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51" autoAdjust="0"/>
    <p:restoredTop sz="94660"/>
  </p:normalViewPr>
  <p:slideViewPr>
    <p:cSldViewPr snapToGrid="0">
      <p:cViewPr varScale="1">
        <p:scale>
          <a:sx n="68" d="100"/>
          <a:sy n="68" d="100"/>
        </p:scale>
        <p:origin x="8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5B2A-D77C-4873-A545-8FEF4D0404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84CD8D-745F-4488-A9E9-0FA40DE2BE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08C7F8-105C-48D7-A930-5A4EC700358B}"/>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765F4185-F49F-4983-822E-3B39B9B37A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6CDD4F-6F5E-44B3-BE27-5E47BEA81AD3}"/>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3817098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21C7-5DD8-421F-9F04-5EA7C8840D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AE120B-7968-47BE-9021-9B9AF198F9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D08F19-D81A-4E6F-8C6B-F507254F6B92}"/>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A9AB5491-68DF-4D82-9EE9-F374B4115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6F3A28-B83A-490A-B22E-DF15802940F9}"/>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126343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51481-61A4-41A9-A2C3-E5F84E45C6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80F917-5C26-47F6-AADB-2E32445960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D95A92-9A6C-45A2-B0A0-6D2653557626}"/>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3120009D-D7DD-4F9F-978F-8E9C13984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69564-EC3A-4516-943B-41E895FFDB1E}"/>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182756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CCC9F-0F3C-4868-BEA2-F65ECC9E00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BC93A-9095-4A47-927F-71AFD0FAE07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7CBBE3-F50D-46C9-A52B-CA8CA0E0355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862D93-4C5A-46A3-9992-837CBF215D6B}"/>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6" name="Footer Placeholder 5">
            <a:extLst>
              <a:ext uri="{FF2B5EF4-FFF2-40B4-BE49-F238E27FC236}">
                <a16:creationId xmlns:a16="http://schemas.microsoft.com/office/drawing/2014/main" id="{CB88F6A6-57D3-4503-8923-D4CAE5794E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EC493-6234-42D0-B387-1C73ECD47C22}"/>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2745967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754C9-1F87-4B56-B78D-6D938E663B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C975D9-8009-4529-945C-C6AC6FFBFC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F0DEF06-5BB3-4B5A-9D10-EC1C87A28FB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69EFD4-C324-46AB-9192-04A900DD70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1091C32-A49D-4D10-8177-03F7D500E0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9D3BDC-ACE4-4470-A192-FBCFC0C3B3DA}"/>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8" name="Footer Placeholder 7">
            <a:extLst>
              <a:ext uri="{FF2B5EF4-FFF2-40B4-BE49-F238E27FC236}">
                <a16:creationId xmlns:a16="http://schemas.microsoft.com/office/drawing/2014/main" id="{229BDFB5-C402-4F2F-9741-19FBC0279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A4D7EF-6D15-46A9-AEE7-F40418B9406F}"/>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1094488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5156-769F-4353-9187-48D877E7FC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D0DEA5-3124-4149-83EC-366A8EFE96B2}"/>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4" name="Footer Placeholder 3">
            <a:extLst>
              <a:ext uri="{FF2B5EF4-FFF2-40B4-BE49-F238E27FC236}">
                <a16:creationId xmlns:a16="http://schemas.microsoft.com/office/drawing/2014/main" id="{441E5CE6-4EE7-40AB-8F4C-E18457BBE7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E99A6B-59F0-4F72-91B5-ECAC51E47021}"/>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240851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A75A9E-15E4-4999-B2CC-138E548B8430}"/>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3" name="Footer Placeholder 2">
            <a:extLst>
              <a:ext uri="{FF2B5EF4-FFF2-40B4-BE49-F238E27FC236}">
                <a16:creationId xmlns:a16="http://schemas.microsoft.com/office/drawing/2014/main" id="{C820E924-CD73-41E1-9740-34017B15EF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BC264F-3182-4518-B95B-16F1A748B9DB}"/>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4228786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6573-05FA-483D-8015-EA4A1A1F62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0E6FBC-A869-44D6-A264-8A440D471D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E77961-0930-438F-A8F1-D82664086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1C3EDB-C1A1-4956-BC72-F29B970918AB}"/>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6" name="Footer Placeholder 5">
            <a:extLst>
              <a:ext uri="{FF2B5EF4-FFF2-40B4-BE49-F238E27FC236}">
                <a16:creationId xmlns:a16="http://schemas.microsoft.com/office/drawing/2014/main" id="{E584E962-DCF0-4346-97BF-9A9CD74D9E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A1FDBB-4381-4928-A25B-7DC4E5C94B87}"/>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139401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6FE4-7445-4D10-8DD0-0630BFA551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093799-290C-45EA-B4CB-483C1E508D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B44F31-CF33-4A99-8363-DB08D4FF26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D3A224A-93BF-412D-B090-AB1AFE0786B2}"/>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6" name="Footer Placeholder 5">
            <a:extLst>
              <a:ext uri="{FF2B5EF4-FFF2-40B4-BE49-F238E27FC236}">
                <a16:creationId xmlns:a16="http://schemas.microsoft.com/office/drawing/2014/main" id="{8BA2408F-A3D9-43B9-BFC8-627D9E63F5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A1E9DD-ACEC-433D-BFF6-995CCD22C39A}"/>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3724758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E14D8-3920-4D58-A254-2ADBE96DED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1959C8-3DDF-43DD-A9C7-48587DEC822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D31D37-3140-4634-93AF-B026036D8E49}"/>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B156007D-6901-46EB-B08C-7611AAF1AA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3AECA-6C7D-45D7-8067-20D9D06D4D36}"/>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3875402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872CF1-269B-47BE-9715-2F3D004BFD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BAFA95-707B-4A45-9023-499463048F4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155C9B-39CD-4337-9208-2C951237E633}"/>
              </a:ext>
            </a:extLst>
          </p:cNvPr>
          <p:cNvSpPr>
            <a:spLocks noGrp="1"/>
          </p:cNvSpPr>
          <p:nvPr>
            <p:ph type="dt" sz="half" idx="10"/>
          </p:nvPr>
        </p:nvSpPr>
        <p:spPr/>
        <p:txBody>
          <a:body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F5100341-5E1D-420B-A37C-836A13047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B50E3-1F40-47CA-B496-F57484C79231}"/>
              </a:ext>
            </a:extLst>
          </p:cNvPr>
          <p:cNvSpPr>
            <a:spLocks noGrp="1"/>
          </p:cNvSpPr>
          <p:nvPr>
            <p:ph type="sldNum" sz="quarter" idx="12"/>
          </p:nvPr>
        </p:nvSpPr>
        <p:spPr/>
        <p:txBody>
          <a:bodyPr/>
          <a:lstStyle/>
          <a:p>
            <a:fld id="{B241BC4A-6F3A-4793-8207-960CEC6996CC}" type="slidenum">
              <a:rPr lang="en-GB" smtClean="0"/>
              <a:t>‹#›</a:t>
            </a:fld>
            <a:endParaRPr lang="en-GB"/>
          </a:p>
        </p:txBody>
      </p:sp>
    </p:spTree>
    <p:extLst>
      <p:ext uri="{BB962C8B-B14F-4D97-AF65-F5344CB8AC3E}">
        <p14:creationId xmlns:p14="http://schemas.microsoft.com/office/powerpoint/2010/main" val="319715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CD8548-0480-4214-9A45-373612F2E2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95FCAD-71D5-4D4F-811B-127DB1FACC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F2708-0432-4527-BAFD-FD6E65975A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C12BCA-D1AB-416F-9D02-2299470CE205}" type="datetimeFigureOut">
              <a:rPr lang="en-GB" smtClean="0"/>
              <a:t>03/01/2018</a:t>
            </a:fld>
            <a:endParaRPr lang="en-GB"/>
          </a:p>
        </p:txBody>
      </p:sp>
      <p:sp>
        <p:nvSpPr>
          <p:cNvPr id="5" name="Footer Placeholder 4">
            <a:extLst>
              <a:ext uri="{FF2B5EF4-FFF2-40B4-BE49-F238E27FC236}">
                <a16:creationId xmlns:a16="http://schemas.microsoft.com/office/drawing/2014/main" id="{A182735E-FDC9-4D88-9014-5BC6A8ABAE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373817-090E-45C4-A1A4-C63EBD90C6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41BC4A-6F3A-4793-8207-960CEC6996CC}" type="slidenum">
              <a:rPr lang="en-GB" smtClean="0"/>
              <a:t>‹#›</a:t>
            </a:fld>
            <a:endParaRPr lang="en-GB"/>
          </a:p>
        </p:txBody>
      </p:sp>
    </p:spTree>
    <p:extLst>
      <p:ext uri="{BB962C8B-B14F-4D97-AF65-F5344CB8AC3E}">
        <p14:creationId xmlns:p14="http://schemas.microsoft.com/office/powerpoint/2010/main" val="3367057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qvx59.dsl.pipex.com/Advocacy%20Charter2004.pdf,a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14FF-CFE5-4E02-8776-25D740ADDB57}"/>
              </a:ext>
            </a:extLst>
          </p:cNvPr>
          <p:cNvSpPr>
            <a:spLocks noGrp="1"/>
          </p:cNvSpPr>
          <p:nvPr>
            <p:ph type="ctrTitle"/>
          </p:nvPr>
        </p:nvSpPr>
        <p:spPr/>
        <p:txBody>
          <a:bodyPr>
            <a:normAutofit fontScale="90000"/>
          </a:bodyPr>
          <a:lstStyle/>
          <a:p>
            <a:r>
              <a:rPr lang="en-GB" dirty="0"/>
              <a:t>How I  Insure That the Client’s Voice is Heard in a Multi-disciplinary Meeting </a:t>
            </a:r>
          </a:p>
        </p:txBody>
      </p:sp>
      <p:sp>
        <p:nvSpPr>
          <p:cNvPr id="3" name="Subtitle 2">
            <a:extLst>
              <a:ext uri="{FF2B5EF4-FFF2-40B4-BE49-F238E27FC236}">
                <a16:creationId xmlns:a16="http://schemas.microsoft.com/office/drawing/2014/main" id="{9D0AAC5D-FF5D-43AC-B4AF-3F81CCE4E00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17646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BA34D5-FF8C-465A-B1A5-2621842C73C9}"/>
              </a:ext>
            </a:extLst>
          </p:cNvPr>
          <p:cNvSpPr>
            <a:spLocks noGrp="1"/>
          </p:cNvSpPr>
          <p:nvPr>
            <p:ph idx="1"/>
          </p:nvPr>
        </p:nvSpPr>
        <p:spPr/>
        <p:txBody>
          <a:bodyPr/>
          <a:lstStyle/>
          <a:p>
            <a:pPr marL="0" indent="0" algn="ctr">
              <a:lnSpc>
                <a:spcPct val="150000"/>
              </a:lnSpc>
              <a:buNone/>
            </a:pPr>
            <a:r>
              <a:rPr lang="en-GB" i="1" dirty="0"/>
              <a:t> “Advocacy is taking action to help people say what they want, secure their rights, represent their interests and obtain services they need. Advocates and advocacy schemes work in partnership with people, their support and take their side. Advocacy promotes social inclusion, equality and social justice.”</a:t>
            </a:r>
          </a:p>
          <a:p>
            <a:pPr marL="0" indent="0" algn="ctr">
              <a:lnSpc>
                <a:spcPct val="150000"/>
              </a:lnSpc>
              <a:buNone/>
            </a:pPr>
            <a:r>
              <a:rPr lang="en-GB" i="1" dirty="0"/>
              <a:t>(</a:t>
            </a:r>
            <a:r>
              <a:rPr lang="en-GB" dirty="0"/>
              <a:t>Action for Advocacy</a:t>
            </a:r>
            <a:r>
              <a:rPr lang="en-GB" i="1" dirty="0"/>
              <a:t>)</a:t>
            </a:r>
          </a:p>
        </p:txBody>
      </p:sp>
    </p:spTree>
    <p:extLst>
      <p:ext uri="{BB962C8B-B14F-4D97-AF65-F5344CB8AC3E}">
        <p14:creationId xmlns:p14="http://schemas.microsoft.com/office/powerpoint/2010/main" val="640873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BE779-33CB-45F2-8E6F-AE369109D10D}"/>
              </a:ext>
            </a:extLst>
          </p:cNvPr>
          <p:cNvSpPr>
            <a:spLocks noGrp="1"/>
          </p:cNvSpPr>
          <p:nvPr>
            <p:ph type="title"/>
          </p:nvPr>
        </p:nvSpPr>
        <p:spPr/>
        <p:txBody>
          <a:bodyPr/>
          <a:lstStyle/>
          <a:p>
            <a:r>
              <a:rPr lang="en-GB" dirty="0"/>
              <a:t>Who Would Call the Meeting?</a:t>
            </a:r>
          </a:p>
        </p:txBody>
      </p:sp>
      <p:sp>
        <p:nvSpPr>
          <p:cNvPr id="3" name="Content Placeholder 2">
            <a:extLst>
              <a:ext uri="{FF2B5EF4-FFF2-40B4-BE49-F238E27FC236}">
                <a16:creationId xmlns:a16="http://schemas.microsoft.com/office/drawing/2014/main" id="{04993C9D-C9E0-4F02-AF5E-339F8C8F7BA2}"/>
              </a:ext>
            </a:extLst>
          </p:cNvPr>
          <p:cNvSpPr>
            <a:spLocks noGrp="1"/>
          </p:cNvSpPr>
          <p:nvPr>
            <p:ph idx="1"/>
          </p:nvPr>
        </p:nvSpPr>
        <p:spPr/>
        <p:txBody>
          <a:bodyPr/>
          <a:lstStyle/>
          <a:p>
            <a:pPr marL="0" indent="0">
              <a:buNone/>
            </a:pPr>
            <a:r>
              <a:rPr lang="en-GB" dirty="0"/>
              <a:t>In the case of the residential educational college for young adults with disabilities, the meeting would be called by the house manager.</a:t>
            </a:r>
          </a:p>
          <a:p>
            <a:pPr marL="0" indent="0">
              <a:buNone/>
            </a:pPr>
            <a:r>
              <a:rPr lang="en-GB" dirty="0"/>
              <a:t>(</a:t>
            </a:r>
            <a:r>
              <a:rPr lang="en-GB" i="1" dirty="0" err="1"/>
              <a:t>Coleg</a:t>
            </a:r>
            <a:r>
              <a:rPr lang="en-GB" i="1" dirty="0"/>
              <a:t> </a:t>
            </a:r>
            <a:r>
              <a:rPr lang="en-GB" i="1" dirty="0" err="1"/>
              <a:t>Elidyr</a:t>
            </a:r>
            <a:r>
              <a:rPr lang="en-GB" i="1" dirty="0"/>
              <a:t> </a:t>
            </a:r>
            <a:r>
              <a:rPr lang="en-GB" dirty="0"/>
              <a:t>(2017)</a:t>
            </a:r>
          </a:p>
        </p:txBody>
      </p:sp>
    </p:spTree>
    <p:extLst>
      <p:ext uri="{BB962C8B-B14F-4D97-AF65-F5344CB8AC3E}">
        <p14:creationId xmlns:p14="http://schemas.microsoft.com/office/powerpoint/2010/main" val="320717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59DD-3819-419B-B5C7-0DFAEE66C399}"/>
              </a:ext>
            </a:extLst>
          </p:cNvPr>
          <p:cNvSpPr>
            <a:spLocks noGrp="1"/>
          </p:cNvSpPr>
          <p:nvPr>
            <p:ph type="title"/>
          </p:nvPr>
        </p:nvSpPr>
        <p:spPr/>
        <p:txBody>
          <a:bodyPr/>
          <a:lstStyle/>
          <a:p>
            <a:r>
              <a:rPr lang="en-GB" dirty="0"/>
              <a:t>Why Would the Meeting be Called?</a:t>
            </a:r>
            <a:br>
              <a:rPr lang="en-GB" dirty="0"/>
            </a:br>
            <a:endParaRPr lang="en-GB" dirty="0"/>
          </a:p>
        </p:txBody>
      </p:sp>
      <p:sp>
        <p:nvSpPr>
          <p:cNvPr id="3" name="Content Placeholder 2">
            <a:extLst>
              <a:ext uri="{FF2B5EF4-FFF2-40B4-BE49-F238E27FC236}">
                <a16:creationId xmlns:a16="http://schemas.microsoft.com/office/drawing/2014/main" id="{6FFE2E10-827B-4E89-962B-AF47C3A5E6B1}"/>
              </a:ext>
            </a:extLst>
          </p:cNvPr>
          <p:cNvSpPr>
            <a:spLocks noGrp="1"/>
          </p:cNvSpPr>
          <p:nvPr>
            <p:ph idx="1"/>
          </p:nvPr>
        </p:nvSpPr>
        <p:spPr>
          <a:xfrm>
            <a:off x="838200" y="1253331"/>
            <a:ext cx="10515600" cy="4351338"/>
          </a:xfrm>
        </p:spPr>
        <p:txBody>
          <a:bodyPr/>
          <a:lstStyle/>
          <a:p>
            <a:r>
              <a:rPr lang="en-GB" dirty="0"/>
              <a:t>Breakdown of placement</a:t>
            </a:r>
          </a:p>
          <a:p>
            <a:r>
              <a:rPr lang="en-GB" dirty="0"/>
              <a:t>Medical</a:t>
            </a:r>
          </a:p>
          <a:p>
            <a:r>
              <a:rPr lang="en-GB" dirty="0"/>
              <a:t>Financial</a:t>
            </a:r>
          </a:p>
          <a:p>
            <a:r>
              <a:rPr lang="en-GB" dirty="0"/>
              <a:t>Transition</a:t>
            </a:r>
          </a:p>
        </p:txBody>
      </p:sp>
    </p:spTree>
    <p:extLst>
      <p:ext uri="{BB962C8B-B14F-4D97-AF65-F5344CB8AC3E}">
        <p14:creationId xmlns:p14="http://schemas.microsoft.com/office/powerpoint/2010/main" val="1757248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C170-3A04-4243-A893-78D3F7622580}"/>
              </a:ext>
            </a:extLst>
          </p:cNvPr>
          <p:cNvSpPr>
            <a:spLocks noGrp="1"/>
          </p:cNvSpPr>
          <p:nvPr>
            <p:ph type="title"/>
          </p:nvPr>
        </p:nvSpPr>
        <p:spPr/>
        <p:txBody>
          <a:bodyPr/>
          <a:lstStyle/>
          <a:p>
            <a:r>
              <a:rPr lang="en-GB" dirty="0"/>
              <a:t>Who Would Be There?</a:t>
            </a:r>
          </a:p>
        </p:txBody>
      </p:sp>
      <p:sp>
        <p:nvSpPr>
          <p:cNvPr id="3" name="Content Placeholder 2">
            <a:extLst>
              <a:ext uri="{FF2B5EF4-FFF2-40B4-BE49-F238E27FC236}">
                <a16:creationId xmlns:a16="http://schemas.microsoft.com/office/drawing/2014/main" id="{7CCC8DCD-7D26-41B1-8690-DDB7D8E16F33}"/>
              </a:ext>
            </a:extLst>
          </p:cNvPr>
          <p:cNvSpPr>
            <a:spLocks noGrp="1"/>
          </p:cNvSpPr>
          <p:nvPr>
            <p:ph idx="1"/>
          </p:nvPr>
        </p:nvSpPr>
        <p:spPr/>
        <p:txBody>
          <a:bodyPr>
            <a:normAutofit lnSpcReduction="10000"/>
          </a:bodyPr>
          <a:lstStyle/>
          <a:p>
            <a:r>
              <a:rPr lang="en-GB" dirty="0"/>
              <a:t>The house manager</a:t>
            </a:r>
          </a:p>
          <a:p>
            <a:r>
              <a:rPr lang="en-GB" dirty="0"/>
              <a:t>Education</a:t>
            </a:r>
          </a:p>
          <a:p>
            <a:r>
              <a:rPr lang="en-GB" dirty="0"/>
              <a:t>SALT</a:t>
            </a:r>
          </a:p>
          <a:p>
            <a:r>
              <a:rPr lang="en-GB" dirty="0"/>
              <a:t>Social worker</a:t>
            </a:r>
          </a:p>
          <a:p>
            <a:r>
              <a:rPr lang="en-GB" dirty="0"/>
              <a:t>Parents</a:t>
            </a:r>
          </a:p>
          <a:p>
            <a:r>
              <a:rPr lang="en-GB" dirty="0"/>
              <a:t>Occupational therapist</a:t>
            </a:r>
          </a:p>
          <a:p>
            <a:r>
              <a:rPr lang="en-GB" dirty="0"/>
              <a:t>Careers advisor</a:t>
            </a:r>
          </a:p>
          <a:p>
            <a:r>
              <a:rPr lang="en-GB" dirty="0"/>
              <a:t>The principle of the college</a:t>
            </a:r>
          </a:p>
          <a:p>
            <a:r>
              <a:rPr lang="en-GB" dirty="0"/>
              <a:t>Clinical psychologist</a:t>
            </a:r>
          </a:p>
        </p:txBody>
      </p:sp>
    </p:spTree>
    <p:extLst>
      <p:ext uri="{BB962C8B-B14F-4D97-AF65-F5344CB8AC3E}">
        <p14:creationId xmlns:p14="http://schemas.microsoft.com/office/powerpoint/2010/main" val="2938959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0944-7C1E-402B-9B23-5C5D52B630A8}"/>
              </a:ext>
            </a:extLst>
          </p:cNvPr>
          <p:cNvSpPr>
            <a:spLocks noGrp="1"/>
          </p:cNvSpPr>
          <p:nvPr>
            <p:ph type="title"/>
          </p:nvPr>
        </p:nvSpPr>
        <p:spPr/>
        <p:txBody>
          <a:bodyPr/>
          <a:lstStyle/>
          <a:p>
            <a:r>
              <a:rPr lang="en-GB" dirty="0"/>
              <a:t>How I Would Go About This</a:t>
            </a:r>
            <a:br>
              <a:rPr lang="en-GB" dirty="0"/>
            </a:br>
            <a:endParaRPr lang="en-GB" dirty="0"/>
          </a:p>
        </p:txBody>
      </p:sp>
      <p:sp>
        <p:nvSpPr>
          <p:cNvPr id="3" name="Content Placeholder 2">
            <a:extLst>
              <a:ext uri="{FF2B5EF4-FFF2-40B4-BE49-F238E27FC236}">
                <a16:creationId xmlns:a16="http://schemas.microsoft.com/office/drawing/2014/main" id="{E3524660-5D00-49E7-8EC5-6522E30F4545}"/>
              </a:ext>
            </a:extLst>
          </p:cNvPr>
          <p:cNvSpPr>
            <a:spLocks noGrp="1"/>
          </p:cNvSpPr>
          <p:nvPr>
            <p:ph idx="1"/>
          </p:nvPr>
        </p:nvSpPr>
        <p:spPr/>
        <p:txBody>
          <a:bodyPr/>
          <a:lstStyle/>
          <a:p>
            <a:r>
              <a:rPr lang="en-GB" dirty="0"/>
              <a:t>Support plans</a:t>
            </a:r>
          </a:p>
          <a:p>
            <a:r>
              <a:rPr lang="en-GB" dirty="0"/>
              <a:t>Care plans</a:t>
            </a:r>
          </a:p>
          <a:p>
            <a:r>
              <a:rPr lang="en-GB" dirty="0"/>
              <a:t>Risk assessments</a:t>
            </a:r>
          </a:p>
          <a:p>
            <a:r>
              <a:rPr lang="en-GB" dirty="0"/>
              <a:t>Medical information</a:t>
            </a:r>
          </a:p>
          <a:p>
            <a:r>
              <a:rPr lang="en-GB" dirty="0"/>
              <a:t>Personal centred plan</a:t>
            </a:r>
          </a:p>
          <a:p>
            <a:r>
              <a:rPr lang="en-GB" dirty="0"/>
              <a:t>Care needs assessment</a:t>
            </a:r>
          </a:p>
          <a:p>
            <a:r>
              <a:rPr lang="en-GB" dirty="0"/>
              <a:t>Essential skills program</a:t>
            </a:r>
          </a:p>
        </p:txBody>
      </p:sp>
    </p:spTree>
    <p:extLst>
      <p:ext uri="{BB962C8B-B14F-4D97-AF65-F5344CB8AC3E}">
        <p14:creationId xmlns:p14="http://schemas.microsoft.com/office/powerpoint/2010/main" val="376562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FC269-360D-4EA3-B764-7A1C85B30BC2}"/>
              </a:ext>
            </a:extLst>
          </p:cNvPr>
          <p:cNvSpPr>
            <a:spLocks noGrp="1"/>
          </p:cNvSpPr>
          <p:nvPr>
            <p:ph type="title"/>
          </p:nvPr>
        </p:nvSpPr>
        <p:spPr/>
        <p:txBody>
          <a:bodyPr/>
          <a:lstStyle/>
          <a:p>
            <a:r>
              <a:rPr lang="en-GB" dirty="0"/>
              <a:t>So to Conclude I Think it is Very Important as an Advocate To;</a:t>
            </a:r>
          </a:p>
        </p:txBody>
      </p:sp>
      <p:sp>
        <p:nvSpPr>
          <p:cNvPr id="3" name="Content Placeholder 2">
            <a:extLst>
              <a:ext uri="{FF2B5EF4-FFF2-40B4-BE49-F238E27FC236}">
                <a16:creationId xmlns:a16="http://schemas.microsoft.com/office/drawing/2014/main" id="{4FB6F11B-D7D1-435D-AB05-A84DA1C4F49C}"/>
              </a:ext>
            </a:extLst>
          </p:cNvPr>
          <p:cNvSpPr>
            <a:spLocks noGrp="1"/>
          </p:cNvSpPr>
          <p:nvPr>
            <p:ph idx="1"/>
          </p:nvPr>
        </p:nvSpPr>
        <p:spPr/>
        <p:txBody>
          <a:bodyPr>
            <a:normAutofit lnSpcReduction="10000"/>
          </a:bodyPr>
          <a:lstStyle/>
          <a:p>
            <a:r>
              <a:rPr lang="en-GB" dirty="0"/>
              <a:t>Have built a trusting relationship</a:t>
            </a:r>
          </a:p>
          <a:p>
            <a:r>
              <a:rPr lang="en-GB" dirty="0"/>
              <a:t>Know the client, their wishes and ambitions</a:t>
            </a:r>
          </a:p>
          <a:p>
            <a:r>
              <a:rPr lang="en-GB" dirty="0"/>
              <a:t>Promote personal centred planning, promote social inclusion and equality</a:t>
            </a:r>
          </a:p>
          <a:p>
            <a:r>
              <a:rPr lang="en-GB" dirty="0"/>
              <a:t>Listen</a:t>
            </a:r>
          </a:p>
          <a:p>
            <a:r>
              <a:rPr lang="en-GB" dirty="0"/>
              <a:t>Support</a:t>
            </a:r>
          </a:p>
          <a:p>
            <a:r>
              <a:rPr lang="en-GB" dirty="0"/>
              <a:t>Ask questions</a:t>
            </a:r>
          </a:p>
          <a:p>
            <a:r>
              <a:rPr lang="en-GB" dirty="0"/>
              <a:t>Speak up for the individual </a:t>
            </a:r>
          </a:p>
          <a:p>
            <a:r>
              <a:rPr lang="en-GB" dirty="0"/>
              <a:t>Not judge </a:t>
            </a:r>
          </a:p>
        </p:txBody>
      </p:sp>
    </p:spTree>
    <p:extLst>
      <p:ext uri="{BB962C8B-B14F-4D97-AF65-F5344CB8AC3E}">
        <p14:creationId xmlns:p14="http://schemas.microsoft.com/office/powerpoint/2010/main" val="4068998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A2E90-45B8-4425-956A-BDF0DCC5CE8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5B87AD0-7C37-4FAF-9D5B-70220FA2D24E}"/>
              </a:ext>
            </a:extLst>
          </p:cNvPr>
          <p:cNvSpPr>
            <a:spLocks noGrp="1"/>
          </p:cNvSpPr>
          <p:nvPr>
            <p:ph idx="1"/>
          </p:nvPr>
        </p:nvSpPr>
        <p:spPr/>
        <p:txBody>
          <a:bodyPr/>
          <a:lstStyle/>
          <a:p>
            <a:pPr marL="0" indent="0">
              <a:buNone/>
            </a:pPr>
            <a:r>
              <a:rPr lang="en-GB" dirty="0">
                <a:hlinkClick r:id="rId2"/>
              </a:rPr>
              <a:t>http://www.aqvx59.dsl.pipex.com/Advocacy%20Charter2004.pdf,acessed</a:t>
            </a:r>
            <a:r>
              <a:rPr lang="en-GB" dirty="0"/>
              <a:t> 27/12/2017 </a:t>
            </a:r>
          </a:p>
          <a:p>
            <a:pPr marL="0" indent="0">
              <a:buNone/>
            </a:pPr>
            <a:r>
              <a:rPr lang="en-GB" dirty="0"/>
              <a:t>Sparks H.(2017)’</a:t>
            </a:r>
            <a:r>
              <a:rPr lang="en-GB" i="1" dirty="0"/>
              <a:t>Advocacy</a:t>
            </a:r>
            <a:r>
              <a:rPr lang="en-GB" dirty="0"/>
              <a:t>’ in </a:t>
            </a:r>
            <a:r>
              <a:rPr lang="en-GB" dirty="0" err="1"/>
              <a:t>Coleg</a:t>
            </a:r>
            <a:r>
              <a:rPr lang="en-GB" dirty="0"/>
              <a:t> </a:t>
            </a:r>
            <a:r>
              <a:rPr lang="en-GB" dirty="0" err="1"/>
              <a:t>Elidyr</a:t>
            </a:r>
            <a:r>
              <a:rPr lang="en-GB" dirty="0"/>
              <a:t> Camphill Policies. Available </a:t>
            </a:r>
            <a:r>
              <a:rPr lang="en-GB" dirty="0" err="1"/>
              <a:t>at:https</a:t>
            </a:r>
            <a:r>
              <a:rPr lang="en-GB" dirty="0"/>
              <a:t>://colegelidyr.sharepoint.com/Policies/Forms/</a:t>
            </a:r>
            <a:r>
              <a:rPr lang="en-GB" dirty="0" err="1"/>
              <a:t>AllItems.aspx?viewpath</a:t>
            </a:r>
            <a:r>
              <a:rPr lang="en-GB" dirty="0"/>
              <a:t>=%2FPolicies%2FForms%2FAllItems.aspx (Accessed 28/12/17).</a:t>
            </a:r>
          </a:p>
          <a:p>
            <a:pPr marL="0" indent="0">
              <a:buNone/>
            </a:pPr>
            <a:r>
              <a:rPr lang="en-GB" dirty="0"/>
              <a:t>Sparks H.(2017)</a:t>
            </a:r>
            <a:r>
              <a:rPr lang="en-GB" i="1" dirty="0"/>
              <a:t>’Student planned moves</a:t>
            </a:r>
            <a:r>
              <a:rPr lang="en-GB" dirty="0"/>
              <a:t>’ in </a:t>
            </a:r>
            <a:r>
              <a:rPr lang="en-GB" dirty="0" err="1"/>
              <a:t>Coleg</a:t>
            </a:r>
            <a:r>
              <a:rPr lang="en-GB" dirty="0"/>
              <a:t> </a:t>
            </a:r>
            <a:r>
              <a:rPr lang="en-GB" dirty="0" err="1"/>
              <a:t>Elidyr</a:t>
            </a:r>
            <a:r>
              <a:rPr lang="en-GB" dirty="0"/>
              <a:t> Camphill Policies. Available at: https://colegelidyr.sharepoint.com/Policies/Forms/AllItems.aspx?viewpath=%2FPolicies%2FForms%2FAllItems.aspx (Accessed 28/12/17).</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90532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986</TotalTime>
  <Words>328</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How I  Insure That the Client’s Voice is Heard in a Multi-disciplinary Meeting </vt:lpstr>
      <vt:lpstr>PowerPoint Presentation</vt:lpstr>
      <vt:lpstr>Who Would Call the Meeting?</vt:lpstr>
      <vt:lpstr>Why Would the Meeting be Called? </vt:lpstr>
      <vt:lpstr>Who Would Be There?</vt:lpstr>
      <vt:lpstr>How I Would Go About This </vt:lpstr>
      <vt:lpstr>So to Conclude I Think it is Very Important as an Advocate To;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  Insure That the Client’s Voice is Heard in a Multi-disciplinary Meeting </dc:title>
  <dc:creator>Samantha Derl-davis (1705570)</dc:creator>
  <cp:lastModifiedBy>Samantha Derl-davis</cp:lastModifiedBy>
  <cp:revision>16</cp:revision>
  <dcterms:created xsi:type="dcterms:W3CDTF">2017-12-15T18:20:43Z</dcterms:created>
  <dcterms:modified xsi:type="dcterms:W3CDTF">2018-01-03T15:43:36Z</dcterms:modified>
</cp:coreProperties>
</file>