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ink/ink1.xml" ContentType="application/inkml+xml"/>
  <Override PartName="/ppt/ink/ink2.xml" ContentType="application/inkml+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256" r:id="rId2"/>
    <p:sldId id="276" r:id="rId3"/>
    <p:sldId id="258" r:id="rId4"/>
    <p:sldId id="291" r:id="rId5"/>
    <p:sldId id="301" r:id="rId6"/>
    <p:sldId id="259" r:id="rId7"/>
    <p:sldId id="311" r:id="rId8"/>
    <p:sldId id="302" r:id="rId9"/>
    <p:sldId id="260" r:id="rId10"/>
    <p:sldId id="304" r:id="rId11"/>
    <p:sldId id="322" r:id="rId12"/>
    <p:sldId id="306" r:id="rId13"/>
    <p:sldId id="307" r:id="rId14"/>
    <p:sldId id="300" r:id="rId15"/>
    <p:sldId id="299" r:id="rId16"/>
    <p:sldId id="272" r:id="rId17"/>
    <p:sldId id="296" r:id="rId18"/>
    <p:sldId id="297" r:id="rId19"/>
    <p:sldId id="294" r:id="rId20"/>
    <p:sldId id="286" r:id="rId21"/>
    <p:sldId id="309" r:id="rId22"/>
    <p:sldId id="323" r:id="rId23"/>
    <p:sldId id="312" r:id="rId24"/>
    <p:sldId id="321" r:id="rId25"/>
    <p:sldId id="448" r:id="rId26"/>
    <p:sldId id="267" r:id="rId27"/>
    <p:sldId id="290" r:id="rId28"/>
    <p:sldId id="273" r:id="rId29"/>
    <p:sldId id="314" r:id="rId30"/>
    <p:sldId id="315" r:id="rId31"/>
    <p:sldId id="275" r:id="rId32"/>
    <p:sldId id="316" r:id="rId33"/>
    <p:sldId id="270" r:id="rId34"/>
    <p:sldId id="317" r:id="rId35"/>
    <p:sldId id="268" r:id="rId36"/>
    <p:sldId id="318" r:id="rId37"/>
    <p:sldId id="265" r:id="rId38"/>
    <p:sldId id="269" r:id="rId39"/>
    <p:sldId id="271" r:id="rId40"/>
    <p:sldId id="308" r:id="rId41"/>
    <p:sldId id="277" r:id="rId42"/>
    <p:sldId id="293" r:id="rId43"/>
    <p:sldId id="292" r:id="rId44"/>
    <p:sldId id="447" r:id="rId45"/>
    <p:sldId id="295" r:id="rId46"/>
    <p:sldId id="310" r:id="rId47"/>
    <p:sldId id="440" r:id="rId48"/>
    <p:sldId id="441" r:id="rId49"/>
    <p:sldId id="442" r:id="rId50"/>
    <p:sldId id="443" r:id="rId51"/>
    <p:sldId id="444" r:id="rId52"/>
    <p:sldId id="445" r:id="rId53"/>
    <p:sldId id="446" r:id="rId54"/>
    <p:sldId id="284" r:id="rId55"/>
    <p:sldId id="313" r:id="rId56"/>
    <p:sldId id="320" r:id="rId57"/>
    <p:sldId id="31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5E2EA6-1440-C9E5-0434-1CD472B0861D}" v="7" dt="2024-10-01T05:39:58.941"/>
    <p1510:client id="{DC102911-DB86-B438-E04D-3BABBF1A9992}" v="127" dt="2024-10-01T07:58:36.843"/>
    <p1510:client id="{DD5876D0-79CB-517D-A75A-B8169A9296CA}" v="2" dt="2024-10-01T09:06:01.547"/>
    <p1510:client id="{ED552D74-31BC-7A39-0A97-AE3E5F855AF2}" v="4" dt="2024-10-01T07:13:12.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8.svg"/></Relationships>
</file>

<file path=ppt/diagrams/_rels/data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6B25A-212D-49C2-84A8-611218E90A4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79ED055-F5E9-496E-B885-8391CBB45355}">
      <dgm:prSet/>
      <dgm:spPr/>
      <dgm:t>
        <a:bodyPr/>
        <a:lstStyle/>
        <a:p>
          <a:pPr rtl="0"/>
          <a:r>
            <a:rPr lang="en-US" dirty="0">
              <a:latin typeface="Aptos Display" panose="020F0302020204030204"/>
            </a:rPr>
            <a:t>Introduce the</a:t>
          </a:r>
          <a:r>
            <a:rPr lang="en-US" dirty="0"/>
            <a:t> module</a:t>
          </a:r>
        </a:p>
      </dgm:t>
    </dgm:pt>
    <dgm:pt modelId="{33B5FFCB-102B-4D1F-BD99-DABB1D72DD5B}" type="parTrans" cxnId="{8EB636F7-B816-46D4-9143-591AD65B5BDF}">
      <dgm:prSet/>
      <dgm:spPr/>
      <dgm:t>
        <a:bodyPr/>
        <a:lstStyle/>
        <a:p>
          <a:endParaRPr lang="en-US"/>
        </a:p>
      </dgm:t>
    </dgm:pt>
    <dgm:pt modelId="{BAF5DA95-288F-498C-8D3A-8A2D7AC51B05}" type="sibTrans" cxnId="{8EB636F7-B816-46D4-9143-591AD65B5BDF}">
      <dgm:prSet/>
      <dgm:spPr/>
      <dgm:t>
        <a:bodyPr/>
        <a:lstStyle/>
        <a:p>
          <a:endParaRPr lang="en-US"/>
        </a:p>
      </dgm:t>
    </dgm:pt>
    <dgm:pt modelId="{367D7F6E-9E4D-4E0B-9216-D440AD6D3553}">
      <dgm:prSet/>
      <dgm:spPr/>
      <dgm:t>
        <a:bodyPr/>
        <a:lstStyle/>
        <a:p>
          <a:pPr rtl="0"/>
          <a:r>
            <a:rPr lang="en-US" dirty="0"/>
            <a:t>Look at the </a:t>
          </a:r>
          <a:r>
            <a:rPr lang="en-US" dirty="0">
              <a:latin typeface="Aptos Display" panose="020F0302020204030204"/>
            </a:rPr>
            <a:t>assessment</a:t>
          </a:r>
        </a:p>
      </dgm:t>
    </dgm:pt>
    <dgm:pt modelId="{391B7EBC-A771-45F1-9F00-82CD593889A7}" type="parTrans" cxnId="{2D5182BD-57DA-42C7-9503-79AAA20E267E}">
      <dgm:prSet/>
      <dgm:spPr/>
      <dgm:t>
        <a:bodyPr/>
        <a:lstStyle/>
        <a:p>
          <a:endParaRPr lang="en-US"/>
        </a:p>
      </dgm:t>
    </dgm:pt>
    <dgm:pt modelId="{FE231B34-510B-4532-A78C-1F57CFE81CD1}" type="sibTrans" cxnId="{2D5182BD-57DA-42C7-9503-79AAA20E267E}">
      <dgm:prSet/>
      <dgm:spPr/>
      <dgm:t>
        <a:bodyPr/>
        <a:lstStyle/>
        <a:p>
          <a:endParaRPr lang="en-US"/>
        </a:p>
      </dgm:t>
    </dgm:pt>
    <dgm:pt modelId="{D0DD7307-F35F-4F80-8A5F-87ACB8A6AB28}">
      <dgm:prSet phldr="0"/>
      <dgm:spPr/>
      <dgm:t>
        <a:bodyPr/>
        <a:lstStyle/>
        <a:p>
          <a:pPr rtl="0"/>
          <a:r>
            <a:rPr lang="en-US" dirty="0">
              <a:latin typeface="Aptos Display" panose="020F0302020204030204"/>
            </a:rPr>
            <a:t>Student services- Screening @11:30</a:t>
          </a:r>
        </a:p>
      </dgm:t>
    </dgm:pt>
    <dgm:pt modelId="{9CF3E613-1B2B-4A27-99C5-CE9E9067443F}" type="parTrans" cxnId="{17B12ABD-4006-4AF3-AA3C-A5760B907F91}">
      <dgm:prSet/>
      <dgm:spPr/>
    </dgm:pt>
    <dgm:pt modelId="{E83F7866-9CA8-432F-B54C-199A30514725}" type="sibTrans" cxnId="{17B12ABD-4006-4AF3-AA3C-A5760B907F91}">
      <dgm:prSet/>
      <dgm:spPr/>
    </dgm:pt>
    <dgm:pt modelId="{F91F7F6A-AECC-4B50-AB8F-9EDF0B461F59}">
      <dgm:prSet phldr="0"/>
      <dgm:spPr/>
      <dgm:t>
        <a:bodyPr/>
        <a:lstStyle/>
        <a:p>
          <a:r>
            <a:rPr lang="en-US" dirty="0">
              <a:latin typeface="Aptos Display" panose="020F0302020204030204"/>
            </a:rPr>
            <a:t>Begin</a:t>
          </a:r>
          <a:r>
            <a:rPr lang="en-US" dirty="0"/>
            <a:t> to look at academic </a:t>
          </a:r>
          <a:r>
            <a:rPr lang="en-US" dirty="0">
              <a:latin typeface="Aptos Display" panose="020F0302020204030204"/>
            </a:rPr>
            <a:t>skills</a:t>
          </a:r>
          <a:endParaRPr lang="en-US" dirty="0"/>
        </a:p>
      </dgm:t>
    </dgm:pt>
    <dgm:pt modelId="{6313362B-8AC9-4F95-8143-C39655BDF013}" type="parTrans" cxnId="{6DBC935D-110D-423B-8656-460C5E4CEFF5}">
      <dgm:prSet/>
      <dgm:spPr/>
    </dgm:pt>
    <dgm:pt modelId="{CC9D1CF9-5478-46F1-943F-604BA8263C51}" type="sibTrans" cxnId="{6DBC935D-110D-423B-8656-460C5E4CEFF5}">
      <dgm:prSet/>
      <dgm:spPr/>
    </dgm:pt>
    <dgm:pt modelId="{CAAB9035-65F4-4E43-AFFF-77571E76AAC5}" type="pres">
      <dgm:prSet presAssocID="{12B6B25A-212D-49C2-84A8-611218E90A49}" presName="linear" presStyleCnt="0">
        <dgm:presLayoutVars>
          <dgm:animLvl val="lvl"/>
          <dgm:resizeHandles val="exact"/>
        </dgm:presLayoutVars>
      </dgm:prSet>
      <dgm:spPr/>
    </dgm:pt>
    <dgm:pt modelId="{0A7E7D30-ABD1-4C04-BD75-B437BAC86814}" type="pres">
      <dgm:prSet presAssocID="{279ED055-F5E9-496E-B885-8391CBB45355}" presName="parentText" presStyleLbl="node1" presStyleIdx="0" presStyleCnt="4">
        <dgm:presLayoutVars>
          <dgm:chMax val="0"/>
          <dgm:bulletEnabled val="1"/>
        </dgm:presLayoutVars>
      </dgm:prSet>
      <dgm:spPr/>
    </dgm:pt>
    <dgm:pt modelId="{B2EFE146-2465-4128-A1E8-7117D34AE6A2}" type="pres">
      <dgm:prSet presAssocID="{BAF5DA95-288F-498C-8D3A-8A2D7AC51B05}" presName="spacer" presStyleCnt="0"/>
      <dgm:spPr/>
    </dgm:pt>
    <dgm:pt modelId="{B67B42D0-746B-4E5B-874B-26628BF9779D}" type="pres">
      <dgm:prSet presAssocID="{D0DD7307-F35F-4F80-8A5F-87ACB8A6AB28}" presName="parentText" presStyleLbl="node1" presStyleIdx="1" presStyleCnt="4">
        <dgm:presLayoutVars>
          <dgm:chMax val="0"/>
          <dgm:bulletEnabled val="1"/>
        </dgm:presLayoutVars>
      </dgm:prSet>
      <dgm:spPr/>
    </dgm:pt>
    <dgm:pt modelId="{A7169543-14A6-4D18-A453-6E27E6968D71}" type="pres">
      <dgm:prSet presAssocID="{E83F7866-9CA8-432F-B54C-199A30514725}" presName="spacer" presStyleCnt="0"/>
      <dgm:spPr/>
    </dgm:pt>
    <dgm:pt modelId="{E2DBD0F0-0D93-4642-9899-0BA4CD51B444}" type="pres">
      <dgm:prSet presAssocID="{367D7F6E-9E4D-4E0B-9216-D440AD6D3553}" presName="parentText" presStyleLbl="node1" presStyleIdx="2" presStyleCnt="4">
        <dgm:presLayoutVars>
          <dgm:chMax val="0"/>
          <dgm:bulletEnabled val="1"/>
        </dgm:presLayoutVars>
      </dgm:prSet>
      <dgm:spPr/>
    </dgm:pt>
    <dgm:pt modelId="{BC03A73E-7C73-4A26-9260-F7E49A918ABA}" type="pres">
      <dgm:prSet presAssocID="{FE231B34-510B-4532-A78C-1F57CFE81CD1}" presName="spacer" presStyleCnt="0"/>
      <dgm:spPr/>
    </dgm:pt>
    <dgm:pt modelId="{85F0A3B9-6B6B-42E1-87CC-295359C0FDA4}" type="pres">
      <dgm:prSet presAssocID="{F91F7F6A-AECC-4B50-AB8F-9EDF0B461F59}" presName="parentText" presStyleLbl="node1" presStyleIdx="3" presStyleCnt="4">
        <dgm:presLayoutVars>
          <dgm:chMax val="0"/>
          <dgm:bulletEnabled val="1"/>
        </dgm:presLayoutVars>
      </dgm:prSet>
      <dgm:spPr/>
    </dgm:pt>
  </dgm:ptLst>
  <dgm:cxnLst>
    <dgm:cxn modelId="{60B9D711-321D-41E9-AC9E-0D80317B14D4}" type="presOf" srcId="{D0DD7307-F35F-4F80-8A5F-87ACB8A6AB28}" destId="{B67B42D0-746B-4E5B-874B-26628BF9779D}" srcOrd="0" destOrd="0" presId="urn:microsoft.com/office/officeart/2005/8/layout/vList2"/>
    <dgm:cxn modelId="{10758839-50AB-4D84-9487-ED6CD33A6974}" type="presOf" srcId="{F91F7F6A-AECC-4B50-AB8F-9EDF0B461F59}" destId="{85F0A3B9-6B6B-42E1-87CC-295359C0FDA4}" srcOrd="0" destOrd="0" presId="urn:microsoft.com/office/officeart/2005/8/layout/vList2"/>
    <dgm:cxn modelId="{6DBC935D-110D-423B-8656-460C5E4CEFF5}" srcId="{12B6B25A-212D-49C2-84A8-611218E90A49}" destId="{F91F7F6A-AECC-4B50-AB8F-9EDF0B461F59}" srcOrd="3" destOrd="0" parTransId="{6313362B-8AC9-4F95-8143-C39655BDF013}" sibTransId="{CC9D1CF9-5478-46F1-943F-604BA8263C51}"/>
    <dgm:cxn modelId="{71B88C46-0B34-4122-9EAB-F7A5B913D74A}" type="presOf" srcId="{12B6B25A-212D-49C2-84A8-611218E90A49}" destId="{CAAB9035-65F4-4E43-AFFF-77571E76AAC5}" srcOrd="0" destOrd="0" presId="urn:microsoft.com/office/officeart/2005/8/layout/vList2"/>
    <dgm:cxn modelId="{3ECED3A2-60AC-4C99-8C50-DF4CADD0DE11}" type="presOf" srcId="{367D7F6E-9E4D-4E0B-9216-D440AD6D3553}" destId="{E2DBD0F0-0D93-4642-9899-0BA4CD51B444}" srcOrd="0" destOrd="0" presId="urn:microsoft.com/office/officeart/2005/8/layout/vList2"/>
    <dgm:cxn modelId="{3382B1AD-1247-4441-B6AA-6B4CABA35DAF}" type="presOf" srcId="{279ED055-F5E9-496E-B885-8391CBB45355}" destId="{0A7E7D30-ABD1-4C04-BD75-B437BAC86814}" srcOrd="0" destOrd="0" presId="urn:microsoft.com/office/officeart/2005/8/layout/vList2"/>
    <dgm:cxn modelId="{17B12ABD-4006-4AF3-AA3C-A5760B907F91}" srcId="{12B6B25A-212D-49C2-84A8-611218E90A49}" destId="{D0DD7307-F35F-4F80-8A5F-87ACB8A6AB28}" srcOrd="1" destOrd="0" parTransId="{9CF3E613-1B2B-4A27-99C5-CE9E9067443F}" sibTransId="{E83F7866-9CA8-432F-B54C-199A30514725}"/>
    <dgm:cxn modelId="{2D5182BD-57DA-42C7-9503-79AAA20E267E}" srcId="{12B6B25A-212D-49C2-84A8-611218E90A49}" destId="{367D7F6E-9E4D-4E0B-9216-D440AD6D3553}" srcOrd="2" destOrd="0" parTransId="{391B7EBC-A771-45F1-9F00-82CD593889A7}" sibTransId="{FE231B34-510B-4532-A78C-1F57CFE81CD1}"/>
    <dgm:cxn modelId="{8EB636F7-B816-46D4-9143-591AD65B5BDF}" srcId="{12B6B25A-212D-49C2-84A8-611218E90A49}" destId="{279ED055-F5E9-496E-B885-8391CBB45355}" srcOrd="0" destOrd="0" parTransId="{33B5FFCB-102B-4D1F-BD99-DABB1D72DD5B}" sibTransId="{BAF5DA95-288F-498C-8D3A-8A2D7AC51B05}"/>
    <dgm:cxn modelId="{D124955F-9EB3-4292-A7FC-7A318DC2FE55}" type="presParOf" srcId="{CAAB9035-65F4-4E43-AFFF-77571E76AAC5}" destId="{0A7E7D30-ABD1-4C04-BD75-B437BAC86814}" srcOrd="0" destOrd="0" presId="urn:microsoft.com/office/officeart/2005/8/layout/vList2"/>
    <dgm:cxn modelId="{45BAC037-1E05-4195-9A1E-6B9EBAA5FFBC}" type="presParOf" srcId="{CAAB9035-65F4-4E43-AFFF-77571E76AAC5}" destId="{B2EFE146-2465-4128-A1E8-7117D34AE6A2}" srcOrd="1" destOrd="0" presId="urn:microsoft.com/office/officeart/2005/8/layout/vList2"/>
    <dgm:cxn modelId="{D4E0C145-4F49-499A-B8F7-64216401A5B8}" type="presParOf" srcId="{CAAB9035-65F4-4E43-AFFF-77571E76AAC5}" destId="{B67B42D0-746B-4E5B-874B-26628BF9779D}" srcOrd="2" destOrd="0" presId="urn:microsoft.com/office/officeart/2005/8/layout/vList2"/>
    <dgm:cxn modelId="{5452DECF-B57C-48EB-B298-7238ECBA4FBF}" type="presParOf" srcId="{CAAB9035-65F4-4E43-AFFF-77571E76AAC5}" destId="{A7169543-14A6-4D18-A453-6E27E6968D71}" srcOrd="3" destOrd="0" presId="urn:microsoft.com/office/officeart/2005/8/layout/vList2"/>
    <dgm:cxn modelId="{92A53046-5A9C-4AA9-8736-C3997FD0CCAB}" type="presParOf" srcId="{CAAB9035-65F4-4E43-AFFF-77571E76AAC5}" destId="{E2DBD0F0-0D93-4642-9899-0BA4CD51B444}" srcOrd="4" destOrd="0" presId="urn:microsoft.com/office/officeart/2005/8/layout/vList2"/>
    <dgm:cxn modelId="{6A873127-D489-4797-8C54-7731CE303296}" type="presParOf" srcId="{CAAB9035-65F4-4E43-AFFF-77571E76AAC5}" destId="{BC03A73E-7C73-4A26-9260-F7E49A918ABA}" srcOrd="5" destOrd="0" presId="urn:microsoft.com/office/officeart/2005/8/layout/vList2"/>
    <dgm:cxn modelId="{3639A296-DC17-4E85-86CD-2A0CCC87BA3C}" type="presParOf" srcId="{CAAB9035-65F4-4E43-AFFF-77571E76AAC5}" destId="{85F0A3B9-6B6B-42E1-87CC-295359C0FDA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739379-AA97-4DEF-AACF-903247B4E6CA}"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6B9A7656-68F9-4809-9A83-3ED9662CF8A3}">
      <dgm:prSet/>
      <dgm:spPr/>
      <dgm:t>
        <a:bodyPr/>
        <a:lstStyle/>
        <a:p>
          <a:pPr>
            <a:defRPr cap="all"/>
          </a:pPr>
          <a:r>
            <a:rPr lang="en-US"/>
            <a:t>2 hours lecture followed by a 2 hour workshop</a:t>
          </a:r>
        </a:p>
      </dgm:t>
    </dgm:pt>
    <dgm:pt modelId="{46B108FB-EC79-440E-9320-B51451E6AAEF}" type="parTrans" cxnId="{7B930143-41FC-48E0-80CA-067F4356E91A}">
      <dgm:prSet/>
      <dgm:spPr/>
      <dgm:t>
        <a:bodyPr/>
        <a:lstStyle/>
        <a:p>
          <a:endParaRPr lang="en-US"/>
        </a:p>
      </dgm:t>
    </dgm:pt>
    <dgm:pt modelId="{C47415B7-B135-46E4-A7FA-39C74DBC789F}" type="sibTrans" cxnId="{7B930143-41FC-48E0-80CA-067F4356E91A}">
      <dgm:prSet/>
      <dgm:spPr/>
      <dgm:t>
        <a:bodyPr/>
        <a:lstStyle/>
        <a:p>
          <a:endParaRPr lang="en-US"/>
        </a:p>
      </dgm:t>
    </dgm:pt>
    <dgm:pt modelId="{D5B9FA9B-DA2B-4B99-AA35-B41FEB4A2891}">
      <dgm:prSet/>
      <dgm:spPr/>
      <dgm:t>
        <a:bodyPr/>
        <a:lstStyle/>
        <a:p>
          <a:pPr>
            <a:defRPr cap="all"/>
          </a:pPr>
          <a:r>
            <a:rPr lang="en-US"/>
            <a:t>Please be on time</a:t>
          </a:r>
        </a:p>
      </dgm:t>
    </dgm:pt>
    <dgm:pt modelId="{DE7FE9A1-2215-4585-8EA7-064638C78488}" type="parTrans" cxnId="{8EF53330-34C5-499B-B5CA-1AD42220BF6D}">
      <dgm:prSet/>
      <dgm:spPr/>
      <dgm:t>
        <a:bodyPr/>
        <a:lstStyle/>
        <a:p>
          <a:endParaRPr lang="en-US"/>
        </a:p>
      </dgm:t>
    </dgm:pt>
    <dgm:pt modelId="{FC4A22BE-5B30-4B08-AA40-775359D77655}" type="sibTrans" cxnId="{8EF53330-34C5-499B-B5CA-1AD42220BF6D}">
      <dgm:prSet/>
      <dgm:spPr/>
      <dgm:t>
        <a:bodyPr/>
        <a:lstStyle/>
        <a:p>
          <a:endParaRPr lang="en-US"/>
        </a:p>
      </dgm:t>
    </dgm:pt>
    <dgm:pt modelId="{692258B6-5917-450B-A9F4-F0F54C34FA78}">
      <dgm:prSet/>
      <dgm:spPr/>
      <dgm:t>
        <a:bodyPr/>
        <a:lstStyle/>
        <a:p>
          <a:pPr>
            <a:defRPr cap="all"/>
          </a:pPr>
          <a:r>
            <a:rPr lang="en-US"/>
            <a:t>Please put phones away</a:t>
          </a:r>
        </a:p>
      </dgm:t>
    </dgm:pt>
    <dgm:pt modelId="{CD5ACCE1-53D4-47E6-9536-76186E983954}" type="parTrans" cxnId="{C22878C5-F53E-4D91-9489-A857A62E231F}">
      <dgm:prSet/>
      <dgm:spPr/>
      <dgm:t>
        <a:bodyPr/>
        <a:lstStyle/>
        <a:p>
          <a:endParaRPr lang="en-US"/>
        </a:p>
      </dgm:t>
    </dgm:pt>
    <dgm:pt modelId="{B37C156E-3788-497D-9446-45B4DCDEE0CA}" type="sibTrans" cxnId="{C22878C5-F53E-4D91-9489-A857A62E231F}">
      <dgm:prSet/>
      <dgm:spPr/>
      <dgm:t>
        <a:bodyPr/>
        <a:lstStyle/>
        <a:p>
          <a:endParaRPr lang="en-US"/>
        </a:p>
      </dgm:t>
    </dgm:pt>
    <dgm:pt modelId="{C951DB7F-9E19-4C5C-BFEF-63517199E0CE}">
      <dgm:prSet/>
      <dgm:spPr/>
      <dgm:t>
        <a:bodyPr/>
        <a:lstStyle/>
        <a:p>
          <a:pPr>
            <a:defRPr cap="all"/>
          </a:pPr>
          <a:r>
            <a:rPr lang="en-US"/>
            <a:t>Engage! I want to hear your feedback/ opinion!</a:t>
          </a:r>
        </a:p>
      </dgm:t>
    </dgm:pt>
    <dgm:pt modelId="{F2AE21B8-A654-4C51-AB4F-366E357BD05D}" type="parTrans" cxnId="{D136B80B-F4EF-4276-B7FB-3661A9BCED3B}">
      <dgm:prSet/>
      <dgm:spPr/>
      <dgm:t>
        <a:bodyPr/>
        <a:lstStyle/>
        <a:p>
          <a:endParaRPr lang="en-US"/>
        </a:p>
      </dgm:t>
    </dgm:pt>
    <dgm:pt modelId="{8199930B-FA1D-4F80-B0B9-711BD05ECB5A}" type="sibTrans" cxnId="{D136B80B-F4EF-4276-B7FB-3661A9BCED3B}">
      <dgm:prSet/>
      <dgm:spPr/>
      <dgm:t>
        <a:bodyPr/>
        <a:lstStyle/>
        <a:p>
          <a:endParaRPr lang="en-US"/>
        </a:p>
      </dgm:t>
    </dgm:pt>
    <dgm:pt modelId="{1F0823B2-6BBC-4B74-B741-04B4B38C9A6A}">
      <dgm:prSet/>
      <dgm:spPr/>
      <dgm:t>
        <a:bodyPr/>
        <a:lstStyle/>
        <a:p>
          <a:pPr>
            <a:defRPr cap="all"/>
          </a:pPr>
          <a:r>
            <a:rPr lang="en-US"/>
            <a:t>If unwell/ unable to attend please email</a:t>
          </a:r>
        </a:p>
      </dgm:t>
    </dgm:pt>
    <dgm:pt modelId="{B980E651-C79B-43BF-B49D-BB3882282FE0}" type="parTrans" cxnId="{67848DB8-F049-46F7-B615-DD0F6AB676E9}">
      <dgm:prSet/>
      <dgm:spPr/>
      <dgm:t>
        <a:bodyPr/>
        <a:lstStyle/>
        <a:p>
          <a:endParaRPr lang="en-US"/>
        </a:p>
      </dgm:t>
    </dgm:pt>
    <dgm:pt modelId="{5BD50A08-5670-41CC-9609-A43EB8182018}" type="sibTrans" cxnId="{67848DB8-F049-46F7-B615-DD0F6AB676E9}">
      <dgm:prSet/>
      <dgm:spPr/>
      <dgm:t>
        <a:bodyPr/>
        <a:lstStyle/>
        <a:p>
          <a:endParaRPr lang="en-US"/>
        </a:p>
      </dgm:t>
    </dgm:pt>
    <dgm:pt modelId="{341D62D6-47E2-416D-9AD8-43188C5837E2}">
      <dgm:prSet/>
      <dgm:spPr/>
      <dgm:t>
        <a:bodyPr/>
        <a:lstStyle/>
        <a:p>
          <a:pPr>
            <a:defRPr cap="all"/>
          </a:pPr>
          <a:r>
            <a:rPr lang="en-US"/>
            <a:t>Respect the room- people and materials</a:t>
          </a:r>
        </a:p>
      </dgm:t>
    </dgm:pt>
    <dgm:pt modelId="{FC8513BD-5E12-4139-980B-65F654401D8D}" type="parTrans" cxnId="{23E0200A-3C4A-4C61-A3D6-AAE0D5AF8B5B}">
      <dgm:prSet/>
      <dgm:spPr/>
      <dgm:t>
        <a:bodyPr/>
        <a:lstStyle/>
        <a:p>
          <a:endParaRPr lang="en-US"/>
        </a:p>
      </dgm:t>
    </dgm:pt>
    <dgm:pt modelId="{26F43328-E721-45A5-BF8E-77392D9D5990}" type="sibTrans" cxnId="{23E0200A-3C4A-4C61-A3D6-AAE0D5AF8B5B}">
      <dgm:prSet/>
      <dgm:spPr/>
      <dgm:t>
        <a:bodyPr/>
        <a:lstStyle/>
        <a:p>
          <a:endParaRPr lang="en-US"/>
        </a:p>
      </dgm:t>
    </dgm:pt>
    <dgm:pt modelId="{F1FE8D90-5201-448D-9122-812F9318102A}" type="pres">
      <dgm:prSet presAssocID="{B0739379-AA97-4DEF-AACF-903247B4E6CA}" presName="Name0" presStyleCnt="0">
        <dgm:presLayoutVars>
          <dgm:dir/>
          <dgm:resizeHandles val="exact"/>
        </dgm:presLayoutVars>
      </dgm:prSet>
      <dgm:spPr/>
    </dgm:pt>
    <dgm:pt modelId="{3954A832-474A-4386-9320-45CB049C9301}" type="pres">
      <dgm:prSet presAssocID="{6B9A7656-68F9-4809-9A83-3ED9662CF8A3}" presName="node" presStyleLbl="node1" presStyleIdx="0" presStyleCnt="6">
        <dgm:presLayoutVars>
          <dgm:bulletEnabled val="1"/>
        </dgm:presLayoutVars>
      </dgm:prSet>
      <dgm:spPr/>
    </dgm:pt>
    <dgm:pt modelId="{74F2B7B4-F357-46BB-BE57-21E51E02C9AF}" type="pres">
      <dgm:prSet presAssocID="{C47415B7-B135-46E4-A7FA-39C74DBC789F}" presName="sibTrans" presStyleLbl="sibTrans1D1" presStyleIdx="0" presStyleCnt="5"/>
      <dgm:spPr/>
    </dgm:pt>
    <dgm:pt modelId="{4312C8AE-E1B8-49C2-9FDE-FCFEFD17B66B}" type="pres">
      <dgm:prSet presAssocID="{C47415B7-B135-46E4-A7FA-39C74DBC789F}" presName="connectorText" presStyleLbl="sibTrans1D1" presStyleIdx="0" presStyleCnt="5"/>
      <dgm:spPr/>
    </dgm:pt>
    <dgm:pt modelId="{5D1195E3-F97E-4424-A30D-57457B682752}" type="pres">
      <dgm:prSet presAssocID="{D5B9FA9B-DA2B-4B99-AA35-B41FEB4A2891}" presName="node" presStyleLbl="node1" presStyleIdx="1" presStyleCnt="6">
        <dgm:presLayoutVars>
          <dgm:bulletEnabled val="1"/>
        </dgm:presLayoutVars>
      </dgm:prSet>
      <dgm:spPr/>
    </dgm:pt>
    <dgm:pt modelId="{82903697-E449-4DE3-B8AA-49A17AED0407}" type="pres">
      <dgm:prSet presAssocID="{FC4A22BE-5B30-4B08-AA40-775359D77655}" presName="sibTrans" presStyleLbl="sibTrans1D1" presStyleIdx="1" presStyleCnt="5"/>
      <dgm:spPr/>
    </dgm:pt>
    <dgm:pt modelId="{6A79A45C-05B0-4CE9-89C5-E1656FC0E6EF}" type="pres">
      <dgm:prSet presAssocID="{FC4A22BE-5B30-4B08-AA40-775359D77655}" presName="connectorText" presStyleLbl="sibTrans1D1" presStyleIdx="1" presStyleCnt="5"/>
      <dgm:spPr/>
    </dgm:pt>
    <dgm:pt modelId="{CE579B13-1A45-4FAA-8C18-275A1183998F}" type="pres">
      <dgm:prSet presAssocID="{692258B6-5917-450B-A9F4-F0F54C34FA78}" presName="node" presStyleLbl="node1" presStyleIdx="2" presStyleCnt="6">
        <dgm:presLayoutVars>
          <dgm:bulletEnabled val="1"/>
        </dgm:presLayoutVars>
      </dgm:prSet>
      <dgm:spPr/>
    </dgm:pt>
    <dgm:pt modelId="{E20DACDB-F741-4A3A-B33D-271D758A0895}" type="pres">
      <dgm:prSet presAssocID="{B37C156E-3788-497D-9446-45B4DCDEE0CA}" presName="sibTrans" presStyleLbl="sibTrans1D1" presStyleIdx="2" presStyleCnt="5"/>
      <dgm:spPr/>
    </dgm:pt>
    <dgm:pt modelId="{18E74DF9-DEC4-42F5-9120-F55E616773A1}" type="pres">
      <dgm:prSet presAssocID="{B37C156E-3788-497D-9446-45B4DCDEE0CA}" presName="connectorText" presStyleLbl="sibTrans1D1" presStyleIdx="2" presStyleCnt="5"/>
      <dgm:spPr/>
    </dgm:pt>
    <dgm:pt modelId="{EDAD8423-626C-4541-B8A8-3C809E51996C}" type="pres">
      <dgm:prSet presAssocID="{C951DB7F-9E19-4C5C-BFEF-63517199E0CE}" presName="node" presStyleLbl="node1" presStyleIdx="3" presStyleCnt="6">
        <dgm:presLayoutVars>
          <dgm:bulletEnabled val="1"/>
        </dgm:presLayoutVars>
      </dgm:prSet>
      <dgm:spPr/>
    </dgm:pt>
    <dgm:pt modelId="{4AE54DD7-A27D-4A68-945E-DF7F9F393BF1}" type="pres">
      <dgm:prSet presAssocID="{8199930B-FA1D-4F80-B0B9-711BD05ECB5A}" presName="sibTrans" presStyleLbl="sibTrans1D1" presStyleIdx="3" presStyleCnt="5"/>
      <dgm:spPr/>
    </dgm:pt>
    <dgm:pt modelId="{341C5762-D4A3-4293-A243-3EE32F41F1DB}" type="pres">
      <dgm:prSet presAssocID="{8199930B-FA1D-4F80-B0B9-711BD05ECB5A}" presName="connectorText" presStyleLbl="sibTrans1D1" presStyleIdx="3" presStyleCnt="5"/>
      <dgm:spPr/>
    </dgm:pt>
    <dgm:pt modelId="{3E1CD07D-C500-44A8-9841-1B3BF3B3166C}" type="pres">
      <dgm:prSet presAssocID="{1F0823B2-6BBC-4B74-B741-04B4B38C9A6A}" presName="node" presStyleLbl="node1" presStyleIdx="4" presStyleCnt="6">
        <dgm:presLayoutVars>
          <dgm:bulletEnabled val="1"/>
        </dgm:presLayoutVars>
      </dgm:prSet>
      <dgm:spPr/>
    </dgm:pt>
    <dgm:pt modelId="{1AFB2719-F893-4E90-AE2D-B62F2F91B06B}" type="pres">
      <dgm:prSet presAssocID="{5BD50A08-5670-41CC-9609-A43EB8182018}" presName="sibTrans" presStyleLbl="sibTrans1D1" presStyleIdx="4" presStyleCnt="5"/>
      <dgm:spPr/>
    </dgm:pt>
    <dgm:pt modelId="{B9B08BA4-A8C8-4C88-8A91-5EAF7A4925A0}" type="pres">
      <dgm:prSet presAssocID="{5BD50A08-5670-41CC-9609-A43EB8182018}" presName="connectorText" presStyleLbl="sibTrans1D1" presStyleIdx="4" presStyleCnt="5"/>
      <dgm:spPr/>
    </dgm:pt>
    <dgm:pt modelId="{A7AF16E8-B1C4-469A-A17A-2C8D8A6FD152}" type="pres">
      <dgm:prSet presAssocID="{341D62D6-47E2-416D-9AD8-43188C5837E2}" presName="node" presStyleLbl="node1" presStyleIdx="5" presStyleCnt="6">
        <dgm:presLayoutVars>
          <dgm:bulletEnabled val="1"/>
        </dgm:presLayoutVars>
      </dgm:prSet>
      <dgm:spPr/>
    </dgm:pt>
  </dgm:ptLst>
  <dgm:cxnLst>
    <dgm:cxn modelId="{5F250C03-6847-4E4E-B333-E28D557D7B6A}" type="presOf" srcId="{C47415B7-B135-46E4-A7FA-39C74DBC789F}" destId="{74F2B7B4-F357-46BB-BE57-21E51E02C9AF}" srcOrd="0" destOrd="0" presId="urn:microsoft.com/office/officeart/2016/7/layout/RepeatingBendingProcessNew"/>
    <dgm:cxn modelId="{23E0200A-3C4A-4C61-A3D6-AAE0D5AF8B5B}" srcId="{B0739379-AA97-4DEF-AACF-903247B4E6CA}" destId="{341D62D6-47E2-416D-9AD8-43188C5837E2}" srcOrd="5" destOrd="0" parTransId="{FC8513BD-5E12-4139-980B-65F654401D8D}" sibTransId="{26F43328-E721-45A5-BF8E-77392D9D5990}"/>
    <dgm:cxn modelId="{25B5570B-1612-4836-8F5D-612D71AD57EC}" type="presOf" srcId="{341D62D6-47E2-416D-9AD8-43188C5837E2}" destId="{A7AF16E8-B1C4-469A-A17A-2C8D8A6FD152}" srcOrd="0" destOrd="0" presId="urn:microsoft.com/office/officeart/2016/7/layout/RepeatingBendingProcessNew"/>
    <dgm:cxn modelId="{D136B80B-F4EF-4276-B7FB-3661A9BCED3B}" srcId="{B0739379-AA97-4DEF-AACF-903247B4E6CA}" destId="{C951DB7F-9E19-4C5C-BFEF-63517199E0CE}" srcOrd="3" destOrd="0" parTransId="{F2AE21B8-A654-4C51-AB4F-366E357BD05D}" sibTransId="{8199930B-FA1D-4F80-B0B9-711BD05ECB5A}"/>
    <dgm:cxn modelId="{49DB6A0E-BA77-46F8-9C2C-F3EF1BA1D79B}" type="presOf" srcId="{B37C156E-3788-497D-9446-45B4DCDEE0CA}" destId="{E20DACDB-F741-4A3A-B33D-271D758A0895}" srcOrd="0" destOrd="0" presId="urn:microsoft.com/office/officeart/2016/7/layout/RepeatingBendingProcessNew"/>
    <dgm:cxn modelId="{E37FAB1C-2ED8-4604-875C-67FDC89FDCA6}" type="presOf" srcId="{FC4A22BE-5B30-4B08-AA40-775359D77655}" destId="{6A79A45C-05B0-4CE9-89C5-E1656FC0E6EF}" srcOrd="1" destOrd="0" presId="urn:microsoft.com/office/officeart/2016/7/layout/RepeatingBendingProcessNew"/>
    <dgm:cxn modelId="{37EC1B24-DFFA-425E-9780-FB004932DED7}" type="presOf" srcId="{D5B9FA9B-DA2B-4B99-AA35-B41FEB4A2891}" destId="{5D1195E3-F97E-4424-A30D-57457B682752}" srcOrd="0" destOrd="0" presId="urn:microsoft.com/office/officeart/2016/7/layout/RepeatingBendingProcessNew"/>
    <dgm:cxn modelId="{1A92EE24-439B-4EE9-999E-AE6FF6B389BE}" type="presOf" srcId="{6B9A7656-68F9-4809-9A83-3ED9662CF8A3}" destId="{3954A832-474A-4386-9320-45CB049C9301}" srcOrd="0" destOrd="0" presId="urn:microsoft.com/office/officeart/2016/7/layout/RepeatingBendingProcessNew"/>
    <dgm:cxn modelId="{48F89629-E919-4C04-BA2A-C6C0446584D7}" type="presOf" srcId="{B0739379-AA97-4DEF-AACF-903247B4E6CA}" destId="{F1FE8D90-5201-448D-9122-812F9318102A}" srcOrd="0" destOrd="0" presId="urn:microsoft.com/office/officeart/2016/7/layout/RepeatingBendingProcessNew"/>
    <dgm:cxn modelId="{8EF53330-34C5-499B-B5CA-1AD42220BF6D}" srcId="{B0739379-AA97-4DEF-AACF-903247B4E6CA}" destId="{D5B9FA9B-DA2B-4B99-AA35-B41FEB4A2891}" srcOrd="1" destOrd="0" parTransId="{DE7FE9A1-2215-4585-8EA7-064638C78488}" sibTransId="{FC4A22BE-5B30-4B08-AA40-775359D77655}"/>
    <dgm:cxn modelId="{7B930143-41FC-48E0-80CA-067F4356E91A}" srcId="{B0739379-AA97-4DEF-AACF-903247B4E6CA}" destId="{6B9A7656-68F9-4809-9A83-3ED9662CF8A3}" srcOrd="0" destOrd="0" parTransId="{46B108FB-EC79-440E-9320-B51451E6AAEF}" sibTransId="{C47415B7-B135-46E4-A7FA-39C74DBC789F}"/>
    <dgm:cxn modelId="{2E3A9B94-54B2-4AB5-B313-E5CE18B9014B}" type="presOf" srcId="{1F0823B2-6BBC-4B74-B741-04B4B38C9A6A}" destId="{3E1CD07D-C500-44A8-9841-1B3BF3B3166C}" srcOrd="0" destOrd="0" presId="urn:microsoft.com/office/officeart/2016/7/layout/RepeatingBendingProcessNew"/>
    <dgm:cxn modelId="{B2DC1E97-84A8-4F54-9CE4-1D00D284928F}" type="presOf" srcId="{692258B6-5917-450B-A9F4-F0F54C34FA78}" destId="{CE579B13-1A45-4FAA-8C18-275A1183998F}" srcOrd="0" destOrd="0" presId="urn:microsoft.com/office/officeart/2016/7/layout/RepeatingBendingProcessNew"/>
    <dgm:cxn modelId="{2EB0E09F-5616-4975-9D2B-A85E876B3BAF}" type="presOf" srcId="{5BD50A08-5670-41CC-9609-A43EB8182018}" destId="{1AFB2719-F893-4E90-AE2D-B62F2F91B06B}" srcOrd="0" destOrd="0" presId="urn:microsoft.com/office/officeart/2016/7/layout/RepeatingBendingProcessNew"/>
    <dgm:cxn modelId="{E98282A7-47F4-4BA2-AA1F-983B5B0664E7}" type="presOf" srcId="{C47415B7-B135-46E4-A7FA-39C74DBC789F}" destId="{4312C8AE-E1B8-49C2-9FDE-FCFEFD17B66B}" srcOrd="1" destOrd="0" presId="urn:microsoft.com/office/officeart/2016/7/layout/RepeatingBendingProcessNew"/>
    <dgm:cxn modelId="{F94DDAAE-DEE8-468A-A6FA-A2DDDC3491F3}" type="presOf" srcId="{FC4A22BE-5B30-4B08-AA40-775359D77655}" destId="{82903697-E449-4DE3-B8AA-49A17AED0407}" srcOrd="0" destOrd="0" presId="urn:microsoft.com/office/officeart/2016/7/layout/RepeatingBendingProcessNew"/>
    <dgm:cxn modelId="{67848DB8-F049-46F7-B615-DD0F6AB676E9}" srcId="{B0739379-AA97-4DEF-AACF-903247B4E6CA}" destId="{1F0823B2-6BBC-4B74-B741-04B4B38C9A6A}" srcOrd="4" destOrd="0" parTransId="{B980E651-C79B-43BF-B49D-BB3882282FE0}" sibTransId="{5BD50A08-5670-41CC-9609-A43EB8182018}"/>
    <dgm:cxn modelId="{C22878C5-F53E-4D91-9489-A857A62E231F}" srcId="{B0739379-AA97-4DEF-AACF-903247B4E6CA}" destId="{692258B6-5917-450B-A9F4-F0F54C34FA78}" srcOrd="2" destOrd="0" parTransId="{CD5ACCE1-53D4-47E6-9536-76186E983954}" sibTransId="{B37C156E-3788-497D-9446-45B4DCDEE0CA}"/>
    <dgm:cxn modelId="{D43CD8C9-659E-4D80-9489-1A4652187221}" type="presOf" srcId="{5BD50A08-5670-41CC-9609-A43EB8182018}" destId="{B9B08BA4-A8C8-4C88-8A91-5EAF7A4925A0}" srcOrd="1" destOrd="0" presId="urn:microsoft.com/office/officeart/2016/7/layout/RepeatingBendingProcessNew"/>
    <dgm:cxn modelId="{1506F5C9-F3DE-45C8-AC61-648C4A094682}" type="presOf" srcId="{B37C156E-3788-497D-9446-45B4DCDEE0CA}" destId="{18E74DF9-DEC4-42F5-9120-F55E616773A1}" srcOrd="1" destOrd="0" presId="urn:microsoft.com/office/officeart/2016/7/layout/RepeatingBendingProcessNew"/>
    <dgm:cxn modelId="{5E8D17CB-CC61-4D7E-9000-5233B3F7E06B}" type="presOf" srcId="{8199930B-FA1D-4F80-B0B9-711BD05ECB5A}" destId="{4AE54DD7-A27D-4A68-945E-DF7F9F393BF1}" srcOrd="0" destOrd="0" presId="urn:microsoft.com/office/officeart/2016/7/layout/RepeatingBendingProcessNew"/>
    <dgm:cxn modelId="{E703FEDA-07DB-4307-83BF-E1F582316F80}" type="presOf" srcId="{8199930B-FA1D-4F80-B0B9-711BD05ECB5A}" destId="{341C5762-D4A3-4293-A243-3EE32F41F1DB}" srcOrd="1" destOrd="0" presId="urn:microsoft.com/office/officeart/2016/7/layout/RepeatingBendingProcessNew"/>
    <dgm:cxn modelId="{75E19DFB-648E-45E3-A626-05A4CAEF7A61}" type="presOf" srcId="{C951DB7F-9E19-4C5C-BFEF-63517199E0CE}" destId="{EDAD8423-626C-4541-B8A8-3C809E51996C}" srcOrd="0" destOrd="0" presId="urn:microsoft.com/office/officeart/2016/7/layout/RepeatingBendingProcessNew"/>
    <dgm:cxn modelId="{EE461CF3-2E92-487F-AE9C-FF0D8B8C2B5E}" type="presParOf" srcId="{F1FE8D90-5201-448D-9122-812F9318102A}" destId="{3954A832-474A-4386-9320-45CB049C9301}" srcOrd="0" destOrd="0" presId="urn:microsoft.com/office/officeart/2016/7/layout/RepeatingBendingProcessNew"/>
    <dgm:cxn modelId="{9526C684-923C-4619-A2F5-EA075523E1AF}" type="presParOf" srcId="{F1FE8D90-5201-448D-9122-812F9318102A}" destId="{74F2B7B4-F357-46BB-BE57-21E51E02C9AF}" srcOrd="1" destOrd="0" presId="urn:microsoft.com/office/officeart/2016/7/layout/RepeatingBendingProcessNew"/>
    <dgm:cxn modelId="{CA98E527-C803-44F4-B371-F455851DFDE9}" type="presParOf" srcId="{74F2B7B4-F357-46BB-BE57-21E51E02C9AF}" destId="{4312C8AE-E1B8-49C2-9FDE-FCFEFD17B66B}" srcOrd="0" destOrd="0" presId="urn:microsoft.com/office/officeart/2016/7/layout/RepeatingBendingProcessNew"/>
    <dgm:cxn modelId="{1111060C-BCE9-4FD8-AB61-F0F1F78A9A09}" type="presParOf" srcId="{F1FE8D90-5201-448D-9122-812F9318102A}" destId="{5D1195E3-F97E-4424-A30D-57457B682752}" srcOrd="2" destOrd="0" presId="urn:microsoft.com/office/officeart/2016/7/layout/RepeatingBendingProcessNew"/>
    <dgm:cxn modelId="{19EBFBDA-2F15-45D8-943C-B685ABC78706}" type="presParOf" srcId="{F1FE8D90-5201-448D-9122-812F9318102A}" destId="{82903697-E449-4DE3-B8AA-49A17AED0407}" srcOrd="3" destOrd="0" presId="urn:microsoft.com/office/officeart/2016/7/layout/RepeatingBendingProcessNew"/>
    <dgm:cxn modelId="{71117198-235E-40F0-8019-AAF4C10D2049}" type="presParOf" srcId="{82903697-E449-4DE3-B8AA-49A17AED0407}" destId="{6A79A45C-05B0-4CE9-89C5-E1656FC0E6EF}" srcOrd="0" destOrd="0" presId="urn:microsoft.com/office/officeart/2016/7/layout/RepeatingBendingProcessNew"/>
    <dgm:cxn modelId="{994380BA-8292-45CE-9CF3-529EAE1BC3D9}" type="presParOf" srcId="{F1FE8D90-5201-448D-9122-812F9318102A}" destId="{CE579B13-1A45-4FAA-8C18-275A1183998F}" srcOrd="4" destOrd="0" presId="urn:microsoft.com/office/officeart/2016/7/layout/RepeatingBendingProcessNew"/>
    <dgm:cxn modelId="{8CA05D11-21F8-4EA5-AA0E-3C943E40D6CA}" type="presParOf" srcId="{F1FE8D90-5201-448D-9122-812F9318102A}" destId="{E20DACDB-F741-4A3A-B33D-271D758A0895}" srcOrd="5" destOrd="0" presId="urn:microsoft.com/office/officeart/2016/7/layout/RepeatingBendingProcessNew"/>
    <dgm:cxn modelId="{82A3B50A-2A11-4BB0-AB81-36B351DBF78F}" type="presParOf" srcId="{E20DACDB-F741-4A3A-B33D-271D758A0895}" destId="{18E74DF9-DEC4-42F5-9120-F55E616773A1}" srcOrd="0" destOrd="0" presId="urn:microsoft.com/office/officeart/2016/7/layout/RepeatingBendingProcessNew"/>
    <dgm:cxn modelId="{0B66839C-E1EB-4FF2-ADA2-1B7E1BDF2BFE}" type="presParOf" srcId="{F1FE8D90-5201-448D-9122-812F9318102A}" destId="{EDAD8423-626C-4541-B8A8-3C809E51996C}" srcOrd="6" destOrd="0" presId="urn:microsoft.com/office/officeart/2016/7/layout/RepeatingBendingProcessNew"/>
    <dgm:cxn modelId="{DEA7EBF8-5489-41BF-8753-11B920BEB10D}" type="presParOf" srcId="{F1FE8D90-5201-448D-9122-812F9318102A}" destId="{4AE54DD7-A27D-4A68-945E-DF7F9F393BF1}" srcOrd="7" destOrd="0" presId="urn:microsoft.com/office/officeart/2016/7/layout/RepeatingBendingProcessNew"/>
    <dgm:cxn modelId="{7E9A9DF5-70F5-4552-946D-B7853A49B125}" type="presParOf" srcId="{4AE54DD7-A27D-4A68-945E-DF7F9F393BF1}" destId="{341C5762-D4A3-4293-A243-3EE32F41F1DB}" srcOrd="0" destOrd="0" presId="urn:microsoft.com/office/officeart/2016/7/layout/RepeatingBendingProcessNew"/>
    <dgm:cxn modelId="{14550E08-F9BB-493A-969F-2A9960D814CF}" type="presParOf" srcId="{F1FE8D90-5201-448D-9122-812F9318102A}" destId="{3E1CD07D-C500-44A8-9841-1B3BF3B3166C}" srcOrd="8" destOrd="0" presId="urn:microsoft.com/office/officeart/2016/7/layout/RepeatingBendingProcessNew"/>
    <dgm:cxn modelId="{4620FF8E-A52B-4C50-AC72-2963DB96A329}" type="presParOf" srcId="{F1FE8D90-5201-448D-9122-812F9318102A}" destId="{1AFB2719-F893-4E90-AE2D-B62F2F91B06B}" srcOrd="9" destOrd="0" presId="urn:microsoft.com/office/officeart/2016/7/layout/RepeatingBendingProcessNew"/>
    <dgm:cxn modelId="{B8ECEC71-4A3E-41BE-B58F-0668F414BE75}" type="presParOf" srcId="{1AFB2719-F893-4E90-AE2D-B62F2F91B06B}" destId="{B9B08BA4-A8C8-4C88-8A91-5EAF7A4925A0}" srcOrd="0" destOrd="0" presId="urn:microsoft.com/office/officeart/2016/7/layout/RepeatingBendingProcessNew"/>
    <dgm:cxn modelId="{3953CB9B-7A2A-4903-BBF3-6BEF0CEB9DDD}" type="presParOf" srcId="{F1FE8D90-5201-448D-9122-812F9318102A}" destId="{A7AF16E8-B1C4-469A-A17A-2C8D8A6FD152}"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956956-967E-4BB8-BB86-7363537C45DA}"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342734C0-6AED-475E-A1D3-4689C8CB6FF9}">
      <dgm:prSet/>
      <dgm:spPr/>
      <dgm:t>
        <a:bodyPr/>
        <a:lstStyle/>
        <a:p>
          <a:pPr>
            <a:lnSpc>
              <a:spcPct val="100000"/>
            </a:lnSpc>
          </a:pPr>
          <a:r>
            <a:rPr lang="en-US"/>
            <a:t>1,500 (+/-10%) essay</a:t>
          </a:r>
        </a:p>
      </dgm:t>
    </dgm:pt>
    <dgm:pt modelId="{38F0044A-BA41-4F52-A36E-7F0F6EB69F6A}" type="parTrans" cxnId="{848E347F-50C9-4769-8909-F9E5EE57D685}">
      <dgm:prSet/>
      <dgm:spPr/>
      <dgm:t>
        <a:bodyPr/>
        <a:lstStyle/>
        <a:p>
          <a:endParaRPr lang="en-US"/>
        </a:p>
      </dgm:t>
    </dgm:pt>
    <dgm:pt modelId="{C166F690-1683-491B-9377-6F12307F6851}" type="sibTrans" cxnId="{848E347F-50C9-4769-8909-F9E5EE57D685}">
      <dgm:prSet/>
      <dgm:spPr/>
      <dgm:t>
        <a:bodyPr/>
        <a:lstStyle/>
        <a:p>
          <a:endParaRPr lang="en-US"/>
        </a:p>
      </dgm:t>
    </dgm:pt>
    <dgm:pt modelId="{66C89A93-2670-44E4-A548-8EC4E6E58AA2}">
      <dgm:prSet/>
      <dgm:spPr/>
      <dgm:t>
        <a:bodyPr/>
        <a:lstStyle/>
        <a:p>
          <a:pPr rtl="0">
            <a:lnSpc>
              <a:spcPct val="100000"/>
            </a:lnSpc>
          </a:pPr>
          <a:r>
            <a:rPr lang="en-US"/>
            <a:t>Due</a:t>
          </a:r>
          <a:r>
            <a:rPr lang="en-US">
              <a:latin typeface="Aptos Display" panose="020F0302020204030204"/>
            </a:rPr>
            <a:t> 10th January</a:t>
          </a:r>
          <a:r>
            <a:rPr lang="en-US"/>
            <a:t> </a:t>
          </a:r>
          <a:r>
            <a:rPr lang="en-US">
              <a:latin typeface="Aptos Display" panose="020F0302020204030204"/>
            </a:rPr>
            <a:t>2025</a:t>
          </a:r>
          <a:r>
            <a:rPr lang="en-US"/>
            <a:t> by 23:59</a:t>
          </a:r>
        </a:p>
      </dgm:t>
    </dgm:pt>
    <dgm:pt modelId="{C64C469F-7159-4FA9-B950-D2E0FB025F23}" type="parTrans" cxnId="{9436B723-BB41-499A-9347-BF8940A5576E}">
      <dgm:prSet/>
      <dgm:spPr/>
      <dgm:t>
        <a:bodyPr/>
        <a:lstStyle/>
        <a:p>
          <a:endParaRPr lang="en-US"/>
        </a:p>
      </dgm:t>
    </dgm:pt>
    <dgm:pt modelId="{EA83A040-E71E-459A-B183-BD1763EB0845}" type="sibTrans" cxnId="{9436B723-BB41-499A-9347-BF8940A5576E}">
      <dgm:prSet/>
      <dgm:spPr/>
      <dgm:t>
        <a:bodyPr/>
        <a:lstStyle/>
        <a:p>
          <a:endParaRPr lang="en-US"/>
        </a:p>
      </dgm:t>
    </dgm:pt>
    <dgm:pt modelId="{E8CDDF10-7397-4573-B3AF-798D18548278}">
      <dgm:prSet/>
      <dgm:spPr/>
      <dgm:t>
        <a:bodyPr/>
        <a:lstStyle/>
        <a:p>
          <a:pPr rtl="0">
            <a:lnSpc>
              <a:spcPct val="100000"/>
            </a:lnSpc>
          </a:pPr>
          <a:r>
            <a:rPr lang="en-US">
              <a:latin typeface="Aptos Display" panose="020F0302020204030204"/>
            </a:rPr>
            <a:t>We will look at this later in the module</a:t>
          </a:r>
          <a:endParaRPr lang="en-US"/>
        </a:p>
      </dgm:t>
    </dgm:pt>
    <dgm:pt modelId="{EFF08A86-788D-4EAB-9025-A16B9A35A29D}" type="parTrans" cxnId="{C2683AE6-91D0-4169-8BC1-0BBB286A0C81}">
      <dgm:prSet/>
      <dgm:spPr/>
      <dgm:t>
        <a:bodyPr/>
        <a:lstStyle/>
        <a:p>
          <a:endParaRPr lang="en-US"/>
        </a:p>
      </dgm:t>
    </dgm:pt>
    <dgm:pt modelId="{FEB08687-73BE-4629-8A71-7B5C033E110C}" type="sibTrans" cxnId="{C2683AE6-91D0-4169-8BC1-0BBB286A0C81}">
      <dgm:prSet/>
      <dgm:spPr/>
      <dgm:t>
        <a:bodyPr/>
        <a:lstStyle/>
        <a:p>
          <a:endParaRPr lang="en-US"/>
        </a:p>
      </dgm:t>
    </dgm:pt>
    <dgm:pt modelId="{691586BE-7598-4F8D-B89D-D03E893BB701}" type="pres">
      <dgm:prSet presAssocID="{95956956-967E-4BB8-BB86-7363537C45DA}" presName="root" presStyleCnt="0">
        <dgm:presLayoutVars>
          <dgm:dir/>
          <dgm:resizeHandles val="exact"/>
        </dgm:presLayoutVars>
      </dgm:prSet>
      <dgm:spPr/>
    </dgm:pt>
    <dgm:pt modelId="{C05FDD29-67D9-4469-B796-A61500EDCE04}" type="pres">
      <dgm:prSet presAssocID="{342734C0-6AED-475E-A1D3-4689C8CB6FF9}" presName="compNode" presStyleCnt="0"/>
      <dgm:spPr/>
    </dgm:pt>
    <dgm:pt modelId="{8D572B55-0D15-4E6F-BD51-5881ED8132D1}" type="pres">
      <dgm:prSet presAssocID="{342734C0-6AED-475E-A1D3-4689C8CB6FF9}" presName="bgRect" presStyleLbl="bgShp" presStyleIdx="0" presStyleCnt="3"/>
      <dgm:spPr/>
    </dgm:pt>
    <dgm:pt modelId="{4C2008B9-8F99-4AD9-BA31-9AB2EA78942C}" type="pres">
      <dgm:prSet presAssocID="{342734C0-6AED-475E-A1D3-4689C8CB6F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BB724D8-0B61-4814-929F-65BA6EA6FA25}" type="pres">
      <dgm:prSet presAssocID="{342734C0-6AED-475E-A1D3-4689C8CB6FF9}" presName="spaceRect" presStyleCnt="0"/>
      <dgm:spPr/>
    </dgm:pt>
    <dgm:pt modelId="{EB8E8626-A4FA-43A8-9DB6-07543585F725}" type="pres">
      <dgm:prSet presAssocID="{342734C0-6AED-475E-A1D3-4689C8CB6FF9}" presName="parTx" presStyleLbl="revTx" presStyleIdx="0" presStyleCnt="3">
        <dgm:presLayoutVars>
          <dgm:chMax val="0"/>
          <dgm:chPref val="0"/>
        </dgm:presLayoutVars>
      </dgm:prSet>
      <dgm:spPr/>
    </dgm:pt>
    <dgm:pt modelId="{3597F235-6D2D-45A5-AA4D-5BFA3E0EE087}" type="pres">
      <dgm:prSet presAssocID="{C166F690-1683-491B-9377-6F12307F6851}" presName="sibTrans" presStyleCnt="0"/>
      <dgm:spPr/>
    </dgm:pt>
    <dgm:pt modelId="{99603516-099C-4EC2-A4A5-0CE1D3ECD5F2}" type="pres">
      <dgm:prSet presAssocID="{66C89A93-2670-44E4-A548-8EC4E6E58AA2}" presName="compNode" presStyleCnt="0"/>
      <dgm:spPr/>
    </dgm:pt>
    <dgm:pt modelId="{0896C7DA-84CB-4BE0-808E-226ACDCA4BCD}" type="pres">
      <dgm:prSet presAssocID="{66C89A93-2670-44E4-A548-8EC4E6E58AA2}" presName="bgRect" presStyleLbl="bgShp" presStyleIdx="1" presStyleCnt="3"/>
      <dgm:spPr/>
    </dgm:pt>
    <dgm:pt modelId="{4A4132DA-DC11-426F-9728-F28CA3A2235D}" type="pres">
      <dgm:prSet presAssocID="{66C89A93-2670-44E4-A548-8EC4E6E58A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gnal"/>
        </a:ext>
      </dgm:extLst>
    </dgm:pt>
    <dgm:pt modelId="{78B73DD5-B9C3-4CC0-B902-77C21A9400C8}" type="pres">
      <dgm:prSet presAssocID="{66C89A93-2670-44E4-A548-8EC4E6E58AA2}" presName="spaceRect" presStyleCnt="0"/>
      <dgm:spPr/>
    </dgm:pt>
    <dgm:pt modelId="{29C40D1F-DFD6-4361-8684-DD0771120EB7}" type="pres">
      <dgm:prSet presAssocID="{66C89A93-2670-44E4-A548-8EC4E6E58AA2}" presName="parTx" presStyleLbl="revTx" presStyleIdx="1" presStyleCnt="3">
        <dgm:presLayoutVars>
          <dgm:chMax val="0"/>
          <dgm:chPref val="0"/>
        </dgm:presLayoutVars>
      </dgm:prSet>
      <dgm:spPr/>
    </dgm:pt>
    <dgm:pt modelId="{761B7B01-9BD2-466D-8679-BF788FF4DDB2}" type="pres">
      <dgm:prSet presAssocID="{EA83A040-E71E-459A-B183-BD1763EB0845}" presName="sibTrans" presStyleCnt="0"/>
      <dgm:spPr/>
    </dgm:pt>
    <dgm:pt modelId="{9373D487-EC15-4614-B840-6C3E48D09D6A}" type="pres">
      <dgm:prSet presAssocID="{E8CDDF10-7397-4573-B3AF-798D18548278}" presName="compNode" presStyleCnt="0"/>
      <dgm:spPr/>
    </dgm:pt>
    <dgm:pt modelId="{55EE0E4D-68B0-4F9C-9A0A-C09A40F79A1A}" type="pres">
      <dgm:prSet presAssocID="{E8CDDF10-7397-4573-B3AF-798D18548278}" presName="bgRect" presStyleLbl="bgShp" presStyleIdx="2" presStyleCnt="3"/>
      <dgm:spPr/>
    </dgm:pt>
    <dgm:pt modelId="{ED402698-0150-4E70-975B-D205E6A1E03A}" type="pres">
      <dgm:prSet presAssocID="{E8CDDF10-7397-4573-B3AF-798D1854827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66A39751-709F-4AEF-9F07-5BEC5C07F983}" type="pres">
      <dgm:prSet presAssocID="{E8CDDF10-7397-4573-B3AF-798D18548278}" presName="spaceRect" presStyleCnt="0"/>
      <dgm:spPr/>
    </dgm:pt>
    <dgm:pt modelId="{53AE9789-EBB4-4BDE-91D1-9C63F3C9DDC8}" type="pres">
      <dgm:prSet presAssocID="{E8CDDF10-7397-4573-B3AF-798D18548278}" presName="parTx" presStyleLbl="revTx" presStyleIdx="2" presStyleCnt="3">
        <dgm:presLayoutVars>
          <dgm:chMax val="0"/>
          <dgm:chPref val="0"/>
        </dgm:presLayoutVars>
      </dgm:prSet>
      <dgm:spPr/>
    </dgm:pt>
  </dgm:ptLst>
  <dgm:cxnLst>
    <dgm:cxn modelId="{9436B723-BB41-499A-9347-BF8940A5576E}" srcId="{95956956-967E-4BB8-BB86-7363537C45DA}" destId="{66C89A93-2670-44E4-A548-8EC4E6E58AA2}" srcOrd="1" destOrd="0" parTransId="{C64C469F-7159-4FA9-B950-D2E0FB025F23}" sibTransId="{EA83A040-E71E-459A-B183-BD1763EB0845}"/>
    <dgm:cxn modelId="{61EC6D26-8656-49AE-BAA6-94E751909990}" type="presOf" srcId="{E8CDDF10-7397-4573-B3AF-798D18548278}" destId="{53AE9789-EBB4-4BDE-91D1-9C63F3C9DDC8}" srcOrd="0" destOrd="0" presId="urn:microsoft.com/office/officeart/2018/2/layout/IconVerticalSolidList"/>
    <dgm:cxn modelId="{4DB83740-6732-4E1B-9E9B-2D482BA37877}" type="presOf" srcId="{95956956-967E-4BB8-BB86-7363537C45DA}" destId="{691586BE-7598-4F8D-B89D-D03E893BB701}" srcOrd="0" destOrd="0" presId="urn:microsoft.com/office/officeart/2018/2/layout/IconVerticalSolidList"/>
    <dgm:cxn modelId="{848E347F-50C9-4769-8909-F9E5EE57D685}" srcId="{95956956-967E-4BB8-BB86-7363537C45DA}" destId="{342734C0-6AED-475E-A1D3-4689C8CB6FF9}" srcOrd="0" destOrd="0" parTransId="{38F0044A-BA41-4F52-A36E-7F0F6EB69F6A}" sibTransId="{C166F690-1683-491B-9377-6F12307F6851}"/>
    <dgm:cxn modelId="{AA8C2188-9C76-4501-9BD1-B0709571E934}" type="presOf" srcId="{66C89A93-2670-44E4-A548-8EC4E6E58AA2}" destId="{29C40D1F-DFD6-4361-8684-DD0771120EB7}" srcOrd="0" destOrd="0" presId="urn:microsoft.com/office/officeart/2018/2/layout/IconVerticalSolidList"/>
    <dgm:cxn modelId="{DC8FC9CC-1D4C-43A5-B843-D8CC1D158E97}" type="presOf" srcId="{342734C0-6AED-475E-A1D3-4689C8CB6FF9}" destId="{EB8E8626-A4FA-43A8-9DB6-07543585F725}" srcOrd="0" destOrd="0" presId="urn:microsoft.com/office/officeart/2018/2/layout/IconVerticalSolidList"/>
    <dgm:cxn modelId="{C2683AE6-91D0-4169-8BC1-0BBB286A0C81}" srcId="{95956956-967E-4BB8-BB86-7363537C45DA}" destId="{E8CDDF10-7397-4573-B3AF-798D18548278}" srcOrd="2" destOrd="0" parTransId="{EFF08A86-788D-4EAB-9025-A16B9A35A29D}" sibTransId="{FEB08687-73BE-4629-8A71-7B5C033E110C}"/>
    <dgm:cxn modelId="{A6BBAF3F-5915-420E-AD43-7848BE2B5E32}" type="presParOf" srcId="{691586BE-7598-4F8D-B89D-D03E893BB701}" destId="{C05FDD29-67D9-4469-B796-A61500EDCE04}" srcOrd="0" destOrd="0" presId="urn:microsoft.com/office/officeart/2018/2/layout/IconVerticalSolidList"/>
    <dgm:cxn modelId="{DAE743D8-5DD8-4E81-9EAE-D3F156050FA3}" type="presParOf" srcId="{C05FDD29-67D9-4469-B796-A61500EDCE04}" destId="{8D572B55-0D15-4E6F-BD51-5881ED8132D1}" srcOrd="0" destOrd="0" presId="urn:microsoft.com/office/officeart/2018/2/layout/IconVerticalSolidList"/>
    <dgm:cxn modelId="{C8DCBF19-541E-4B49-93C0-DECDAF504310}" type="presParOf" srcId="{C05FDD29-67D9-4469-B796-A61500EDCE04}" destId="{4C2008B9-8F99-4AD9-BA31-9AB2EA78942C}" srcOrd="1" destOrd="0" presId="urn:microsoft.com/office/officeart/2018/2/layout/IconVerticalSolidList"/>
    <dgm:cxn modelId="{E87DF342-3C81-4C9F-90A7-100A6E810388}" type="presParOf" srcId="{C05FDD29-67D9-4469-B796-A61500EDCE04}" destId="{DBB724D8-0B61-4814-929F-65BA6EA6FA25}" srcOrd="2" destOrd="0" presId="urn:microsoft.com/office/officeart/2018/2/layout/IconVerticalSolidList"/>
    <dgm:cxn modelId="{CFB8A949-7A60-467F-8212-E9CFE3CB5A68}" type="presParOf" srcId="{C05FDD29-67D9-4469-B796-A61500EDCE04}" destId="{EB8E8626-A4FA-43A8-9DB6-07543585F725}" srcOrd="3" destOrd="0" presId="urn:microsoft.com/office/officeart/2018/2/layout/IconVerticalSolidList"/>
    <dgm:cxn modelId="{0827003B-0FDE-4950-AEE0-C3BCEBBDD5E7}" type="presParOf" srcId="{691586BE-7598-4F8D-B89D-D03E893BB701}" destId="{3597F235-6D2D-45A5-AA4D-5BFA3E0EE087}" srcOrd="1" destOrd="0" presId="urn:microsoft.com/office/officeart/2018/2/layout/IconVerticalSolidList"/>
    <dgm:cxn modelId="{39CDA76F-1FFA-45BE-8BB2-CE189F7075BB}" type="presParOf" srcId="{691586BE-7598-4F8D-B89D-D03E893BB701}" destId="{99603516-099C-4EC2-A4A5-0CE1D3ECD5F2}" srcOrd="2" destOrd="0" presId="urn:microsoft.com/office/officeart/2018/2/layout/IconVerticalSolidList"/>
    <dgm:cxn modelId="{F70FB3CA-37AC-43DB-A07A-C08127FBD26F}" type="presParOf" srcId="{99603516-099C-4EC2-A4A5-0CE1D3ECD5F2}" destId="{0896C7DA-84CB-4BE0-808E-226ACDCA4BCD}" srcOrd="0" destOrd="0" presId="urn:microsoft.com/office/officeart/2018/2/layout/IconVerticalSolidList"/>
    <dgm:cxn modelId="{365FBB75-0538-432B-906E-30DE8C3E9A76}" type="presParOf" srcId="{99603516-099C-4EC2-A4A5-0CE1D3ECD5F2}" destId="{4A4132DA-DC11-426F-9728-F28CA3A2235D}" srcOrd="1" destOrd="0" presId="urn:microsoft.com/office/officeart/2018/2/layout/IconVerticalSolidList"/>
    <dgm:cxn modelId="{5BCA256D-49EF-4E49-9AB0-96F8D4CFFAAD}" type="presParOf" srcId="{99603516-099C-4EC2-A4A5-0CE1D3ECD5F2}" destId="{78B73DD5-B9C3-4CC0-B902-77C21A9400C8}" srcOrd="2" destOrd="0" presId="urn:microsoft.com/office/officeart/2018/2/layout/IconVerticalSolidList"/>
    <dgm:cxn modelId="{255350C9-C3D7-4DBB-A32D-35E7B7D733AD}" type="presParOf" srcId="{99603516-099C-4EC2-A4A5-0CE1D3ECD5F2}" destId="{29C40D1F-DFD6-4361-8684-DD0771120EB7}" srcOrd="3" destOrd="0" presId="urn:microsoft.com/office/officeart/2018/2/layout/IconVerticalSolidList"/>
    <dgm:cxn modelId="{BD9020A6-F412-453F-8383-9AAAB82A98C9}" type="presParOf" srcId="{691586BE-7598-4F8D-B89D-D03E893BB701}" destId="{761B7B01-9BD2-466D-8679-BF788FF4DDB2}" srcOrd="3" destOrd="0" presId="urn:microsoft.com/office/officeart/2018/2/layout/IconVerticalSolidList"/>
    <dgm:cxn modelId="{785D66BD-7B1E-4B13-91EB-2DEACB9E9874}" type="presParOf" srcId="{691586BE-7598-4F8D-B89D-D03E893BB701}" destId="{9373D487-EC15-4614-B840-6C3E48D09D6A}" srcOrd="4" destOrd="0" presId="urn:microsoft.com/office/officeart/2018/2/layout/IconVerticalSolidList"/>
    <dgm:cxn modelId="{FB9B6503-40F3-49C5-8E98-F5A078AF5B48}" type="presParOf" srcId="{9373D487-EC15-4614-B840-6C3E48D09D6A}" destId="{55EE0E4D-68B0-4F9C-9A0A-C09A40F79A1A}" srcOrd="0" destOrd="0" presId="urn:microsoft.com/office/officeart/2018/2/layout/IconVerticalSolidList"/>
    <dgm:cxn modelId="{10455C15-2F7A-44B3-8EBB-69C734CC0E3B}" type="presParOf" srcId="{9373D487-EC15-4614-B840-6C3E48D09D6A}" destId="{ED402698-0150-4E70-975B-D205E6A1E03A}" srcOrd="1" destOrd="0" presId="urn:microsoft.com/office/officeart/2018/2/layout/IconVerticalSolidList"/>
    <dgm:cxn modelId="{794315F6-F6C1-4927-BD9A-D10FD5BF2ACE}" type="presParOf" srcId="{9373D487-EC15-4614-B840-6C3E48D09D6A}" destId="{66A39751-709F-4AEF-9F07-5BEC5C07F983}" srcOrd="2" destOrd="0" presId="urn:microsoft.com/office/officeart/2018/2/layout/IconVerticalSolidList"/>
    <dgm:cxn modelId="{94B2E622-2B26-4F9D-981F-92B5F724AE64}" type="presParOf" srcId="{9373D487-EC15-4614-B840-6C3E48D09D6A}" destId="{53AE9789-EBB4-4BDE-91D1-9C63F3C9DD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7E2723-C4AF-444A-9E3F-FBC7783E17E1}"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9B6A13A7-2440-46DD-83FB-A3CC635D3551}">
      <dgm:prSet/>
      <dgm:spPr/>
      <dgm:t>
        <a:bodyPr/>
        <a:lstStyle/>
        <a:p>
          <a:r>
            <a:rPr lang="en-US" dirty="0"/>
            <a:t>Log into Moodle</a:t>
          </a:r>
        </a:p>
      </dgm:t>
    </dgm:pt>
    <dgm:pt modelId="{8058F94B-A1F5-46F9-A4E7-556411978EFD}" type="parTrans" cxnId="{E85A774F-A483-43A9-9B25-23705745B31A}">
      <dgm:prSet/>
      <dgm:spPr/>
      <dgm:t>
        <a:bodyPr/>
        <a:lstStyle/>
        <a:p>
          <a:endParaRPr lang="en-US"/>
        </a:p>
      </dgm:t>
    </dgm:pt>
    <dgm:pt modelId="{3FB62704-3D4B-4D82-A99A-EAB8E0BD6776}" type="sibTrans" cxnId="{E85A774F-A483-43A9-9B25-23705745B31A}">
      <dgm:prSet phldrT="1" phldr="0"/>
      <dgm:spPr/>
      <dgm:t>
        <a:bodyPr/>
        <a:lstStyle/>
        <a:p>
          <a:r>
            <a:rPr lang="en-US"/>
            <a:t>1</a:t>
          </a:r>
        </a:p>
      </dgm:t>
    </dgm:pt>
    <dgm:pt modelId="{40121902-49EB-4EE2-B30D-9A08D913B8AC}">
      <dgm:prSet/>
      <dgm:spPr/>
      <dgm:t>
        <a:bodyPr/>
        <a:lstStyle/>
        <a:p>
          <a:pPr rtl="0"/>
          <a:r>
            <a:rPr lang="en-US" dirty="0"/>
            <a:t>Select this module</a:t>
          </a:r>
          <a:r>
            <a:rPr lang="en-US" dirty="0">
              <a:latin typeface="Bierstadt"/>
            </a:rPr>
            <a:t>, then select FORUMS</a:t>
          </a:r>
        </a:p>
      </dgm:t>
    </dgm:pt>
    <dgm:pt modelId="{5A25B5FC-CABF-4562-8A87-62FD7D25C9C6}" type="parTrans" cxnId="{8CAEA3F3-6275-46D8-8F02-1160E6500213}">
      <dgm:prSet/>
      <dgm:spPr/>
      <dgm:t>
        <a:bodyPr/>
        <a:lstStyle/>
        <a:p>
          <a:endParaRPr lang="en-US"/>
        </a:p>
      </dgm:t>
    </dgm:pt>
    <dgm:pt modelId="{601B3122-B96B-4732-8401-C3302F1FA736}" type="sibTrans" cxnId="{8CAEA3F3-6275-46D8-8F02-1160E6500213}">
      <dgm:prSet phldrT="2" phldr="0"/>
      <dgm:spPr/>
      <dgm:t>
        <a:bodyPr/>
        <a:lstStyle/>
        <a:p>
          <a:r>
            <a:rPr lang="en-US"/>
            <a:t>2</a:t>
          </a:r>
        </a:p>
      </dgm:t>
    </dgm:pt>
    <dgm:pt modelId="{E39FCDDF-278A-4859-9049-5390E1494659}">
      <dgm:prSet/>
      <dgm:spPr/>
      <dgm:t>
        <a:bodyPr/>
        <a:lstStyle/>
        <a:p>
          <a:pPr rtl="0"/>
          <a:r>
            <a:rPr lang="en-US" dirty="0"/>
            <a:t>Write </a:t>
          </a:r>
          <a:r>
            <a:rPr lang="en-US" dirty="0">
              <a:latin typeface="Bierstadt"/>
            </a:rPr>
            <a:t>around 50</a:t>
          </a:r>
          <a:r>
            <a:rPr lang="en-US" dirty="0"/>
            <a:t> words to explain </a:t>
          </a:r>
          <a:r>
            <a:rPr lang="en-US" dirty="0">
              <a:latin typeface="Bierstadt"/>
            </a:rPr>
            <a:t>why refencing within academia is important- </a:t>
          </a:r>
          <a:r>
            <a:rPr lang="en-US" dirty="0">
              <a:solidFill>
                <a:srgbClr val="000000"/>
              </a:solidFill>
              <a:latin typeface="Calibri"/>
              <a:ea typeface="Calibri"/>
              <a:cs typeface="Calibri"/>
            </a:rPr>
            <a:t>How will this impact your work?</a:t>
          </a:r>
          <a:endParaRPr lang="en-US" dirty="0"/>
        </a:p>
      </dgm:t>
    </dgm:pt>
    <dgm:pt modelId="{A376ADBB-F930-44EB-BEEA-498A513B0A3F}" type="parTrans" cxnId="{F400F058-D771-4E32-A783-9C0EADFF3C93}">
      <dgm:prSet/>
      <dgm:spPr/>
      <dgm:t>
        <a:bodyPr/>
        <a:lstStyle/>
        <a:p>
          <a:endParaRPr lang="en-US"/>
        </a:p>
      </dgm:t>
    </dgm:pt>
    <dgm:pt modelId="{C36BA26B-53F9-4C96-9AC2-1541C5DF4C35}" type="sibTrans" cxnId="{F400F058-D771-4E32-A783-9C0EADFF3C93}">
      <dgm:prSet phldrT="4" phldr="0"/>
      <dgm:spPr/>
      <dgm:t>
        <a:bodyPr/>
        <a:lstStyle/>
        <a:p>
          <a:r>
            <a:rPr lang="en-US"/>
            <a:t>4</a:t>
          </a:r>
        </a:p>
      </dgm:t>
    </dgm:pt>
    <dgm:pt modelId="{12673270-D488-46E3-A2DD-FE250651D889}">
      <dgm:prSet phldr="0"/>
      <dgm:spPr/>
      <dgm:t>
        <a:bodyPr/>
        <a:lstStyle/>
        <a:p>
          <a:pPr rtl="0"/>
          <a:r>
            <a:rPr lang="en-US" dirty="0"/>
            <a:t>Post to the forum </a:t>
          </a:r>
          <a:r>
            <a:rPr lang="en-US" dirty="0">
              <a:latin typeface="Bierstadt"/>
            </a:rPr>
            <a:t>entitled</a:t>
          </a:r>
          <a:r>
            <a:rPr lang="en-US" dirty="0"/>
            <a:t> </a:t>
          </a:r>
          <a:r>
            <a:rPr lang="en-US" dirty="0">
              <a:latin typeface="Bierstadt"/>
            </a:rPr>
            <a:t>"Importance of referencing"</a:t>
          </a:r>
          <a:r>
            <a:rPr lang="en-US" dirty="0"/>
            <a:t> </a:t>
          </a:r>
          <a:r>
            <a:rPr lang="en-US" dirty="0">
              <a:latin typeface="Aptos Display" panose="020F0302020204030204"/>
            </a:rPr>
            <a:t>-  </a:t>
          </a:r>
          <a:endParaRPr lang="en-GB" dirty="0"/>
        </a:p>
      </dgm:t>
    </dgm:pt>
    <dgm:pt modelId="{3D8C7ADB-2B4A-4C90-A1F0-4945FD2EEBE6}" type="parTrans" cxnId="{525FA63F-E4A9-4C4F-B9ED-4B91B8C29F75}">
      <dgm:prSet/>
      <dgm:spPr/>
    </dgm:pt>
    <dgm:pt modelId="{43FCCB16-1EBF-4D5F-BC83-20D6D5558C23}" type="sibTrans" cxnId="{525FA63F-E4A9-4C4F-B9ED-4B91B8C29F75}">
      <dgm:prSet phldrT="3" phldr="0"/>
      <dgm:spPr/>
      <dgm:t>
        <a:bodyPr/>
        <a:lstStyle/>
        <a:p>
          <a:r>
            <a:rPr lang="en-GB"/>
            <a:t>3</a:t>
          </a:r>
        </a:p>
      </dgm:t>
    </dgm:pt>
    <dgm:pt modelId="{42D5D720-2539-498D-9AE7-70B5CC871811}" type="pres">
      <dgm:prSet presAssocID="{917E2723-C4AF-444A-9E3F-FBC7783E17E1}" presName="Name0" presStyleCnt="0">
        <dgm:presLayoutVars>
          <dgm:animLvl val="lvl"/>
          <dgm:resizeHandles val="exact"/>
        </dgm:presLayoutVars>
      </dgm:prSet>
      <dgm:spPr/>
    </dgm:pt>
    <dgm:pt modelId="{23ECBB6A-A51C-44AC-9EAD-4B9C4A9C8281}" type="pres">
      <dgm:prSet presAssocID="{9B6A13A7-2440-46DD-83FB-A3CC635D3551}" presName="compositeNode" presStyleCnt="0">
        <dgm:presLayoutVars>
          <dgm:bulletEnabled val="1"/>
        </dgm:presLayoutVars>
      </dgm:prSet>
      <dgm:spPr/>
    </dgm:pt>
    <dgm:pt modelId="{D28E86CE-39F0-4D85-BD5F-BC4A06AAFE3E}" type="pres">
      <dgm:prSet presAssocID="{9B6A13A7-2440-46DD-83FB-A3CC635D3551}" presName="bgRect" presStyleLbl="bgAccFollowNode1" presStyleIdx="0" presStyleCnt="4"/>
      <dgm:spPr/>
    </dgm:pt>
    <dgm:pt modelId="{A05E0DE9-39CC-46C6-A7D1-42372C523DA6}" type="pres">
      <dgm:prSet presAssocID="{3FB62704-3D4B-4D82-A99A-EAB8E0BD6776}" presName="sibTransNodeCircle" presStyleLbl="alignNode1" presStyleIdx="0" presStyleCnt="8">
        <dgm:presLayoutVars>
          <dgm:chMax val="0"/>
          <dgm:bulletEnabled/>
        </dgm:presLayoutVars>
      </dgm:prSet>
      <dgm:spPr/>
    </dgm:pt>
    <dgm:pt modelId="{845C876D-5CCF-4C76-95D4-49E27B03B0E7}" type="pres">
      <dgm:prSet presAssocID="{9B6A13A7-2440-46DD-83FB-A3CC635D3551}" presName="bottomLine" presStyleLbl="alignNode1" presStyleIdx="1" presStyleCnt="8">
        <dgm:presLayoutVars/>
      </dgm:prSet>
      <dgm:spPr/>
    </dgm:pt>
    <dgm:pt modelId="{2B5D6523-A831-47D0-BA00-F4E5867FF774}" type="pres">
      <dgm:prSet presAssocID="{9B6A13A7-2440-46DD-83FB-A3CC635D3551}" presName="nodeText" presStyleLbl="bgAccFollowNode1" presStyleIdx="0" presStyleCnt="4">
        <dgm:presLayoutVars>
          <dgm:bulletEnabled val="1"/>
        </dgm:presLayoutVars>
      </dgm:prSet>
      <dgm:spPr/>
    </dgm:pt>
    <dgm:pt modelId="{F35407E5-09F0-4620-8643-BF8127568BD3}" type="pres">
      <dgm:prSet presAssocID="{3FB62704-3D4B-4D82-A99A-EAB8E0BD6776}" presName="sibTrans" presStyleCnt="0"/>
      <dgm:spPr/>
    </dgm:pt>
    <dgm:pt modelId="{1D65E72C-0289-488F-895C-70027F13022D}" type="pres">
      <dgm:prSet presAssocID="{40121902-49EB-4EE2-B30D-9A08D913B8AC}" presName="compositeNode" presStyleCnt="0">
        <dgm:presLayoutVars>
          <dgm:bulletEnabled val="1"/>
        </dgm:presLayoutVars>
      </dgm:prSet>
      <dgm:spPr/>
    </dgm:pt>
    <dgm:pt modelId="{8747EAFA-9D35-4848-8F17-20EAC6B1F549}" type="pres">
      <dgm:prSet presAssocID="{40121902-49EB-4EE2-B30D-9A08D913B8AC}" presName="bgRect" presStyleLbl="bgAccFollowNode1" presStyleIdx="1" presStyleCnt="4"/>
      <dgm:spPr/>
    </dgm:pt>
    <dgm:pt modelId="{BB3D5CA4-C369-4041-898B-2221061413C6}" type="pres">
      <dgm:prSet presAssocID="{601B3122-B96B-4732-8401-C3302F1FA736}" presName="sibTransNodeCircle" presStyleLbl="alignNode1" presStyleIdx="2" presStyleCnt="8">
        <dgm:presLayoutVars>
          <dgm:chMax val="0"/>
          <dgm:bulletEnabled/>
        </dgm:presLayoutVars>
      </dgm:prSet>
      <dgm:spPr/>
    </dgm:pt>
    <dgm:pt modelId="{E17B6B94-A051-4131-91E6-9FBAD6792059}" type="pres">
      <dgm:prSet presAssocID="{40121902-49EB-4EE2-B30D-9A08D913B8AC}" presName="bottomLine" presStyleLbl="alignNode1" presStyleIdx="3" presStyleCnt="8">
        <dgm:presLayoutVars/>
      </dgm:prSet>
      <dgm:spPr/>
    </dgm:pt>
    <dgm:pt modelId="{3599C00B-1675-4B09-A618-9EF7C51F8DE7}" type="pres">
      <dgm:prSet presAssocID="{40121902-49EB-4EE2-B30D-9A08D913B8AC}" presName="nodeText" presStyleLbl="bgAccFollowNode1" presStyleIdx="1" presStyleCnt="4">
        <dgm:presLayoutVars>
          <dgm:bulletEnabled val="1"/>
        </dgm:presLayoutVars>
      </dgm:prSet>
      <dgm:spPr/>
    </dgm:pt>
    <dgm:pt modelId="{70068697-1678-49BE-AC55-F184B9A1C03E}" type="pres">
      <dgm:prSet presAssocID="{601B3122-B96B-4732-8401-C3302F1FA736}" presName="sibTrans" presStyleCnt="0"/>
      <dgm:spPr/>
    </dgm:pt>
    <dgm:pt modelId="{FDA315A2-2BF0-40D1-8770-552EF2CB7815}" type="pres">
      <dgm:prSet presAssocID="{12673270-D488-46E3-A2DD-FE250651D889}" presName="compositeNode" presStyleCnt="0">
        <dgm:presLayoutVars>
          <dgm:bulletEnabled val="1"/>
        </dgm:presLayoutVars>
      </dgm:prSet>
      <dgm:spPr/>
    </dgm:pt>
    <dgm:pt modelId="{BCAD8A0D-F203-43A6-A93B-10533ABB6462}" type="pres">
      <dgm:prSet presAssocID="{12673270-D488-46E3-A2DD-FE250651D889}" presName="bgRect" presStyleLbl="bgAccFollowNode1" presStyleIdx="2" presStyleCnt="4"/>
      <dgm:spPr/>
    </dgm:pt>
    <dgm:pt modelId="{E81B37CD-BCF4-4AB6-B122-A4D16B398ADB}" type="pres">
      <dgm:prSet presAssocID="{43FCCB16-1EBF-4D5F-BC83-20D6D5558C23}" presName="sibTransNodeCircle" presStyleLbl="alignNode1" presStyleIdx="4" presStyleCnt="8">
        <dgm:presLayoutVars>
          <dgm:chMax val="0"/>
          <dgm:bulletEnabled/>
        </dgm:presLayoutVars>
      </dgm:prSet>
      <dgm:spPr/>
    </dgm:pt>
    <dgm:pt modelId="{21BD3D68-29E9-4EE7-B6E3-240B3B5561D0}" type="pres">
      <dgm:prSet presAssocID="{12673270-D488-46E3-A2DD-FE250651D889}" presName="bottomLine" presStyleLbl="alignNode1" presStyleIdx="5" presStyleCnt="8">
        <dgm:presLayoutVars/>
      </dgm:prSet>
      <dgm:spPr/>
    </dgm:pt>
    <dgm:pt modelId="{93368EB1-40C0-40BA-8E98-9380130C0AD6}" type="pres">
      <dgm:prSet presAssocID="{12673270-D488-46E3-A2DD-FE250651D889}" presName="nodeText" presStyleLbl="bgAccFollowNode1" presStyleIdx="2" presStyleCnt="4">
        <dgm:presLayoutVars>
          <dgm:bulletEnabled val="1"/>
        </dgm:presLayoutVars>
      </dgm:prSet>
      <dgm:spPr/>
    </dgm:pt>
    <dgm:pt modelId="{DD1079B4-7C38-4E58-B065-5593B8B2C2B9}" type="pres">
      <dgm:prSet presAssocID="{43FCCB16-1EBF-4D5F-BC83-20D6D5558C23}" presName="sibTrans" presStyleCnt="0"/>
      <dgm:spPr/>
    </dgm:pt>
    <dgm:pt modelId="{4058D718-CC15-486F-8C76-1BB0C1F57252}" type="pres">
      <dgm:prSet presAssocID="{E39FCDDF-278A-4859-9049-5390E1494659}" presName="compositeNode" presStyleCnt="0">
        <dgm:presLayoutVars>
          <dgm:bulletEnabled val="1"/>
        </dgm:presLayoutVars>
      </dgm:prSet>
      <dgm:spPr/>
    </dgm:pt>
    <dgm:pt modelId="{36225A4F-8348-4AFA-AE2A-451B380BED76}" type="pres">
      <dgm:prSet presAssocID="{E39FCDDF-278A-4859-9049-5390E1494659}" presName="bgRect" presStyleLbl="bgAccFollowNode1" presStyleIdx="3" presStyleCnt="4"/>
      <dgm:spPr/>
    </dgm:pt>
    <dgm:pt modelId="{FE009CF8-A292-4FD0-86E7-CC33C94B87FD}" type="pres">
      <dgm:prSet presAssocID="{C36BA26B-53F9-4C96-9AC2-1541C5DF4C35}" presName="sibTransNodeCircle" presStyleLbl="alignNode1" presStyleIdx="6" presStyleCnt="8">
        <dgm:presLayoutVars>
          <dgm:chMax val="0"/>
          <dgm:bulletEnabled/>
        </dgm:presLayoutVars>
      </dgm:prSet>
      <dgm:spPr/>
    </dgm:pt>
    <dgm:pt modelId="{A093F31C-79AF-4D3E-AABF-E5ADC97483E7}" type="pres">
      <dgm:prSet presAssocID="{E39FCDDF-278A-4859-9049-5390E1494659}" presName="bottomLine" presStyleLbl="alignNode1" presStyleIdx="7" presStyleCnt="8">
        <dgm:presLayoutVars/>
      </dgm:prSet>
      <dgm:spPr/>
    </dgm:pt>
    <dgm:pt modelId="{9D4B24AD-A869-4A64-98CE-5D0265E41B7D}" type="pres">
      <dgm:prSet presAssocID="{E39FCDDF-278A-4859-9049-5390E1494659}" presName="nodeText" presStyleLbl="bgAccFollowNode1" presStyleIdx="3" presStyleCnt="4">
        <dgm:presLayoutVars>
          <dgm:bulletEnabled val="1"/>
        </dgm:presLayoutVars>
      </dgm:prSet>
      <dgm:spPr/>
    </dgm:pt>
  </dgm:ptLst>
  <dgm:cxnLst>
    <dgm:cxn modelId="{56FA2F06-8411-4E0B-B405-C070FCA15332}" type="presOf" srcId="{601B3122-B96B-4732-8401-C3302F1FA736}" destId="{BB3D5CA4-C369-4041-898B-2221061413C6}" srcOrd="0" destOrd="0" presId="urn:microsoft.com/office/officeart/2016/7/layout/BasicLinearProcessNumbered"/>
    <dgm:cxn modelId="{CE82DF06-F140-40A6-9090-8FBB20014B3A}" type="presOf" srcId="{40121902-49EB-4EE2-B30D-9A08D913B8AC}" destId="{8747EAFA-9D35-4848-8F17-20EAC6B1F549}" srcOrd="0" destOrd="0" presId="urn:microsoft.com/office/officeart/2016/7/layout/BasicLinearProcessNumbered"/>
    <dgm:cxn modelId="{1F44991A-D73B-419E-833D-7CD07235DC62}" type="presOf" srcId="{12673270-D488-46E3-A2DD-FE250651D889}" destId="{93368EB1-40C0-40BA-8E98-9380130C0AD6}" srcOrd="1" destOrd="0" presId="urn:microsoft.com/office/officeart/2016/7/layout/BasicLinearProcessNumbered"/>
    <dgm:cxn modelId="{E20D4624-9D52-475F-9F4C-4C3961DB7154}" type="presOf" srcId="{9B6A13A7-2440-46DD-83FB-A3CC635D3551}" destId="{2B5D6523-A831-47D0-BA00-F4E5867FF774}" srcOrd="1" destOrd="0" presId="urn:microsoft.com/office/officeart/2016/7/layout/BasicLinearProcessNumbered"/>
    <dgm:cxn modelId="{08F2CC25-2BB6-49A4-87F4-35D825E393CF}" type="presOf" srcId="{40121902-49EB-4EE2-B30D-9A08D913B8AC}" destId="{3599C00B-1675-4B09-A618-9EF7C51F8DE7}" srcOrd="1" destOrd="0" presId="urn:microsoft.com/office/officeart/2016/7/layout/BasicLinearProcessNumbered"/>
    <dgm:cxn modelId="{525FA63F-E4A9-4C4F-B9ED-4B91B8C29F75}" srcId="{917E2723-C4AF-444A-9E3F-FBC7783E17E1}" destId="{12673270-D488-46E3-A2DD-FE250651D889}" srcOrd="2" destOrd="0" parTransId="{3D8C7ADB-2B4A-4C90-A1F0-4945FD2EEBE6}" sibTransId="{43FCCB16-1EBF-4D5F-BC83-20D6D5558C23}"/>
    <dgm:cxn modelId="{A38D155B-3082-4A8F-AFC1-642BDECDC85E}" type="presOf" srcId="{E39FCDDF-278A-4859-9049-5390E1494659}" destId="{9D4B24AD-A869-4A64-98CE-5D0265E41B7D}" srcOrd="1" destOrd="0" presId="urn:microsoft.com/office/officeart/2016/7/layout/BasicLinearProcessNumbered"/>
    <dgm:cxn modelId="{2C353843-3900-4482-A003-AC9C62AEB46A}" type="presOf" srcId="{917E2723-C4AF-444A-9E3F-FBC7783E17E1}" destId="{42D5D720-2539-498D-9AE7-70B5CC871811}" srcOrd="0" destOrd="0" presId="urn:microsoft.com/office/officeart/2016/7/layout/BasicLinearProcessNumbered"/>
    <dgm:cxn modelId="{B2F30748-20B9-4E1D-B5EF-F382C7B570E4}" type="presOf" srcId="{43FCCB16-1EBF-4D5F-BC83-20D6D5558C23}" destId="{E81B37CD-BCF4-4AB6-B122-A4D16B398ADB}" srcOrd="0" destOrd="0" presId="urn:microsoft.com/office/officeart/2016/7/layout/BasicLinearProcessNumbered"/>
    <dgm:cxn modelId="{AC6CDF49-9C1E-48CD-A006-75A0D6A8BC54}" type="presOf" srcId="{12673270-D488-46E3-A2DD-FE250651D889}" destId="{BCAD8A0D-F203-43A6-A93B-10533ABB6462}" srcOrd="0" destOrd="0" presId="urn:microsoft.com/office/officeart/2016/7/layout/BasicLinearProcessNumbered"/>
    <dgm:cxn modelId="{E85A774F-A483-43A9-9B25-23705745B31A}" srcId="{917E2723-C4AF-444A-9E3F-FBC7783E17E1}" destId="{9B6A13A7-2440-46DD-83FB-A3CC635D3551}" srcOrd="0" destOrd="0" parTransId="{8058F94B-A1F5-46F9-A4E7-556411978EFD}" sibTransId="{3FB62704-3D4B-4D82-A99A-EAB8E0BD6776}"/>
    <dgm:cxn modelId="{F400F058-D771-4E32-A783-9C0EADFF3C93}" srcId="{917E2723-C4AF-444A-9E3F-FBC7783E17E1}" destId="{E39FCDDF-278A-4859-9049-5390E1494659}" srcOrd="3" destOrd="0" parTransId="{A376ADBB-F930-44EB-BEEA-498A513B0A3F}" sibTransId="{C36BA26B-53F9-4C96-9AC2-1541C5DF4C35}"/>
    <dgm:cxn modelId="{FBC80FAA-385E-44A0-9F91-8C1E62C2AA79}" type="presOf" srcId="{3FB62704-3D4B-4D82-A99A-EAB8E0BD6776}" destId="{A05E0DE9-39CC-46C6-A7D1-42372C523DA6}" srcOrd="0" destOrd="0" presId="urn:microsoft.com/office/officeart/2016/7/layout/BasicLinearProcessNumbered"/>
    <dgm:cxn modelId="{04B074BD-12F1-4CC9-8872-3751B3243372}" type="presOf" srcId="{9B6A13A7-2440-46DD-83FB-A3CC635D3551}" destId="{D28E86CE-39F0-4D85-BD5F-BC4A06AAFE3E}" srcOrd="0" destOrd="0" presId="urn:microsoft.com/office/officeart/2016/7/layout/BasicLinearProcessNumbered"/>
    <dgm:cxn modelId="{6017F4DF-99B6-44C8-9444-937632B3C9A6}" type="presOf" srcId="{C36BA26B-53F9-4C96-9AC2-1541C5DF4C35}" destId="{FE009CF8-A292-4FD0-86E7-CC33C94B87FD}" srcOrd="0" destOrd="0" presId="urn:microsoft.com/office/officeart/2016/7/layout/BasicLinearProcessNumbered"/>
    <dgm:cxn modelId="{086924F1-FF66-4720-BFA2-143B92667AC1}" type="presOf" srcId="{E39FCDDF-278A-4859-9049-5390E1494659}" destId="{36225A4F-8348-4AFA-AE2A-451B380BED76}" srcOrd="0" destOrd="0" presId="urn:microsoft.com/office/officeart/2016/7/layout/BasicLinearProcessNumbered"/>
    <dgm:cxn modelId="{8CAEA3F3-6275-46D8-8F02-1160E6500213}" srcId="{917E2723-C4AF-444A-9E3F-FBC7783E17E1}" destId="{40121902-49EB-4EE2-B30D-9A08D913B8AC}" srcOrd="1" destOrd="0" parTransId="{5A25B5FC-CABF-4562-8A87-62FD7D25C9C6}" sibTransId="{601B3122-B96B-4732-8401-C3302F1FA736}"/>
    <dgm:cxn modelId="{A86FB181-311A-4658-90C1-EA50D3E01F35}" type="presParOf" srcId="{42D5D720-2539-498D-9AE7-70B5CC871811}" destId="{23ECBB6A-A51C-44AC-9EAD-4B9C4A9C8281}" srcOrd="0" destOrd="0" presId="urn:microsoft.com/office/officeart/2016/7/layout/BasicLinearProcessNumbered"/>
    <dgm:cxn modelId="{357FABA4-B614-4BDA-B6EC-15A20DAE0084}" type="presParOf" srcId="{23ECBB6A-A51C-44AC-9EAD-4B9C4A9C8281}" destId="{D28E86CE-39F0-4D85-BD5F-BC4A06AAFE3E}" srcOrd="0" destOrd="0" presId="urn:microsoft.com/office/officeart/2016/7/layout/BasicLinearProcessNumbered"/>
    <dgm:cxn modelId="{F921E6A1-D683-4F96-BDBA-1DED56058863}" type="presParOf" srcId="{23ECBB6A-A51C-44AC-9EAD-4B9C4A9C8281}" destId="{A05E0DE9-39CC-46C6-A7D1-42372C523DA6}" srcOrd="1" destOrd="0" presId="urn:microsoft.com/office/officeart/2016/7/layout/BasicLinearProcessNumbered"/>
    <dgm:cxn modelId="{92BCAD2C-1331-4D68-8E79-E283D3D00E52}" type="presParOf" srcId="{23ECBB6A-A51C-44AC-9EAD-4B9C4A9C8281}" destId="{845C876D-5CCF-4C76-95D4-49E27B03B0E7}" srcOrd="2" destOrd="0" presId="urn:microsoft.com/office/officeart/2016/7/layout/BasicLinearProcessNumbered"/>
    <dgm:cxn modelId="{338F0202-050F-4AB2-8F7D-E2419D24DEC9}" type="presParOf" srcId="{23ECBB6A-A51C-44AC-9EAD-4B9C4A9C8281}" destId="{2B5D6523-A831-47D0-BA00-F4E5867FF774}" srcOrd="3" destOrd="0" presId="urn:microsoft.com/office/officeart/2016/7/layout/BasicLinearProcessNumbered"/>
    <dgm:cxn modelId="{E1AA9FF1-31B9-4637-A402-55F1006C5726}" type="presParOf" srcId="{42D5D720-2539-498D-9AE7-70B5CC871811}" destId="{F35407E5-09F0-4620-8643-BF8127568BD3}" srcOrd="1" destOrd="0" presId="urn:microsoft.com/office/officeart/2016/7/layout/BasicLinearProcessNumbered"/>
    <dgm:cxn modelId="{D9C7B00C-9902-4FC9-B7CD-D2809E1AF34D}" type="presParOf" srcId="{42D5D720-2539-498D-9AE7-70B5CC871811}" destId="{1D65E72C-0289-488F-895C-70027F13022D}" srcOrd="2" destOrd="0" presId="urn:microsoft.com/office/officeart/2016/7/layout/BasicLinearProcessNumbered"/>
    <dgm:cxn modelId="{6E8538BF-98A4-46EB-9F4E-CB5E37FBDB31}" type="presParOf" srcId="{1D65E72C-0289-488F-895C-70027F13022D}" destId="{8747EAFA-9D35-4848-8F17-20EAC6B1F549}" srcOrd="0" destOrd="0" presId="urn:microsoft.com/office/officeart/2016/7/layout/BasicLinearProcessNumbered"/>
    <dgm:cxn modelId="{D7D5FCEA-801D-4D9C-A3BA-AABA07D4B54E}" type="presParOf" srcId="{1D65E72C-0289-488F-895C-70027F13022D}" destId="{BB3D5CA4-C369-4041-898B-2221061413C6}" srcOrd="1" destOrd="0" presId="urn:microsoft.com/office/officeart/2016/7/layout/BasicLinearProcessNumbered"/>
    <dgm:cxn modelId="{7EF34512-836D-4A53-8783-F1A879F0F847}" type="presParOf" srcId="{1D65E72C-0289-488F-895C-70027F13022D}" destId="{E17B6B94-A051-4131-91E6-9FBAD6792059}" srcOrd="2" destOrd="0" presId="urn:microsoft.com/office/officeart/2016/7/layout/BasicLinearProcessNumbered"/>
    <dgm:cxn modelId="{C5B94964-78AC-4B1B-9343-B95334766F1C}" type="presParOf" srcId="{1D65E72C-0289-488F-895C-70027F13022D}" destId="{3599C00B-1675-4B09-A618-9EF7C51F8DE7}" srcOrd="3" destOrd="0" presId="urn:microsoft.com/office/officeart/2016/7/layout/BasicLinearProcessNumbered"/>
    <dgm:cxn modelId="{92D96080-624E-40EC-A558-9484C61149FC}" type="presParOf" srcId="{42D5D720-2539-498D-9AE7-70B5CC871811}" destId="{70068697-1678-49BE-AC55-F184B9A1C03E}" srcOrd="3" destOrd="0" presId="urn:microsoft.com/office/officeart/2016/7/layout/BasicLinearProcessNumbered"/>
    <dgm:cxn modelId="{DF9A28A4-73A4-49B5-A6B6-06F52B926118}" type="presParOf" srcId="{42D5D720-2539-498D-9AE7-70B5CC871811}" destId="{FDA315A2-2BF0-40D1-8770-552EF2CB7815}" srcOrd="4" destOrd="0" presId="urn:microsoft.com/office/officeart/2016/7/layout/BasicLinearProcessNumbered"/>
    <dgm:cxn modelId="{9E9600DF-5119-4DD1-AC18-B8D9855AF16E}" type="presParOf" srcId="{FDA315A2-2BF0-40D1-8770-552EF2CB7815}" destId="{BCAD8A0D-F203-43A6-A93B-10533ABB6462}" srcOrd="0" destOrd="0" presId="urn:microsoft.com/office/officeart/2016/7/layout/BasicLinearProcessNumbered"/>
    <dgm:cxn modelId="{FECCDE3E-B48B-4530-AB9F-CDCA802B8C86}" type="presParOf" srcId="{FDA315A2-2BF0-40D1-8770-552EF2CB7815}" destId="{E81B37CD-BCF4-4AB6-B122-A4D16B398ADB}" srcOrd="1" destOrd="0" presId="urn:microsoft.com/office/officeart/2016/7/layout/BasicLinearProcessNumbered"/>
    <dgm:cxn modelId="{462922BC-ED8D-41FE-8751-5013F067114B}" type="presParOf" srcId="{FDA315A2-2BF0-40D1-8770-552EF2CB7815}" destId="{21BD3D68-29E9-4EE7-B6E3-240B3B5561D0}" srcOrd="2" destOrd="0" presId="urn:microsoft.com/office/officeart/2016/7/layout/BasicLinearProcessNumbered"/>
    <dgm:cxn modelId="{8CE17C0B-5E14-4A0A-83D3-B36E2079A6CE}" type="presParOf" srcId="{FDA315A2-2BF0-40D1-8770-552EF2CB7815}" destId="{93368EB1-40C0-40BA-8E98-9380130C0AD6}" srcOrd="3" destOrd="0" presId="urn:microsoft.com/office/officeart/2016/7/layout/BasicLinearProcessNumbered"/>
    <dgm:cxn modelId="{0329F154-AA55-477C-8443-903690AE295E}" type="presParOf" srcId="{42D5D720-2539-498D-9AE7-70B5CC871811}" destId="{DD1079B4-7C38-4E58-B065-5593B8B2C2B9}" srcOrd="5" destOrd="0" presId="urn:microsoft.com/office/officeart/2016/7/layout/BasicLinearProcessNumbered"/>
    <dgm:cxn modelId="{6C3EF0A0-EB4E-4092-ACF5-82E203D6E5D0}" type="presParOf" srcId="{42D5D720-2539-498D-9AE7-70B5CC871811}" destId="{4058D718-CC15-486F-8C76-1BB0C1F57252}" srcOrd="6" destOrd="0" presId="urn:microsoft.com/office/officeart/2016/7/layout/BasicLinearProcessNumbered"/>
    <dgm:cxn modelId="{D134E52E-CBB4-4540-87A2-A6D0B5E5947F}" type="presParOf" srcId="{4058D718-CC15-486F-8C76-1BB0C1F57252}" destId="{36225A4F-8348-4AFA-AE2A-451B380BED76}" srcOrd="0" destOrd="0" presId="urn:microsoft.com/office/officeart/2016/7/layout/BasicLinearProcessNumbered"/>
    <dgm:cxn modelId="{877FB7CE-465C-4568-9205-9AC5E630D014}" type="presParOf" srcId="{4058D718-CC15-486F-8C76-1BB0C1F57252}" destId="{FE009CF8-A292-4FD0-86E7-CC33C94B87FD}" srcOrd="1" destOrd="0" presId="urn:microsoft.com/office/officeart/2016/7/layout/BasicLinearProcessNumbered"/>
    <dgm:cxn modelId="{E04C4FB8-B7A2-4D01-85C4-427CD2D293F1}" type="presParOf" srcId="{4058D718-CC15-486F-8C76-1BB0C1F57252}" destId="{A093F31C-79AF-4D3E-AABF-E5ADC97483E7}" srcOrd="2" destOrd="0" presId="urn:microsoft.com/office/officeart/2016/7/layout/BasicLinearProcessNumbered"/>
    <dgm:cxn modelId="{2A46C80D-F95B-4415-9F00-D0B8E10CEBD7}" type="presParOf" srcId="{4058D718-CC15-486F-8C76-1BB0C1F57252}" destId="{9D4B24AD-A869-4A64-98CE-5D0265E41B7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BAD90C-86E5-49AC-B43F-4E00AE369FF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052A3A-DE81-4F38-BD37-41B347CC5DF6}">
      <dgm:prSet/>
      <dgm:spPr/>
      <dgm:t>
        <a:bodyPr/>
        <a:lstStyle/>
        <a:p>
          <a:pPr>
            <a:lnSpc>
              <a:spcPct val="100000"/>
            </a:lnSpc>
          </a:pPr>
          <a:r>
            <a:rPr lang="en-US"/>
            <a:t>Academic Essay</a:t>
          </a:r>
        </a:p>
      </dgm:t>
    </dgm:pt>
    <dgm:pt modelId="{BA1EE4D1-923A-4098-BD72-23E8238B8459}" type="parTrans" cxnId="{B61F941F-91D6-4A5B-BAC9-AC032868BFA8}">
      <dgm:prSet/>
      <dgm:spPr/>
      <dgm:t>
        <a:bodyPr/>
        <a:lstStyle/>
        <a:p>
          <a:endParaRPr lang="en-US"/>
        </a:p>
      </dgm:t>
    </dgm:pt>
    <dgm:pt modelId="{F562336E-E66E-4F57-BA8C-28D7424CD171}" type="sibTrans" cxnId="{B61F941F-91D6-4A5B-BAC9-AC032868BFA8}">
      <dgm:prSet/>
      <dgm:spPr/>
      <dgm:t>
        <a:bodyPr/>
        <a:lstStyle/>
        <a:p>
          <a:pPr>
            <a:lnSpc>
              <a:spcPct val="100000"/>
            </a:lnSpc>
          </a:pPr>
          <a:endParaRPr lang="en-US"/>
        </a:p>
      </dgm:t>
    </dgm:pt>
    <dgm:pt modelId="{E522D7B5-0A56-4DA1-93E3-97CA05C71B42}">
      <dgm:prSet/>
      <dgm:spPr/>
      <dgm:t>
        <a:bodyPr/>
        <a:lstStyle/>
        <a:p>
          <a:pPr>
            <a:lnSpc>
              <a:spcPct val="100000"/>
            </a:lnSpc>
          </a:pPr>
          <a:r>
            <a:rPr lang="en-US"/>
            <a:t>Reflective Essay</a:t>
          </a:r>
        </a:p>
      </dgm:t>
    </dgm:pt>
    <dgm:pt modelId="{2FC3C313-6167-4C5F-A7DD-ABF5B1D7C0B1}" type="parTrans" cxnId="{75529F4E-793E-4766-A66E-63CA1B6F99CF}">
      <dgm:prSet/>
      <dgm:spPr/>
      <dgm:t>
        <a:bodyPr/>
        <a:lstStyle/>
        <a:p>
          <a:endParaRPr lang="en-US"/>
        </a:p>
      </dgm:t>
    </dgm:pt>
    <dgm:pt modelId="{A00BF3BD-5422-4F67-B14C-D9D1FE9396DB}" type="sibTrans" cxnId="{75529F4E-793E-4766-A66E-63CA1B6F99CF}">
      <dgm:prSet/>
      <dgm:spPr/>
      <dgm:t>
        <a:bodyPr/>
        <a:lstStyle/>
        <a:p>
          <a:pPr>
            <a:lnSpc>
              <a:spcPct val="100000"/>
            </a:lnSpc>
          </a:pPr>
          <a:endParaRPr lang="en-US"/>
        </a:p>
      </dgm:t>
    </dgm:pt>
    <dgm:pt modelId="{173387A2-0F3E-4595-B91A-8BBB687D6245}">
      <dgm:prSet/>
      <dgm:spPr/>
      <dgm:t>
        <a:bodyPr/>
        <a:lstStyle/>
        <a:p>
          <a:pPr>
            <a:lnSpc>
              <a:spcPct val="100000"/>
            </a:lnSpc>
          </a:pPr>
          <a:r>
            <a:rPr lang="en-US"/>
            <a:t>Formal Report</a:t>
          </a:r>
        </a:p>
      </dgm:t>
    </dgm:pt>
    <dgm:pt modelId="{8724F4DA-E434-4125-9D62-5ED8AA493645}" type="parTrans" cxnId="{AB6784FF-4227-4102-8761-E89A731F30AB}">
      <dgm:prSet/>
      <dgm:spPr/>
      <dgm:t>
        <a:bodyPr/>
        <a:lstStyle/>
        <a:p>
          <a:endParaRPr lang="en-US"/>
        </a:p>
      </dgm:t>
    </dgm:pt>
    <dgm:pt modelId="{89069BF3-13ED-49E4-8F63-E40DFEF108E1}" type="sibTrans" cxnId="{AB6784FF-4227-4102-8761-E89A731F30AB}">
      <dgm:prSet/>
      <dgm:spPr/>
      <dgm:t>
        <a:bodyPr/>
        <a:lstStyle/>
        <a:p>
          <a:pPr>
            <a:lnSpc>
              <a:spcPct val="100000"/>
            </a:lnSpc>
          </a:pPr>
          <a:endParaRPr lang="en-US"/>
        </a:p>
      </dgm:t>
    </dgm:pt>
    <dgm:pt modelId="{F6909382-47CB-4BCB-988A-BB2120876D0E}">
      <dgm:prSet/>
      <dgm:spPr/>
      <dgm:t>
        <a:bodyPr/>
        <a:lstStyle/>
        <a:p>
          <a:pPr>
            <a:lnSpc>
              <a:spcPct val="100000"/>
            </a:lnSpc>
          </a:pPr>
          <a:r>
            <a:rPr lang="en-US"/>
            <a:t>Presentation</a:t>
          </a:r>
        </a:p>
      </dgm:t>
    </dgm:pt>
    <dgm:pt modelId="{8A62181C-1D89-47EB-B30F-1C2287EA4EEA}" type="parTrans" cxnId="{1850E4F8-DA6C-4A1E-AC89-914869278655}">
      <dgm:prSet/>
      <dgm:spPr/>
      <dgm:t>
        <a:bodyPr/>
        <a:lstStyle/>
        <a:p>
          <a:endParaRPr lang="en-US"/>
        </a:p>
      </dgm:t>
    </dgm:pt>
    <dgm:pt modelId="{1CCEAFF8-B8F8-4210-B084-81032C5395B7}" type="sibTrans" cxnId="{1850E4F8-DA6C-4A1E-AC89-914869278655}">
      <dgm:prSet/>
      <dgm:spPr/>
      <dgm:t>
        <a:bodyPr/>
        <a:lstStyle/>
        <a:p>
          <a:pPr>
            <a:lnSpc>
              <a:spcPct val="100000"/>
            </a:lnSpc>
          </a:pPr>
          <a:endParaRPr lang="en-US"/>
        </a:p>
      </dgm:t>
    </dgm:pt>
    <dgm:pt modelId="{54495F67-FF0A-4183-B36F-0AF4CFBEE829}">
      <dgm:prSet/>
      <dgm:spPr/>
      <dgm:t>
        <a:bodyPr/>
        <a:lstStyle/>
        <a:p>
          <a:pPr>
            <a:lnSpc>
              <a:spcPct val="100000"/>
            </a:lnSpc>
          </a:pPr>
          <a:r>
            <a:rPr lang="en-US"/>
            <a:t>Video</a:t>
          </a:r>
        </a:p>
      </dgm:t>
    </dgm:pt>
    <dgm:pt modelId="{912DC73D-7983-4B41-8448-F3DB6F618A25}" type="parTrans" cxnId="{864F4BC0-BCE4-4369-B679-38668BE3FD91}">
      <dgm:prSet/>
      <dgm:spPr/>
      <dgm:t>
        <a:bodyPr/>
        <a:lstStyle/>
        <a:p>
          <a:endParaRPr lang="en-US"/>
        </a:p>
      </dgm:t>
    </dgm:pt>
    <dgm:pt modelId="{AD23386F-FE33-4F4A-8FAF-4E8E0B434FFE}" type="sibTrans" cxnId="{864F4BC0-BCE4-4369-B679-38668BE3FD91}">
      <dgm:prSet/>
      <dgm:spPr/>
      <dgm:t>
        <a:bodyPr/>
        <a:lstStyle/>
        <a:p>
          <a:pPr>
            <a:lnSpc>
              <a:spcPct val="100000"/>
            </a:lnSpc>
          </a:pPr>
          <a:endParaRPr lang="en-US"/>
        </a:p>
      </dgm:t>
    </dgm:pt>
    <dgm:pt modelId="{BB8FAA97-019F-480B-AA48-49415115B548}">
      <dgm:prSet phldr="0"/>
      <dgm:spPr/>
      <dgm:t>
        <a:bodyPr/>
        <a:lstStyle/>
        <a:p>
          <a:pPr>
            <a:lnSpc>
              <a:spcPct val="100000"/>
            </a:lnSpc>
          </a:pPr>
          <a:r>
            <a:rPr lang="en-US">
              <a:latin typeface="Bierstadt"/>
            </a:rPr>
            <a:t>Academic poster</a:t>
          </a:r>
        </a:p>
      </dgm:t>
    </dgm:pt>
    <dgm:pt modelId="{33F4169A-F231-4C12-B05E-09A300A5E4E7}" type="parTrans" cxnId="{15716DF7-3918-4653-89C1-47D277CF6967}">
      <dgm:prSet/>
      <dgm:spPr/>
    </dgm:pt>
    <dgm:pt modelId="{A62564C4-42C8-4D4B-89BB-A0D269AA8D22}" type="sibTrans" cxnId="{15716DF7-3918-4653-89C1-47D277CF6967}">
      <dgm:prSet/>
      <dgm:spPr/>
    </dgm:pt>
    <dgm:pt modelId="{705F792F-69A4-4770-9716-441CDE8B785B}">
      <dgm:prSet phldr="0"/>
      <dgm:spPr/>
      <dgm:t>
        <a:bodyPr/>
        <a:lstStyle/>
        <a:p>
          <a:pPr>
            <a:lnSpc>
              <a:spcPct val="100000"/>
            </a:lnSpc>
          </a:pPr>
          <a:r>
            <a:rPr lang="en-US">
              <a:latin typeface="Bierstadt"/>
            </a:rPr>
            <a:t>Role plays</a:t>
          </a:r>
        </a:p>
      </dgm:t>
    </dgm:pt>
    <dgm:pt modelId="{65044BC1-8DE4-42FF-A9F2-0212552150DD}" type="parTrans" cxnId="{D6EEFBC1-3098-4255-AD96-6C9800D2CBFB}">
      <dgm:prSet/>
      <dgm:spPr/>
    </dgm:pt>
    <dgm:pt modelId="{4FE211B3-B0C0-439D-A044-E8115287E578}" type="sibTrans" cxnId="{D6EEFBC1-3098-4255-AD96-6C9800D2CBFB}">
      <dgm:prSet/>
      <dgm:spPr/>
      <dgm:t>
        <a:bodyPr/>
        <a:lstStyle/>
        <a:p>
          <a:pPr>
            <a:lnSpc>
              <a:spcPct val="100000"/>
            </a:lnSpc>
          </a:pPr>
          <a:endParaRPr lang="en-US"/>
        </a:p>
      </dgm:t>
    </dgm:pt>
    <dgm:pt modelId="{3FB8F70D-84EC-410A-8C05-2431F43F4B90}">
      <dgm:prSet phldr="0"/>
      <dgm:spPr/>
      <dgm:t>
        <a:bodyPr/>
        <a:lstStyle/>
        <a:p>
          <a:pPr>
            <a:lnSpc>
              <a:spcPct val="100000"/>
            </a:lnSpc>
          </a:pPr>
          <a:r>
            <a:rPr lang="en-US">
              <a:latin typeface="Bierstadt"/>
            </a:rPr>
            <a:t>Interviews</a:t>
          </a:r>
        </a:p>
      </dgm:t>
    </dgm:pt>
    <dgm:pt modelId="{41B3207D-21B1-4DCB-8389-8FF60A401D7B}" type="parTrans" cxnId="{38FD304D-DCE0-47B5-A7E3-0827C1F59987}">
      <dgm:prSet/>
      <dgm:spPr/>
    </dgm:pt>
    <dgm:pt modelId="{A0E71F40-30C5-439B-B49B-3E6576F287C0}" type="sibTrans" cxnId="{38FD304D-DCE0-47B5-A7E3-0827C1F59987}">
      <dgm:prSet/>
      <dgm:spPr/>
    </dgm:pt>
    <dgm:pt modelId="{61FBA120-F3D3-47EC-B779-F9C518D4F14F}" type="pres">
      <dgm:prSet presAssocID="{93BAD90C-86E5-49AC-B43F-4E00AE369FFA}" presName="root" presStyleCnt="0">
        <dgm:presLayoutVars>
          <dgm:dir/>
          <dgm:resizeHandles val="exact"/>
        </dgm:presLayoutVars>
      </dgm:prSet>
      <dgm:spPr/>
    </dgm:pt>
    <dgm:pt modelId="{43EAEAA7-35C6-45BA-BFA9-D8D334EF40DD}" type="pres">
      <dgm:prSet presAssocID="{93BAD90C-86E5-49AC-B43F-4E00AE369FFA}" presName="container" presStyleCnt="0">
        <dgm:presLayoutVars>
          <dgm:dir/>
          <dgm:resizeHandles val="exact"/>
        </dgm:presLayoutVars>
      </dgm:prSet>
      <dgm:spPr/>
    </dgm:pt>
    <dgm:pt modelId="{C988EB1E-4C60-4B9D-8E06-6C51B07EBE98}" type="pres">
      <dgm:prSet presAssocID="{15052A3A-DE81-4F38-BD37-41B347CC5DF6}" presName="compNode" presStyleCnt="0"/>
      <dgm:spPr/>
    </dgm:pt>
    <dgm:pt modelId="{DC6B0AB9-812C-4FD6-A6D4-59838BF92C22}" type="pres">
      <dgm:prSet presAssocID="{15052A3A-DE81-4F38-BD37-41B347CC5DF6}" presName="iconBgRect" presStyleLbl="bgShp" presStyleIdx="0" presStyleCnt="8"/>
      <dgm:spPr/>
    </dgm:pt>
    <dgm:pt modelId="{2DD0D23C-E537-4AF1-8856-FE953854852A}" type="pres">
      <dgm:prSet presAssocID="{15052A3A-DE81-4F38-BD37-41B347CC5DF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AD9A5460-0693-4B51-8BF4-147E78EE0150}" type="pres">
      <dgm:prSet presAssocID="{15052A3A-DE81-4F38-BD37-41B347CC5DF6}" presName="spaceRect" presStyleCnt="0"/>
      <dgm:spPr/>
    </dgm:pt>
    <dgm:pt modelId="{B16CECFA-F404-4F6D-8C81-77D3F7E400D3}" type="pres">
      <dgm:prSet presAssocID="{15052A3A-DE81-4F38-BD37-41B347CC5DF6}" presName="textRect" presStyleLbl="revTx" presStyleIdx="0" presStyleCnt="8">
        <dgm:presLayoutVars>
          <dgm:chMax val="1"/>
          <dgm:chPref val="1"/>
        </dgm:presLayoutVars>
      </dgm:prSet>
      <dgm:spPr/>
    </dgm:pt>
    <dgm:pt modelId="{0C1BCE72-C811-4A53-824F-17BBC133C11E}" type="pres">
      <dgm:prSet presAssocID="{F562336E-E66E-4F57-BA8C-28D7424CD171}" presName="sibTrans" presStyleLbl="sibTrans2D1" presStyleIdx="0" presStyleCnt="0"/>
      <dgm:spPr/>
    </dgm:pt>
    <dgm:pt modelId="{1F9860A4-E7A2-4831-9637-9384624263F4}" type="pres">
      <dgm:prSet presAssocID="{E522D7B5-0A56-4DA1-93E3-97CA05C71B42}" presName="compNode" presStyleCnt="0"/>
      <dgm:spPr/>
    </dgm:pt>
    <dgm:pt modelId="{8CBB5C13-C644-419D-8A42-536884F8490E}" type="pres">
      <dgm:prSet presAssocID="{E522D7B5-0A56-4DA1-93E3-97CA05C71B42}" presName="iconBgRect" presStyleLbl="bgShp" presStyleIdx="1" presStyleCnt="8"/>
      <dgm:spPr/>
    </dgm:pt>
    <dgm:pt modelId="{E49D3532-31FB-470E-A95B-E7005C1017E1}" type="pres">
      <dgm:prSet presAssocID="{E522D7B5-0A56-4DA1-93E3-97CA05C71B4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42A6D722-0711-46ED-8B71-0506B7AFBAF3}" type="pres">
      <dgm:prSet presAssocID="{E522D7B5-0A56-4DA1-93E3-97CA05C71B42}" presName="spaceRect" presStyleCnt="0"/>
      <dgm:spPr/>
    </dgm:pt>
    <dgm:pt modelId="{7D3EE0A5-AC49-4F74-A8BD-9BEBE538B226}" type="pres">
      <dgm:prSet presAssocID="{E522D7B5-0A56-4DA1-93E3-97CA05C71B42}" presName="textRect" presStyleLbl="revTx" presStyleIdx="1" presStyleCnt="8">
        <dgm:presLayoutVars>
          <dgm:chMax val="1"/>
          <dgm:chPref val="1"/>
        </dgm:presLayoutVars>
      </dgm:prSet>
      <dgm:spPr/>
    </dgm:pt>
    <dgm:pt modelId="{C31142AB-A81E-4AEA-BAEB-6D3ABBB76BAC}" type="pres">
      <dgm:prSet presAssocID="{A00BF3BD-5422-4F67-B14C-D9D1FE9396DB}" presName="sibTrans" presStyleLbl="sibTrans2D1" presStyleIdx="0" presStyleCnt="0"/>
      <dgm:spPr/>
    </dgm:pt>
    <dgm:pt modelId="{B773DDD7-5362-48E6-B5D7-FB988ADB5F11}" type="pres">
      <dgm:prSet presAssocID="{173387A2-0F3E-4595-B91A-8BBB687D6245}" presName="compNode" presStyleCnt="0"/>
      <dgm:spPr/>
    </dgm:pt>
    <dgm:pt modelId="{FBFB278C-4B73-4ED1-8A33-9310030559B7}" type="pres">
      <dgm:prSet presAssocID="{173387A2-0F3E-4595-B91A-8BBB687D6245}" presName="iconBgRect" presStyleLbl="bgShp" presStyleIdx="2" presStyleCnt="8"/>
      <dgm:spPr/>
    </dgm:pt>
    <dgm:pt modelId="{8A3AA6F8-2F7B-4455-B7BC-8212A571C1D5}" type="pres">
      <dgm:prSet presAssocID="{173387A2-0F3E-4595-B91A-8BBB687D624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953AE2E9-DE20-47E5-8306-C6D9CE5C4B00}" type="pres">
      <dgm:prSet presAssocID="{173387A2-0F3E-4595-B91A-8BBB687D6245}" presName="spaceRect" presStyleCnt="0"/>
      <dgm:spPr/>
    </dgm:pt>
    <dgm:pt modelId="{9045764F-615F-45C5-9AA2-2DBA0988943A}" type="pres">
      <dgm:prSet presAssocID="{173387A2-0F3E-4595-B91A-8BBB687D6245}" presName="textRect" presStyleLbl="revTx" presStyleIdx="2" presStyleCnt="8">
        <dgm:presLayoutVars>
          <dgm:chMax val="1"/>
          <dgm:chPref val="1"/>
        </dgm:presLayoutVars>
      </dgm:prSet>
      <dgm:spPr/>
    </dgm:pt>
    <dgm:pt modelId="{2FD5BD55-9906-4C38-A609-404000AA1693}" type="pres">
      <dgm:prSet presAssocID="{89069BF3-13ED-49E4-8F63-E40DFEF108E1}" presName="sibTrans" presStyleLbl="sibTrans2D1" presStyleIdx="0" presStyleCnt="0"/>
      <dgm:spPr/>
    </dgm:pt>
    <dgm:pt modelId="{04D16F1F-A1B8-4323-812B-4FEDC482A22A}" type="pres">
      <dgm:prSet presAssocID="{F6909382-47CB-4BCB-988A-BB2120876D0E}" presName="compNode" presStyleCnt="0"/>
      <dgm:spPr/>
    </dgm:pt>
    <dgm:pt modelId="{6578BFDE-08AF-493B-A760-681584241FD4}" type="pres">
      <dgm:prSet presAssocID="{F6909382-47CB-4BCB-988A-BB2120876D0E}" presName="iconBgRect" presStyleLbl="bgShp" presStyleIdx="3" presStyleCnt="8"/>
      <dgm:spPr/>
    </dgm:pt>
    <dgm:pt modelId="{44276EAB-C62F-4311-98EE-4F9084E4934E}" type="pres">
      <dgm:prSet presAssocID="{F6909382-47CB-4BCB-988A-BB2120876D0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E07398BE-188C-4039-BF27-1D7FD155038D}" type="pres">
      <dgm:prSet presAssocID="{F6909382-47CB-4BCB-988A-BB2120876D0E}" presName="spaceRect" presStyleCnt="0"/>
      <dgm:spPr/>
    </dgm:pt>
    <dgm:pt modelId="{4DE9D964-6FD6-4692-A5AD-001C4A3B748C}" type="pres">
      <dgm:prSet presAssocID="{F6909382-47CB-4BCB-988A-BB2120876D0E}" presName="textRect" presStyleLbl="revTx" presStyleIdx="3" presStyleCnt="8">
        <dgm:presLayoutVars>
          <dgm:chMax val="1"/>
          <dgm:chPref val="1"/>
        </dgm:presLayoutVars>
      </dgm:prSet>
      <dgm:spPr/>
    </dgm:pt>
    <dgm:pt modelId="{49A7C39F-83D7-4352-82AC-10D8E8F31340}" type="pres">
      <dgm:prSet presAssocID="{1CCEAFF8-B8F8-4210-B084-81032C5395B7}" presName="sibTrans" presStyleLbl="sibTrans2D1" presStyleIdx="0" presStyleCnt="0"/>
      <dgm:spPr/>
    </dgm:pt>
    <dgm:pt modelId="{23DC23AE-DAE9-434B-B47C-7BCE1DA7A64B}" type="pres">
      <dgm:prSet presAssocID="{54495F67-FF0A-4183-B36F-0AF4CFBEE829}" presName="compNode" presStyleCnt="0"/>
      <dgm:spPr/>
    </dgm:pt>
    <dgm:pt modelId="{9EAE6713-5DBC-4F6C-B422-40AE1E06968C}" type="pres">
      <dgm:prSet presAssocID="{54495F67-FF0A-4183-B36F-0AF4CFBEE829}" presName="iconBgRect" presStyleLbl="bgShp" presStyleIdx="4" presStyleCnt="8"/>
      <dgm:spPr/>
    </dgm:pt>
    <dgm:pt modelId="{4DE76A67-A3BD-4804-89D4-343580CCC673}" type="pres">
      <dgm:prSet presAssocID="{54495F67-FF0A-4183-B36F-0AF4CFBEE82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6B50901A-9403-4FF9-9D7D-A04DE3AE6CC6}" type="pres">
      <dgm:prSet presAssocID="{54495F67-FF0A-4183-B36F-0AF4CFBEE829}" presName="spaceRect" presStyleCnt="0"/>
      <dgm:spPr/>
    </dgm:pt>
    <dgm:pt modelId="{CDE47FD0-5690-4076-B81B-CC2A05DE003D}" type="pres">
      <dgm:prSet presAssocID="{54495F67-FF0A-4183-B36F-0AF4CFBEE829}" presName="textRect" presStyleLbl="revTx" presStyleIdx="4" presStyleCnt="8">
        <dgm:presLayoutVars>
          <dgm:chMax val="1"/>
          <dgm:chPref val="1"/>
        </dgm:presLayoutVars>
      </dgm:prSet>
      <dgm:spPr/>
    </dgm:pt>
    <dgm:pt modelId="{BDB9C0E6-9620-4167-B65E-9DACCC77756A}" type="pres">
      <dgm:prSet presAssocID="{AD23386F-FE33-4F4A-8FAF-4E8E0B434FFE}" presName="sibTrans" presStyleLbl="sibTrans2D1" presStyleIdx="0" presStyleCnt="0"/>
      <dgm:spPr/>
    </dgm:pt>
    <dgm:pt modelId="{E3CDC44D-FD3E-406B-A46A-5EA724A93AAB}" type="pres">
      <dgm:prSet presAssocID="{BB8FAA97-019F-480B-AA48-49415115B548}" presName="compNode" presStyleCnt="0"/>
      <dgm:spPr/>
    </dgm:pt>
    <dgm:pt modelId="{44C60CE1-3187-40CF-B64F-CA3D8C8FC3F7}" type="pres">
      <dgm:prSet presAssocID="{BB8FAA97-019F-480B-AA48-49415115B548}" presName="iconBgRect" presStyleLbl="bgShp" presStyleIdx="5" presStyleCnt="8"/>
      <dgm:spPr/>
    </dgm:pt>
    <dgm:pt modelId="{5DC13291-6D20-486C-BB3F-9D5236965374}" type="pres">
      <dgm:prSet presAssocID="{BB8FAA97-019F-480B-AA48-49415115B54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95954848-35B9-45A4-BAD1-2C5927597C78}" type="pres">
      <dgm:prSet presAssocID="{BB8FAA97-019F-480B-AA48-49415115B548}" presName="spaceRect" presStyleCnt="0"/>
      <dgm:spPr/>
    </dgm:pt>
    <dgm:pt modelId="{92E2CFE4-1F29-4A4F-9D80-FECDCD6B4400}" type="pres">
      <dgm:prSet presAssocID="{BB8FAA97-019F-480B-AA48-49415115B548}" presName="textRect" presStyleLbl="revTx" presStyleIdx="5" presStyleCnt="8">
        <dgm:presLayoutVars>
          <dgm:chMax val="1"/>
          <dgm:chPref val="1"/>
        </dgm:presLayoutVars>
      </dgm:prSet>
      <dgm:spPr/>
    </dgm:pt>
    <dgm:pt modelId="{35694BCC-D82E-4C67-8B69-E8EB46D5BA78}" type="pres">
      <dgm:prSet presAssocID="{A62564C4-42C8-4D4B-89BB-A0D269AA8D22}" presName="sibTrans" presStyleLbl="sibTrans2D1" presStyleIdx="0" presStyleCnt="0"/>
      <dgm:spPr/>
    </dgm:pt>
    <dgm:pt modelId="{CD491ABE-E3A3-41F7-A20D-4445DDF9D05F}" type="pres">
      <dgm:prSet presAssocID="{705F792F-69A4-4770-9716-441CDE8B785B}" presName="compNode" presStyleCnt="0"/>
      <dgm:spPr/>
    </dgm:pt>
    <dgm:pt modelId="{DE800468-67D0-47B4-879C-180EA477D404}" type="pres">
      <dgm:prSet presAssocID="{705F792F-69A4-4770-9716-441CDE8B785B}" presName="iconBgRect" presStyleLbl="bgShp" presStyleIdx="6" presStyleCnt="8"/>
      <dgm:spPr/>
    </dgm:pt>
    <dgm:pt modelId="{37690292-4C47-44F5-89F1-FA9C4CF6E2E6}" type="pres">
      <dgm:prSet presAssocID="{705F792F-69A4-4770-9716-441CDE8B785B}" presName="iconRect" presStyleLbl="node1" presStyleIdx="6" presStyleCnt="8"/>
      <dgm:spPr/>
    </dgm:pt>
    <dgm:pt modelId="{781EF64F-1776-4AC0-ADCB-A3892B6DE569}" type="pres">
      <dgm:prSet presAssocID="{705F792F-69A4-4770-9716-441CDE8B785B}" presName="spaceRect" presStyleCnt="0"/>
      <dgm:spPr/>
    </dgm:pt>
    <dgm:pt modelId="{E42DE564-DBE5-4E49-B566-F565EE5DC9B1}" type="pres">
      <dgm:prSet presAssocID="{705F792F-69A4-4770-9716-441CDE8B785B}" presName="textRect" presStyleLbl="revTx" presStyleIdx="6" presStyleCnt="8">
        <dgm:presLayoutVars>
          <dgm:chMax val="1"/>
          <dgm:chPref val="1"/>
        </dgm:presLayoutVars>
      </dgm:prSet>
      <dgm:spPr/>
    </dgm:pt>
    <dgm:pt modelId="{6F8B31EA-F50F-4B4A-BE13-E7E48E0AE2F1}" type="pres">
      <dgm:prSet presAssocID="{4FE211B3-B0C0-439D-A044-E8115287E578}" presName="sibTrans" presStyleLbl="sibTrans2D1" presStyleIdx="0" presStyleCnt="0"/>
      <dgm:spPr/>
    </dgm:pt>
    <dgm:pt modelId="{0B585F0D-B7F6-48AC-93A8-C6662C156DE0}" type="pres">
      <dgm:prSet presAssocID="{3FB8F70D-84EC-410A-8C05-2431F43F4B90}" presName="compNode" presStyleCnt="0"/>
      <dgm:spPr/>
    </dgm:pt>
    <dgm:pt modelId="{9039C112-E6E6-4522-8D4A-88C996DB8948}" type="pres">
      <dgm:prSet presAssocID="{3FB8F70D-84EC-410A-8C05-2431F43F4B90}" presName="iconBgRect" presStyleLbl="bgShp" presStyleIdx="7" presStyleCnt="8"/>
      <dgm:spPr/>
    </dgm:pt>
    <dgm:pt modelId="{FE7515FA-0225-4B10-B7EA-3D0E033DE837}" type="pres">
      <dgm:prSet presAssocID="{3FB8F70D-84EC-410A-8C05-2431F43F4B90}" presName="iconRect" presStyleLbl="node1" presStyleIdx="7" presStyleCnt="8"/>
      <dgm:spPr/>
    </dgm:pt>
    <dgm:pt modelId="{D12BB174-56DC-40FD-A138-70B2593A77AE}" type="pres">
      <dgm:prSet presAssocID="{3FB8F70D-84EC-410A-8C05-2431F43F4B90}" presName="spaceRect" presStyleCnt="0"/>
      <dgm:spPr/>
    </dgm:pt>
    <dgm:pt modelId="{63218E09-D08A-40F7-9307-934DCCF7CD12}" type="pres">
      <dgm:prSet presAssocID="{3FB8F70D-84EC-410A-8C05-2431F43F4B90}" presName="textRect" presStyleLbl="revTx" presStyleIdx="7" presStyleCnt="8">
        <dgm:presLayoutVars>
          <dgm:chMax val="1"/>
          <dgm:chPref val="1"/>
        </dgm:presLayoutVars>
      </dgm:prSet>
      <dgm:spPr/>
    </dgm:pt>
  </dgm:ptLst>
  <dgm:cxnLst>
    <dgm:cxn modelId="{1F3EFB0A-C04A-44D0-A4C9-0A77430C8E44}" type="presOf" srcId="{705F792F-69A4-4770-9716-441CDE8B785B}" destId="{E42DE564-DBE5-4E49-B566-F565EE5DC9B1}" srcOrd="0" destOrd="0" presId="urn:microsoft.com/office/officeart/2018/2/layout/IconCircleList"/>
    <dgm:cxn modelId="{D877C31C-766C-4F55-9270-03456F80D6F9}" type="presOf" srcId="{3FB8F70D-84EC-410A-8C05-2431F43F4B90}" destId="{63218E09-D08A-40F7-9307-934DCCF7CD12}" srcOrd="0" destOrd="0" presId="urn:microsoft.com/office/officeart/2018/2/layout/IconCircleList"/>
    <dgm:cxn modelId="{B61F941F-91D6-4A5B-BAC9-AC032868BFA8}" srcId="{93BAD90C-86E5-49AC-B43F-4E00AE369FFA}" destId="{15052A3A-DE81-4F38-BD37-41B347CC5DF6}" srcOrd="0" destOrd="0" parTransId="{BA1EE4D1-923A-4098-BD72-23E8238B8459}" sibTransId="{F562336E-E66E-4F57-BA8C-28D7424CD171}"/>
    <dgm:cxn modelId="{7B964B28-5542-4600-806C-753D2D4EE15F}" type="presOf" srcId="{BB8FAA97-019F-480B-AA48-49415115B548}" destId="{92E2CFE4-1F29-4A4F-9D80-FECDCD6B4400}" srcOrd="0" destOrd="0" presId="urn:microsoft.com/office/officeart/2018/2/layout/IconCircleList"/>
    <dgm:cxn modelId="{62EB0243-C649-477D-B3A4-CFE4F358DC32}" type="presOf" srcId="{89069BF3-13ED-49E4-8F63-E40DFEF108E1}" destId="{2FD5BD55-9906-4C38-A609-404000AA1693}" srcOrd="0" destOrd="0" presId="urn:microsoft.com/office/officeart/2018/2/layout/IconCircleList"/>
    <dgm:cxn modelId="{0E5E8363-59A5-41A8-8AB1-C435F903CFB9}" type="presOf" srcId="{93BAD90C-86E5-49AC-B43F-4E00AE369FFA}" destId="{61FBA120-F3D3-47EC-B779-F9C518D4F14F}" srcOrd="0" destOrd="0" presId="urn:microsoft.com/office/officeart/2018/2/layout/IconCircleList"/>
    <dgm:cxn modelId="{22151745-9841-4DB5-9C71-016029E25256}" type="presOf" srcId="{54495F67-FF0A-4183-B36F-0AF4CFBEE829}" destId="{CDE47FD0-5690-4076-B81B-CC2A05DE003D}" srcOrd="0" destOrd="0" presId="urn:microsoft.com/office/officeart/2018/2/layout/IconCircleList"/>
    <dgm:cxn modelId="{75A4EC67-6C02-4706-8FC0-444FD58B07BD}" type="presOf" srcId="{1CCEAFF8-B8F8-4210-B084-81032C5395B7}" destId="{49A7C39F-83D7-4352-82AC-10D8E8F31340}" srcOrd="0" destOrd="0" presId="urn:microsoft.com/office/officeart/2018/2/layout/IconCircleList"/>
    <dgm:cxn modelId="{8600C748-A414-42E6-8366-0381A8524E41}" type="presOf" srcId="{AD23386F-FE33-4F4A-8FAF-4E8E0B434FFE}" destId="{BDB9C0E6-9620-4167-B65E-9DACCC77756A}" srcOrd="0" destOrd="0" presId="urn:microsoft.com/office/officeart/2018/2/layout/IconCircleList"/>
    <dgm:cxn modelId="{38FD304D-DCE0-47B5-A7E3-0827C1F59987}" srcId="{93BAD90C-86E5-49AC-B43F-4E00AE369FFA}" destId="{3FB8F70D-84EC-410A-8C05-2431F43F4B90}" srcOrd="7" destOrd="0" parTransId="{41B3207D-21B1-4DCB-8389-8FF60A401D7B}" sibTransId="{A0E71F40-30C5-439B-B49B-3E6576F287C0}"/>
    <dgm:cxn modelId="{75529F4E-793E-4766-A66E-63CA1B6F99CF}" srcId="{93BAD90C-86E5-49AC-B43F-4E00AE369FFA}" destId="{E522D7B5-0A56-4DA1-93E3-97CA05C71B42}" srcOrd="1" destOrd="0" parTransId="{2FC3C313-6167-4C5F-A7DD-ABF5B1D7C0B1}" sibTransId="{A00BF3BD-5422-4F67-B14C-D9D1FE9396DB}"/>
    <dgm:cxn modelId="{67554A7A-7961-41CA-9932-3B59E537C2F9}" type="presOf" srcId="{15052A3A-DE81-4F38-BD37-41B347CC5DF6}" destId="{B16CECFA-F404-4F6D-8C81-77D3F7E400D3}" srcOrd="0" destOrd="0" presId="urn:microsoft.com/office/officeart/2018/2/layout/IconCircleList"/>
    <dgm:cxn modelId="{B102527B-8A3D-4F8D-A478-9C1087BCFEDF}" type="presOf" srcId="{A00BF3BD-5422-4F67-B14C-D9D1FE9396DB}" destId="{C31142AB-A81E-4AEA-BAEB-6D3ABBB76BAC}" srcOrd="0" destOrd="0" presId="urn:microsoft.com/office/officeart/2018/2/layout/IconCircleList"/>
    <dgm:cxn modelId="{31A657B3-F5C1-410B-8C07-D8D87B196859}" type="presOf" srcId="{4FE211B3-B0C0-439D-A044-E8115287E578}" destId="{6F8B31EA-F50F-4B4A-BE13-E7E48E0AE2F1}" srcOrd="0" destOrd="0" presId="urn:microsoft.com/office/officeart/2018/2/layout/IconCircleList"/>
    <dgm:cxn modelId="{864F4BC0-BCE4-4369-B679-38668BE3FD91}" srcId="{93BAD90C-86E5-49AC-B43F-4E00AE369FFA}" destId="{54495F67-FF0A-4183-B36F-0AF4CFBEE829}" srcOrd="4" destOrd="0" parTransId="{912DC73D-7983-4B41-8448-F3DB6F618A25}" sibTransId="{AD23386F-FE33-4F4A-8FAF-4E8E0B434FFE}"/>
    <dgm:cxn modelId="{D6EEFBC1-3098-4255-AD96-6C9800D2CBFB}" srcId="{93BAD90C-86E5-49AC-B43F-4E00AE369FFA}" destId="{705F792F-69A4-4770-9716-441CDE8B785B}" srcOrd="6" destOrd="0" parTransId="{65044BC1-8DE4-42FF-A9F2-0212552150DD}" sibTransId="{4FE211B3-B0C0-439D-A044-E8115287E578}"/>
    <dgm:cxn modelId="{545659CC-2FE9-4483-89F9-03F7FBBFB2C7}" type="presOf" srcId="{A62564C4-42C8-4D4B-89BB-A0D269AA8D22}" destId="{35694BCC-D82E-4C67-8B69-E8EB46D5BA78}" srcOrd="0" destOrd="0" presId="urn:microsoft.com/office/officeart/2018/2/layout/IconCircleList"/>
    <dgm:cxn modelId="{C40678D7-B7FD-45BB-AAAE-E797B464AA71}" type="presOf" srcId="{F562336E-E66E-4F57-BA8C-28D7424CD171}" destId="{0C1BCE72-C811-4A53-824F-17BBC133C11E}" srcOrd="0" destOrd="0" presId="urn:microsoft.com/office/officeart/2018/2/layout/IconCircleList"/>
    <dgm:cxn modelId="{CDF7FFD8-E578-4AB6-9134-84FBB46C798A}" type="presOf" srcId="{E522D7B5-0A56-4DA1-93E3-97CA05C71B42}" destId="{7D3EE0A5-AC49-4F74-A8BD-9BEBE538B226}" srcOrd="0" destOrd="0" presId="urn:microsoft.com/office/officeart/2018/2/layout/IconCircleList"/>
    <dgm:cxn modelId="{F2F37BE0-A0CA-4F80-A395-E4E984BC14B9}" type="presOf" srcId="{F6909382-47CB-4BCB-988A-BB2120876D0E}" destId="{4DE9D964-6FD6-4692-A5AD-001C4A3B748C}" srcOrd="0" destOrd="0" presId="urn:microsoft.com/office/officeart/2018/2/layout/IconCircleList"/>
    <dgm:cxn modelId="{15716DF7-3918-4653-89C1-47D277CF6967}" srcId="{93BAD90C-86E5-49AC-B43F-4E00AE369FFA}" destId="{BB8FAA97-019F-480B-AA48-49415115B548}" srcOrd="5" destOrd="0" parTransId="{33F4169A-F231-4C12-B05E-09A300A5E4E7}" sibTransId="{A62564C4-42C8-4D4B-89BB-A0D269AA8D22}"/>
    <dgm:cxn modelId="{45BD83F7-EA06-42F9-B638-41AB0BA60E0D}" type="presOf" srcId="{173387A2-0F3E-4595-B91A-8BBB687D6245}" destId="{9045764F-615F-45C5-9AA2-2DBA0988943A}" srcOrd="0" destOrd="0" presId="urn:microsoft.com/office/officeart/2018/2/layout/IconCircleList"/>
    <dgm:cxn modelId="{1850E4F8-DA6C-4A1E-AC89-914869278655}" srcId="{93BAD90C-86E5-49AC-B43F-4E00AE369FFA}" destId="{F6909382-47CB-4BCB-988A-BB2120876D0E}" srcOrd="3" destOrd="0" parTransId="{8A62181C-1D89-47EB-B30F-1C2287EA4EEA}" sibTransId="{1CCEAFF8-B8F8-4210-B084-81032C5395B7}"/>
    <dgm:cxn modelId="{AB6784FF-4227-4102-8761-E89A731F30AB}" srcId="{93BAD90C-86E5-49AC-B43F-4E00AE369FFA}" destId="{173387A2-0F3E-4595-B91A-8BBB687D6245}" srcOrd="2" destOrd="0" parTransId="{8724F4DA-E434-4125-9D62-5ED8AA493645}" sibTransId="{89069BF3-13ED-49E4-8F63-E40DFEF108E1}"/>
    <dgm:cxn modelId="{9A970771-8E1D-4E04-A0A8-66C1CB13A7AA}" type="presParOf" srcId="{61FBA120-F3D3-47EC-B779-F9C518D4F14F}" destId="{43EAEAA7-35C6-45BA-BFA9-D8D334EF40DD}" srcOrd="0" destOrd="0" presId="urn:microsoft.com/office/officeart/2018/2/layout/IconCircleList"/>
    <dgm:cxn modelId="{5803481D-7F15-4089-BCB4-193483025963}" type="presParOf" srcId="{43EAEAA7-35C6-45BA-BFA9-D8D334EF40DD}" destId="{C988EB1E-4C60-4B9D-8E06-6C51B07EBE98}" srcOrd="0" destOrd="0" presId="urn:microsoft.com/office/officeart/2018/2/layout/IconCircleList"/>
    <dgm:cxn modelId="{AB1876D9-88E7-48FA-98D9-3BE81C1A6043}" type="presParOf" srcId="{C988EB1E-4C60-4B9D-8E06-6C51B07EBE98}" destId="{DC6B0AB9-812C-4FD6-A6D4-59838BF92C22}" srcOrd="0" destOrd="0" presId="urn:microsoft.com/office/officeart/2018/2/layout/IconCircleList"/>
    <dgm:cxn modelId="{6FDB16E3-2BDB-454F-8FA1-D8E53350CA1B}" type="presParOf" srcId="{C988EB1E-4C60-4B9D-8E06-6C51B07EBE98}" destId="{2DD0D23C-E537-4AF1-8856-FE953854852A}" srcOrd="1" destOrd="0" presId="urn:microsoft.com/office/officeart/2018/2/layout/IconCircleList"/>
    <dgm:cxn modelId="{77BC6D68-28A4-449B-A1A1-1F3FC4D75DE3}" type="presParOf" srcId="{C988EB1E-4C60-4B9D-8E06-6C51B07EBE98}" destId="{AD9A5460-0693-4B51-8BF4-147E78EE0150}" srcOrd="2" destOrd="0" presId="urn:microsoft.com/office/officeart/2018/2/layout/IconCircleList"/>
    <dgm:cxn modelId="{FD565DBD-2279-44B1-85FA-3A4DC4793EE9}" type="presParOf" srcId="{C988EB1E-4C60-4B9D-8E06-6C51B07EBE98}" destId="{B16CECFA-F404-4F6D-8C81-77D3F7E400D3}" srcOrd="3" destOrd="0" presId="urn:microsoft.com/office/officeart/2018/2/layout/IconCircleList"/>
    <dgm:cxn modelId="{90036373-DB38-4EEA-803F-838FB3869C92}" type="presParOf" srcId="{43EAEAA7-35C6-45BA-BFA9-D8D334EF40DD}" destId="{0C1BCE72-C811-4A53-824F-17BBC133C11E}" srcOrd="1" destOrd="0" presId="urn:microsoft.com/office/officeart/2018/2/layout/IconCircleList"/>
    <dgm:cxn modelId="{897028DB-F220-4446-851F-02D959982C5C}" type="presParOf" srcId="{43EAEAA7-35C6-45BA-BFA9-D8D334EF40DD}" destId="{1F9860A4-E7A2-4831-9637-9384624263F4}" srcOrd="2" destOrd="0" presId="urn:microsoft.com/office/officeart/2018/2/layout/IconCircleList"/>
    <dgm:cxn modelId="{01D70F73-28BE-4C7E-BBB4-A128A395B1F9}" type="presParOf" srcId="{1F9860A4-E7A2-4831-9637-9384624263F4}" destId="{8CBB5C13-C644-419D-8A42-536884F8490E}" srcOrd="0" destOrd="0" presId="urn:microsoft.com/office/officeart/2018/2/layout/IconCircleList"/>
    <dgm:cxn modelId="{D040007B-39E9-4037-9106-4F331C6197C7}" type="presParOf" srcId="{1F9860A4-E7A2-4831-9637-9384624263F4}" destId="{E49D3532-31FB-470E-A95B-E7005C1017E1}" srcOrd="1" destOrd="0" presId="urn:microsoft.com/office/officeart/2018/2/layout/IconCircleList"/>
    <dgm:cxn modelId="{2AF649E2-EF5E-4316-B694-5A9830C5BE8B}" type="presParOf" srcId="{1F9860A4-E7A2-4831-9637-9384624263F4}" destId="{42A6D722-0711-46ED-8B71-0506B7AFBAF3}" srcOrd="2" destOrd="0" presId="urn:microsoft.com/office/officeart/2018/2/layout/IconCircleList"/>
    <dgm:cxn modelId="{F652301E-16B5-4AE6-AEE3-D607A2ACB7C4}" type="presParOf" srcId="{1F9860A4-E7A2-4831-9637-9384624263F4}" destId="{7D3EE0A5-AC49-4F74-A8BD-9BEBE538B226}" srcOrd="3" destOrd="0" presId="urn:microsoft.com/office/officeart/2018/2/layout/IconCircleList"/>
    <dgm:cxn modelId="{57A0C5D8-1369-4F12-AC1B-B8FFB1B8AA43}" type="presParOf" srcId="{43EAEAA7-35C6-45BA-BFA9-D8D334EF40DD}" destId="{C31142AB-A81E-4AEA-BAEB-6D3ABBB76BAC}" srcOrd="3" destOrd="0" presId="urn:microsoft.com/office/officeart/2018/2/layout/IconCircleList"/>
    <dgm:cxn modelId="{1738A120-B266-4FA9-AD1E-2D81C8A42514}" type="presParOf" srcId="{43EAEAA7-35C6-45BA-BFA9-D8D334EF40DD}" destId="{B773DDD7-5362-48E6-B5D7-FB988ADB5F11}" srcOrd="4" destOrd="0" presId="urn:microsoft.com/office/officeart/2018/2/layout/IconCircleList"/>
    <dgm:cxn modelId="{8F73B420-DE78-47A2-835D-AA909A9069AE}" type="presParOf" srcId="{B773DDD7-5362-48E6-B5D7-FB988ADB5F11}" destId="{FBFB278C-4B73-4ED1-8A33-9310030559B7}" srcOrd="0" destOrd="0" presId="urn:microsoft.com/office/officeart/2018/2/layout/IconCircleList"/>
    <dgm:cxn modelId="{284EC99D-A389-45FC-8C98-5E7DDCB4C571}" type="presParOf" srcId="{B773DDD7-5362-48E6-B5D7-FB988ADB5F11}" destId="{8A3AA6F8-2F7B-4455-B7BC-8212A571C1D5}" srcOrd="1" destOrd="0" presId="urn:microsoft.com/office/officeart/2018/2/layout/IconCircleList"/>
    <dgm:cxn modelId="{1C22B655-1522-4066-9344-C6DF5FB4EF68}" type="presParOf" srcId="{B773DDD7-5362-48E6-B5D7-FB988ADB5F11}" destId="{953AE2E9-DE20-47E5-8306-C6D9CE5C4B00}" srcOrd="2" destOrd="0" presId="urn:microsoft.com/office/officeart/2018/2/layout/IconCircleList"/>
    <dgm:cxn modelId="{0243F016-D1EB-4B9C-AB46-665AB3DD129C}" type="presParOf" srcId="{B773DDD7-5362-48E6-B5D7-FB988ADB5F11}" destId="{9045764F-615F-45C5-9AA2-2DBA0988943A}" srcOrd="3" destOrd="0" presId="urn:microsoft.com/office/officeart/2018/2/layout/IconCircleList"/>
    <dgm:cxn modelId="{44CDE670-40B8-449A-8829-CCC5F24E096F}" type="presParOf" srcId="{43EAEAA7-35C6-45BA-BFA9-D8D334EF40DD}" destId="{2FD5BD55-9906-4C38-A609-404000AA1693}" srcOrd="5" destOrd="0" presId="urn:microsoft.com/office/officeart/2018/2/layout/IconCircleList"/>
    <dgm:cxn modelId="{512D498F-38AB-4D21-BC0D-EF2D5B549B2E}" type="presParOf" srcId="{43EAEAA7-35C6-45BA-BFA9-D8D334EF40DD}" destId="{04D16F1F-A1B8-4323-812B-4FEDC482A22A}" srcOrd="6" destOrd="0" presId="urn:microsoft.com/office/officeart/2018/2/layout/IconCircleList"/>
    <dgm:cxn modelId="{0E1474BA-E1EC-491D-801B-C2EA230CED69}" type="presParOf" srcId="{04D16F1F-A1B8-4323-812B-4FEDC482A22A}" destId="{6578BFDE-08AF-493B-A760-681584241FD4}" srcOrd="0" destOrd="0" presId="urn:microsoft.com/office/officeart/2018/2/layout/IconCircleList"/>
    <dgm:cxn modelId="{5C89A817-F8F1-4B52-8E08-E59085D3D092}" type="presParOf" srcId="{04D16F1F-A1B8-4323-812B-4FEDC482A22A}" destId="{44276EAB-C62F-4311-98EE-4F9084E4934E}" srcOrd="1" destOrd="0" presId="urn:microsoft.com/office/officeart/2018/2/layout/IconCircleList"/>
    <dgm:cxn modelId="{DDF04FBC-7147-4A60-BE98-2CF2BD9BE2E4}" type="presParOf" srcId="{04D16F1F-A1B8-4323-812B-4FEDC482A22A}" destId="{E07398BE-188C-4039-BF27-1D7FD155038D}" srcOrd="2" destOrd="0" presId="urn:microsoft.com/office/officeart/2018/2/layout/IconCircleList"/>
    <dgm:cxn modelId="{B7EBE26F-5772-48AA-AAA3-0333BE8DAC5B}" type="presParOf" srcId="{04D16F1F-A1B8-4323-812B-4FEDC482A22A}" destId="{4DE9D964-6FD6-4692-A5AD-001C4A3B748C}" srcOrd="3" destOrd="0" presId="urn:microsoft.com/office/officeart/2018/2/layout/IconCircleList"/>
    <dgm:cxn modelId="{D3CD7C54-6412-40D1-9212-6B140B555142}" type="presParOf" srcId="{43EAEAA7-35C6-45BA-BFA9-D8D334EF40DD}" destId="{49A7C39F-83D7-4352-82AC-10D8E8F31340}" srcOrd="7" destOrd="0" presId="urn:microsoft.com/office/officeart/2018/2/layout/IconCircleList"/>
    <dgm:cxn modelId="{682B6AC1-F6C4-4625-95F1-2090F9CD6675}" type="presParOf" srcId="{43EAEAA7-35C6-45BA-BFA9-D8D334EF40DD}" destId="{23DC23AE-DAE9-434B-B47C-7BCE1DA7A64B}" srcOrd="8" destOrd="0" presId="urn:microsoft.com/office/officeart/2018/2/layout/IconCircleList"/>
    <dgm:cxn modelId="{C990C522-A87B-4AE0-927F-356B4FF53E48}" type="presParOf" srcId="{23DC23AE-DAE9-434B-B47C-7BCE1DA7A64B}" destId="{9EAE6713-5DBC-4F6C-B422-40AE1E06968C}" srcOrd="0" destOrd="0" presId="urn:microsoft.com/office/officeart/2018/2/layout/IconCircleList"/>
    <dgm:cxn modelId="{950F3591-2395-435F-83F0-CEF8AE927EAE}" type="presParOf" srcId="{23DC23AE-DAE9-434B-B47C-7BCE1DA7A64B}" destId="{4DE76A67-A3BD-4804-89D4-343580CCC673}" srcOrd="1" destOrd="0" presId="urn:microsoft.com/office/officeart/2018/2/layout/IconCircleList"/>
    <dgm:cxn modelId="{056717C7-CF7B-4C85-85E2-8364B2BBAA49}" type="presParOf" srcId="{23DC23AE-DAE9-434B-B47C-7BCE1DA7A64B}" destId="{6B50901A-9403-4FF9-9D7D-A04DE3AE6CC6}" srcOrd="2" destOrd="0" presId="urn:microsoft.com/office/officeart/2018/2/layout/IconCircleList"/>
    <dgm:cxn modelId="{DCC9FA35-01E1-413E-BD3E-F4D97EADA940}" type="presParOf" srcId="{23DC23AE-DAE9-434B-B47C-7BCE1DA7A64B}" destId="{CDE47FD0-5690-4076-B81B-CC2A05DE003D}" srcOrd="3" destOrd="0" presId="urn:microsoft.com/office/officeart/2018/2/layout/IconCircleList"/>
    <dgm:cxn modelId="{474DE319-435C-48B2-A02A-32AF363DA7CC}" type="presParOf" srcId="{43EAEAA7-35C6-45BA-BFA9-D8D334EF40DD}" destId="{BDB9C0E6-9620-4167-B65E-9DACCC77756A}" srcOrd="9" destOrd="0" presId="urn:microsoft.com/office/officeart/2018/2/layout/IconCircleList"/>
    <dgm:cxn modelId="{F7E76E8F-A073-4999-9AE6-0FD566DB38EF}" type="presParOf" srcId="{43EAEAA7-35C6-45BA-BFA9-D8D334EF40DD}" destId="{E3CDC44D-FD3E-406B-A46A-5EA724A93AAB}" srcOrd="10" destOrd="0" presId="urn:microsoft.com/office/officeart/2018/2/layout/IconCircleList"/>
    <dgm:cxn modelId="{D506C349-830D-4E72-87FE-D1A660BA3905}" type="presParOf" srcId="{E3CDC44D-FD3E-406B-A46A-5EA724A93AAB}" destId="{44C60CE1-3187-40CF-B64F-CA3D8C8FC3F7}" srcOrd="0" destOrd="0" presId="urn:microsoft.com/office/officeart/2018/2/layout/IconCircleList"/>
    <dgm:cxn modelId="{3ABBD592-8DCD-4AA2-ADAF-B1122B8DE459}" type="presParOf" srcId="{E3CDC44D-FD3E-406B-A46A-5EA724A93AAB}" destId="{5DC13291-6D20-486C-BB3F-9D5236965374}" srcOrd="1" destOrd="0" presId="urn:microsoft.com/office/officeart/2018/2/layout/IconCircleList"/>
    <dgm:cxn modelId="{348FF07E-D895-4F69-9ABE-E0667819DA44}" type="presParOf" srcId="{E3CDC44D-FD3E-406B-A46A-5EA724A93AAB}" destId="{95954848-35B9-45A4-BAD1-2C5927597C78}" srcOrd="2" destOrd="0" presId="urn:microsoft.com/office/officeart/2018/2/layout/IconCircleList"/>
    <dgm:cxn modelId="{1190D51B-F864-4A99-A0DD-6746A4CBD1E0}" type="presParOf" srcId="{E3CDC44D-FD3E-406B-A46A-5EA724A93AAB}" destId="{92E2CFE4-1F29-4A4F-9D80-FECDCD6B4400}" srcOrd="3" destOrd="0" presId="urn:microsoft.com/office/officeart/2018/2/layout/IconCircleList"/>
    <dgm:cxn modelId="{04564ADF-09A9-4A6B-9940-73BDA18CEEAA}" type="presParOf" srcId="{43EAEAA7-35C6-45BA-BFA9-D8D334EF40DD}" destId="{35694BCC-D82E-4C67-8B69-E8EB46D5BA78}" srcOrd="11" destOrd="0" presId="urn:microsoft.com/office/officeart/2018/2/layout/IconCircleList"/>
    <dgm:cxn modelId="{1B814262-7DB7-4D2A-9489-BFBB7E5D3EFB}" type="presParOf" srcId="{43EAEAA7-35C6-45BA-BFA9-D8D334EF40DD}" destId="{CD491ABE-E3A3-41F7-A20D-4445DDF9D05F}" srcOrd="12" destOrd="0" presId="urn:microsoft.com/office/officeart/2018/2/layout/IconCircleList"/>
    <dgm:cxn modelId="{BE3C76BB-003B-48CD-972D-130B1588A820}" type="presParOf" srcId="{CD491ABE-E3A3-41F7-A20D-4445DDF9D05F}" destId="{DE800468-67D0-47B4-879C-180EA477D404}" srcOrd="0" destOrd="0" presId="urn:microsoft.com/office/officeart/2018/2/layout/IconCircleList"/>
    <dgm:cxn modelId="{8DB7699E-98D4-4484-BE6F-00BCA1C0DA44}" type="presParOf" srcId="{CD491ABE-E3A3-41F7-A20D-4445DDF9D05F}" destId="{37690292-4C47-44F5-89F1-FA9C4CF6E2E6}" srcOrd="1" destOrd="0" presId="urn:microsoft.com/office/officeart/2018/2/layout/IconCircleList"/>
    <dgm:cxn modelId="{B70F8DA4-61BF-4AA5-A93A-5C1BE81765FD}" type="presParOf" srcId="{CD491ABE-E3A3-41F7-A20D-4445DDF9D05F}" destId="{781EF64F-1776-4AC0-ADCB-A3892B6DE569}" srcOrd="2" destOrd="0" presId="urn:microsoft.com/office/officeart/2018/2/layout/IconCircleList"/>
    <dgm:cxn modelId="{AB3A2D0D-CD75-4EED-9A57-591AFD8DE103}" type="presParOf" srcId="{CD491ABE-E3A3-41F7-A20D-4445DDF9D05F}" destId="{E42DE564-DBE5-4E49-B566-F565EE5DC9B1}" srcOrd="3" destOrd="0" presId="urn:microsoft.com/office/officeart/2018/2/layout/IconCircleList"/>
    <dgm:cxn modelId="{B1F67221-1A51-4091-938B-D0D29A4AD433}" type="presParOf" srcId="{43EAEAA7-35C6-45BA-BFA9-D8D334EF40DD}" destId="{6F8B31EA-F50F-4B4A-BE13-E7E48E0AE2F1}" srcOrd="13" destOrd="0" presId="urn:microsoft.com/office/officeart/2018/2/layout/IconCircleList"/>
    <dgm:cxn modelId="{A59A4B63-1E9A-403D-83EF-9AF8AD8D54E2}" type="presParOf" srcId="{43EAEAA7-35C6-45BA-BFA9-D8D334EF40DD}" destId="{0B585F0D-B7F6-48AC-93A8-C6662C156DE0}" srcOrd="14" destOrd="0" presId="urn:microsoft.com/office/officeart/2018/2/layout/IconCircleList"/>
    <dgm:cxn modelId="{7A92CFD8-F96F-466D-B49A-76937F68D6E2}" type="presParOf" srcId="{0B585F0D-B7F6-48AC-93A8-C6662C156DE0}" destId="{9039C112-E6E6-4522-8D4A-88C996DB8948}" srcOrd="0" destOrd="0" presId="urn:microsoft.com/office/officeart/2018/2/layout/IconCircleList"/>
    <dgm:cxn modelId="{9E7684FA-E863-4780-90BF-91395E84D1EF}" type="presParOf" srcId="{0B585F0D-B7F6-48AC-93A8-C6662C156DE0}" destId="{FE7515FA-0225-4B10-B7EA-3D0E033DE837}" srcOrd="1" destOrd="0" presId="urn:microsoft.com/office/officeart/2018/2/layout/IconCircleList"/>
    <dgm:cxn modelId="{7C64F02D-7B71-4120-A1B2-5987E5A3CE40}" type="presParOf" srcId="{0B585F0D-B7F6-48AC-93A8-C6662C156DE0}" destId="{D12BB174-56DC-40FD-A138-70B2593A77AE}" srcOrd="2" destOrd="0" presId="urn:microsoft.com/office/officeart/2018/2/layout/IconCircleList"/>
    <dgm:cxn modelId="{84F06124-8D62-44C5-AEAD-86ECF9459092}" type="presParOf" srcId="{0B585F0D-B7F6-48AC-93A8-C6662C156DE0}" destId="{63218E09-D08A-40F7-9307-934DCCF7CD1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AA2484C-8C51-46DC-948E-3C27A8B4E1F2}"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ECC1719-AEF9-4FD5-914E-B3418AFA9DE2}">
      <dgm:prSet/>
      <dgm:spPr/>
      <dgm:t>
        <a:bodyPr/>
        <a:lstStyle/>
        <a:p>
          <a:pPr>
            <a:lnSpc>
              <a:spcPct val="100000"/>
            </a:lnSpc>
            <a:defRPr cap="all"/>
          </a:pPr>
          <a:r>
            <a:rPr lang="en-GB"/>
            <a:t>In- text citation-</a:t>
          </a:r>
          <a:r>
            <a:rPr lang="en-GB">
              <a:latin typeface="Bierstadt"/>
            </a:rPr>
            <a:t> including</a:t>
          </a:r>
          <a:r>
            <a:rPr lang="en-GB"/>
            <a:t> the source of information within your work.</a:t>
          </a:r>
          <a:endParaRPr lang="en-US"/>
        </a:p>
      </dgm:t>
    </dgm:pt>
    <dgm:pt modelId="{424FA4CB-2785-4E1B-8D99-DBF4316488D6}" type="parTrans" cxnId="{7CF4213A-8A33-40BA-A81D-8C887C5B5053}">
      <dgm:prSet/>
      <dgm:spPr/>
      <dgm:t>
        <a:bodyPr/>
        <a:lstStyle/>
        <a:p>
          <a:endParaRPr lang="en-US"/>
        </a:p>
      </dgm:t>
    </dgm:pt>
    <dgm:pt modelId="{C777A456-8891-4918-949C-22C458B04BBA}" type="sibTrans" cxnId="{7CF4213A-8A33-40BA-A81D-8C887C5B5053}">
      <dgm:prSet/>
      <dgm:spPr/>
      <dgm:t>
        <a:bodyPr/>
        <a:lstStyle/>
        <a:p>
          <a:endParaRPr lang="en-US"/>
        </a:p>
      </dgm:t>
    </dgm:pt>
    <dgm:pt modelId="{7CCF971D-EF0C-4EC3-9F86-A5539D4424F9}">
      <dgm:prSet/>
      <dgm:spPr/>
      <dgm:t>
        <a:bodyPr/>
        <a:lstStyle/>
        <a:p>
          <a:pPr>
            <a:lnSpc>
              <a:spcPct val="100000"/>
            </a:lnSpc>
            <a:defRPr cap="all"/>
          </a:pPr>
          <a:r>
            <a:rPr lang="en-GB"/>
            <a:t>Reference list- at the end of your work in alphabetical order of authors surname</a:t>
          </a:r>
          <a:endParaRPr lang="en-US"/>
        </a:p>
      </dgm:t>
    </dgm:pt>
    <dgm:pt modelId="{4F266FF2-DC9B-41C0-B369-CCC7B77677D9}" type="parTrans" cxnId="{7C756741-3A92-42A1-B80E-4E4592D5E5B3}">
      <dgm:prSet/>
      <dgm:spPr/>
      <dgm:t>
        <a:bodyPr/>
        <a:lstStyle/>
        <a:p>
          <a:endParaRPr lang="en-US"/>
        </a:p>
      </dgm:t>
    </dgm:pt>
    <dgm:pt modelId="{322EEF62-AFBF-4F28-B6C7-48631E8F5F83}" type="sibTrans" cxnId="{7C756741-3A92-42A1-B80E-4E4592D5E5B3}">
      <dgm:prSet/>
      <dgm:spPr/>
      <dgm:t>
        <a:bodyPr/>
        <a:lstStyle/>
        <a:p>
          <a:endParaRPr lang="en-US"/>
        </a:p>
      </dgm:t>
    </dgm:pt>
    <dgm:pt modelId="{031D9500-F3F0-4BFD-B15D-958FD0A7E889}" type="pres">
      <dgm:prSet presAssocID="{6AA2484C-8C51-46DC-948E-3C27A8B4E1F2}" presName="root" presStyleCnt="0">
        <dgm:presLayoutVars>
          <dgm:dir/>
          <dgm:resizeHandles val="exact"/>
        </dgm:presLayoutVars>
      </dgm:prSet>
      <dgm:spPr/>
    </dgm:pt>
    <dgm:pt modelId="{D9E0E67A-54DD-43AA-AACE-F767C0400B7D}" type="pres">
      <dgm:prSet presAssocID="{2ECC1719-AEF9-4FD5-914E-B3418AFA9DE2}" presName="compNode" presStyleCnt="0"/>
      <dgm:spPr/>
    </dgm:pt>
    <dgm:pt modelId="{E24167F1-21FB-4A28-A91A-F46C956C47D9}" type="pres">
      <dgm:prSet presAssocID="{2ECC1719-AEF9-4FD5-914E-B3418AFA9DE2}" presName="iconBgRect" presStyleLbl="bgShp" presStyleIdx="0" presStyleCnt="2"/>
      <dgm:spPr/>
    </dgm:pt>
    <dgm:pt modelId="{DB49E495-4EF7-4E56-8056-21AC8FF762DB}" type="pres">
      <dgm:prSet presAssocID="{2ECC1719-AEF9-4FD5-914E-B3418AFA9DE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4942072E-26DF-4D75-BBC0-7D0261D7AB5C}" type="pres">
      <dgm:prSet presAssocID="{2ECC1719-AEF9-4FD5-914E-B3418AFA9DE2}" presName="spaceRect" presStyleCnt="0"/>
      <dgm:spPr/>
    </dgm:pt>
    <dgm:pt modelId="{8410097D-A1A8-44EC-9784-865E0222EC6C}" type="pres">
      <dgm:prSet presAssocID="{2ECC1719-AEF9-4FD5-914E-B3418AFA9DE2}" presName="textRect" presStyleLbl="revTx" presStyleIdx="0" presStyleCnt="2">
        <dgm:presLayoutVars>
          <dgm:chMax val="1"/>
          <dgm:chPref val="1"/>
        </dgm:presLayoutVars>
      </dgm:prSet>
      <dgm:spPr/>
    </dgm:pt>
    <dgm:pt modelId="{40571DF5-AAA9-4031-8039-8D10BAC11AEC}" type="pres">
      <dgm:prSet presAssocID="{C777A456-8891-4918-949C-22C458B04BBA}" presName="sibTrans" presStyleCnt="0"/>
      <dgm:spPr/>
    </dgm:pt>
    <dgm:pt modelId="{3A46BC8A-A7A7-482C-82BE-051065E5333B}" type="pres">
      <dgm:prSet presAssocID="{7CCF971D-EF0C-4EC3-9F86-A5539D4424F9}" presName="compNode" presStyleCnt="0"/>
      <dgm:spPr/>
    </dgm:pt>
    <dgm:pt modelId="{22A036BB-791B-4AB8-A24C-5AA9B6DC85F3}" type="pres">
      <dgm:prSet presAssocID="{7CCF971D-EF0C-4EC3-9F86-A5539D4424F9}" presName="iconBgRect" presStyleLbl="bgShp" presStyleIdx="1" presStyleCnt="2"/>
      <dgm:spPr/>
    </dgm:pt>
    <dgm:pt modelId="{954AC50F-EA9A-45C0-B6B2-77121D88A756}" type="pres">
      <dgm:prSet presAssocID="{7CCF971D-EF0C-4EC3-9F86-A5539D4424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5190ACAE-DC8C-4AEA-8C53-22900AB720E4}" type="pres">
      <dgm:prSet presAssocID="{7CCF971D-EF0C-4EC3-9F86-A5539D4424F9}" presName="spaceRect" presStyleCnt="0"/>
      <dgm:spPr/>
    </dgm:pt>
    <dgm:pt modelId="{C8CB7D82-444B-4EC8-91F9-7D8B1D3D997B}" type="pres">
      <dgm:prSet presAssocID="{7CCF971D-EF0C-4EC3-9F86-A5539D4424F9}" presName="textRect" presStyleLbl="revTx" presStyleIdx="1" presStyleCnt="2">
        <dgm:presLayoutVars>
          <dgm:chMax val="1"/>
          <dgm:chPref val="1"/>
        </dgm:presLayoutVars>
      </dgm:prSet>
      <dgm:spPr/>
    </dgm:pt>
  </dgm:ptLst>
  <dgm:cxnLst>
    <dgm:cxn modelId="{7CF4213A-8A33-40BA-A81D-8C887C5B5053}" srcId="{6AA2484C-8C51-46DC-948E-3C27A8B4E1F2}" destId="{2ECC1719-AEF9-4FD5-914E-B3418AFA9DE2}" srcOrd="0" destOrd="0" parTransId="{424FA4CB-2785-4E1B-8D99-DBF4316488D6}" sibTransId="{C777A456-8891-4918-949C-22C458B04BBA}"/>
    <dgm:cxn modelId="{7C756741-3A92-42A1-B80E-4E4592D5E5B3}" srcId="{6AA2484C-8C51-46DC-948E-3C27A8B4E1F2}" destId="{7CCF971D-EF0C-4EC3-9F86-A5539D4424F9}" srcOrd="1" destOrd="0" parTransId="{4F266FF2-DC9B-41C0-B369-CCC7B77677D9}" sibTransId="{322EEF62-AFBF-4F28-B6C7-48631E8F5F83}"/>
    <dgm:cxn modelId="{D8A8B851-D0C1-4D52-96BE-1043A663DE86}" type="presOf" srcId="{6AA2484C-8C51-46DC-948E-3C27A8B4E1F2}" destId="{031D9500-F3F0-4BFD-B15D-958FD0A7E889}" srcOrd="0" destOrd="0" presId="urn:microsoft.com/office/officeart/2018/5/layout/IconCircleLabelList"/>
    <dgm:cxn modelId="{630969AD-303D-4FB2-A77D-23A881145EB1}" type="presOf" srcId="{7CCF971D-EF0C-4EC3-9F86-A5539D4424F9}" destId="{C8CB7D82-444B-4EC8-91F9-7D8B1D3D997B}" srcOrd="0" destOrd="0" presId="urn:microsoft.com/office/officeart/2018/5/layout/IconCircleLabelList"/>
    <dgm:cxn modelId="{0C7AD6B2-2FED-4B04-A7A9-66DD11C09F06}" type="presOf" srcId="{2ECC1719-AEF9-4FD5-914E-B3418AFA9DE2}" destId="{8410097D-A1A8-44EC-9784-865E0222EC6C}" srcOrd="0" destOrd="0" presId="urn:microsoft.com/office/officeart/2018/5/layout/IconCircleLabelList"/>
    <dgm:cxn modelId="{ACF3CF6D-84EF-4D96-A9CF-E22F71055BC5}" type="presParOf" srcId="{031D9500-F3F0-4BFD-B15D-958FD0A7E889}" destId="{D9E0E67A-54DD-43AA-AACE-F767C0400B7D}" srcOrd="0" destOrd="0" presId="urn:microsoft.com/office/officeart/2018/5/layout/IconCircleLabelList"/>
    <dgm:cxn modelId="{74E80B2E-D87D-49EE-8FC3-A5CD54BF081B}" type="presParOf" srcId="{D9E0E67A-54DD-43AA-AACE-F767C0400B7D}" destId="{E24167F1-21FB-4A28-A91A-F46C956C47D9}" srcOrd="0" destOrd="0" presId="urn:microsoft.com/office/officeart/2018/5/layout/IconCircleLabelList"/>
    <dgm:cxn modelId="{B9E3B27C-DB57-422B-8D81-A6005E14B963}" type="presParOf" srcId="{D9E0E67A-54DD-43AA-AACE-F767C0400B7D}" destId="{DB49E495-4EF7-4E56-8056-21AC8FF762DB}" srcOrd="1" destOrd="0" presId="urn:microsoft.com/office/officeart/2018/5/layout/IconCircleLabelList"/>
    <dgm:cxn modelId="{FFC69A9C-0EE8-4103-A25B-06F10A579ED4}" type="presParOf" srcId="{D9E0E67A-54DD-43AA-AACE-F767C0400B7D}" destId="{4942072E-26DF-4D75-BBC0-7D0261D7AB5C}" srcOrd="2" destOrd="0" presId="urn:microsoft.com/office/officeart/2018/5/layout/IconCircleLabelList"/>
    <dgm:cxn modelId="{8FD3D4DC-0911-4611-9CCC-A05555104DDF}" type="presParOf" srcId="{D9E0E67A-54DD-43AA-AACE-F767C0400B7D}" destId="{8410097D-A1A8-44EC-9784-865E0222EC6C}" srcOrd="3" destOrd="0" presId="urn:microsoft.com/office/officeart/2018/5/layout/IconCircleLabelList"/>
    <dgm:cxn modelId="{76470EB9-ECB0-4CAC-89A9-0DC6A7DC7F55}" type="presParOf" srcId="{031D9500-F3F0-4BFD-B15D-958FD0A7E889}" destId="{40571DF5-AAA9-4031-8039-8D10BAC11AEC}" srcOrd="1" destOrd="0" presId="urn:microsoft.com/office/officeart/2018/5/layout/IconCircleLabelList"/>
    <dgm:cxn modelId="{7C072C92-23A5-4BC9-A24D-FF3630F631D2}" type="presParOf" srcId="{031D9500-F3F0-4BFD-B15D-958FD0A7E889}" destId="{3A46BC8A-A7A7-482C-82BE-051065E5333B}" srcOrd="2" destOrd="0" presId="urn:microsoft.com/office/officeart/2018/5/layout/IconCircleLabelList"/>
    <dgm:cxn modelId="{95804D1F-373E-4720-A3F6-77E1811E226F}" type="presParOf" srcId="{3A46BC8A-A7A7-482C-82BE-051065E5333B}" destId="{22A036BB-791B-4AB8-A24C-5AA9B6DC85F3}" srcOrd="0" destOrd="0" presId="urn:microsoft.com/office/officeart/2018/5/layout/IconCircleLabelList"/>
    <dgm:cxn modelId="{80CBAF81-444D-4BAD-A77D-380C29C9924A}" type="presParOf" srcId="{3A46BC8A-A7A7-482C-82BE-051065E5333B}" destId="{954AC50F-EA9A-45C0-B6B2-77121D88A756}" srcOrd="1" destOrd="0" presId="urn:microsoft.com/office/officeart/2018/5/layout/IconCircleLabelList"/>
    <dgm:cxn modelId="{5B4A11F5-4CE9-40E1-854A-EE3ED921C681}" type="presParOf" srcId="{3A46BC8A-A7A7-482C-82BE-051065E5333B}" destId="{5190ACAE-DC8C-4AEA-8C53-22900AB720E4}" srcOrd="2" destOrd="0" presId="urn:microsoft.com/office/officeart/2018/5/layout/IconCircleLabelList"/>
    <dgm:cxn modelId="{D9BE1533-8BC7-4FD1-9A98-F7EDEEE7B9D2}" type="presParOf" srcId="{3A46BC8A-A7A7-482C-82BE-051065E5333B}" destId="{C8CB7D82-444B-4EC8-91F9-7D8B1D3D997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5AEA0E-B2A6-40F8-AF8F-42C3F49B261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D20CF8E-B26D-44CE-AD37-1CD14D0FD38C}">
      <dgm:prSet/>
      <dgm:spPr/>
      <dgm:t>
        <a:bodyPr/>
        <a:lstStyle/>
        <a:p>
          <a:r>
            <a:rPr lang="en-GB" dirty="0"/>
            <a:t>Power Point on OneDrive</a:t>
          </a:r>
          <a:endParaRPr lang="en-US" dirty="0"/>
        </a:p>
      </dgm:t>
    </dgm:pt>
    <dgm:pt modelId="{1FEB40B4-1284-45A4-AB8D-A7EFF3CCC25D}" type="parTrans" cxnId="{267C3850-11AD-4052-B967-AA44057CD32D}">
      <dgm:prSet/>
      <dgm:spPr/>
      <dgm:t>
        <a:bodyPr/>
        <a:lstStyle/>
        <a:p>
          <a:endParaRPr lang="en-US"/>
        </a:p>
      </dgm:t>
    </dgm:pt>
    <dgm:pt modelId="{5AC2BB33-3595-463A-8B7A-5ACFE82C2D9E}" type="sibTrans" cxnId="{267C3850-11AD-4052-B967-AA44057CD32D}">
      <dgm:prSet/>
      <dgm:spPr/>
      <dgm:t>
        <a:bodyPr/>
        <a:lstStyle/>
        <a:p>
          <a:endParaRPr lang="en-US"/>
        </a:p>
      </dgm:t>
    </dgm:pt>
    <dgm:pt modelId="{A847E17E-7F83-43CC-BAA5-0B658BE78E20}">
      <dgm:prSet/>
      <dgm:spPr/>
      <dgm:t>
        <a:bodyPr/>
        <a:lstStyle/>
        <a:p>
          <a:r>
            <a:rPr lang="en-GB" dirty="0"/>
            <a:t>Your presentation needs to include the following:-</a:t>
          </a:r>
          <a:endParaRPr lang="en-US" dirty="0"/>
        </a:p>
      </dgm:t>
    </dgm:pt>
    <dgm:pt modelId="{4A9E0C45-1C25-4CFA-98AC-02D209900517}" type="parTrans" cxnId="{EC12E51A-518A-4397-8FA0-DA31AB5D7CB3}">
      <dgm:prSet/>
      <dgm:spPr/>
      <dgm:t>
        <a:bodyPr/>
        <a:lstStyle/>
        <a:p>
          <a:endParaRPr lang="en-US"/>
        </a:p>
      </dgm:t>
    </dgm:pt>
    <dgm:pt modelId="{CA3FF359-3D1D-4F25-ADD9-693965C8B41C}" type="sibTrans" cxnId="{EC12E51A-518A-4397-8FA0-DA31AB5D7CB3}">
      <dgm:prSet/>
      <dgm:spPr/>
      <dgm:t>
        <a:bodyPr/>
        <a:lstStyle/>
        <a:p>
          <a:endParaRPr lang="en-US"/>
        </a:p>
      </dgm:t>
    </dgm:pt>
    <dgm:pt modelId="{AFE6B81B-0372-49DC-A613-0298AA1DEEB2}">
      <dgm:prSet/>
      <dgm:spPr/>
      <dgm:t>
        <a:bodyPr/>
        <a:lstStyle/>
        <a:p>
          <a:pPr rtl="0"/>
          <a:r>
            <a:rPr lang="en-GB" b="1" dirty="0">
              <a:latin typeface="Bierstadt"/>
            </a:rPr>
            <a:t> A minimum of 3</a:t>
          </a:r>
          <a:r>
            <a:rPr lang="en-GB" b="1" dirty="0"/>
            <a:t> slides</a:t>
          </a:r>
          <a:endParaRPr lang="en-US" dirty="0"/>
        </a:p>
      </dgm:t>
    </dgm:pt>
    <dgm:pt modelId="{FEBE1117-1F7A-4583-BCF8-D75989D3578C}" type="parTrans" cxnId="{E323609E-E646-4C49-BFA9-D7B4630CB261}">
      <dgm:prSet/>
      <dgm:spPr/>
      <dgm:t>
        <a:bodyPr/>
        <a:lstStyle/>
        <a:p>
          <a:endParaRPr lang="en-US"/>
        </a:p>
      </dgm:t>
    </dgm:pt>
    <dgm:pt modelId="{0D492157-C3D1-44A4-B14E-B2145CA9060D}" type="sibTrans" cxnId="{E323609E-E646-4C49-BFA9-D7B4630CB261}">
      <dgm:prSet/>
      <dgm:spPr/>
      <dgm:t>
        <a:bodyPr/>
        <a:lstStyle/>
        <a:p>
          <a:endParaRPr lang="en-US"/>
        </a:p>
      </dgm:t>
    </dgm:pt>
    <dgm:pt modelId="{398DA557-BC5F-4C87-A6F2-164EDC1B204D}">
      <dgm:prSet/>
      <dgm:spPr/>
      <dgm:t>
        <a:bodyPr/>
        <a:lstStyle/>
        <a:p>
          <a:r>
            <a:rPr lang="en-GB" b="1" dirty="0"/>
            <a:t>1 image</a:t>
          </a:r>
          <a:endParaRPr lang="en-US" dirty="0"/>
        </a:p>
      </dgm:t>
    </dgm:pt>
    <dgm:pt modelId="{1589974B-80EF-4786-B237-9DB9613D7541}" type="parTrans" cxnId="{B546611D-AE13-46AB-AF1E-E947FF5E4551}">
      <dgm:prSet/>
      <dgm:spPr/>
      <dgm:t>
        <a:bodyPr/>
        <a:lstStyle/>
        <a:p>
          <a:endParaRPr lang="en-US"/>
        </a:p>
      </dgm:t>
    </dgm:pt>
    <dgm:pt modelId="{88587501-D30D-42DA-ADF7-088E3371F590}" type="sibTrans" cxnId="{B546611D-AE13-46AB-AF1E-E947FF5E4551}">
      <dgm:prSet/>
      <dgm:spPr/>
      <dgm:t>
        <a:bodyPr/>
        <a:lstStyle/>
        <a:p>
          <a:endParaRPr lang="en-US"/>
        </a:p>
      </dgm:t>
    </dgm:pt>
    <dgm:pt modelId="{8C784AB7-B5DF-4EB9-8D9A-0EF58E41B088}">
      <dgm:prSet/>
      <dgm:spPr/>
      <dgm:t>
        <a:bodyPr/>
        <a:lstStyle/>
        <a:p>
          <a:r>
            <a:rPr lang="en-GB" b="1" dirty="0"/>
            <a:t>Animation</a:t>
          </a:r>
          <a:endParaRPr lang="en-US" dirty="0"/>
        </a:p>
      </dgm:t>
    </dgm:pt>
    <dgm:pt modelId="{9716CB77-3B5B-4EB9-A6A4-DF166275CEF8}" type="parTrans" cxnId="{7DA8777E-6951-4E9D-B1DB-179C7FA42345}">
      <dgm:prSet/>
      <dgm:spPr/>
      <dgm:t>
        <a:bodyPr/>
        <a:lstStyle/>
        <a:p>
          <a:endParaRPr lang="en-US"/>
        </a:p>
      </dgm:t>
    </dgm:pt>
    <dgm:pt modelId="{C09B57D9-DD79-40EC-9222-350433972585}" type="sibTrans" cxnId="{7DA8777E-6951-4E9D-B1DB-179C7FA42345}">
      <dgm:prSet/>
      <dgm:spPr/>
      <dgm:t>
        <a:bodyPr/>
        <a:lstStyle/>
        <a:p>
          <a:endParaRPr lang="en-US"/>
        </a:p>
      </dgm:t>
    </dgm:pt>
    <dgm:pt modelId="{93467C20-0301-453D-A3D8-CA6B99D8C1EB}">
      <dgm:prSet phldr="0"/>
      <dgm:spPr/>
      <dgm:t>
        <a:bodyPr/>
        <a:lstStyle/>
        <a:p>
          <a:pPr rtl="0"/>
          <a:r>
            <a:rPr lang="en-GB" dirty="0">
              <a:latin typeface="Bierstadt"/>
            </a:rPr>
            <a:t>Evaluate the benefits to obtaining this qualification</a:t>
          </a:r>
        </a:p>
      </dgm:t>
    </dgm:pt>
    <dgm:pt modelId="{7B804038-C2FE-425E-A3D8-60A19CEB6822}" type="parTrans" cxnId="{5359F2D7-6A22-4C97-8464-A0C82331573B}">
      <dgm:prSet/>
      <dgm:spPr/>
    </dgm:pt>
    <dgm:pt modelId="{F17CDD41-9A32-466B-BC6C-3115D1E904A1}" type="sibTrans" cxnId="{5359F2D7-6A22-4C97-8464-A0C82331573B}">
      <dgm:prSet/>
      <dgm:spPr/>
    </dgm:pt>
    <dgm:pt modelId="{FD647430-7014-4A4C-BECB-8666853801E5}">
      <dgm:prSet phldr="0"/>
      <dgm:spPr/>
      <dgm:t>
        <a:bodyPr/>
        <a:lstStyle/>
        <a:p>
          <a:pPr rtl="0"/>
          <a:r>
            <a:rPr lang="en-GB" dirty="0">
              <a:latin typeface="Aptos Display" panose="020F0302020204030204"/>
            </a:rPr>
            <a:t>Two facts about your chosen discipline supported with an in text citation</a:t>
          </a:r>
        </a:p>
      </dgm:t>
    </dgm:pt>
    <dgm:pt modelId="{52DC42AB-CA9C-4BF6-8D94-9CCC9B06D870}" type="parTrans" cxnId="{312E62C4-6A1B-46AB-AA9E-1EC02893EDB0}">
      <dgm:prSet/>
      <dgm:spPr/>
    </dgm:pt>
    <dgm:pt modelId="{141919F4-672D-4929-B889-F215AA731E54}" type="sibTrans" cxnId="{312E62C4-6A1B-46AB-AA9E-1EC02893EDB0}">
      <dgm:prSet/>
      <dgm:spPr/>
    </dgm:pt>
    <dgm:pt modelId="{F456DC76-4AD9-4BC5-ADD6-6D7E80DA395C}">
      <dgm:prSet phldr="0"/>
      <dgm:spPr/>
      <dgm:t>
        <a:bodyPr/>
        <a:lstStyle/>
        <a:p>
          <a:pPr rtl="0"/>
          <a:r>
            <a:rPr lang="en-GB" dirty="0">
              <a:latin typeface="Aptos Display" panose="020F0302020204030204"/>
            </a:rPr>
            <a:t>A reference list on the last slide</a:t>
          </a:r>
        </a:p>
      </dgm:t>
    </dgm:pt>
    <dgm:pt modelId="{B2089827-DE17-45EA-BE90-8E2396A2FD46}" type="parTrans" cxnId="{7A4180C4-A93E-4897-85D5-96A1B01509A2}">
      <dgm:prSet/>
      <dgm:spPr/>
    </dgm:pt>
    <dgm:pt modelId="{0FD83F99-BF17-4F27-8BCD-016BA5F6E210}" type="sibTrans" cxnId="{7A4180C4-A93E-4897-85D5-96A1B01509A2}">
      <dgm:prSet/>
      <dgm:spPr/>
    </dgm:pt>
    <dgm:pt modelId="{688877C0-4F08-488C-9277-736E47BBCC9F}">
      <dgm:prSet phldr="0"/>
      <dgm:spPr/>
      <dgm:t>
        <a:bodyPr/>
        <a:lstStyle/>
        <a:p>
          <a:pPr rtl="0"/>
          <a:r>
            <a:rPr lang="en-GB" b="1" dirty="0">
              <a:latin typeface="Aptos Display" panose="020F0302020204030204"/>
            </a:rPr>
            <a:t>At least 3 citations</a:t>
          </a:r>
        </a:p>
      </dgm:t>
    </dgm:pt>
    <dgm:pt modelId="{0AC2CB4D-24BC-42D2-9889-7245B426C539}" type="parTrans" cxnId="{ADCC7E8E-DA5B-4EDF-9727-4A56CB17A3A3}">
      <dgm:prSet/>
      <dgm:spPr/>
    </dgm:pt>
    <dgm:pt modelId="{7ACE247C-AA6A-46E6-B466-6BD4EC0FCB48}" type="sibTrans" cxnId="{ADCC7E8E-DA5B-4EDF-9727-4A56CB17A3A3}">
      <dgm:prSet/>
      <dgm:spPr/>
    </dgm:pt>
    <dgm:pt modelId="{D1359A5D-EC47-4C39-ABCD-51393EDF77E8}">
      <dgm:prSet phldr="0"/>
      <dgm:spPr/>
      <dgm:t>
        <a:bodyPr/>
        <a:lstStyle/>
        <a:p>
          <a:pPr rtl="0"/>
          <a:r>
            <a:rPr lang="en-GB" b="1" dirty="0">
              <a:latin typeface="Aptos Display" panose="020F0302020204030204"/>
            </a:rPr>
            <a:t>Reference list at the end</a:t>
          </a:r>
        </a:p>
      </dgm:t>
    </dgm:pt>
    <dgm:pt modelId="{E7B1CA25-EC43-48F0-B8E2-651CC29DFEC3}" type="parTrans" cxnId="{0A96489F-F8FB-461F-8E1F-5C76E6072B39}">
      <dgm:prSet/>
      <dgm:spPr/>
    </dgm:pt>
    <dgm:pt modelId="{C8E69E59-50A2-4042-8569-EE98F3911A99}" type="sibTrans" cxnId="{0A96489F-F8FB-461F-8E1F-5C76E6072B39}">
      <dgm:prSet/>
      <dgm:spPr/>
    </dgm:pt>
    <dgm:pt modelId="{01395B55-AD2E-42E8-AE24-49D11EB7C6F2}" type="pres">
      <dgm:prSet presAssocID="{425AEA0E-B2A6-40F8-AF8F-42C3F49B261A}" presName="diagram" presStyleCnt="0">
        <dgm:presLayoutVars>
          <dgm:dir/>
          <dgm:resizeHandles val="exact"/>
        </dgm:presLayoutVars>
      </dgm:prSet>
      <dgm:spPr/>
    </dgm:pt>
    <dgm:pt modelId="{339C94CA-01A7-478A-A63E-6DFB81162F58}" type="pres">
      <dgm:prSet presAssocID="{1D20CF8E-B26D-44CE-AD37-1CD14D0FD38C}" presName="node" presStyleLbl="node1" presStyleIdx="0" presStyleCnt="2">
        <dgm:presLayoutVars>
          <dgm:bulletEnabled val="1"/>
        </dgm:presLayoutVars>
      </dgm:prSet>
      <dgm:spPr/>
    </dgm:pt>
    <dgm:pt modelId="{006C2854-BEE4-45D6-9D9C-83C419D7DEB0}" type="pres">
      <dgm:prSet presAssocID="{5AC2BB33-3595-463A-8B7A-5ACFE82C2D9E}" presName="sibTrans" presStyleCnt="0"/>
      <dgm:spPr/>
    </dgm:pt>
    <dgm:pt modelId="{33306A98-5A21-40F9-A919-F5AC6E546A92}" type="pres">
      <dgm:prSet presAssocID="{A847E17E-7F83-43CC-BAA5-0B658BE78E20}" presName="node" presStyleLbl="node1" presStyleIdx="1" presStyleCnt="2">
        <dgm:presLayoutVars>
          <dgm:bulletEnabled val="1"/>
        </dgm:presLayoutVars>
      </dgm:prSet>
      <dgm:spPr/>
    </dgm:pt>
  </dgm:ptLst>
  <dgm:cxnLst>
    <dgm:cxn modelId="{EC12E51A-518A-4397-8FA0-DA31AB5D7CB3}" srcId="{425AEA0E-B2A6-40F8-AF8F-42C3F49B261A}" destId="{A847E17E-7F83-43CC-BAA5-0B658BE78E20}" srcOrd="1" destOrd="0" parTransId="{4A9E0C45-1C25-4CFA-98AC-02D209900517}" sibTransId="{CA3FF359-3D1D-4F25-ADD9-693965C8B41C}"/>
    <dgm:cxn modelId="{B546611D-AE13-46AB-AF1E-E947FF5E4551}" srcId="{A847E17E-7F83-43CC-BAA5-0B658BE78E20}" destId="{398DA557-BC5F-4C87-A6F2-164EDC1B204D}" srcOrd="1" destOrd="0" parTransId="{1589974B-80EF-4786-B237-9DB9613D7541}" sibTransId="{88587501-D30D-42DA-ADF7-088E3371F590}"/>
    <dgm:cxn modelId="{4D12C55C-BD1D-4327-AD1D-8B96E1D16A52}" type="presOf" srcId="{8C784AB7-B5DF-4EB9-8D9A-0EF58E41B088}" destId="{33306A98-5A21-40F9-A919-F5AC6E546A92}" srcOrd="0" destOrd="3" presId="urn:microsoft.com/office/officeart/2005/8/layout/default"/>
    <dgm:cxn modelId="{D8D83A64-6919-4557-AEBE-98B8DD60DE13}" type="presOf" srcId="{A847E17E-7F83-43CC-BAA5-0B658BE78E20}" destId="{33306A98-5A21-40F9-A919-F5AC6E546A92}" srcOrd="0" destOrd="0" presId="urn:microsoft.com/office/officeart/2005/8/layout/default"/>
    <dgm:cxn modelId="{267C3850-11AD-4052-B967-AA44057CD32D}" srcId="{425AEA0E-B2A6-40F8-AF8F-42C3F49B261A}" destId="{1D20CF8E-B26D-44CE-AD37-1CD14D0FD38C}" srcOrd="0" destOrd="0" parTransId="{1FEB40B4-1284-45A4-AB8D-A7EFF3CCC25D}" sibTransId="{5AC2BB33-3595-463A-8B7A-5ACFE82C2D9E}"/>
    <dgm:cxn modelId="{5183D850-34AB-48DA-917D-812FE7DB911D}" type="presOf" srcId="{AFE6B81B-0372-49DC-A613-0298AA1DEEB2}" destId="{33306A98-5A21-40F9-A919-F5AC6E546A92}" srcOrd="0" destOrd="1" presId="urn:microsoft.com/office/officeart/2005/8/layout/default"/>
    <dgm:cxn modelId="{1A26BF73-7662-4087-8753-9D2DF9E4BA89}" type="presOf" srcId="{FD647430-7014-4A4C-BECB-8666853801E5}" destId="{339C94CA-01A7-478A-A63E-6DFB81162F58}" srcOrd="0" destOrd="2" presId="urn:microsoft.com/office/officeart/2005/8/layout/default"/>
    <dgm:cxn modelId="{7DA8777E-6951-4E9D-B1DB-179C7FA42345}" srcId="{A847E17E-7F83-43CC-BAA5-0B658BE78E20}" destId="{8C784AB7-B5DF-4EB9-8D9A-0EF58E41B088}" srcOrd="2" destOrd="0" parTransId="{9716CB77-3B5B-4EB9-A6A4-DF166275CEF8}" sibTransId="{C09B57D9-DD79-40EC-9222-350433972585}"/>
    <dgm:cxn modelId="{ADCC7E8E-DA5B-4EDF-9727-4A56CB17A3A3}" srcId="{A847E17E-7F83-43CC-BAA5-0B658BE78E20}" destId="{688877C0-4F08-488C-9277-736E47BBCC9F}" srcOrd="3" destOrd="0" parTransId="{0AC2CB4D-24BC-42D2-9889-7245B426C539}" sibTransId="{7ACE247C-AA6A-46E6-B466-6BD4EC0FCB48}"/>
    <dgm:cxn modelId="{CF2ED58F-06C0-4262-808C-8284A33FE8FC}" type="presOf" srcId="{F456DC76-4AD9-4BC5-ADD6-6D7E80DA395C}" destId="{339C94CA-01A7-478A-A63E-6DFB81162F58}" srcOrd="0" destOrd="3" presId="urn:microsoft.com/office/officeart/2005/8/layout/default"/>
    <dgm:cxn modelId="{E323609E-E646-4C49-BFA9-D7B4630CB261}" srcId="{A847E17E-7F83-43CC-BAA5-0B658BE78E20}" destId="{AFE6B81B-0372-49DC-A613-0298AA1DEEB2}" srcOrd="0" destOrd="0" parTransId="{FEBE1117-1F7A-4583-BCF8-D75989D3578C}" sibTransId="{0D492157-C3D1-44A4-B14E-B2145CA9060D}"/>
    <dgm:cxn modelId="{0A96489F-F8FB-461F-8E1F-5C76E6072B39}" srcId="{A847E17E-7F83-43CC-BAA5-0B658BE78E20}" destId="{D1359A5D-EC47-4C39-ABCD-51393EDF77E8}" srcOrd="4" destOrd="0" parTransId="{E7B1CA25-EC43-48F0-B8E2-651CC29DFEC3}" sibTransId="{C8E69E59-50A2-4042-8569-EE98F3911A99}"/>
    <dgm:cxn modelId="{EBC3E3B1-2328-4E8E-B7C6-E4A73BF58F3F}" type="presOf" srcId="{398DA557-BC5F-4C87-A6F2-164EDC1B204D}" destId="{33306A98-5A21-40F9-A919-F5AC6E546A92}" srcOrd="0" destOrd="2" presId="urn:microsoft.com/office/officeart/2005/8/layout/default"/>
    <dgm:cxn modelId="{2D955CC2-DCB2-4878-BCD3-30F583C41884}" type="presOf" srcId="{1D20CF8E-B26D-44CE-AD37-1CD14D0FD38C}" destId="{339C94CA-01A7-478A-A63E-6DFB81162F58}" srcOrd="0" destOrd="0" presId="urn:microsoft.com/office/officeart/2005/8/layout/default"/>
    <dgm:cxn modelId="{312E62C4-6A1B-46AB-AA9E-1EC02893EDB0}" srcId="{1D20CF8E-B26D-44CE-AD37-1CD14D0FD38C}" destId="{FD647430-7014-4A4C-BECB-8666853801E5}" srcOrd="1" destOrd="0" parTransId="{52DC42AB-CA9C-4BF6-8D94-9CCC9B06D870}" sibTransId="{141919F4-672D-4929-B889-F215AA731E54}"/>
    <dgm:cxn modelId="{7A4180C4-A93E-4897-85D5-96A1B01509A2}" srcId="{1D20CF8E-B26D-44CE-AD37-1CD14D0FD38C}" destId="{F456DC76-4AD9-4BC5-ADD6-6D7E80DA395C}" srcOrd="2" destOrd="0" parTransId="{B2089827-DE17-45EA-BE90-8E2396A2FD46}" sibTransId="{0FD83F99-BF17-4F27-8BCD-016BA5F6E210}"/>
    <dgm:cxn modelId="{5359F2D7-6A22-4C97-8464-A0C82331573B}" srcId="{1D20CF8E-B26D-44CE-AD37-1CD14D0FD38C}" destId="{93467C20-0301-453D-A3D8-CA6B99D8C1EB}" srcOrd="0" destOrd="0" parTransId="{7B804038-C2FE-425E-A3D8-60A19CEB6822}" sibTransId="{F17CDD41-9A32-466B-BC6C-3115D1E904A1}"/>
    <dgm:cxn modelId="{C207EADF-8E18-49EF-936D-F5721BE223FE}" type="presOf" srcId="{D1359A5D-EC47-4C39-ABCD-51393EDF77E8}" destId="{33306A98-5A21-40F9-A919-F5AC6E546A92}" srcOrd="0" destOrd="5" presId="urn:microsoft.com/office/officeart/2005/8/layout/default"/>
    <dgm:cxn modelId="{C795DAE0-6FB9-48F1-B72D-7D9F8E6557D0}" type="presOf" srcId="{93467C20-0301-453D-A3D8-CA6B99D8C1EB}" destId="{339C94CA-01A7-478A-A63E-6DFB81162F58}" srcOrd="0" destOrd="1" presId="urn:microsoft.com/office/officeart/2005/8/layout/default"/>
    <dgm:cxn modelId="{951D03E9-71C9-4E8F-ADF5-985EBA27E897}" type="presOf" srcId="{688877C0-4F08-488C-9277-736E47BBCC9F}" destId="{33306A98-5A21-40F9-A919-F5AC6E546A92}" srcOrd="0" destOrd="4" presId="urn:microsoft.com/office/officeart/2005/8/layout/default"/>
    <dgm:cxn modelId="{63FE8FFC-AB5F-403D-AFBC-3D74FBE9EAE0}" type="presOf" srcId="{425AEA0E-B2A6-40F8-AF8F-42C3F49B261A}" destId="{01395B55-AD2E-42E8-AE24-49D11EB7C6F2}" srcOrd="0" destOrd="0" presId="urn:microsoft.com/office/officeart/2005/8/layout/default"/>
    <dgm:cxn modelId="{E9D34038-3260-4FFA-83BE-B1969C07F01B}" type="presParOf" srcId="{01395B55-AD2E-42E8-AE24-49D11EB7C6F2}" destId="{339C94CA-01A7-478A-A63E-6DFB81162F58}" srcOrd="0" destOrd="0" presId="urn:microsoft.com/office/officeart/2005/8/layout/default"/>
    <dgm:cxn modelId="{04AE4072-BB9E-45BA-9267-684ED0680415}" type="presParOf" srcId="{01395B55-AD2E-42E8-AE24-49D11EB7C6F2}" destId="{006C2854-BEE4-45D6-9D9C-83C419D7DEB0}" srcOrd="1" destOrd="0" presId="urn:microsoft.com/office/officeart/2005/8/layout/default"/>
    <dgm:cxn modelId="{3E81D8D5-249E-4623-9BFB-74F782A22356}" type="presParOf" srcId="{01395B55-AD2E-42E8-AE24-49D11EB7C6F2}" destId="{33306A98-5A21-40F9-A919-F5AC6E546A9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43662A-A1F9-4934-9CA2-5BCB4EF0F0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6256C6C-7B41-440D-91FD-ABF66D130F67}">
      <dgm:prSet/>
      <dgm:spPr/>
      <dgm:t>
        <a:bodyPr/>
        <a:lstStyle/>
        <a:p>
          <a:pPr>
            <a:lnSpc>
              <a:spcPct val="100000"/>
            </a:lnSpc>
          </a:pPr>
          <a:r>
            <a:rPr lang="en-GB" dirty="0"/>
            <a:t>It is the student's responsibility to ensure that their assignment is submitted to the correct link to the correct tile on Moodle. </a:t>
          </a:r>
          <a:endParaRPr lang="en-US" dirty="0"/>
        </a:p>
      </dgm:t>
    </dgm:pt>
    <dgm:pt modelId="{2A6B0E03-2501-460E-BCE1-C0E3E9FC4316}" type="parTrans" cxnId="{07A426C8-1124-4C41-85CD-6136561FB86F}">
      <dgm:prSet/>
      <dgm:spPr/>
      <dgm:t>
        <a:bodyPr/>
        <a:lstStyle/>
        <a:p>
          <a:endParaRPr lang="en-US"/>
        </a:p>
      </dgm:t>
    </dgm:pt>
    <dgm:pt modelId="{E4E9D745-452A-4BC6-8A71-5A0DEE4C3465}" type="sibTrans" cxnId="{07A426C8-1124-4C41-85CD-6136561FB86F}">
      <dgm:prSet/>
      <dgm:spPr/>
      <dgm:t>
        <a:bodyPr/>
        <a:lstStyle/>
        <a:p>
          <a:endParaRPr lang="en-US"/>
        </a:p>
      </dgm:t>
    </dgm:pt>
    <dgm:pt modelId="{94311BAF-517B-4145-9FBC-3EC540D47B94}">
      <dgm:prSet/>
      <dgm:spPr/>
      <dgm:t>
        <a:bodyPr/>
        <a:lstStyle/>
        <a:p>
          <a:pPr>
            <a:lnSpc>
              <a:spcPct val="100000"/>
            </a:lnSpc>
          </a:pPr>
          <a:r>
            <a:rPr lang="en-GB"/>
            <a:t>Never be afraid to ask for help, but do not leave it till last minute.</a:t>
          </a:r>
          <a:endParaRPr lang="en-US"/>
        </a:p>
      </dgm:t>
    </dgm:pt>
    <dgm:pt modelId="{6CA25D13-CAD7-42F3-9662-B698A1B0B231}" type="parTrans" cxnId="{4D82288C-55AB-4DBB-ADCC-F39B6990AC6B}">
      <dgm:prSet/>
      <dgm:spPr/>
      <dgm:t>
        <a:bodyPr/>
        <a:lstStyle/>
        <a:p>
          <a:endParaRPr lang="en-US"/>
        </a:p>
      </dgm:t>
    </dgm:pt>
    <dgm:pt modelId="{EA1C11F4-FCBD-4075-B421-56A8980D670A}" type="sibTrans" cxnId="{4D82288C-55AB-4DBB-ADCC-F39B6990AC6B}">
      <dgm:prSet/>
      <dgm:spPr/>
      <dgm:t>
        <a:bodyPr/>
        <a:lstStyle/>
        <a:p>
          <a:endParaRPr lang="en-US"/>
        </a:p>
      </dgm:t>
    </dgm:pt>
    <dgm:pt modelId="{6A6E1077-8AF2-41E1-8D0A-509D6761D961}" type="pres">
      <dgm:prSet presAssocID="{4B43662A-A1F9-4934-9CA2-5BCB4EF0F0F0}" presName="root" presStyleCnt="0">
        <dgm:presLayoutVars>
          <dgm:dir/>
          <dgm:resizeHandles val="exact"/>
        </dgm:presLayoutVars>
      </dgm:prSet>
      <dgm:spPr/>
    </dgm:pt>
    <dgm:pt modelId="{B4A16FAD-F7C8-4F8F-B275-7C1FA30804B4}" type="pres">
      <dgm:prSet presAssocID="{E6256C6C-7B41-440D-91FD-ABF66D130F67}" presName="compNode" presStyleCnt="0"/>
      <dgm:spPr/>
    </dgm:pt>
    <dgm:pt modelId="{12109A7F-926B-4AE1-BB9D-1DA26BCF5358}" type="pres">
      <dgm:prSet presAssocID="{E6256C6C-7B41-440D-91FD-ABF66D130F67}" presName="bgRect" presStyleLbl="bgShp" presStyleIdx="0" presStyleCnt="2"/>
      <dgm:spPr/>
    </dgm:pt>
    <dgm:pt modelId="{186886AD-1BCA-442C-A1B6-9B6687529C1C}" type="pres">
      <dgm:prSet presAssocID="{E6256C6C-7B41-440D-91FD-ABF66D130F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F0AEFDE0-58B4-482C-AD12-2534E510B2A9}" type="pres">
      <dgm:prSet presAssocID="{E6256C6C-7B41-440D-91FD-ABF66D130F67}" presName="spaceRect" presStyleCnt="0"/>
      <dgm:spPr/>
    </dgm:pt>
    <dgm:pt modelId="{D019A8B3-47AB-4BA0-87AB-7E6F8524322F}" type="pres">
      <dgm:prSet presAssocID="{E6256C6C-7B41-440D-91FD-ABF66D130F67}" presName="parTx" presStyleLbl="revTx" presStyleIdx="0" presStyleCnt="2">
        <dgm:presLayoutVars>
          <dgm:chMax val="0"/>
          <dgm:chPref val="0"/>
        </dgm:presLayoutVars>
      </dgm:prSet>
      <dgm:spPr/>
    </dgm:pt>
    <dgm:pt modelId="{A048B7D4-3F2E-497B-81B6-36447A678653}" type="pres">
      <dgm:prSet presAssocID="{E4E9D745-452A-4BC6-8A71-5A0DEE4C3465}" presName="sibTrans" presStyleCnt="0"/>
      <dgm:spPr/>
    </dgm:pt>
    <dgm:pt modelId="{10B06FB0-6287-4347-8C38-5B250C1E78A0}" type="pres">
      <dgm:prSet presAssocID="{94311BAF-517B-4145-9FBC-3EC540D47B94}" presName="compNode" presStyleCnt="0"/>
      <dgm:spPr/>
    </dgm:pt>
    <dgm:pt modelId="{120A9606-E76C-4133-906A-020931944A81}" type="pres">
      <dgm:prSet presAssocID="{94311BAF-517B-4145-9FBC-3EC540D47B94}" presName="bgRect" presStyleLbl="bgShp" presStyleIdx="1" presStyleCnt="2"/>
      <dgm:spPr/>
    </dgm:pt>
    <dgm:pt modelId="{B4DFF633-1BB2-45FE-9C1A-B84260E9D3E7}" type="pres">
      <dgm:prSet presAssocID="{94311BAF-517B-4145-9FBC-3EC540D47B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Person"/>
        </a:ext>
      </dgm:extLst>
    </dgm:pt>
    <dgm:pt modelId="{351D67E0-E8CC-44E7-BF66-F342ACF63BE4}" type="pres">
      <dgm:prSet presAssocID="{94311BAF-517B-4145-9FBC-3EC540D47B94}" presName="spaceRect" presStyleCnt="0"/>
      <dgm:spPr/>
    </dgm:pt>
    <dgm:pt modelId="{BC78772D-C302-4D09-ABDB-C7FE63F10BA6}" type="pres">
      <dgm:prSet presAssocID="{94311BAF-517B-4145-9FBC-3EC540D47B94}" presName="parTx" presStyleLbl="revTx" presStyleIdx="1" presStyleCnt="2">
        <dgm:presLayoutVars>
          <dgm:chMax val="0"/>
          <dgm:chPref val="0"/>
        </dgm:presLayoutVars>
      </dgm:prSet>
      <dgm:spPr/>
    </dgm:pt>
  </dgm:ptLst>
  <dgm:cxnLst>
    <dgm:cxn modelId="{DA449648-58A5-45AD-8E19-F7E970205E59}" type="presOf" srcId="{E6256C6C-7B41-440D-91FD-ABF66D130F67}" destId="{D019A8B3-47AB-4BA0-87AB-7E6F8524322F}" srcOrd="0" destOrd="0" presId="urn:microsoft.com/office/officeart/2018/2/layout/IconVerticalSolidList"/>
    <dgm:cxn modelId="{05E4937B-5710-42D2-99E7-F8E4BA0CF7AC}" type="presOf" srcId="{94311BAF-517B-4145-9FBC-3EC540D47B94}" destId="{BC78772D-C302-4D09-ABDB-C7FE63F10BA6}" srcOrd="0" destOrd="0" presId="urn:microsoft.com/office/officeart/2018/2/layout/IconVerticalSolidList"/>
    <dgm:cxn modelId="{4D82288C-55AB-4DBB-ADCC-F39B6990AC6B}" srcId="{4B43662A-A1F9-4934-9CA2-5BCB4EF0F0F0}" destId="{94311BAF-517B-4145-9FBC-3EC540D47B94}" srcOrd="1" destOrd="0" parTransId="{6CA25D13-CAD7-42F3-9662-B698A1B0B231}" sibTransId="{EA1C11F4-FCBD-4075-B421-56A8980D670A}"/>
    <dgm:cxn modelId="{07A426C8-1124-4C41-85CD-6136561FB86F}" srcId="{4B43662A-A1F9-4934-9CA2-5BCB4EF0F0F0}" destId="{E6256C6C-7B41-440D-91FD-ABF66D130F67}" srcOrd="0" destOrd="0" parTransId="{2A6B0E03-2501-460E-BCE1-C0E3E9FC4316}" sibTransId="{E4E9D745-452A-4BC6-8A71-5A0DEE4C3465}"/>
    <dgm:cxn modelId="{CF33FECF-4C86-4E0C-81E1-E8D565E1BC54}" type="presOf" srcId="{4B43662A-A1F9-4934-9CA2-5BCB4EF0F0F0}" destId="{6A6E1077-8AF2-41E1-8D0A-509D6761D961}" srcOrd="0" destOrd="0" presId="urn:microsoft.com/office/officeart/2018/2/layout/IconVerticalSolidList"/>
    <dgm:cxn modelId="{5086D66B-F6DB-48E2-9F53-21B0966D3E5E}" type="presParOf" srcId="{6A6E1077-8AF2-41E1-8D0A-509D6761D961}" destId="{B4A16FAD-F7C8-4F8F-B275-7C1FA30804B4}" srcOrd="0" destOrd="0" presId="urn:microsoft.com/office/officeart/2018/2/layout/IconVerticalSolidList"/>
    <dgm:cxn modelId="{B071C37E-02BE-4DBF-B763-DEFCA420C73A}" type="presParOf" srcId="{B4A16FAD-F7C8-4F8F-B275-7C1FA30804B4}" destId="{12109A7F-926B-4AE1-BB9D-1DA26BCF5358}" srcOrd="0" destOrd="0" presId="urn:microsoft.com/office/officeart/2018/2/layout/IconVerticalSolidList"/>
    <dgm:cxn modelId="{F9DB49A6-6363-40B8-ACA3-ED98837B7A78}" type="presParOf" srcId="{B4A16FAD-F7C8-4F8F-B275-7C1FA30804B4}" destId="{186886AD-1BCA-442C-A1B6-9B6687529C1C}" srcOrd="1" destOrd="0" presId="urn:microsoft.com/office/officeart/2018/2/layout/IconVerticalSolidList"/>
    <dgm:cxn modelId="{43683F05-5AAB-40C1-9F9C-815686C0006B}" type="presParOf" srcId="{B4A16FAD-F7C8-4F8F-B275-7C1FA30804B4}" destId="{F0AEFDE0-58B4-482C-AD12-2534E510B2A9}" srcOrd="2" destOrd="0" presId="urn:microsoft.com/office/officeart/2018/2/layout/IconVerticalSolidList"/>
    <dgm:cxn modelId="{93CAE8C4-3107-4A66-A5EF-0EC308BC7931}" type="presParOf" srcId="{B4A16FAD-F7C8-4F8F-B275-7C1FA30804B4}" destId="{D019A8B3-47AB-4BA0-87AB-7E6F8524322F}" srcOrd="3" destOrd="0" presId="urn:microsoft.com/office/officeart/2018/2/layout/IconVerticalSolidList"/>
    <dgm:cxn modelId="{C2BD6782-0581-465E-A6C9-12418D5F77C5}" type="presParOf" srcId="{6A6E1077-8AF2-41E1-8D0A-509D6761D961}" destId="{A048B7D4-3F2E-497B-81B6-36447A678653}" srcOrd="1" destOrd="0" presId="urn:microsoft.com/office/officeart/2018/2/layout/IconVerticalSolidList"/>
    <dgm:cxn modelId="{66F81013-5219-47A8-AC4F-DA522731098A}" type="presParOf" srcId="{6A6E1077-8AF2-41E1-8D0A-509D6761D961}" destId="{10B06FB0-6287-4347-8C38-5B250C1E78A0}" srcOrd="2" destOrd="0" presId="urn:microsoft.com/office/officeart/2018/2/layout/IconVerticalSolidList"/>
    <dgm:cxn modelId="{A4559020-EAFF-4A0A-BEEA-382038C7C652}" type="presParOf" srcId="{10B06FB0-6287-4347-8C38-5B250C1E78A0}" destId="{120A9606-E76C-4133-906A-020931944A81}" srcOrd="0" destOrd="0" presId="urn:microsoft.com/office/officeart/2018/2/layout/IconVerticalSolidList"/>
    <dgm:cxn modelId="{B9B626E3-F3FB-4E6F-A1DF-581C58175FE2}" type="presParOf" srcId="{10B06FB0-6287-4347-8C38-5B250C1E78A0}" destId="{B4DFF633-1BB2-45FE-9C1A-B84260E9D3E7}" srcOrd="1" destOrd="0" presId="urn:microsoft.com/office/officeart/2018/2/layout/IconVerticalSolidList"/>
    <dgm:cxn modelId="{DF43CD2E-6EF1-42EA-82CB-F114799CA660}" type="presParOf" srcId="{10B06FB0-6287-4347-8C38-5B250C1E78A0}" destId="{351D67E0-E8CC-44E7-BF66-F342ACF63BE4}" srcOrd="2" destOrd="0" presId="urn:microsoft.com/office/officeart/2018/2/layout/IconVerticalSolidList"/>
    <dgm:cxn modelId="{E1A65205-225D-48C6-9B91-81CF2276C630}" type="presParOf" srcId="{10B06FB0-6287-4347-8C38-5B250C1E78A0}" destId="{BC78772D-C302-4D09-ABDB-C7FE63F10B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E7D30-ABD1-4C04-BD75-B437BAC86814}">
      <dsp:nvSpPr>
        <dsp:cNvPr id="0" name=""/>
        <dsp:cNvSpPr/>
      </dsp:nvSpPr>
      <dsp:spPr>
        <a:xfrm>
          <a:off x="0" y="4251"/>
          <a:ext cx="6367912" cy="151719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kern="1200" dirty="0">
              <a:latin typeface="Aptos Display" panose="020F0302020204030204"/>
            </a:rPr>
            <a:t>Introduce the</a:t>
          </a:r>
          <a:r>
            <a:rPr lang="en-US" sz="3800" kern="1200" dirty="0"/>
            <a:t> module</a:t>
          </a:r>
        </a:p>
      </dsp:txBody>
      <dsp:txXfrm>
        <a:off x="74063" y="78314"/>
        <a:ext cx="6219786" cy="1369071"/>
      </dsp:txXfrm>
    </dsp:sp>
    <dsp:sp modelId="{B67B42D0-746B-4E5B-874B-26628BF9779D}">
      <dsp:nvSpPr>
        <dsp:cNvPr id="0" name=""/>
        <dsp:cNvSpPr/>
      </dsp:nvSpPr>
      <dsp:spPr>
        <a:xfrm>
          <a:off x="0" y="1630889"/>
          <a:ext cx="6367912" cy="1517197"/>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kern="1200" dirty="0">
              <a:latin typeface="Aptos Display" panose="020F0302020204030204"/>
            </a:rPr>
            <a:t>Student services- Screening @11:30</a:t>
          </a:r>
        </a:p>
      </dsp:txBody>
      <dsp:txXfrm>
        <a:off x="74063" y="1704952"/>
        <a:ext cx="6219786" cy="1369071"/>
      </dsp:txXfrm>
    </dsp:sp>
    <dsp:sp modelId="{E2DBD0F0-0D93-4642-9899-0BA4CD51B444}">
      <dsp:nvSpPr>
        <dsp:cNvPr id="0" name=""/>
        <dsp:cNvSpPr/>
      </dsp:nvSpPr>
      <dsp:spPr>
        <a:xfrm>
          <a:off x="0" y="3257526"/>
          <a:ext cx="6367912" cy="1517197"/>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kern="1200" dirty="0"/>
            <a:t>Look at the </a:t>
          </a:r>
          <a:r>
            <a:rPr lang="en-US" sz="3800" kern="1200" dirty="0">
              <a:latin typeface="Aptos Display" panose="020F0302020204030204"/>
            </a:rPr>
            <a:t>assessment</a:t>
          </a:r>
        </a:p>
      </dsp:txBody>
      <dsp:txXfrm>
        <a:off x="74063" y="3331589"/>
        <a:ext cx="6219786" cy="1369071"/>
      </dsp:txXfrm>
    </dsp:sp>
    <dsp:sp modelId="{85F0A3B9-6B6B-42E1-87CC-295359C0FDA4}">
      <dsp:nvSpPr>
        <dsp:cNvPr id="0" name=""/>
        <dsp:cNvSpPr/>
      </dsp:nvSpPr>
      <dsp:spPr>
        <a:xfrm>
          <a:off x="0" y="4884164"/>
          <a:ext cx="6367912" cy="151719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latin typeface="Aptos Display" panose="020F0302020204030204"/>
            </a:rPr>
            <a:t>Begin</a:t>
          </a:r>
          <a:r>
            <a:rPr lang="en-US" sz="3800" kern="1200" dirty="0"/>
            <a:t> to look at academic </a:t>
          </a:r>
          <a:r>
            <a:rPr lang="en-US" sz="3800" kern="1200" dirty="0">
              <a:latin typeface="Aptos Display" panose="020F0302020204030204"/>
            </a:rPr>
            <a:t>skills</a:t>
          </a:r>
          <a:endParaRPr lang="en-US" sz="3800" kern="1200" dirty="0"/>
        </a:p>
      </dsp:txBody>
      <dsp:txXfrm>
        <a:off x="74063" y="4958227"/>
        <a:ext cx="6219786" cy="13690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2B7B4-F357-46BB-BE57-21E51E02C9AF}">
      <dsp:nvSpPr>
        <dsp:cNvPr id="0" name=""/>
        <dsp:cNvSpPr/>
      </dsp:nvSpPr>
      <dsp:spPr>
        <a:xfrm>
          <a:off x="2856407" y="806026"/>
          <a:ext cx="620898" cy="91440"/>
        </a:xfrm>
        <a:custGeom>
          <a:avLst/>
          <a:gdLst/>
          <a:ahLst/>
          <a:cxnLst/>
          <a:rect l="0" t="0" r="0" b="0"/>
          <a:pathLst>
            <a:path>
              <a:moveTo>
                <a:pt x="0" y="45720"/>
              </a:moveTo>
              <a:lnTo>
                <a:pt x="620898"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569" y="848489"/>
        <a:ext cx="32574" cy="6514"/>
      </dsp:txXfrm>
    </dsp:sp>
    <dsp:sp modelId="{3954A832-474A-4386-9320-45CB049C9301}">
      <dsp:nvSpPr>
        <dsp:cNvPr id="0" name=""/>
        <dsp:cNvSpPr/>
      </dsp:nvSpPr>
      <dsp:spPr>
        <a:xfrm>
          <a:off x="25605" y="1966"/>
          <a:ext cx="2832601" cy="169956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066800">
            <a:lnSpc>
              <a:spcPct val="90000"/>
            </a:lnSpc>
            <a:spcBef>
              <a:spcPct val="0"/>
            </a:spcBef>
            <a:spcAft>
              <a:spcPct val="35000"/>
            </a:spcAft>
            <a:buNone/>
            <a:defRPr cap="all"/>
          </a:pPr>
          <a:r>
            <a:rPr lang="en-US" sz="2400" kern="1200"/>
            <a:t>2 hours lecture followed by a 2 hour workshop</a:t>
          </a:r>
        </a:p>
      </dsp:txBody>
      <dsp:txXfrm>
        <a:off x="25605" y="1966"/>
        <a:ext cx="2832601" cy="1699561"/>
      </dsp:txXfrm>
    </dsp:sp>
    <dsp:sp modelId="{82903697-E449-4DE3-B8AA-49A17AED0407}">
      <dsp:nvSpPr>
        <dsp:cNvPr id="0" name=""/>
        <dsp:cNvSpPr/>
      </dsp:nvSpPr>
      <dsp:spPr>
        <a:xfrm>
          <a:off x="1441906" y="1699727"/>
          <a:ext cx="3484100" cy="620898"/>
        </a:xfrm>
        <a:custGeom>
          <a:avLst/>
          <a:gdLst/>
          <a:ahLst/>
          <a:cxnLst/>
          <a:rect l="0" t="0" r="0" b="0"/>
          <a:pathLst>
            <a:path>
              <a:moveTo>
                <a:pt x="3484100" y="0"/>
              </a:moveTo>
              <a:lnTo>
                <a:pt x="3484100" y="327549"/>
              </a:lnTo>
              <a:lnTo>
                <a:pt x="0" y="327549"/>
              </a:lnTo>
              <a:lnTo>
                <a:pt x="0" y="620898"/>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5344" y="2006919"/>
        <a:ext cx="177224" cy="6514"/>
      </dsp:txXfrm>
    </dsp:sp>
    <dsp:sp modelId="{5D1195E3-F97E-4424-A30D-57457B682752}">
      <dsp:nvSpPr>
        <dsp:cNvPr id="0" name=""/>
        <dsp:cNvSpPr/>
      </dsp:nvSpPr>
      <dsp:spPr>
        <a:xfrm>
          <a:off x="3509705" y="1966"/>
          <a:ext cx="2832601" cy="1699561"/>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066800">
            <a:lnSpc>
              <a:spcPct val="90000"/>
            </a:lnSpc>
            <a:spcBef>
              <a:spcPct val="0"/>
            </a:spcBef>
            <a:spcAft>
              <a:spcPct val="35000"/>
            </a:spcAft>
            <a:buNone/>
            <a:defRPr cap="all"/>
          </a:pPr>
          <a:r>
            <a:rPr lang="en-US" sz="2400" kern="1200"/>
            <a:t>Please be on time</a:t>
          </a:r>
        </a:p>
      </dsp:txBody>
      <dsp:txXfrm>
        <a:off x="3509705" y="1966"/>
        <a:ext cx="2832601" cy="1699561"/>
      </dsp:txXfrm>
    </dsp:sp>
    <dsp:sp modelId="{E20DACDB-F741-4A3A-B33D-271D758A0895}">
      <dsp:nvSpPr>
        <dsp:cNvPr id="0" name=""/>
        <dsp:cNvSpPr/>
      </dsp:nvSpPr>
      <dsp:spPr>
        <a:xfrm>
          <a:off x="2856407" y="3157086"/>
          <a:ext cx="620898" cy="91440"/>
        </a:xfrm>
        <a:custGeom>
          <a:avLst/>
          <a:gdLst/>
          <a:ahLst/>
          <a:cxnLst/>
          <a:rect l="0" t="0" r="0" b="0"/>
          <a:pathLst>
            <a:path>
              <a:moveTo>
                <a:pt x="0" y="45720"/>
              </a:moveTo>
              <a:lnTo>
                <a:pt x="620898" y="4572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569" y="3199549"/>
        <a:ext cx="32574" cy="6514"/>
      </dsp:txXfrm>
    </dsp:sp>
    <dsp:sp modelId="{CE579B13-1A45-4FAA-8C18-275A1183998F}">
      <dsp:nvSpPr>
        <dsp:cNvPr id="0" name=""/>
        <dsp:cNvSpPr/>
      </dsp:nvSpPr>
      <dsp:spPr>
        <a:xfrm>
          <a:off x="25605" y="2353025"/>
          <a:ext cx="2832601" cy="1699561"/>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066800">
            <a:lnSpc>
              <a:spcPct val="90000"/>
            </a:lnSpc>
            <a:spcBef>
              <a:spcPct val="0"/>
            </a:spcBef>
            <a:spcAft>
              <a:spcPct val="35000"/>
            </a:spcAft>
            <a:buNone/>
            <a:defRPr cap="all"/>
          </a:pPr>
          <a:r>
            <a:rPr lang="en-US" sz="2400" kern="1200"/>
            <a:t>Please put phones away</a:t>
          </a:r>
        </a:p>
      </dsp:txBody>
      <dsp:txXfrm>
        <a:off x="25605" y="2353025"/>
        <a:ext cx="2832601" cy="1699561"/>
      </dsp:txXfrm>
    </dsp:sp>
    <dsp:sp modelId="{4AE54DD7-A27D-4A68-945E-DF7F9F393BF1}">
      <dsp:nvSpPr>
        <dsp:cNvPr id="0" name=""/>
        <dsp:cNvSpPr/>
      </dsp:nvSpPr>
      <dsp:spPr>
        <a:xfrm>
          <a:off x="1441906" y="4050787"/>
          <a:ext cx="3484100" cy="620898"/>
        </a:xfrm>
        <a:custGeom>
          <a:avLst/>
          <a:gdLst/>
          <a:ahLst/>
          <a:cxnLst/>
          <a:rect l="0" t="0" r="0" b="0"/>
          <a:pathLst>
            <a:path>
              <a:moveTo>
                <a:pt x="3484100" y="0"/>
              </a:moveTo>
              <a:lnTo>
                <a:pt x="3484100" y="327549"/>
              </a:lnTo>
              <a:lnTo>
                <a:pt x="0" y="327549"/>
              </a:lnTo>
              <a:lnTo>
                <a:pt x="0" y="620898"/>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5344" y="4357978"/>
        <a:ext cx="177224" cy="6514"/>
      </dsp:txXfrm>
    </dsp:sp>
    <dsp:sp modelId="{EDAD8423-626C-4541-B8A8-3C809E51996C}">
      <dsp:nvSpPr>
        <dsp:cNvPr id="0" name=""/>
        <dsp:cNvSpPr/>
      </dsp:nvSpPr>
      <dsp:spPr>
        <a:xfrm>
          <a:off x="3509705" y="2353025"/>
          <a:ext cx="2832601" cy="1699561"/>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066800">
            <a:lnSpc>
              <a:spcPct val="90000"/>
            </a:lnSpc>
            <a:spcBef>
              <a:spcPct val="0"/>
            </a:spcBef>
            <a:spcAft>
              <a:spcPct val="35000"/>
            </a:spcAft>
            <a:buNone/>
            <a:defRPr cap="all"/>
          </a:pPr>
          <a:r>
            <a:rPr lang="en-US" sz="2400" kern="1200"/>
            <a:t>Engage! I want to hear your feedback/ opinion!</a:t>
          </a:r>
        </a:p>
      </dsp:txBody>
      <dsp:txXfrm>
        <a:off x="3509705" y="2353025"/>
        <a:ext cx="2832601" cy="1699561"/>
      </dsp:txXfrm>
    </dsp:sp>
    <dsp:sp modelId="{1AFB2719-F893-4E90-AE2D-B62F2F91B06B}">
      <dsp:nvSpPr>
        <dsp:cNvPr id="0" name=""/>
        <dsp:cNvSpPr/>
      </dsp:nvSpPr>
      <dsp:spPr>
        <a:xfrm>
          <a:off x="2856407" y="5508146"/>
          <a:ext cx="620898" cy="91440"/>
        </a:xfrm>
        <a:custGeom>
          <a:avLst/>
          <a:gdLst/>
          <a:ahLst/>
          <a:cxnLst/>
          <a:rect l="0" t="0" r="0" b="0"/>
          <a:pathLst>
            <a:path>
              <a:moveTo>
                <a:pt x="0" y="45720"/>
              </a:moveTo>
              <a:lnTo>
                <a:pt x="620898"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569" y="5550608"/>
        <a:ext cx="32574" cy="6514"/>
      </dsp:txXfrm>
    </dsp:sp>
    <dsp:sp modelId="{3E1CD07D-C500-44A8-9841-1B3BF3B3166C}">
      <dsp:nvSpPr>
        <dsp:cNvPr id="0" name=""/>
        <dsp:cNvSpPr/>
      </dsp:nvSpPr>
      <dsp:spPr>
        <a:xfrm>
          <a:off x="25605" y="4704085"/>
          <a:ext cx="2832601" cy="1699561"/>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066800">
            <a:lnSpc>
              <a:spcPct val="90000"/>
            </a:lnSpc>
            <a:spcBef>
              <a:spcPct val="0"/>
            </a:spcBef>
            <a:spcAft>
              <a:spcPct val="35000"/>
            </a:spcAft>
            <a:buNone/>
            <a:defRPr cap="all"/>
          </a:pPr>
          <a:r>
            <a:rPr lang="en-US" sz="2400" kern="1200"/>
            <a:t>If unwell/ unable to attend please email</a:t>
          </a:r>
        </a:p>
      </dsp:txBody>
      <dsp:txXfrm>
        <a:off x="25605" y="4704085"/>
        <a:ext cx="2832601" cy="1699561"/>
      </dsp:txXfrm>
    </dsp:sp>
    <dsp:sp modelId="{A7AF16E8-B1C4-469A-A17A-2C8D8A6FD152}">
      <dsp:nvSpPr>
        <dsp:cNvPr id="0" name=""/>
        <dsp:cNvSpPr/>
      </dsp:nvSpPr>
      <dsp:spPr>
        <a:xfrm>
          <a:off x="3509705" y="4704085"/>
          <a:ext cx="2832601" cy="1699561"/>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066800">
            <a:lnSpc>
              <a:spcPct val="90000"/>
            </a:lnSpc>
            <a:spcBef>
              <a:spcPct val="0"/>
            </a:spcBef>
            <a:spcAft>
              <a:spcPct val="35000"/>
            </a:spcAft>
            <a:buNone/>
            <a:defRPr cap="all"/>
          </a:pPr>
          <a:r>
            <a:rPr lang="en-US" sz="2400" kern="1200"/>
            <a:t>Respect the room- people and materials</a:t>
          </a:r>
        </a:p>
      </dsp:txBody>
      <dsp:txXfrm>
        <a:off x="3509705" y="4704085"/>
        <a:ext cx="2832601" cy="16995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572B55-0D15-4E6F-BD51-5881ED8132D1}">
      <dsp:nvSpPr>
        <dsp:cNvPr id="0" name=""/>
        <dsp:cNvSpPr/>
      </dsp:nvSpPr>
      <dsp:spPr>
        <a:xfrm>
          <a:off x="0" y="323"/>
          <a:ext cx="5692953" cy="7572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008B9-8F99-4AD9-BA31-9AB2EA78942C}">
      <dsp:nvSpPr>
        <dsp:cNvPr id="0" name=""/>
        <dsp:cNvSpPr/>
      </dsp:nvSpPr>
      <dsp:spPr>
        <a:xfrm>
          <a:off x="229075" y="170710"/>
          <a:ext cx="416501" cy="4165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8E8626-A4FA-43A8-9DB6-07543585F725}">
      <dsp:nvSpPr>
        <dsp:cNvPr id="0" name=""/>
        <dsp:cNvSpPr/>
      </dsp:nvSpPr>
      <dsp:spPr>
        <a:xfrm>
          <a:off x="874652" y="323"/>
          <a:ext cx="4818300" cy="75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5" tIns="80145" rIns="80145" bIns="80145" numCol="1" spcCol="1270" anchor="ctr" anchorCtr="0">
          <a:noAutofit/>
        </a:bodyPr>
        <a:lstStyle/>
        <a:p>
          <a:pPr marL="0" lvl="0" indent="0" algn="l" defTabSz="1022350">
            <a:lnSpc>
              <a:spcPct val="100000"/>
            </a:lnSpc>
            <a:spcBef>
              <a:spcPct val="0"/>
            </a:spcBef>
            <a:spcAft>
              <a:spcPct val="35000"/>
            </a:spcAft>
            <a:buNone/>
          </a:pPr>
          <a:r>
            <a:rPr lang="en-US" sz="2300" kern="1200"/>
            <a:t>1,500 (+/-10%) essay</a:t>
          </a:r>
        </a:p>
      </dsp:txBody>
      <dsp:txXfrm>
        <a:off x="874652" y="323"/>
        <a:ext cx="4818300" cy="757275"/>
      </dsp:txXfrm>
    </dsp:sp>
    <dsp:sp modelId="{0896C7DA-84CB-4BE0-808E-226ACDCA4BCD}">
      <dsp:nvSpPr>
        <dsp:cNvPr id="0" name=""/>
        <dsp:cNvSpPr/>
      </dsp:nvSpPr>
      <dsp:spPr>
        <a:xfrm>
          <a:off x="0" y="946917"/>
          <a:ext cx="5692953" cy="75727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4A4132DA-DC11-426F-9728-F28CA3A2235D}">
      <dsp:nvSpPr>
        <dsp:cNvPr id="0" name=""/>
        <dsp:cNvSpPr/>
      </dsp:nvSpPr>
      <dsp:spPr>
        <a:xfrm>
          <a:off x="229075" y="1117304"/>
          <a:ext cx="416501" cy="4165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C40D1F-DFD6-4361-8684-DD0771120EB7}">
      <dsp:nvSpPr>
        <dsp:cNvPr id="0" name=""/>
        <dsp:cNvSpPr/>
      </dsp:nvSpPr>
      <dsp:spPr>
        <a:xfrm>
          <a:off x="874652" y="946917"/>
          <a:ext cx="4818300" cy="75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5" tIns="80145" rIns="80145" bIns="80145" numCol="1" spcCol="1270" anchor="ctr" anchorCtr="0">
          <a:noAutofit/>
        </a:bodyPr>
        <a:lstStyle/>
        <a:p>
          <a:pPr marL="0" lvl="0" indent="0" algn="l" defTabSz="1022350" rtl="0">
            <a:lnSpc>
              <a:spcPct val="100000"/>
            </a:lnSpc>
            <a:spcBef>
              <a:spcPct val="0"/>
            </a:spcBef>
            <a:spcAft>
              <a:spcPct val="35000"/>
            </a:spcAft>
            <a:buNone/>
          </a:pPr>
          <a:r>
            <a:rPr lang="en-US" sz="2300" kern="1200"/>
            <a:t>Due</a:t>
          </a:r>
          <a:r>
            <a:rPr lang="en-US" sz="2300" kern="1200">
              <a:latin typeface="Aptos Display" panose="020F0302020204030204"/>
            </a:rPr>
            <a:t> 10th January</a:t>
          </a:r>
          <a:r>
            <a:rPr lang="en-US" sz="2300" kern="1200"/>
            <a:t> </a:t>
          </a:r>
          <a:r>
            <a:rPr lang="en-US" sz="2300" kern="1200">
              <a:latin typeface="Aptos Display" panose="020F0302020204030204"/>
            </a:rPr>
            <a:t>2025</a:t>
          </a:r>
          <a:r>
            <a:rPr lang="en-US" sz="2300" kern="1200"/>
            <a:t> by 23:59</a:t>
          </a:r>
        </a:p>
      </dsp:txBody>
      <dsp:txXfrm>
        <a:off x="874652" y="946917"/>
        <a:ext cx="4818300" cy="757275"/>
      </dsp:txXfrm>
    </dsp:sp>
    <dsp:sp modelId="{55EE0E4D-68B0-4F9C-9A0A-C09A40F79A1A}">
      <dsp:nvSpPr>
        <dsp:cNvPr id="0" name=""/>
        <dsp:cNvSpPr/>
      </dsp:nvSpPr>
      <dsp:spPr>
        <a:xfrm>
          <a:off x="0" y="1893511"/>
          <a:ext cx="5692953" cy="75727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ED402698-0150-4E70-975B-D205E6A1E03A}">
      <dsp:nvSpPr>
        <dsp:cNvPr id="0" name=""/>
        <dsp:cNvSpPr/>
      </dsp:nvSpPr>
      <dsp:spPr>
        <a:xfrm>
          <a:off x="229075" y="2063898"/>
          <a:ext cx="416501" cy="4165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E9789-EBB4-4BDE-91D1-9C63F3C9DDC8}">
      <dsp:nvSpPr>
        <dsp:cNvPr id="0" name=""/>
        <dsp:cNvSpPr/>
      </dsp:nvSpPr>
      <dsp:spPr>
        <a:xfrm>
          <a:off x="874652" y="1893511"/>
          <a:ext cx="4818300" cy="75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5" tIns="80145" rIns="80145" bIns="80145" numCol="1" spcCol="1270" anchor="ctr" anchorCtr="0">
          <a:noAutofit/>
        </a:bodyPr>
        <a:lstStyle/>
        <a:p>
          <a:pPr marL="0" lvl="0" indent="0" algn="l" defTabSz="1022350" rtl="0">
            <a:lnSpc>
              <a:spcPct val="100000"/>
            </a:lnSpc>
            <a:spcBef>
              <a:spcPct val="0"/>
            </a:spcBef>
            <a:spcAft>
              <a:spcPct val="35000"/>
            </a:spcAft>
            <a:buNone/>
          </a:pPr>
          <a:r>
            <a:rPr lang="en-US" sz="2300" kern="1200">
              <a:latin typeface="Aptos Display" panose="020F0302020204030204"/>
            </a:rPr>
            <a:t>We will look at this later in the module</a:t>
          </a:r>
          <a:endParaRPr lang="en-US" sz="2300" kern="1200"/>
        </a:p>
      </dsp:txBody>
      <dsp:txXfrm>
        <a:off x="874652" y="1893511"/>
        <a:ext cx="4818300" cy="7572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E86CE-39F0-4D85-BD5F-BC4A06AAFE3E}">
      <dsp:nvSpPr>
        <dsp:cNvPr id="0" name=""/>
        <dsp:cNvSpPr/>
      </dsp:nvSpPr>
      <dsp:spPr>
        <a:xfrm>
          <a:off x="3041" y="0"/>
          <a:ext cx="2412693" cy="326231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666750">
            <a:lnSpc>
              <a:spcPct val="90000"/>
            </a:lnSpc>
            <a:spcBef>
              <a:spcPct val="0"/>
            </a:spcBef>
            <a:spcAft>
              <a:spcPct val="35000"/>
            </a:spcAft>
            <a:buNone/>
          </a:pPr>
          <a:r>
            <a:rPr lang="en-US" sz="1500" kern="1200" dirty="0"/>
            <a:t>Log into Moodle</a:t>
          </a:r>
        </a:p>
      </dsp:txBody>
      <dsp:txXfrm>
        <a:off x="3041" y="1239678"/>
        <a:ext cx="2412693" cy="1957387"/>
      </dsp:txXfrm>
    </dsp:sp>
    <dsp:sp modelId="{A05E0DE9-39CC-46C6-A7D1-42372C523DA6}">
      <dsp:nvSpPr>
        <dsp:cNvPr id="0" name=""/>
        <dsp:cNvSpPr/>
      </dsp:nvSpPr>
      <dsp:spPr>
        <a:xfrm>
          <a:off x="720040" y="326231"/>
          <a:ext cx="978693" cy="978693"/>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089150">
            <a:lnSpc>
              <a:spcPct val="90000"/>
            </a:lnSpc>
            <a:spcBef>
              <a:spcPct val="0"/>
            </a:spcBef>
            <a:spcAft>
              <a:spcPct val="35000"/>
            </a:spcAft>
            <a:buNone/>
          </a:pPr>
          <a:r>
            <a:rPr lang="en-US" sz="4700" kern="1200"/>
            <a:t>1</a:t>
          </a:r>
        </a:p>
      </dsp:txBody>
      <dsp:txXfrm>
        <a:off x="863366" y="469557"/>
        <a:ext cx="692041" cy="692041"/>
      </dsp:txXfrm>
    </dsp:sp>
    <dsp:sp modelId="{845C876D-5CCF-4C76-95D4-49E27B03B0E7}">
      <dsp:nvSpPr>
        <dsp:cNvPr id="0" name=""/>
        <dsp:cNvSpPr/>
      </dsp:nvSpPr>
      <dsp:spPr>
        <a:xfrm>
          <a:off x="3041" y="3262241"/>
          <a:ext cx="2412693" cy="72"/>
        </a:xfrm>
        <a:prstGeom prst="rect">
          <a:avLst/>
        </a:prstGeom>
        <a:solidFill>
          <a:schemeClr val="accent5">
            <a:hueOff val="-1736021"/>
            <a:satOff val="-118"/>
            <a:lumOff val="280"/>
            <a:alphaOff val="0"/>
          </a:schemeClr>
        </a:solidFill>
        <a:ln w="19050" cap="flat" cmpd="sng" algn="ctr">
          <a:solidFill>
            <a:schemeClr val="accent5">
              <a:hueOff val="-1736021"/>
              <a:satOff val="-118"/>
              <a:lumOff val="2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7EAFA-9D35-4848-8F17-20EAC6B1F549}">
      <dsp:nvSpPr>
        <dsp:cNvPr id="0" name=""/>
        <dsp:cNvSpPr/>
      </dsp:nvSpPr>
      <dsp:spPr>
        <a:xfrm>
          <a:off x="2657003" y="0"/>
          <a:ext cx="2412693" cy="3262313"/>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666750" rtl="0">
            <a:lnSpc>
              <a:spcPct val="90000"/>
            </a:lnSpc>
            <a:spcBef>
              <a:spcPct val="0"/>
            </a:spcBef>
            <a:spcAft>
              <a:spcPct val="35000"/>
            </a:spcAft>
            <a:buNone/>
          </a:pPr>
          <a:r>
            <a:rPr lang="en-US" sz="1500" kern="1200" dirty="0"/>
            <a:t>Select this module</a:t>
          </a:r>
          <a:r>
            <a:rPr lang="en-US" sz="1500" kern="1200" dirty="0">
              <a:latin typeface="Bierstadt"/>
            </a:rPr>
            <a:t>, then select FORUMS</a:t>
          </a:r>
        </a:p>
      </dsp:txBody>
      <dsp:txXfrm>
        <a:off x="2657003" y="1239678"/>
        <a:ext cx="2412693" cy="1957387"/>
      </dsp:txXfrm>
    </dsp:sp>
    <dsp:sp modelId="{BB3D5CA4-C369-4041-898B-2221061413C6}">
      <dsp:nvSpPr>
        <dsp:cNvPr id="0" name=""/>
        <dsp:cNvSpPr/>
      </dsp:nvSpPr>
      <dsp:spPr>
        <a:xfrm>
          <a:off x="3374003" y="326231"/>
          <a:ext cx="978693" cy="978693"/>
        </a:xfrm>
        <a:prstGeom prst="ellipse">
          <a:avLst/>
        </a:prstGeom>
        <a:solidFill>
          <a:schemeClr val="accent5">
            <a:hueOff val="-3472043"/>
            <a:satOff val="-236"/>
            <a:lumOff val="560"/>
            <a:alphaOff val="0"/>
          </a:schemeClr>
        </a:solidFill>
        <a:ln w="19050" cap="flat" cmpd="sng" algn="ctr">
          <a:solidFill>
            <a:schemeClr val="accent5">
              <a:hueOff val="-3472043"/>
              <a:satOff val="-236"/>
              <a:lumOff val="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089150">
            <a:lnSpc>
              <a:spcPct val="90000"/>
            </a:lnSpc>
            <a:spcBef>
              <a:spcPct val="0"/>
            </a:spcBef>
            <a:spcAft>
              <a:spcPct val="35000"/>
            </a:spcAft>
            <a:buNone/>
          </a:pPr>
          <a:r>
            <a:rPr lang="en-US" sz="4700" kern="1200"/>
            <a:t>2</a:t>
          </a:r>
        </a:p>
      </dsp:txBody>
      <dsp:txXfrm>
        <a:off x="3517329" y="469557"/>
        <a:ext cx="692041" cy="692041"/>
      </dsp:txXfrm>
    </dsp:sp>
    <dsp:sp modelId="{E17B6B94-A051-4131-91E6-9FBAD6792059}">
      <dsp:nvSpPr>
        <dsp:cNvPr id="0" name=""/>
        <dsp:cNvSpPr/>
      </dsp:nvSpPr>
      <dsp:spPr>
        <a:xfrm>
          <a:off x="2657003" y="3262241"/>
          <a:ext cx="2412693" cy="72"/>
        </a:xfrm>
        <a:prstGeom prst="rect">
          <a:avLst/>
        </a:prstGeom>
        <a:solidFill>
          <a:schemeClr val="accent5">
            <a:hueOff val="-5208064"/>
            <a:satOff val="-354"/>
            <a:lumOff val="840"/>
            <a:alphaOff val="0"/>
          </a:schemeClr>
        </a:solidFill>
        <a:ln w="19050" cap="flat" cmpd="sng" algn="ctr">
          <a:solidFill>
            <a:schemeClr val="accent5">
              <a:hueOff val="-5208064"/>
              <a:satOff val="-354"/>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D8A0D-F203-43A6-A93B-10533ABB6462}">
      <dsp:nvSpPr>
        <dsp:cNvPr id="0" name=""/>
        <dsp:cNvSpPr/>
      </dsp:nvSpPr>
      <dsp:spPr>
        <a:xfrm>
          <a:off x="5310966" y="0"/>
          <a:ext cx="2412693" cy="3262313"/>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666750" rtl="0">
            <a:lnSpc>
              <a:spcPct val="90000"/>
            </a:lnSpc>
            <a:spcBef>
              <a:spcPct val="0"/>
            </a:spcBef>
            <a:spcAft>
              <a:spcPct val="35000"/>
            </a:spcAft>
            <a:buNone/>
          </a:pPr>
          <a:r>
            <a:rPr lang="en-US" sz="1500" kern="1200" dirty="0"/>
            <a:t>Post to the forum </a:t>
          </a:r>
          <a:r>
            <a:rPr lang="en-US" sz="1500" kern="1200" dirty="0">
              <a:latin typeface="Bierstadt"/>
            </a:rPr>
            <a:t>entitled</a:t>
          </a:r>
          <a:r>
            <a:rPr lang="en-US" sz="1500" kern="1200" dirty="0"/>
            <a:t> </a:t>
          </a:r>
          <a:r>
            <a:rPr lang="en-US" sz="1500" kern="1200" dirty="0">
              <a:latin typeface="Bierstadt"/>
            </a:rPr>
            <a:t>"Importance of referencing"</a:t>
          </a:r>
          <a:r>
            <a:rPr lang="en-US" sz="1500" kern="1200" dirty="0"/>
            <a:t> </a:t>
          </a:r>
          <a:r>
            <a:rPr lang="en-US" sz="1500" kern="1200" dirty="0">
              <a:latin typeface="Aptos Display" panose="020F0302020204030204"/>
            </a:rPr>
            <a:t>-  </a:t>
          </a:r>
          <a:endParaRPr lang="en-GB" sz="1500" kern="1200" dirty="0"/>
        </a:p>
      </dsp:txBody>
      <dsp:txXfrm>
        <a:off x="5310966" y="1239678"/>
        <a:ext cx="2412693" cy="1957387"/>
      </dsp:txXfrm>
    </dsp:sp>
    <dsp:sp modelId="{E81B37CD-BCF4-4AB6-B122-A4D16B398ADB}">
      <dsp:nvSpPr>
        <dsp:cNvPr id="0" name=""/>
        <dsp:cNvSpPr/>
      </dsp:nvSpPr>
      <dsp:spPr>
        <a:xfrm>
          <a:off x="6027965" y="326231"/>
          <a:ext cx="978693" cy="978693"/>
        </a:xfrm>
        <a:prstGeom prst="ellipse">
          <a:avLst/>
        </a:prstGeom>
        <a:solidFill>
          <a:schemeClr val="accent5">
            <a:hueOff val="-6944086"/>
            <a:satOff val="-472"/>
            <a:lumOff val="1121"/>
            <a:alphaOff val="0"/>
          </a:schemeClr>
        </a:solidFill>
        <a:ln w="19050" cap="flat" cmpd="sng" algn="ctr">
          <a:solidFill>
            <a:schemeClr val="accent5">
              <a:hueOff val="-6944086"/>
              <a:satOff val="-472"/>
              <a:lumOff val="1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089150">
            <a:lnSpc>
              <a:spcPct val="90000"/>
            </a:lnSpc>
            <a:spcBef>
              <a:spcPct val="0"/>
            </a:spcBef>
            <a:spcAft>
              <a:spcPct val="35000"/>
            </a:spcAft>
            <a:buNone/>
          </a:pPr>
          <a:r>
            <a:rPr lang="en-GB" sz="4700" kern="1200"/>
            <a:t>3</a:t>
          </a:r>
        </a:p>
      </dsp:txBody>
      <dsp:txXfrm>
        <a:off x="6171291" y="469557"/>
        <a:ext cx="692041" cy="692041"/>
      </dsp:txXfrm>
    </dsp:sp>
    <dsp:sp modelId="{21BD3D68-29E9-4EE7-B6E3-240B3B5561D0}">
      <dsp:nvSpPr>
        <dsp:cNvPr id="0" name=""/>
        <dsp:cNvSpPr/>
      </dsp:nvSpPr>
      <dsp:spPr>
        <a:xfrm>
          <a:off x="5310966" y="3262241"/>
          <a:ext cx="2412693" cy="72"/>
        </a:xfrm>
        <a:prstGeom prst="rect">
          <a:avLst/>
        </a:prstGeom>
        <a:solidFill>
          <a:schemeClr val="accent5">
            <a:hueOff val="-8680107"/>
            <a:satOff val="-590"/>
            <a:lumOff val="1401"/>
            <a:alphaOff val="0"/>
          </a:schemeClr>
        </a:solidFill>
        <a:ln w="19050" cap="flat" cmpd="sng" algn="ctr">
          <a:solidFill>
            <a:schemeClr val="accent5">
              <a:hueOff val="-8680107"/>
              <a:satOff val="-590"/>
              <a:lumOff val="14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225A4F-8348-4AFA-AE2A-451B380BED76}">
      <dsp:nvSpPr>
        <dsp:cNvPr id="0" name=""/>
        <dsp:cNvSpPr/>
      </dsp:nvSpPr>
      <dsp:spPr>
        <a:xfrm>
          <a:off x="7964928" y="0"/>
          <a:ext cx="2412693" cy="3262313"/>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666750" rtl="0">
            <a:lnSpc>
              <a:spcPct val="90000"/>
            </a:lnSpc>
            <a:spcBef>
              <a:spcPct val="0"/>
            </a:spcBef>
            <a:spcAft>
              <a:spcPct val="35000"/>
            </a:spcAft>
            <a:buNone/>
          </a:pPr>
          <a:r>
            <a:rPr lang="en-US" sz="1500" kern="1200" dirty="0"/>
            <a:t>Write </a:t>
          </a:r>
          <a:r>
            <a:rPr lang="en-US" sz="1500" kern="1200" dirty="0">
              <a:latin typeface="Bierstadt"/>
            </a:rPr>
            <a:t>around 50</a:t>
          </a:r>
          <a:r>
            <a:rPr lang="en-US" sz="1500" kern="1200" dirty="0"/>
            <a:t> words to explain </a:t>
          </a:r>
          <a:r>
            <a:rPr lang="en-US" sz="1500" kern="1200" dirty="0">
              <a:latin typeface="Bierstadt"/>
            </a:rPr>
            <a:t>why refencing within academia is important- </a:t>
          </a:r>
          <a:r>
            <a:rPr lang="en-US" sz="1500" kern="1200" dirty="0">
              <a:solidFill>
                <a:srgbClr val="000000"/>
              </a:solidFill>
              <a:latin typeface="Calibri"/>
              <a:ea typeface="Calibri"/>
              <a:cs typeface="Calibri"/>
            </a:rPr>
            <a:t>How will this impact your work?</a:t>
          </a:r>
          <a:endParaRPr lang="en-US" sz="1500" kern="1200" dirty="0"/>
        </a:p>
      </dsp:txBody>
      <dsp:txXfrm>
        <a:off x="7964928" y="1239678"/>
        <a:ext cx="2412693" cy="1957387"/>
      </dsp:txXfrm>
    </dsp:sp>
    <dsp:sp modelId="{FE009CF8-A292-4FD0-86E7-CC33C94B87FD}">
      <dsp:nvSpPr>
        <dsp:cNvPr id="0" name=""/>
        <dsp:cNvSpPr/>
      </dsp:nvSpPr>
      <dsp:spPr>
        <a:xfrm>
          <a:off x="8681928" y="326231"/>
          <a:ext cx="978693" cy="978693"/>
        </a:xfrm>
        <a:prstGeom prst="ellipse">
          <a:avLst/>
        </a:prstGeom>
        <a:solidFill>
          <a:schemeClr val="accent5">
            <a:hueOff val="-10416129"/>
            <a:satOff val="-708"/>
            <a:lumOff val="1681"/>
            <a:alphaOff val="0"/>
          </a:schemeClr>
        </a:solidFill>
        <a:ln w="19050" cap="flat" cmpd="sng" algn="ctr">
          <a:solidFill>
            <a:schemeClr val="accent5">
              <a:hueOff val="-10416129"/>
              <a:satOff val="-70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089150">
            <a:lnSpc>
              <a:spcPct val="90000"/>
            </a:lnSpc>
            <a:spcBef>
              <a:spcPct val="0"/>
            </a:spcBef>
            <a:spcAft>
              <a:spcPct val="35000"/>
            </a:spcAft>
            <a:buNone/>
          </a:pPr>
          <a:r>
            <a:rPr lang="en-US" sz="4700" kern="1200"/>
            <a:t>4</a:t>
          </a:r>
        </a:p>
      </dsp:txBody>
      <dsp:txXfrm>
        <a:off x="8825254" y="469557"/>
        <a:ext cx="692041" cy="692041"/>
      </dsp:txXfrm>
    </dsp:sp>
    <dsp:sp modelId="{A093F31C-79AF-4D3E-AABF-E5ADC97483E7}">
      <dsp:nvSpPr>
        <dsp:cNvPr id="0" name=""/>
        <dsp:cNvSpPr/>
      </dsp:nvSpPr>
      <dsp:spPr>
        <a:xfrm>
          <a:off x="7964928" y="3262241"/>
          <a:ext cx="2412693" cy="72"/>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B0AB9-812C-4FD6-A6D4-59838BF92C22}">
      <dsp:nvSpPr>
        <dsp:cNvPr id="0" name=""/>
        <dsp:cNvSpPr/>
      </dsp:nvSpPr>
      <dsp:spPr>
        <a:xfrm>
          <a:off x="343523" y="65221"/>
          <a:ext cx="752076" cy="75207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D0D23C-E537-4AF1-8856-FE953854852A}">
      <dsp:nvSpPr>
        <dsp:cNvPr id="0" name=""/>
        <dsp:cNvSpPr/>
      </dsp:nvSpPr>
      <dsp:spPr>
        <a:xfrm>
          <a:off x="501459" y="223157"/>
          <a:ext cx="436204" cy="4362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6CECFA-F404-4F6D-8C81-77D3F7E400D3}">
      <dsp:nvSpPr>
        <dsp:cNvPr id="0" name=""/>
        <dsp:cNvSpPr/>
      </dsp:nvSpPr>
      <dsp:spPr>
        <a:xfrm>
          <a:off x="1256759" y="65221"/>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Academic Essay</a:t>
          </a:r>
        </a:p>
      </dsp:txBody>
      <dsp:txXfrm>
        <a:off x="1256759" y="65221"/>
        <a:ext cx="1772752" cy="752076"/>
      </dsp:txXfrm>
    </dsp:sp>
    <dsp:sp modelId="{8CBB5C13-C644-419D-8A42-536884F8490E}">
      <dsp:nvSpPr>
        <dsp:cNvPr id="0" name=""/>
        <dsp:cNvSpPr/>
      </dsp:nvSpPr>
      <dsp:spPr>
        <a:xfrm>
          <a:off x="3338400" y="65221"/>
          <a:ext cx="752076" cy="75207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D3532-31FB-470E-A95B-E7005C1017E1}">
      <dsp:nvSpPr>
        <dsp:cNvPr id="0" name=""/>
        <dsp:cNvSpPr/>
      </dsp:nvSpPr>
      <dsp:spPr>
        <a:xfrm>
          <a:off x="3496337" y="223157"/>
          <a:ext cx="436204" cy="4362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3EE0A5-AC49-4F74-A8BD-9BEBE538B226}">
      <dsp:nvSpPr>
        <dsp:cNvPr id="0" name=""/>
        <dsp:cNvSpPr/>
      </dsp:nvSpPr>
      <dsp:spPr>
        <a:xfrm>
          <a:off x="4251637" y="65221"/>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Reflective Essay</a:t>
          </a:r>
        </a:p>
      </dsp:txBody>
      <dsp:txXfrm>
        <a:off x="4251637" y="65221"/>
        <a:ext cx="1772752" cy="752076"/>
      </dsp:txXfrm>
    </dsp:sp>
    <dsp:sp modelId="{FBFB278C-4B73-4ED1-8A33-9310030559B7}">
      <dsp:nvSpPr>
        <dsp:cNvPr id="0" name=""/>
        <dsp:cNvSpPr/>
      </dsp:nvSpPr>
      <dsp:spPr>
        <a:xfrm>
          <a:off x="343523" y="1906252"/>
          <a:ext cx="752076" cy="75207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AA6F8-2F7B-4455-B7BC-8212A571C1D5}">
      <dsp:nvSpPr>
        <dsp:cNvPr id="0" name=""/>
        <dsp:cNvSpPr/>
      </dsp:nvSpPr>
      <dsp:spPr>
        <a:xfrm>
          <a:off x="501459" y="2064188"/>
          <a:ext cx="436204" cy="4362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45764F-615F-45C5-9AA2-2DBA0988943A}">
      <dsp:nvSpPr>
        <dsp:cNvPr id="0" name=""/>
        <dsp:cNvSpPr/>
      </dsp:nvSpPr>
      <dsp:spPr>
        <a:xfrm>
          <a:off x="1256759" y="1906252"/>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Formal Report</a:t>
          </a:r>
        </a:p>
      </dsp:txBody>
      <dsp:txXfrm>
        <a:off x="1256759" y="1906252"/>
        <a:ext cx="1772752" cy="752076"/>
      </dsp:txXfrm>
    </dsp:sp>
    <dsp:sp modelId="{6578BFDE-08AF-493B-A760-681584241FD4}">
      <dsp:nvSpPr>
        <dsp:cNvPr id="0" name=""/>
        <dsp:cNvSpPr/>
      </dsp:nvSpPr>
      <dsp:spPr>
        <a:xfrm>
          <a:off x="3338400" y="1906252"/>
          <a:ext cx="752076" cy="75207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76EAB-C62F-4311-98EE-4F9084E4934E}">
      <dsp:nvSpPr>
        <dsp:cNvPr id="0" name=""/>
        <dsp:cNvSpPr/>
      </dsp:nvSpPr>
      <dsp:spPr>
        <a:xfrm>
          <a:off x="3496337" y="2064188"/>
          <a:ext cx="436204" cy="4362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E9D964-6FD6-4692-A5AD-001C4A3B748C}">
      <dsp:nvSpPr>
        <dsp:cNvPr id="0" name=""/>
        <dsp:cNvSpPr/>
      </dsp:nvSpPr>
      <dsp:spPr>
        <a:xfrm>
          <a:off x="4251637" y="1906252"/>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Presentation</a:t>
          </a:r>
        </a:p>
      </dsp:txBody>
      <dsp:txXfrm>
        <a:off x="4251637" y="1906252"/>
        <a:ext cx="1772752" cy="752076"/>
      </dsp:txXfrm>
    </dsp:sp>
    <dsp:sp modelId="{9EAE6713-5DBC-4F6C-B422-40AE1E06968C}">
      <dsp:nvSpPr>
        <dsp:cNvPr id="0" name=""/>
        <dsp:cNvSpPr/>
      </dsp:nvSpPr>
      <dsp:spPr>
        <a:xfrm>
          <a:off x="343523" y="3747283"/>
          <a:ext cx="752076" cy="75207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76A67-A3BD-4804-89D4-343580CCC673}">
      <dsp:nvSpPr>
        <dsp:cNvPr id="0" name=""/>
        <dsp:cNvSpPr/>
      </dsp:nvSpPr>
      <dsp:spPr>
        <a:xfrm>
          <a:off x="501459" y="3905219"/>
          <a:ext cx="436204" cy="43620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E47FD0-5690-4076-B81B-CC2A05DE003D}">
      <dsp:nvSpPr>
        <dsp:cNvPr id="0" name=""/>
        <dsp:cNvSpPr/>
      </dsp:nvSpPr>
      <dsp:spPr>
        <a:xfrm>
          <a:off x="1256759" y="3747283"/>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Video</a:t>
          </a:r>
        </a:p>
      </dsp:txBody>
      <dsp:txXfrm>
        <a:off x="1256759" y="3747283"/>
        <a:ext cx="1772752" cy="752076"/>
      </dsp:txXfrm>
    </dsp:sp>
    <dsp:sp modelId="{44C60CE1-3187-40CF-B64F-CA3D8C8FC3F7}">
      <dsp:nvSpPr>
        <dsp:cNvPr id="0" name=""/>
        <dsp:cNvSpPr/>
      </dsp:nvSpPr>
      <dsp:spPr>
        <a:xfrm>
          <a:off x="3338400" y="3747283"/>
          <a:ext cx="752076" cy="75207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13291-6D20-486C-BB3F-9D5236965374}">
      <dsp:nvSpPr>
        <dsp:cNvPr id="0" name=""/>
        <dsp:cNvSpPr/>
      </dsp:nvSpPr>
      <dsp:spPr>
        <a:xfrm>
          <a:off x="3496337" y="3905219"/>
          <a:ext cx="436204" cy="43620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E2CFE4-1F29-4A4F-9D80-FECDCD6B4400}">
      <dsp:nvSpPr>
        <dsp:cNvPr id="0" name=""/>
        <dsp:cNvSpPr/>
      </dsp:nvSpPr>
      <dsp:spPr>
        <a:xfrm>
          <a:off x="4251637" y="3747283"/>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Bierstadt"/>
            </a:rPr>
            <a:t>Academic poster</a:t>
          </a:r>
        </a:p>
      </dsp:txBody>
      <dsp:txXfrm>
        <a:off x="4251637" y="3747283"/>
        <a:ext cx="1772752" cy="752076"/>
      </dsp:txXfrm>
    </dsp:sp>
    <dsp:sp modelId="{DE800468-67D0-47B4-879C-180EA477D404}">
      <dsp:nvSpPr>
        <dsp:cNvPr id="0" name=""/>
        <dsp:cNvSpPr/>
      </dsp:nvSpPr>
      <dsp:spPr>
        <a:xfrm>
          <a:off x="343523" y="5588314"/>
          <a:ext cx="752076" cy="75207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90292-4C47-44F5-89F1-FA9C4CF6E2E6}">
      <dsp:nvSpPr>
        <dsp:cNvPr id="0" name=""/>
        <dsp:cNvSpPr/>
      </dsp:nvSpPr>
      <dsp:spPr>
        <a:xfrm>
          <a:off x="501459" y="5746250"/>
          <a:ext cx="436204" cy="436204"/>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2DE564-DBE5-4E49-B566-F565EE5DC9B1}">
      <dsp:nvSpPr>
        <dsp:cNvPr id="0" name=""/>
        <dsp:cNvSpPr/>
      </dsp:nvSpPr>
      <dsp:spPr>
        <a:xfrm>
          <a:off x="1256759" y="5588314"/>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Bierstadt"/>
            </a:rPr>
            <a:t>Role plays</a:t>
          </a:r>
        </a:p>
      </dsp:txBody>
      <dsp:txXfrm>
        <a:off x="1256759" y="5588314"/>
        <a:ext cx="1772752" cy="752076"/>
      </dsp:txXfrm>
    </dsp:sp>
    <dsp:sp modelId="{9039C112-E6E6-4522-8D4A-88C996DB8948}">
      <dsp:nvSpPr>
        <dsp:cNvPr id="0" name=""/>
        <dsp:cNvSpPr/>
      </dsp:nvSpPr>
      <dsp:spPr>
        <a:xfrm>
          <a:off x="3338400" y="5588314"/>
          <a:ext cx="752076" cy="75207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515FA-0225-4B10-B7EA-3D0E033DE837}">
      <dsp:nvSpPr>
        <dsp:cNvPr id="0" name=""/>
        <dsp:cNvSpPr/>
      </dsp:nvSpPr>
      <dsp:spPr>
        <a:xfrm>
          <a:off x="3496337" y="5746250"/>
          <a:ext cx="436204" cy="436204"/>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18E09-D08A-40F7-9307-934DCCF7CD12}">
      <dsp:nvSpPr>
        <dsp:cNvPr id="0" name=""/>
        <dsp:cNvSpPr/>
      </dsp:nvSpPr>
      <dsp:spPr>
        <a:xfrm>
          <a:off x="4251637" y="5588314"/>
          <a:ext cx="1772752" cy="7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Bierstadt"/>
            </a:rPr>
            <a:t>Interviews</a:t>
          </a:r>
        </a:p>
      </dsp:txBody>
      <dsp:txXfrm>
        <a:off x="4251637" y="5588314"/>
        <a:ext cx="1772752" cy="7520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167F1-21FB-4A28-A91A-F46C956C47D9}">
      <dsp:nvSpPr>
        <dsp:cNvPr id="0" name=""/>
        <dsp:cNvSpPr/>
      </dsp:nvSpPr>
      <dsp:spPr>
        <a:xfrm>
          <a:off x="573393" y="1672806"/>
          <a:ext cx="1784250" cy="178425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9E495-4EF7-4E56-8056-21AC8FF762DB}">
      <dsp:nvSpPr>
        <dsp:cNvPr id="0" name=""/>
        <dsp:cNvSpPr/>
      </dsp:nvSpPr>
      <dsp:spPr>
        <a:xfrm>
          <a:off x="953643" y="2053056"/>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10097D-A1A8-44EC-9784-865E0222EC6C}">
      <dsp:nvSpPr>
        <dsp:cNvPr id="0" name=""/>
        <dsp:cNvSpPr/>
      </dsp:nvSpPr>
      <dsp:spPr>
        <a:xfrm>
          <a:off x="3018" y="401280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In- text citation-</a:t>
          </a:r>
          <a:r>
            <a:rPr lang="en-GB" sz="1500" kern="1200">
              <a:latin typeface="Bierstadt"/>
            </a:rPr>
            <a:t> including</a:t>
          </a:r>
          <a:r>
            <a:rPr lang="en-GB" sz="1500" kern="1200"/>
            <a:t> the source of information within your work.</a:t>
          </a:r>
          <a:endParaRPr lang="en-US" sz="1500" kern="1200"/>
        </a:p>
      </dsp:txBody>
      <dsp:txXfrm>
        <a:off x="3018" y="4012806"/>
        <a:ext cx="2925000" cy="720000"/>
      </dsp:txXfrm>
    </dsp:sp>
    <dsp:sp modelId="{22A036BB-791B-4AB8-A24C-5AA9B6DC85F3}">
      <dsp:nvSpPr>
        <dsp:cNvPr id="0" name=""/>
        <dsp:cNvSpPr/>
      </dsp:nvSpPr>
      <dsp:spPr>
        <a:xfrm>
          <a:off x="4010269" y="1672806"/>
          <a:ext cx="1784250" cy="178425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4AC50F-EA9A-45C0-B6B2-77121D88A756}">
      <dsp:nvSpPr>
        <dsp:cNvPr id="0" name=""/>
        <dsp:cNvSpPr/>
      </dsp:nvSpPr>
      <dsp:spPr>
        <a:xfrm>
          <a:off x="4390519" y="2053056"/>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CB7D82-444B-4EC8-91F9-7D8B1D3D997B}">
      <dsp:nvSpPr>
        <dsp:cNvPr id="0" name=""/>
        <dsp:cNvSpPr/>
      </dsp:nvSpPr>
      <dsp:spPr>
        <a:xfrm>
          <a:off x="3439894" y="401280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Reference list- at the end of your work in alphabetical order of authors surname</a:t>
          </a:r>
          <a:endParaRPr lang="en-US" sz="1500" kern="1200"/>
        </a:p>
      </dsp:txBody>
      <dsp:txXfrm>
        <a:off x="3439894" y="4012806"/>
        <a:ext cx="2925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C94CA-01A7-478A-A63E-6DFB81162F58}">
      <dsp:nvSpPr>
        <dsp:cNvPr id="0" name=""/>
        <dsp:cNvSpPr/>
      </dsp:nvSpPr>
      <dsp:spPr>
        <a:xfrm>
          <a:off x="1298" y="746065"/>
          <a:ext cx="5066096" cy="303965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Power Point on OneDrive</a:t>
          </a:r>
          <a:endParaRPr lang="en-US" sz="2900" kern="1200" dirty="0"/>
        </a:p>
        <a:p>
          <a:pPr marL="228600" lvl="1" indent="-228600" algn="l" defTabSz="1022350" rtl="0">
            <a:lnSpc>
              <a:spcPct val="90000"/>
            </a:lnSpc>
            <a:spcBef>
              <a:spcPct val="0"/>
            </a:spcBef>
            <a:spcAft>
              <a:spcPct val="15000"/>
            </a:spcAft>
            <a:buChar char="•"/>
          </a:pPr>
          <a:r>
            <a:rPr lang="en-GB" sz="2300" kern="1200" dirty="0">
              <a:latin typeface="Bierstadt"/>
            </a:rPr>
            <a:t>Evaluate the benefits to obtaining this qualification</a:t>
          </a:r>
        </a:p>
        <a:p>
          <a:pPr marL="228600" lvl="1" indent="-228600" algn="l" defTabSz="1022350" rtl="0">
            <a:lnSpc>
              <a:spcPct val="90000"/>
            </a:lnSpc>
            <a:spcBef>
              <a:spcPct val="0"/>
            </a:spcBef>
            <a:spcAft>
              <a:spcPct val="15000"/>
            </a:spcAft>
            <a:buChar char="•"/>
          </a:pPr>
          <a:r>
            <a:rPr lang="en-GB" sz="2300" kern="1200" dirty="0">
              <a:latin typeface="Aptos Display" panose="020F0302020204030204"/>
            </a:rPr>
            <a:t>Two facts about your chosen discipline supported with an in text citation</a:t>
          </a:r>
        </a:p>
        <a:p>
          <a:pPr marL="228600" lvl="1" indent="-228600" algn="l" defTabSz="1022350" rtl="0">
            <a:lnSpc>
              <a:spcPct val="90000"/>
            </a:lnSpc>
            <a:spcBef>
              <a:spcPct val="0"/>
            </a:spcBef>
            <a:spcAft>
              <a:spcPct val="15000"/>
            </a:spcAft>
            <a:buChar char="•"/>
          </a:pPr>
          <a:r>
            <a:rPr lang="en-GB" sz="2300" kern="1200" dirty="0">
              <a:latin typeface="Aptos Display" panose="020F0302020204030204"/>
            </a:rPr>
            <a:t>A reference list on the last slide</a:t>
          </a:r>
        </a:p>
      </dsp:txBody>
      <dsp:txXfrm>
        <a:off x="1298" y="746065"/>
        <a:ext cx="5066096" cy="3039657"/>
      </dsp:txXfrm>
    </dsp:sp>
    <dsp:sp modelId="{33306A98-5A21-40F9-A919-F5AC6E546A92}">
      <dsp:nvSpPr>
        <dsp:cNvPr id="0" name=""/>
        <dsp:cNvSpPr/>
      </dsp:nvSpPr>
      <dsp:spPr>
        <a:xfrm>
          <a:off x="5574004" y="746065"/>
          <a:ext cx="5066096" cy="3039657"/>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Your presentation needs to include the following:-</a:t>
          </a:r>
          <a:endParaRPr lang="en-US" sz="2900" kern="1200" dirty="0"/>
        </a:p>
        <a:p>
          <a:pPr marL="228600" lvl="1" indent="-228600" algn="l" defTabSz="1022350" rtl="0">
            <a:lnSpc>
              <a:spcPct val="90000"/>
            </a:lnSpc>
            <a:spcBef>
              <a:spcPct val="0"/>
            </a:spcBef>
            <a:spcAft>
              <a:spcPct val="15000"/>
            </a:spcAft>
            <a:buChar char="•"/>
          </a:pPr>
          <a:r>
            <a:rPr lang="en-GB" sz="2300" b="1" kern="1200" dirty="0">
              <a:latin typeface="Bierstadt"/>
            </a:rPr>
            <a:t> A minimum of 3</a:t>
          </a:r>
          <a:r>
            <a:rPr lang="en-GB" sz="2300" b="1" kern="1200" dirty="0"/>
            <a:t> slides</a:t>
          </a:r>
          <a:endParaRPr lang="en-US" sz="2300" kern="1200" dirty="0"/>
        </a:p>
        <a:p>
          <a:pPr marL="228600" lvl="1" indent="-228600" algn="l" defTabSz="1022350">
            <a:lnSpc>
              <a:spcPct val="90000"/>
            </a:lnSpc>
            <a:spcBef>
              <a:spcPct val="0"/>
            </a:spcBef>
            <a:spcAft>
              <a:spcPct val="15000"/>
            </a:spcAft>
            <a:buChar char="•"/>
          </a:pPr>
          <a:r>
            <a:rPr lang="en-GB" sz="2300" b="1" kern="1200" dirty="0"/>
            <a:t>1 image</a:t>
          </a:r>
          <a:endParaRPr lang="en-US" sz="2300" kern="1200" dirty="0"/>
        </a:p>
        <a:p>
          <a:pPr marL="228600" lvl="1" indent="-228600" algn="l" defTabSz="1022350">
            <a:lnSpc>
              <a:spcPct val="90000"/>
            </a:lnSpc>
            <a:spcBef>
              <a:spcPct val="0"/>
            </a:spcBef>
            <a:spcAft>
              <a:spcPct val="15000"/>
            </a:spcAft>
            <a:buChar char="•"/>
          </a:pPr>
          <a:r>
            <a:rPr lang="en-GB" sz="2300" b="1" kern="1200" dirty="0"/>
            <a:t>Animation</a:t>
          </a:r>
          <a:endParaRPr lang="en-US" sz="2300" kern="1200" dirty="0"/>
        </a:p>
        <a:p>
          <a:pPr marL="228600" lvl="1" indent="-228600" algn="l" defTabSz="1022350" rtl="0">
            <a:lnSpc>
              <a:spcPct val="90000"/>
            </a:lnSpc>
            <a:spcBef>
              <a:spcPct val="0"/>
            </a:spcBef>
            <a:spcAft>
              <a:spcPct val="15000"/>
            </a:spcAft>
            <a:buChar char="•"/>
          </a:pPr>
          <a:r>
            <a:rPr lang="en-GB" sz="2300" b="1" kern="1200" dirty="0">
              <a:latin typeface="Aptos Display" panose="020F0302020204030204"/>
            </a:rPr>
            <a:t>At least 3 citations</a:t>
          </a:r>
        </a:p>
        <a:p>
          <a:pPr marL="228600" lvl="1" indent="-228600" algn="l" defTabSz="1022350" rtl="0">
            <a:lnSpc>
              <a:spcPct val="90000"/>
            </a:lnSpc>
            <a:spcBef>
              <a:spcPct val="0"/>
            </a:spcBef>
            <a:spcAft>
              <a:spcPct val="15000"/>
            </a:spcAft>
            <a:buChar char="•"/>
          </a:pPr>
          <a:r>
            <a:rPr lang="en-GB" sz="2300" b="1" kern="1200" dirty="0">
              <a:latin typeface="Aptos Display" panose="020F0302020204030204"/>
            </a:rPr>
            <a:t>Reference list at the end</a:t>
          </a:r>
        </a:p>
      </dsp:txBody>
      <dsp:txXfrm>
        <a:off x="5574004" y="746065"/>
        <a:ext cx="5066096" cy="30396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09A7F-926B-4AE1-BB9D-1DA26BCF5358}">
      <dsp:nvSpPr>
        <dsp:cNvPr id="0" name=""/>
        <dsp:cNvSpPr/>
      </dsp:nvSpPr>
      <dsp:spPr>
        <a:xfrm>
          <a:off x="0" y="630733"/>
          <a:ext cx="8596312" cy="116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6886AD-1BCA-442C-A1B6-9B6687529C1C}">
      <dsp:nvSpPr>
        <dsp:cNvPr id="0" name=""/>
        <dsp:cNvSpPr/>
      </dsp:nvSpPr>
      <dsp:spPr>
        <a:xfrm>
          <a:off x="352240" y="892730"/>
          <a:ext cx="640437" cy="640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9A8B3-47AB-4BA0-87AB-7E6F8524322F}">
      <dsp:nvSpPr>
        <dsp:cNvPr id="0" name=""/>
        <dsp:cNvSpPr/>
      </dsp:nvSpPr>
      <dsp:spPr>
        <a:xfrm>
          <a:off x="1344917" y="630733"/>
          <a:ext cx="7251394" cy="116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36" tIns="123236" rIns="123236" bIns="123236" numCol="1" spcCol="1270" anchor="ctr" anchorCtr="0">
          <a:noAutofit/>
        </a:bodyPr>
        <a:lstStyle/>
        <a:p>
          <a:pPr marL="0" lvl="0" indent="0" algn="l" defTabSz="889000">
            <a:lnSpc>
              <a:spcPct val="100000"/>
            </a:lnSpc>
            <a:spcBef>
              <a:spcPct val="0"/>
            </a:spcBef>
            <a:spcAft>
              <a:spcPct val="35000"/>
            </a:spcAft>
            <a:buNone/>
          </a:pPr>
          <a:r>
            <a:rPr lang="en-GB" sz="2000" kern="1200" dirty="0"/>
            <a:t>It is the student's responsibility to ensure that their assignment is submitted to the correct link to the correct tile on Moodle. </a:t>
          </a:r>
          <a:endParaRPr lang="en-US" sz="2000" kern="1200" dirty="0"/>
        </a:p>
      </dsp:txBody>
      <dsp:txXfrm>
        <a:off x="1344917" y="630733"/>
        <a:ext cx="7251394" cy="1164431"/>
      </dsp:txXfrm>
    </dsp:sp>
    <dsp:sp modelId="{120A9606-E76C-4133-906A-020931944A81}">
      <dsp:nvSpPr>
        <dsp:cNvPr id="0" name=""/>
        <dsp:cNvSpPr/>
      </dsp:nvSpPr>
      <dsp:spPr>
        <a:xfrm>
          <a:off x="0" y="2086272"/>
          <a:ext cx="8596312" cy="116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DFF633-1BB2-45FE-9C1A-B84260E9D3E7}">
      <dsp:nvSpPr>
        <dsp:cNvPr id="0" name=""/>
        <dsp:cNvSpPr/>
      </dsp:nvSpPr>
      <dsp:spPr>
        <a:xfrm>
          <a:off x="352240" y="2348269"/>
          <a:ext cx="640437" cy="640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8772D-C302-4D09-ABDB-C7FE63F10BA6}">
      <dsp:nvSpPr>
        <dsp:cNvPr id="0" name=""/>
        <dsp:cNvSpPr/>
      </dsp:nvSpPr>
      <dsp:spPr>
        <a:xfrm>
          <a:off x="1344917" y="2086272"/>
          <a:ext cx="7251394" cy="116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36" tIns="123236" rIns="123236" bIns="123236" numCol="1" spcCol="1270" anchor="ctr" anchorCtr="0">
          <a:noAutofit/>
        </a:bodyPr>
        <a:lstStyle/>
        <a:p>
          <a:pPr marL="0" lvl="0" indent="0" algn="l" defTabSz="889000">
            <a:lnSpc>
              <a:spcPct val="100000"/>
            </a:lnSpc>
            <a:spcBef>
              <a:spcPct val="0"/>
            </a:spcBef>
            <a:spcAft>
              <a:spcPct val="35000"/>
            </a:spcAft>
            <a:buNone/>
          </a:pPr>
          <a:r>
            <a:rPr lang="en-GB" sz="2000" kern="1200"/>
            <a:t>Never be afraid to ask for help, but do not leave it till last minute.</a:t>
          </a:r>
          <a:endParaRPr lang="en-US" sz="2000" kern="1200"/>
        </a:p>
      </dsp:txBody>
      <dsp:txXfrm>
        <a:off x="1344917" y="2086272"/>
        <a:ext cx="7251394" cy="11644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6-26T13:23:43.356"/>
    </inkml:context>
    <inkml:brush xml:id="br0">
      <inkml:brushProperty name="width" value="0.1" units="cm"/>
      <inkml:brushProperty name="height" value="0.1" units="cm"/>
      <inkml:brushProperty name="color" value="#E71224"/>
    </inkml:brush>
  </inkml:definitions>
  <inkml:trace contextRef="#ctx0" brushRef="#br0">15051 6606 16383 0 0,'0'-3'0'0'0,"-5"-2"0"0"0,-13-5 0 0 0,3-4 0 0 0,-8 0 0 0 0,-5 2 0 0 0,-2 3 0 0 0,-1 1 0 0 0,4 0 0 0 0,-4 0 0 0 0,-4 5 0 0 0,2 0 0 0 0,-5 1 0 0 0,-8 2 0 0 0,1 0 0 0 0,-3 0 0 0 0,2 2 0 0 0,0-2 0 0 0,3 0 0 0 0,3 0 0 0 0,-1 0 0 0 0,3 3 0 0 0,8 8 0 0 0,0-2 0 0 0,4 6 0 0 0,4-1 0 0 0,-4-4 0 0 0,3 1 0 0 0,-2-2 0 0 0,7 3 0 0 0,3 3 0 0 0,-3-2 0 0 0,-2 3 0 0 0,0 2 0 0 0,5 1 0 0 0,2 3 0 0 0,0-3 0 0 0,1 0 0 0 0,2 0 0 0 0,5 2 0 0 0,0 0 0 0 0,2 3 0 0 0,3-1 0 0 0,0 1 0 0 0,0 2 0 0 0,0-1 0 0 0,3-1 0 0 0,-3 5 0 0 0,0 6 0 0 0,0 0 0 0 0,0-2 0 0 0,0 1 0 0 0,5-9 0 0 0,5-4 0 0 0,5 0 0 0 0,8-4 0 0 0,-1-2 0 0 0,1-3 0 0 0,8-2 0 0 0,-6-1 0 0 0,0 1 0 0 0,3-4 0 0 0,5 2 0 0 0,3 0 0 0 0,7-1 0 0 0,10 2 0 0 0,10 4 0 0 0,0 0 0 0 0,3-4 0 0 0,5-2 0 0 0,-5-3 0 0 0,-5-1 0 0 0,-8-1 0 0 0,0-2 0 0 0,5 0 0 0 0,0-2 0 0 0,3 2 0 0 0,-5-1 0 0 0,0 1 0 0 0,-1 0 0 0 0,6 0 0 0 0,-3 0 0 0 0,-2 0 0 0 0,-5 0 0 0 0,2-3 0 0 0,-2-8 0 0 0,-3-1 0 0 0,0 0 0 0 0,-5-1 0 0 0,-10-1 0 0 0,-8-4 0 0 0,-10-1 0 0 0,-7-2 0 0 0,-6-3 0 0 0,-2-1 0 0 0,0 1 0 0 0,-5-1 0 0 0,5 1 0 0 0,-2-2 0 0 0,2 2 0 0 0,0-1 0 0 0,-3-1 0 0 0,3 2 0 0 0,-5 1 0 0 0,-10 2 0 0 0,-3 2 0 0 0,3 0 0 0 0,5-2 0 0 0,0 0 0 0 0,5-1 0 0 0,-3 1 0 0 0,-2 4 0 0 0,2-4 0 0 0,-4 5 0 0 0,-1 0 0 0 0,-5 4 0 0 0,-4 2 0 0 0,-1-1 0 0 0,-3 1 0 0 0,-1 4 0 0 0,1-4 0 0 0,1 2 0 0 0,2-1 0 0 0,0-2 0 0 0,-2 3 0 0 0,2-2 0 0 0,-2 1 0 0 0,-3 2 0 0 0,3-2 0 0 0,-1 1 0 0 0,-1 0 0 0 0,1 3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6-26T13:23:43.357"/>
    </inkml:context>
    <inkml:brush xml:id="br0">
      <inkml:brushProperty name="width" value="0.1" units="cm"/>
      <inkml:brushProperty name="height" value="0.1" units="cm"/>
      <inkml:brushProperty name="color" value="#E71224"/>
    </inkml:brush>
  </inkml:definitions>
  <inkml:trace contextRef="#ctx0" brushRef="#br0">26485 7805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914471-EE4D-4F65-8FF5-DF8ADB12DFBD}" type="datetimeFigureOut">
              <a:t>10/1/2024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D0E71-0889-498D-8154-D27130324986}" type="slidenum">
              <a:t>‹#›</a:t>
            </a:fld>
            <a:endParaRPr lang="en-US"/>
          </a:p>
        </p:txBody>
      </p:sp>
    </p:spTree>
    <p:extLst>
      <p:ext uri="{BB962C8B-B14F-4D97-AF65-F5344CB8AC3E}">
        <p14:creationId xmlns:p14="http://schemas.microsoft.com/office/powerpoint/2010/main" val="430100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endParaRPr lang="en-GB"/>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12</a:t>
            </a:fld>
            <a:endParaRPr lang="en-US"/>
          </a:p>
        </p:txBody>
      </p:sp>
    </p:spTree>
    <p:extLst>
      <p:ext uri="{BB962C8B-B14F-4D97-AF65-F5344CB8AC3E}">
        <p14:creationId xmlns:p14="http://schemas.microsoft.com/office/powerpoint/2010/main" val="1722327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endParaRPr lang="en-GB"/>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13</a:t>
            </a:fld>
            <a:endParaRPr lang="en-US"/>
          </a:p>
        </p:txBody>
      </p:sp>
    </p:spTree>
    <p:extLst>
      <p:ext uri="{BB962C8B-B14F-4D97-AF65-F5344CB8AC3E}">
        <p14:creationId xmlns:p14="http://schemas.microsoft.com/office/powerpoint/2010/main" val="2171324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endParaRPr lang="en-GB"/>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14</a:t>
            </a:fld>
            <a:endParaRPr lang="en-US"/>
          </a:p>
        </p:txBody>
      </p:sp>
    </p:spTree>
    <p:extLst>
      <p:ext uri="{BB962C8B-B14F-4D97-AF65-F5344CB8AC3E}">
        <p14:creationId xmlns:p14="http://schemas.microsoft.com/office/powerpoint/2010/main" val="3127034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r>
              <a:rPr lang="en-GB"/>
              <a:t>See Assignment Brief 1. Go through sections</a:t>
            </a:r>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15</a:t>
            </a:fld>
            <a:endParaRPr lang="en-US"/>
          </a:p>
        </p:txBody>
      </p:sp>
    </p:spTree>
    <p:extLst>
      <p:ext uri="{BB962C8B-B14F-4D97-AF65-F5344CB8AC3E}">
        <p14:creationId xmlns:p14="http://schemas.microsoft.com/office/powerpoint/2010/main" val="2819161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Can anyone recall some of the words we looked at which may be found on your assignment brief?</a:t>
            </a:r>
          </a:p>
        </p:txBody>
      </p:sp>
      <p:sp>
        <p:nvSpPr>
          <p:cNvPr id="4" name="Slide Number Placeholder 3"/>
          <p:cNvSpPr>
            <a:spLocks noGrp="1"/>
          </p:cNvSpPr>
          <p:nvPr>
            <p:ph type="sldNum" sz="quarter" idx="5"/>
          </p:nvPr>
        </p:nvSpPr>
        <p:spPr/>
        <p:txBody>
          <a:bodyPr/>
          <a:lstStyle/>
          <a:p>
            <a:fld id="{DB6F778A-1FD7-406E-A154-F20CE6132C2C}" type="slidenum">
              <a:rPr lang="en-GB"/>
              <a:t>19</a:t>
            </a:fld>
            <a:endParaRPr lang="en-GB"/>
          </a:p>
        </p:txBody>
      </p:sp>
    </p:spTree>
    <p:extLst>
      <p:ext uri="{BB962C8B-B14F-4D97-AF65-F5344CB8AC3E}">
        <p14:creationId xmlns:p14="http://schemas.microsoft.com/office/powerpoint/2010/main" val="891323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here are the 7 reasons why...</a:t>
            </a:r>
          </a:p>
          <a:p>
            <a:r>
              <a:rPr lang="en-US"/>
              <a:t>As we can see referencing our work not only provides the 7 reasons as stated on the slide but it also provides transparency.....</a:t>
            </a:r>
          </a:p>
        </p:txBody>
      </p:sp>
      <p:sp>
        <p:nvSpPr>
          <p:cNvPr id="4" name="Slide Number Placeholder 3"/>
          <p:cNvSpPr>
            <a:spLocks noGrp="1"/>
          </p:cNvSpPr>
          <p:nvPr>
            <p:ph type="sldNum" sz="quarter" idx="5"/>
          </p:nvPr>
        </p:nvSpPr>
        <p:spPr/>
        <p:txBody>
          <a:bodyPr/>
          <a:lstStyle/>
          <a:p>
            <a:fld id="{DB6F778A-1FD7-406E-A154-F20CE6132C2C}" type="slidenum">
              <a:rPr lang="en-GB"/>
              <a:t>27</a:t>
            </a:fld>
            <a:endParaRPr lang="en-GB"/>
          </a:p>
        </p:txBody>
      </p:sp>
    </p:spTree>
    <p:extLst>
      <p:ext uri="{BB962C8B-B14F-4D97-AF65-F5344CB8AC3E}">
        <p14:creationId xmlns:p14="http://schemas.microsoft.com/office/powerpoint/2010/main" val="2961414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we have identified what happens when it goes wrong withing our chosen discipline (policing/ CJS/ probation </a:t>
            </a:r>
            <a:r>
              <a:rPr lang="en-US" err="1">
                <a:cs typeface="Calibri"/>
              </a:rPr>
              <a:t>etc</a:t>
            </a:r>
            <a:r>
              <a:rPr lang="en-US">
                <a:cs typeface="Calibri"/>
              </a:rPr>
              <a:t>) but what are the consequences within academia?</a:t>
            </a:r>
          </a:p>
        </p:txBody>
      </p:sp>
      <p:sp>
        <p:nvSpPr>
          <p:cNvPr id="4" name="Slide Number Placeholder 3"/>
          <p:cNvSpPr>
            <a:spLocks noGrp="1"/>
          </p:cNvSpPr>
          <p:nvPr>
            <p:ph type="sldNum" sz="quarter" idx="5"/>
          </p:nvPr>
        </p:nvSpPr>
        <p:spPr/>
        <p:txBody>
          <a:bodyPr/>
          <a:lstStyle/>
          <a:p>
            <a:fld id="{DB6F778A-1FD7-406E-A154-F20CE6132C2C}" type="slidenum">
              <a:rPr lang="en-GB"/>
              <a:t>38</a:t>
            </a:fld>
            <a:endParaRPr lang="en-GB"/>
          </a:p>
        </p:txBody>
      </p:sp>
    </p:spTree>
    <p:extLst>
      <p:ext uri="{BB962C8B-B14F-4D97-AF65-F5344CB8AC3E}">
        <p14:creationId xmlns:p14="http://schemas.microsoft.com/office/powerpoint/2010/main" val="1130354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we have discussed, you'll be tasked with providing different modes of assessment throughout your degree, one of them being a presentation which we will cover as we go through the module.</a:t>
            </a:r>
          </a:p>
          <a:p>
            <a:r>
              <a:rPr lang="en-US">
                <a:cs typeface="Calibri"/>
              </a:rPr>
              <a:t>For todays task, I would like you to carry out the following....</a:t>
            </a:r>
          </a:p>
        </p:txBody>
      </p:sp>
      <p:sp>
        <p:nvSpPr>
          <p:cNvPr id="4" name="Slide Number Placeholder 3"/>
          <p:cNvSpPr>
            <a:spLocks noGrp="1"/>
          </p:cNvSpPr>
          <p:nvPr>
            <p:ph type="sldNum" sz="quarter" idx="5"/>
          </p:nvPr>
        </p:nvSpPr>
        <p:spPr/>
        <p:txBody>
          <a:bodyPr/>
          <a:lstStyle/>
          <a:p>
            <a:fld id="{DB6F778A-1FD7-406E-A154-F20CE6132C2C}" type="slidenum">
              <a:rPr lang="en-GB"/>
              <a:t>41</a:t>
            </a:fld>
            <a:endParaRPr lang="en-GB"/>
          </a:p>
        </p:txBody>
      </p:sp>
    </p:spTree>
    <p:extLst>
      <p:ext uri="{BB962C8B-B14F-4D97-AF65-F5344CB8AC3E}">
        <p14:creationId xmlns:p14="http://schemas.microsoft.com/office/powerpoint/2010/main" val="881907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2.png"/><Relationship Id="rId7" Type="http://schemas.openxmlformats.org/officeDocument/2006/relationships/customXml" Target="../ink/ink1.xml"/><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jpeg"/><Relationship Id="rId11" Type="http://schemas.openxmlformats.org/officeDocument/2006/relationships/image" Target="../media/image36.jpeg"/><Relationship Id="rId5" Type="http://schemas.openxmlformats.org/officeDocument/2006/relationships/image" Target="../media/image34.png"/><Relationship Id="rId10" Type="http://schemas.openxmlformats.org/officeDocument/2006/relationships/image" Target="../media/image39.png"/><Relationship Id="rId4" Type="http://schemas.openxmlformats.org/officeDocument/2006/relationships/image" Target="../media/image33.png"/><Relationship Id="rId9" Type="http://schemas.openxmlformats.org/officeDocument/2006/relationships/customXml" Target="../ink/ink2.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eOSVW8rGZTk" TargetMode="External"/><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hyperlink" Target="https://moodle.uwtsd.ac.uk/mod/scorm/player.php?a=7736&amp;currentorg=articulate_rise&amp;scoid=17025&amp;sesskey=u7KUpwQeqC&amp;display=popup&amp;mode=normal" TargetMode="Externa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hyperlink" Target="https://moodle.uwtsd.ac.uk/mod/scorm/player.php?a=7736&amp;currentorg=articulate_rise&amp;scoid=17025&amp;sesskey=u7KUpwQeqC&amp;display=popup&amp;mode=normal"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20"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1014574"/>
            <a:ext cx="9725730" cy="2226769"/>
          </a:xfrm>
        </p:spPr>
        <p:txBody>
          <a:bodyPr anchor="ctr">
            <a:normAutofit/>
          </a:bodyPr>
          <a:lstStyle/>
          <a:p>
            <a:pPr algn="l"/>
            <a:r>
              <a:rPr lang="en-US" sz="4800">
                <a:solidFill>
                  <a:schemeClr val="bg1"/>
                </a:solidFill>
              </a:rPr>
              <a:t>Study Skills</a:t>
            </a:r>
          </a:p>
        </p:txBody>
      </p:sp>
      <p:sp>
        <p:nvSpPr>
          <p:cNvPr id="3" name="Subtitle 2"/>
          <p:cNvSpPr>
            <a:spLocks noGrp="1"/>
          </p:cNvSpPr>
          <p:nvPr>
            <p:ph type="subTitle" idx="1"/>
          </p:nvPr>
        </p:nvSpPr>
        <p:spPr>
          <a:xfrm>
            <a:off x="789708" y="3640633"/>
            <a:ext cx="9725730" cy="2487212"/>
          </a:xfrm>
        </p:spPr>
        <p:txBody>
          <a:bodyPr vert="horz" lIns="91440" tIns="45720" rIns="91440" bIns="45720" rtlCol="0" anchor="ctr">
            <a:normAutofit/>
          </a:bodyPr>
          <a:lstStyle/>
          <a:p>
            <a:pPr algn="l"/>
            <a:r>
              <a:rPr lang="en-US">
                <a:solidFill>
                  <a:schemeClr val="tx2"/>
                </a:solidFill>
              </a:rPr>
              <a:t>BMLW4009</a:t>
            </a:r>
          </a:p>
          <a:p>
            <a:pPr algn="l"/>
            <a:r>
              <a:rPr lang="en-US">
                <a:solidFill>
                  <a:schemeClr val="tx2"/>
                </a:solidFill>
              </a:rPr>
              <a:t>Sadie France</a:t>
            </a:r>
          </a:p>
          <a:p>
            <a:pPr algn="l"/>
            <a:r>
              <a:rPr lang="en-US">
                <a:solidFill>
                  <a:schemeClr val="tx2"/>
                </a:solidFill>
              </a:rPr>
              <a:t>Bluelightacademy@uwtsd.ac.uk</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3"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 name="Freeform: Shape 2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6CF2827-13DA-CFD3-949A-3C3566B55D9E}"/>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Aims for today's session</a:t>
            </a:r>
          </a:p>
        </p:txBody>
      </p:sp>
      <p:graphicFrame>
        <p:nvGraphicFramePr>
          <p:cNvPr id="7" name="Content Placeholder 2">
            <a:extLst>
              <a:ext uri="{FF2B5EF4-FFF2-40B4-BE49-F238E27FC236}">
                <a16:creationId xmlns:a16="http://schemas.microsoft.com/office/drawing/2014/main" id="{2AC694D8-0A06-3CEA-0F1F-7483EC65F9D8}"/>
              </a:ext>
            </a:extLst>
          </p:cNvPr>
          <p:cNvGraphicFramePr/>
          <p:nvPr>
            <p:extLst>
              <p:ext uri="{D42A27DB-BD31-4B8C-83A1-F6EECF244321}">
                <p14:modId xmlns:p14="http://schemas.microsoft.com/office/powerpoint/2010/main" val="1305322465"/>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1871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3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2" name="Freeform: Shape 4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721B0FE-B6CE-FDC8-E695-B67D202C19B8}"/>
              </a:ext>
            </a:extLst>
          </p:cNvPr>
          <p:cNvSpPr>
            <a:spLocks noGrp="1"/>
          </p:cNvSpPr>
          <p:nvPr>
            <p:ph type="title"/>
          </p:nvPr>
        </p:nvSpPr>
        <p:spPr>
          <a:xfrm>
            <a:off x="786385" y="841248"/>
            <a:ext cx="3515244" cy="5340097"/>
          </a:xfrm>
        </p:spPr>
        <p:txBody>
          <a:bodyPr anchor="ctr">
            <a:normAutofit/>
          </a:bodyPr>
          <a:lstStyle/>
          <a:p>
            <a:r>
              <a:rPr lang="en-US">
                <a:solidFill>
                  <a:schemeClr val="bg1"/>
                </a:solidFill>
              </a:rPr>
              <a:t>Housekeeping</a:t>
            </a:r>
          </a:p>
        </p:txBody>
      </p:sp>
      <p:graphicFrame>
        <p:nvGraphicFramePr>
          <p:cNvPr id="21" name="Content Placeholder 2">
            <a:extLst>
              <a:ext uri="{FF2B5EF4-FFF2-40B4-BE49-F238E27FC236}">
                <a16:creationId xmlns:a16="http://schemas.microsoft.com/office/drawing/2014/main" id="{2216A5AA-8D5A-2E29-CB3A-7FB8B0C8C7D9}"/>
              </a:ext>
            </a:extLst>
          </p:cNvPr>
          <p:cNvGraphicFramePr>
            <a:graphicFrameLocks noGrp="1"/>
          </p:cNvGraphicFramePr>
          <p:nvPr>
            <p:ph idx="1"/>
            <p:extLst>
              <p:ext uri="{D42A27DB-BD31-4B8C-83A1-F6EECF244321}">
                <p14:modId xmlns:p14="http://schemas.microsoft.com/office/powerpoint/2010/main" val="2802861952"/>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514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21E14A-1815-ECA8-4A98-E03CC733DE37}"/>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Scheme of work</a:t>
            </a:r>
          </a:p>
        </p:txBody>
      </p:sp>
      <p:sp>
        <p:nvSpPr>
          <p:cNvPr id="12" name="Content Placeholder 11">
            <a:extLst>
              <a:ext uri="{FF2B5EF4-FFF2-40B4-BE49-F238E27FC236}">
                <a16:creationId xmlns:a16="http://schemas.microsoft.com/office/drawing/2014/main" id="{704EF233-18AD-2B20-C6EF-6E3EFDD356BA}"/>
              </a:ext>
            </a:extLst>
          </p:cNvPr>
          <p:cNvSpPr>
            <a:spLocks noGrp="1"/>
          </p:cNvSpPr>
          <p:nvPr>
            <p:ph idx="1"/>
          </p:nvPr>
        </p:nvSpPr>
        <p:spPr>
          <a:xfrm>
            <a:off x="1882588" y="1311818"/>
            <a:ext cx="8426823" cy="397567"/>
          </a:xfrm>
        </p:spPr>
        <p:txBody>
          <a:bodyPr vert="horz" lIns="91440" tIns="45720" rIns="91440" bIns="45720" rtlCol="0">
            <a:normAutofit/>
          </a:bodyPr>
          <a:lstStyle/>
          <a:p>
            <a:pPr marL="0" indent="0" algn="ctr">
              <a:buNone/>
            </a:pPr>
            <a:r>
              <a:rPr lang="en-US" sz="1600" kern="1200">
                <a:solidFill>
                  <a:schemeClr val="tx1"/>
                </a:solidFill>
                <a:latin typeface="+mn-lt"/>
                <a:ea typeface="+mn-ea"/>
                <a:cs typeface="+mn-cs"/>
              </a:rPr>
              <a:t>This is subject to change </a:t>
            </a:r>
          </a:p>
        </p:txBody>
      </p:sp>
      <p:graphicFrame>
        <p:nvGraphicFramePr>
          <p:cNvPr id="4" name="Table 3">
            <a:extLst>
              <a:ext uri="{FF2B5EF4-FFF2-40B4-BE49-F238E27FC236}">
                <a16:creationId xmlns:a16="http://schemas.microsoft.com/office/drawing/2014/main" id="{D73CBA04-B8AB-18C1-0189-2C5736785D4D}"/>
              </a:ext>
            </a:extLst>
          </p:cNvPr>
          <p:cNvGraphicFramePr>
            <a:graphicFrameLocks noGrp="1"/>
          </p:cNvGraphicFramePr>
          <p:nvPr>
            <p:extLst>
              <p:ext uri="{D42A27DB-BD31-4B8C-83A1-F6EECF244321}">
                <p14:modId xmlns:p14="http://schemas.microsoft.com/office/powerpoint/2010/main" val="1329807442"/>
              </p:ext>
            </p:extLst>
          </p:nvPr>
        </p:nvGraphicFramePr>
        <p:xfrm>
          <a:off x="441157" y="1676400"/>
          <a:ext cx="11574643" cy="5159670"/>
        </p:xfrm>
        <a:graphic>
          <a:graphicData uri="http://schemas.openxmlformats.org/drawingml/2006/table">
            <a:tbl>
              <a:tblPr bandRow="1">
                <a:tableStyleId>{5C22544A-7EE6-4342-B048-85BDC9FD1C3A}</a:tableStyleId>
              </a:tblPr>
              <a:tblGrid>
                <a:gridCol w="4931552">
                  <a:extLst>
                    <a:ext uri="{9D8B030D-6E8A-4147-A177-3AD203B41FA5}">
                      <a16:colId xmlns:a16="http://schemas.microsoft.com/office/drawing/2014/main" val="2641770787"/>
                    </a:ext>
                  </a:extLst>
                </a:gridCol>
                <a:gridCol w="6643091">
                  <a:extLst>
                    <a:ext uri="{9D8B030D-6E8A-4147-A177-3AD203B41FA5}">
                      <a16:colId xmlns:a16="http://schemas.microsoft.com/office/drawing/2014/main" val="2525784559"/>
                    </a:ext>
                  </a:extLst>
                </a:gridCol>
              </a:tblGrid>
              <a:tr h="194790">
                <a:tc>
                  <a:txBody>
                    <a:bodyPr/>
                    <a:lstStyle/>
                    <a:p>
                      <a:pPr rtl="0" fontAlgn="base"/>
                      <a:r>
                        <a:rPr lang="en-GB" sz="1200" b="1">
                          <a:effectLst/>
                          <a:latin typeface="Arial" panose="020B0604020202020204" pitchFamily="34" charset="0"/>
                        </a:rPr>
                        <a:t> </a:t>
                      </a:r>
                    </a:p>
                  </a:txBody>
                  <a:tcPr marL="66675" marR="66675" anchor="b">
                    <a:lnL>
                      <a:noFill/>
                    </a:lnL>
                    <a:lnR>
                      <a:noFill/>
                    </a:lnR>
                    <a:lnT>
                      <a:noFill/>
                    </a:lnT>
                    <a:lnB w="9525" cap="flat" cmpd="sng" algn="ctr">
                      <a:solidFill>
                        <a:schemeClr val="bg1"/>
                      </a:solidFill>
                      <a:prstDash val="solid"/>
                      <a:round/>
                      <a:headEnd type="none" w="med" len="med"/>
                      <a:tailEnd type="none" w="med" len="med"/>
                    </a:lnB>
                    <a:noFill/>
                  </a:tcPr>
                </a:tc>
                <a:tc>
                  <a:txBody>
                    <a:bodyPr/>
                    <a:lstStyle/>
                    <a:p>
                      <a:pPr rtl="0" fontAlgn="base"/>
                      <a:r>
                        <a:rPr lang="en-GB" sz="1200" b="1">
                          <a:effectLst/>
                          <a:latin typeface="Arial" panose="020B0604020202020204" pitchFamily="34" charset="0"/>
                        </a:rPr>
                        <a:t> </a:t>
                      </a:r>
                    </a:p>
                  </a:txBody>
                  <a:tcPr marL="66675" marR="66675" anchor="b">
                    <a:lnL>
                      <a:noFill/>
                    </a:lnL>
                    <a:lnR>
                      <a:noFill/>
                    </a:lnR>
                    <a:lnT>
                      <a:noFill/>
                    </a:lnT>
                    <a:lnB w="9525" cap="flat" cmpd="sng" algn="ctr">
                      <a:solidFill>
                        <a:srgbClr val="E0AC33"/>
                      </a:solidFill>
                      <a:prstDash val="solid"/>
                      <a:round/>
                      <a:headEnd type="none" w="med" len="med"/>
                      <a:tailEnd type="none" w="med" len="med"/>
                    </a:lnB>
                    <a:noFill/>
                  </a:tcPr>
                </a:tc>
                <a:extLst>
                  <a:ext uri="{0D108BD9-81ED-4DB2-BD59-A6C34878D82A}">
                    <a16:rowId xmlns:a16="http://schemas.microsoft.com/office/drawing/2014/main" val="2603593698"/>
                  </a:ext>
                </a:extLst>
              </a:tr>
              <a:tr h="321404">
                <a:tc>
                  <a:txBody>
                    <a:bodyPr/>
                    <a:lstStyle/>
                    <a:p>
                      <a:pPr rtl="0" fontAlgn="base"/>
                      <a:r>
                        <a:rPr lang="en-GB" sz="1200" b="1">
                          <a:effectLst/>
                          <a:latin typeface="Arial" panose="020B0604020202020204" pitchFamily="34" charset="0"/>
                        </a:rPr>
                        <a:t>Week commencing:</a:t>
                      </a:r>
                      <a:r>
                        <a:rPr lang="en-GB" sz="1200">
                          <a:effectLst/>
                          <a:latin typeface="Arial" panose="020B0604020202020204" pitchFamily="34" charset="0"/>
                        </a:rPr>
                        <a:t> </a:t>
                      </a:r>
                      <a:endParaRPr lang="en-GB">
                        <a:effectLst/>
                      </a:endParaRPr>
                    </a:p>
                  </a:txBody>
                  <a:tcPr marL="66675" marR="66675" anchor="b">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r>
                        <a:rPr lang="en-GB" sz="1200" b="1">
                          <a:effectLst/>
                          <a:latin typeface="Arial" panose="020B0604020202020204" pitchFamily="34" charset="0"/>
                        </a:rPr>
                        <a:t> Content:</a:t>
                      </a:r>
                      <a:r>
                        <a:rPr lang="en-GB" sz="1200">
                          <a:effectLst/>
                          <a:latin typeface="Arial" panose="020B0604020202020204" pitchFamily="34" charset="0"/>
                        </a:rPr>
                        <a:t> </a:t>
                      </a:r>
                      <a:endParaRPr lang="en-GB">
                        <a:effectLst/>
                      </a:endParaRPr>
                    </a:p>
                  </a:txBody>
                  <a:tcPr marL="66675" marR="66675" anchor="b">
                    <a:lnL w="9525" cap="flat" cmpd="sng" algn="ctr">
                      <a:solidFill>
                        <a:schemeClr val="bg1"/>
                      </a:solidFill>
                      <a:prstDash val="solid"/>
                      <a:round/>
                      <a:headEnd type="none" w="med" len="med"/>
                      <a:tailEnd type="none" w="med" len="med"/>
                    </a:lnL>
                    <a:lnR w="9525" cap="flat" cmpd="sng" algn="ctr">
                      <a:solidFill>
                        <a:srgbClr val="E0AC33"/>
                      </a:solidFill>
                      <a:prstDash val="solid"/>
                      <a:round/>
                      <a:headEnd type="none" w="med" len="med"/>
                      <a:tailEnd type="none" w="med" len="med"/>
                    </a:lnR>
                    <a:lnT w="9525" cap="flat" cmpd="sng" algn="ctr">
                      <a:solidFill>
                        <a:srgbClr val="E0AC33"/>
                      </a:solidFill>
                      <a:prstDash val="solid"/>
                      <a:round/>
                      <a:headEnd type="none" w="med" len="med"/>
                      <a:tailEnd type="none" w="med" len="med"/>
                    </a:lnT>
                    <a:lnB w="9525" cap="flat" cmpd="sng" algn="ctr">
                      <a:solidFill>
                        <a:srgbClr val="E0AC33"/>
                      </a:solidFill>
                      <a:prstDash val="solid"/>
                      <a:round/>
                      <a:headEnd type="none" w="med" len="med"/>
                      <a:tailEnd type="none" w="med" len="med"/>
                    </a:lnB>
                    <a:noFill/>
                  </a:tcPr>
                </a:tc>
                <a:extLst>
                  <a:ext uri="{0D108BD9-81ED-4DB2-BD59-A6C34878D82A}">
                    <a16:rowId xmlns:a16="http://schemas.microsoft.com/office/drawing/2014/main" val="2457702930"/>
                  </a:ext>
                </a:extLst>
              </a:tr>
              <a:tr h="321404">
                <a:tc>
                  <a:txBody>
                    <a:bodyPr/>
                    <a:lstStyle/>
                    <a:p>
                      <a:pPr rtl="0" fontAlgn="base"/>
                      <a:r>
                        <a:rPr lang="en-GB" sz="1200">
                          <a:effectLst/>
                          <a:latin typeface="Arial" panose="020B0604020202020204" pitchFamily="34" charset="0"/>
                        </a:rPr>
                        <a:t>Week 1: 30/09/24 </a:t>
                      </a:r>
                      <a:endParaRPr lang="en-GB">
                        <a:effectLst/>
                      </a:endParaRPr>
                    </a:p>
                  </a:txBody>
                  <a:tcPr marL="66675" marR="66675" anchor="b">
                    <a:lnL w="9525" cap="flat" cmpd="sng" algn="ctr">
                      <a:solidFill>
                        <a:srgbClr val="00AB33"/>
                      </a:solidFill>
                      <a:prstDash val="solid"/>
                      <a:round/>
                      <a:headEnd type="none" w="med" len="med"/>
                      <a:tailEnd type="none" w="med" len="med"/>
                    </a:lnL>
                    <a:lnR w="9525" cap="flat" cmpd="sng" algn="ctr">
                      <a:solidFill>
                        <a:srgbClr val="00AB33"/>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00AB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Introduction to the module/ referencing </a:t>
                      </a:r>
                      <a:endParaRPr lang="en-GB">
                        <a:effectLst/>
                      </a:endParaRPr>
                    </a:p>
                  </a:txBody>
                  <a:tcPr marL="66675" marR="66675" anchor="b">
                    <a:lnL w="9525" cap="flat" cmpd="sng" algn="ctr">
                      <a:solidFill>
                        <a:srgbClr val="00AB33"/>
                      </a:solidFill>
                      <a:prstDash val="solid"/>
                      <a:round/>
                      <a:headEnd type="none" w="med" len="med"/>
                      <a:tailEnd type="none" w="med" len="med"/>
                    </a:lnL>
                    <a:lnR w="9525" cap="flat" cmpd="sng" algn="ctr">
                      <a:solidFill>
                        <a:srgbClr val="A0A933"/>
                      </a:solidFill>
                      <a:prstDash val="solid"/>
                      <a:round/>
                      <a:headEnd type="none" w="med" len="med"/>
                      <a:tailEnd type="none" w="med" len="med"/>
                    </a:lnR>
                    <a:lnT w="9525" cap="flat" cmpd="sng" algn="ctr">
                      <a:solidFill>
                        <a:srgbClr val="E0AC33"/>
                      </a:solidFill>
                      <a:prstDash val="solid"/>
                      <a:round/>
                      <a:headEnd type="none" w="med" len="med"/>
                      <a:tailEnd type="none" w="med" len="med"/>
                    </a:lnT>
                    <a:lnB w="9525" cap="flat" cmpd="sng" algn="ctr">
                      <a:solidFill>
                        <a:srgbClr val="A0A933"/>
                      </a:solidFill>
                      <a:prstDash val="solid"/>
                      <a:round/>
                      <a:headEnd type="none" w="med" len="med"/>
                      <a:tailEnd type="none" w="med" len="med"/>
                    </a:lnB>
                    <a:noFill/>
                  </a:tcPr>
                </a:tc>
                <a:extLst>
                  <a:ext uri="{0D108BD9-81ED-4DB2-BD59-A6C34878D82A}">
                    <a16:rowId xmlns:a16="http://schemas.microsoft.com/office/drawing/2014/main" val="3930005342"/>
                  </a:ext>
                </a:extLst>
              </a:tr>
              <a:tr h="321404">
                <a:tc>
                  <a:txBody>
                    <a:bodyPr/>
                    <a:lstStyle/>
                    <a:p>
                      <a:pPr rtl="0" fontAlgn="base"/>
                      <a:r>
                        <a:rPr lang="en-GB" sz="1200">
                          <a:effectLst/>
                          <a:latin typeface="Arial" panose="020B0604020202020204" pitchFamily="34" charset="0"/>
                        </a:rPr>
                        <a:t>Week 2: 07/10/24 </a:t>
                      </a:r>
                      <a:endParaRPr lang="en-GB">
                        <a:effectLst/>
                      </a:endParaRPr>
                    </a:p>
                  </a:txBody>
                  <a:tcPr marL="66675" marR="66675" anchor="b">
                    <a:lnL w="9525" cap="flat" cmpd="sng" algn="ctr">
                      <a:solidFill>
                        <a:srgbClr val="40A833"/>
                      </a:solidFill>
                      <a:prstDash val="solid"/>
                      <a:round/>
                      <a:headEnd type="none" w="med" len="med"/>
                      <a:tailEnd type="none" w="med" len="med"/>
                    </a:lnL>
                    <a:lnR w="9525" cap="flat" cmpd="sng" algn="ctr">
                      <a:solidFill>
                        <a:srgbClr val="40A833"/>
                      </a:solidFill>
                      <a:prstDash val="solid"/>
                      <a:round/>
                      <a:headEnd type="none" w="med" len="med"/>
                      <a:tailEnd type="none" w="med" len="med"/>
                    </a:lnR>
                    <a:lnT w="9525" cap="flat" cmpd="sng" algn="ctr">
                      <a:solidFill>
                        <a:srgbClr val="00AB33"/>
                      </a:solidFill>
                      <a:prstDash val="solid"/>
                      <a:round/>
                      <a:headEnd type="none" w="med" len="med"/>
                      <a:tailEnd type="none" w="med" len="med"/>
                    </a:lnT>
                    <a:lnB w="9525" cap="flat" cmpd="sng" algn="ctr">
                      <a:solidFill>
                        <a:srgbClr val="40A8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Lisa Ellis (Library talk)  </a:t>
                      </a:r>
                      <a:endParaRPr lang="en-GB">
                        <a:effectLst/>
                      </a:endParaRPr>
                    </a:p>
                  </a:txBody>
                  <a:tcPr marL="66675" marR="66675" anchor="b">
                    <a:lnL w="9525" cap="flat" cmpd="sng" algn="ctr">
                      <a:solidFill>
                        <a:srgbClr val="40A833"/>
                      </a:solidFill>
                      <a:prstDash val="solid"/>
                      <a:round/>
                      <a:headEnd type="none" w="med" len="med"/>
                      <a:tailEnd type="none" w="med" len="med"/>
                    </a:lnL>
                    <a:lnR w="9525" cap="flat" cmpd="sng" algn="ctr">
                      <a:solidFill>
                        <a:srgbClr val="C0C233"/>
                      </a:solidFill>
                      <a:prstDash val="solid"/>
                      <a:round/>
                      <a:headEnd type="none" w="med" len="med"/>
                      <a:tailEnd type="none" w="med" len="med"/>
                    </a:lnR>
                    <a:lnT w="9525" cap="flat" cmpd="sng" algn="ctr">
                      <a:solidFill>
                        <a:srgbClr val="A0A933"/>
                      </a:solidFill>
                      <a:prstDash val="solid"/>
                      <a:round/>
                      <a:headEnd type="none" w="med" len="med"/>
                      <a:tailEnd type="none" w="med" len="med"/>
                    </a:lnT>
                    <a:lnB w="9525" cap="flat" cmpd="sng" algn="ctr">
                      <a:solidFill>
                        <a:srgbClr val="C0C233"/>
                      </a:solidFill>
                      <a:prstDash val="solid"/>
                      <a:round/>
                      <a:headEnd type="none" w="med" len="med"/>
                      <a:tailEnd type="none" w="med" len="med"/>
                    </a:lnB>
                    <a:noFill/>
                  </a:tcPr>
                </a:tc>
                <a:extLst>
                  <a:ext uri="{0D108BD9-81ED-4DB2-BD59-A6C34878D82A}">
                    <a16:rowId xmlns:a16="http://schemas.microsoft.com/office/drawing/2014/main" val="2856972817"/>
                  </a:ext>
                </a:extLst>
              </a:tr>
              <a:tr h="321404">
                <a:tc>
                  <a:txBody>
                    <a:bodyPr/>
                    <a:lstStyle/>
                    <a:p>
                      <a:pPr rtl="0" fontAlgn="base"/>
                      <a:r>
                        <a:rPr lang="en-GB" sz="1200">
                          <a:effectLst/>
                          <a:latin typeface="Arial" panose="020B0604020202020204" pitchFamily="34" charset="0"/>
                        </a:rPr>
                        <a:t>Week 3: 14/10/24 </a:t>
                      </a:r>
                      <a:endParaRPr lang="en-GB">
                        <a:effectLst/>
                      </a:endParaRPr>
                    </a:p>
                  </a:txBody>
                  <a:tcPr marL="66675" marR="66675" anchor="b">
                    <a:lnL w="9525" cap="flat" cmpd="sng" algn="ctr">
                      <a:solidFill>
                        <a:srgbClr val="A0CD33"/>
                      </a:solidFill>
                      <a:prstDash val="solid"/>
                      <a:round/>
                      <a:headEnd type="none" w="med" len="med"/>
                      <a:tailEnd type="none" w="med" len="med"/>
                    </a:lnL>
                    <a:lnR w="9525" cap="flat" cmpd="sng" algn="ctr">
                      <a:solidFill>
                        <a:srgbClr val="A0CD33"/>
                      </a:solidFill>
                      <a:prstDash val="solid"/>
                      <a:round/>
                      <a:headEnd type="none" w="med" len="med"/>
                      <a:tailEnd type="none" w="med" len="med"/>
                    </a:lnR>
                    <a:lnT w="9525" cap="flat" cmpd="sng" algn="ctr">
                      <a:solidFill>
                        <a:srgbClr val="40A833"/>
                      </a:solidFill>
                      <a:prstDash val="solid"/>
                      <a:round/>
                      <a:headEnd type="none" w="med" len="med"/>
                      <a:tailEnd type="none" w="med" len="med"/>
                    </a:lnT>
                    <a:lnB w="9525" cap="flat" cmpd="sng" algn="ctr">
                      <a:solidFill>
                        <a:srgbClr val="A0CD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Reading and writing critically </a:t>
                      </a:r>
                      <a:endParaRPr lang="en-GB">
                        <a:effectLst/>
                      </a:endParaRPr>
                    </a:p>
                  </a:txBody>
                  <a:tcPr marL="66675" marR="66675" anchor="b">
                    <a:lnL w="9525" cap="flat" cmpd="sng" algn="ctr">
                      <a:solidFill>
                        <a:srgbClr val="A0CD33"/>
                      </a:solidFill>
                      <a:prstDash val="solid"/>
                      <a:round/>
                      <a:headEnd type="none" w="med" len="med"/>
                      <a:tailEnd type="none" w="med" len="med"/>
                    </a:lnL>
                    <a:lnR w="9525" cap="flat" cmpd="sng" algn="ctr">
                      <a:solidFill>
                        <a:srgbClr val="A0C733"/>
                      </a:solidFill>
                      <a:prstDash val="solid"/>
                      <a:round/>
                      <a:headEnd type="none" w="med" len="med"/>
                      <a:tailEnd type="none" w="med" len="med"/>
                    </a:lnR>
                    <a:lnT w="9525" cap="flat" cmpd="sng" algn="ctr">
                      <a:solidFill>
                        <a:srgbClr val="C0C233"/>
                      </a:solidFill>
                      <a:prstDash val="solid"/>
                      <a:round/>
                      <a:headEnd type="none" w="med" len="med"/>
                      <a:tailEnd type="none" w="med" len="med"/>
                    </a:lnT>
                    <a:lnB w="9525" cap="flat" cmpd="sng" algn="ctr">
                      <a:solidFill>
                        <a:srgbClr val="A0C733"/>
                      </a:solidFill>
                      <a:prstDash val="solid"/>
                      <a:round/>
                      <a:headEnd type="none" w="med" len="med"/>
                      <a:tailEnd type="none" w="med" len="med"/>
                    </a:lnB>
                    <a:noFill/>
                  </a:tcPr>
                </a:tc>
                <a:extLst>
                  <a:ext uri="{0D108BD9-81ED-4DB2-BD59-A6C34878D82A}">
                    <a16:rowId xmlns:a16="http://schemas.microsoft.com/office/drawing/2014/main" val="1030696661"/>
                  </a:ext>
                </a:extLst>
              </a:tr>
              <a:tr h="321404">
                <a:tc>
                  <a:txBody>
                    <a:bodyPr/>
                    <a:lstStyle/>
                    <a:p>
                      <a:pPr rtl="0" fontAlgn="base"/>
                      <a:r>
                        <a:rPr lang="en-GB" sz="1200">
                          <a:effectLst/>
                          <a:latin typeface="Arial" panose="020B0604020202020204" pitchFamily="34" charset="0"/>
                        </a:rPr>
                        <a:t>Week 4: 21/10/24 </a:t>
                      </a:r>
                      <a:endParaRPr lang="en-GB">
                        <a:effectLst/>
                      </a:endParaRPr>
                    </a:p>
                  </a:txBody>
                  <a:tcPr marL="66675" marR="66675" anchor="b">
                    <a:lnL w="9525" cap="flat" cmpd="sng" algn="ctr">
                      <a:solidFill>
                        <a:srgbClr val="40C833"/>
                      </a:solidFill>
                      <a:prstDash val="solid"/>
                      <a:round/>
                      <a:headEnd type="none" w="med" len="med"/>
                      <a:tailEnd type="none" w="med" len="med"/>
                    </a:lnL>
                    <a:lnR w="9525" cap="flat" cmpd="sng" algn="ctr">
                      <a:solidFill>
                        <a:srgbClr val="40C833"/>
                      </a:solidFill>
                      <a:prstDash val="solid"/>
                      <a:round/>
                      <a:headEnd type="none" w="med" len="med"/>
                      <a:tailEnd type="none" w="med" len="med"/>
                    </a:lnR>
                    <a:lnT w="9525" cap="flat" cmpd="sng" algn="ctr">
                      <a:solidFill>
                        <a:srgbClr val="A0CD33"/>
                      </a:solidFill>
                      <a:prstDash val="solid"/>
                      <a:round/>
                      <a:headEnd type="none" w="med" len="med"/>
                      <a:tailEnd type="none" w="med" len="med"/>
                    </a:lnT>
                    <a:lnB w="9525" cap="flat" cmpd="sng" algn="ctr">
                      <a:solidFill>
                        <a:srgbClr val="40C8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Resilience, health and wellbeing </a:t>
                      </a:r>
                      <a:endParaRPr lang="en-GB">
                        <a:effectLst/>
                      </a:endParaRPr>
                    </a:p>
                  </a:txBody>
                  <a:tcPr marL="66675" marR="66675" anchor="b">
                    <a:lnL w="9525" cap="flat" cmpd="sng" algn="ctr">
                      <a:solidFill>
                        <a:srgbClr val="40C833"/>
                      </a:solidFill>
                      <a:prstDash val="solid"/>
                      <a:round/>
                      <a:headEnd type="none" w="med" len="med"/>
                      <a:tailEnd type="none" w="med" len="med"/>
                    </a:lnL>
                    <a:lnR w="9525" cap="flat" cmpd="sng" algn="ctr">
                      <a:solidFill>
                        <a:srgbClr val="E0C833"/>
                      </a:solidFill>
                      <a:prstDash val="solid"/>
                      <a:round/>
                      <a:headEnd type="none" w="med" len="med"/>
                      <a:tailEnd type="none" w="med" len="med"/>
                    </a:lnR>
                    <a:lnT w="9525" cap="flat" cmpd="sng" algn="ctr">
                      <a:solidFill>
                        <a:srgbClr val="A0C733"/>
                      </a:solidFill>
                      <a:prstDash val="solid"/>
                      <a:round/>
                      <a:headEnd type="none" w="med" len="med"/>
                      <a:tailEnd type="none" w="med" len="med"/>
                    </a:lnT>
                    <a:lnB w="9525" cap="flat" cmpd="sng" algn="ctr">
                      <a:solidFill>
                        <a:srgbClr val="E0C833"/>
                      </a:solidFill>
                      <a:prstDash val="solid"/>
                      <a:round/>
                      <a:headEnd type="none" w="med" len="med"/>
                      <a:tailEnd type="none" w="med" len="med"/>
                    </a:lnB>
                    <a:noFill/>
                  </a:tcPr>
                </a:tc>
                <a:extLst>
                  <a:ext uri="{0D108BD9-81ED-4DB2-BD59-A6C34878D82A}">
                    <a16:rowId xmlns:a16="http://schemas.microsoft.com/office/drawing/2014/main" val="493773498"/>
                  </a:ext>
                </a:extLst>
              </a:tr>
              <a:tr h="321404">
                <a:tc>
                  <a:txBody>
                    <a:bodyPr/>
                    <a:lstStyle/>
                    <a:p>
                      <a:pPr rtl="0" fontAlgn="base"/>
                      <a:r>
                        <a:rPr lang="en-GB" sz="1200">
                          <a:effectLst/>
                          <a:latin typeface="Arial" panose="020B0604020202020204" pitchFamily="34" charset="0"/>
                        </a:rPr>
                        <a:t>Week 5 :28/10/24 </a:t>
                      </a:r>
                      <a:endParaRPr lang="en-GB">
                        <a:effectLst/>
                      </a:endParaRPr>
                    </a:p>
                  </a:txBody>
                  <a:tcPr marL="66675" marR="66675" anchor="b">
                    <a:lnL w="9525" cap="flat" cmpd="sng" algn="ctr">
                      <a:solidFill>
                        <a:srgbClr val="A0C733"/>
                      </a:solidFill>
                      <a:prstDash val="solid"/>
                      <a:round/>
                      <a:headEnd type="none" w="med" len="med"/>
                      <a:tailEnd type="none" w="med" len="med"/>
                    </a:lnL>
                    <a:lnR w="9525" cap="flat" cmpd="sng" algn="ctr">
                      <a:solidFill>
                        <a:srgbClr val="A0C733"/>
                      </a:solidFill>
                      <a:prstDash val="solid"/>
                      <a:round/>
                      <a:headEnd type="none" w="med" len="med"/>
                      <a:tailEnd type="none" w="med" len="med"/>
                    </a:lnR>
                    <a:lnT w="9525" cap="flat" cmpd="sng" algn="ctr">
                      <a:solidFill>
                        <a:srgbClr val="40C833"/>
                      </a:solidFill>
                      <a:prstDash val="solid"/>
                      <a:round/>
                      <a:headEnd type="none" w="med" len="med"/>
                      <a:tailEnd type="none" w="med" len="med"/>
                    </a:lnT>
                    <a:lnB w="9525" cap="flat" cmpd="sng" algn="ctr">
                      <a:solidFill>
                        <a:srgbClr val="A0C7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Reflective practices </a:t>
                      </a:r>
                      <a:endParaRPr lang="en-GB">
                        <a:effectLst/>
                      </a:endParaRPr>
                    </a:p>
                  </a:txBody>
                  <a:tcPr marL="66675" marR="66675" anchor="b">
                    <a:lnL w="9525" cap="flat" cmpd="sng" algn="ctr">
                      <a:solidFill>
                        <a:srgbClr val="A0C733"/>
                      </a:solidFill>
                      <a:prstDash val="solid"/>
                      <a:round/>
                      <a:headEnd type="none" w="med" len="med"/>
                      <a:tailEnd type="none" w="med" len="med"/>
                    </a:lnL>
                    <a:lnR w="9525" cap="flat" cmpd="sng" algn="ctr">
                      <a:solidFill>
                        <a:srgbClr val="E0CE33"/>
                      </a:solidFill>
                      <a:prstDash val="solid"/>
                      <a:round/>
                      <a:headEnd type="none" w="med" len="med"/>
                      <a:tailEnd type="none" w="med" len="med"/>
                    </a:lnR>
                    <a:lnT w="9525" cap="flat" cmpd="sng" algn="ctr">
                      <a:solidFill>
                        <a:srgbClr val="E0C833"/>
                      </a:solidFill>
                      <a:prstDash val="solid"/>
                      <a:round/>
                      <a:headEnd type="none" w="med" len="med"/>
                      <a:tailEnd type="none" w="med" len="med"/>
                    </a:lnT>
                    <a:lnB w="9525" cap="flat" cmpd="sng" algn="ctr">
                      <a:solidFill>
                        <a:srgbClr val="E0CE33"/>
                      </a:solidFill>
                      <a:prstDash val="solid"/>
                      <a:round/>
                      <a:headEnd type="none" w="med" len="med"/>
                      <a:tailEnd type="none" w="med" len="med"/>
                    </a:lnB>
                    <a:noFill/>
                  </a:tcPr>
                </a:tc>
                <a:extLst>
                  <a:ext uri="{0D108BD9-81ED-4DB2-BD59-A6C34878D82A}">
                    <a16:rowId xmlns:a16="http://schemas.microsoft.com/office/drawing/2014/main" val="3136117180"/>
                  </a:ext>
                </a:extLst>
              </a:tr>
              <a:tr h="321404">
                <a:tc>
                  <a:txBody>
                    <a:bodyPr/>
                    <a:lstStyle/>
                    <a:p>
                      <a:pPr rtl="0" fontAlgn="base"/>
                      <a:r>
                        <a:rPr lang="en-GB" sz="1200">
                          <a:effectLst/>
                          <a:latin typeface="Arial" panose="020B0604020202020204" pitchFamily="34" charset="0"/>
                        </a:rPr>
                        <a:t>Week 6: 04/11/24 </a:t>
                      </a:r>
                      <a:endParaRPr lang="en-GB">
                        <a:effectLst/>
                      </a:endParaRPr>
                    </a:p>
                  </a:txBody>
                  <a:tcPr marL="66675" marR="66675" anchor="b">
                    <a:lnL w="9525" cap="flat" cmpd="sng" algn="ctr">
                      <a:solidFill>
                        <a:srgbClr val="80DA33"/>
                      </a:solidFill>
                      <a:prstDash val="solid"/>
                      <a:round/>
                      <a:headEnd type="none" w="med" len="med"/>
                      <a:tailEnd type="none" w="med" len="med"/>
                    </a:lnL>
                    <a:lnR w="9525" cap="flat" cmpd="sng" algn="ctr">
                      <a:solidFill>
                        <a:srgbClr val="80DA33"/>
                      </a:solidFill>
                      <a:prstDash val="solid"/>
                      <a:round/>
                      <a:headEnd type="none" w="med" len="med"/>
                      <a:tailEnd type="none" w="med" len="med"/>
                    </a:lnR>
                    <a:lnT w="9525" cap="flat" cmpd="sng" algn="ctr">
                      <a:solidFill>
                        <a:srgbClr val="A0C733"/>
                      </a:solidFill>
                      <a:prstDash val="solid"/>
                      <a:round/>
                      <a:headEnd type="none" w="med" len="med"/>
                      <a:tailEnd type="none" w="med" len="med"/>
                    </a:lnT>
                    <a:lnB w="9525" cap="flat" cmpd="sng" algn="ctr">
                      <a:solidFill>
                        <a:srgbClr val="80DA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Lisa Ellis (Referencing talk) Draft session </a:t>
                      </a:r>
                      <a:endParaRPr lang="en-GB">
                        <a:effectLst/>
                      </a:endParaRPr>
                    </a:p>
                  </a:txBody>
                  <a:tcPr marL="66675" marR="66675" anchor="b">
                    <a:lnL w="9525" cap="flat" cmpd="sng" algn="ctr">
                      <a:solidFill>
                        <a:srgbClr val="80DA33"/>
                      </a:solidFill>
                      <a:prstDash val="solid"/>
                      <a:round/>
                      <a:headEnd type="none" w="med" len="med"/>
                      <a:tailEnd type="none" w="med" len="med"/>
                    </a:lnL>
                    <a:lnR w="9525" cap="flat" cmpd="sng" algn="ctr">
                      <a:solidFill>
                        <a:srgbClr val="A0DA33"/>
                      </a:solidFill>
                      <a:prstDash val="solid"/>
                      <a:round/>
                      <a:headEnd type="none" w="med" len="med"/>
                      <a:tailEnd type="none" w="med" len="med"/>
                    </a:lnR>
                    <a:lnT w="9525" cap="flat" cmpd="sng" algn="ctr">
                      <a:solidFill>
                        <a:srgbClr val="E0CE33"/>
                      </a:solidFill>
                      <a:prstDash val="solid"/>
                      <a:round/>
                      <a:headEnd type="none" w="med" len="med"/>
                      <a:tailEnd type="none" w="med" len="med"/>
                    </a:lnT>
                    <a:lnB w="9525" cap="flat" cmpd="sng" algn="ctr">
                      <a:solidFill>
                        <a:srgbClr val="A0DA33"/>
                      </a:solidFill>
                      <a:prstDash val="solid"/>
                      <a:round/>
                      <a:headEnd type="none" w="med" len="med"/>
                      <a:tailEnd type="none" w="med" len="med"/>
                    </a:lnB>
                    <a:noFill/>
                  </a:tcPr>
                </a:tc>
                <a:extLst>
                  <a:ext uri="{0D108BD9-81ED-4DB2-BD59-A6C34878D82A}">
                    <a16:rowId xmlns:a16="http://schemas.microsoft.com/office/drawing/2014/main" val="1241251574"/>
                  </a:ext>
                </a:extLst>
              </a:tr>
              <a:tr h="321404">
                <a:tc>
                  <a:txBody>
                    <a:bodyPr/>
                    <a:lstStyle/>
                    <a:p>
                      <a:pPr rtl="0" fontAlgn="base"/>
                      <a:r>
                        <a:rPr lang="en-GB" sz="1200">
                          <a:effectLst/>
                          <a:latin typeface="Arial" panose="020B0604020202020204" pitchFamily="34" charset="0"/>
                        </a:rPr>
                        <a:t>FRI 08/11/24 by 23:59pm </a:t>
                      </a:r>
                      <a:endParaRPr lang="en-GB">
                        <a:effectLst/>
                      </a:endParaRPr>
                    </a:p>
                  </a:txBody>
                  <a:tcPr marL="66675" marR="66675" anchor="b">
                    <a:lnL w="9525" cap="flat" cmpd="sng" algn="ctr">
                      <a:solidFill>
                        <a:srgbClr val="80E333"/>
                      </a:solidFill>
                      <a:prstDash val="solid"/>
                      <a:round/>
                      <a:headEnd type="none" w="med" len="med"/>
                      <a:tailEnd type="none" w="med" len="med"/>
                    </a:lnL>
                    <a:lnR w="9525" cap="flat" cmpd="sng" algn="ctr">
                      <a:solidFill>
                        <a:srgbClr val="80E333"/>
                      </a:solidFill>
                      <a:prstDash val="solid"/>
                      <a:round/>
                      <a:headEnd type="none" w="med" len="med"/>
                      <a:tailEnd type="none" w="med" len="med"/>
                    </a:lnR>
                    <a:lnT w="9525" cap="flat" cmpd="sng" algn="ctr">
                      <a:solidFill>
                        <a:srgbClr val="80DA33"/>
                      </a:solidFill>
                      <a:prstDash val="solid"/>
                      <a:round/>
                      <a:headEnd type="none" w="med" len="med"/>
                      <a:tailEnd type="none" w="med" len="med"/>
                    </a:lnT>
                    <a:lnB w="9525" cap="flat" cmpd="sng" algn="ctr">
                      <a:solidFill>
                        <a:srgbClr val="80E333"/>
                      </a:solidFill>
                      <a:prstDash val="solid"/>
                      <a:round/>
                      <a:headEnd type="none" w="med" len="med"/>
                      <a:tailEnd type="none" w="med" len="med"/>
                    </a:lnB>
                    <a:solidFill>
                      <a:srgbClr val="92D050"/>
                    </a:solidFill>
                  </a:tcPr>
                </a:tc>
                <a:tc>
                  <a:txBody>
                    <a:bodyPr/>
                    <a:lstStyle/>
                    <a:p>
                      <a:pPr rtl="0" fontAlgn="base"/>
                      <a:r>
                        <a:rPr lang="en-GB" sz="1200">
                          <a:effectLst/>
                          <a:latin typeface="Arial" panose="020B0604020202020204" pitchFamily="34" charset="0"/>
                        </a:rPr>
                        <a:t>SUBMIT ASSIGNMENT 1 </a:t>
                      </a:r>
                      <a:endParaRPr lang="en-GB">
                        <a:effectLst/>
                      </a:endParaRPr>
                    </a:p>
                  </a:txBody>
                  <a:tcPr marL="66675" marR="66675" anchor="b">
                    <a:lnL w="9525" cap="flat" cmpd="sng" algn="ctr">
                      <a:solidFill>
                        <a:srgbClr val="80E333"/>
                      </a:solidFill>
                      <a:prstDash val="solid"/>
                      <a:round/>
                      <a:headEnd type="none" w="med" len="med"/>
                      <a:tailEnd type="none" w="med" len="med"/>
                    </a:lnL>
                    <a:lnR w="9525" cap="flat" cmpd="sng" algn="ctr">
                      <a:solidFill>
                        <a:srgbClr val="80E333"/>
                      </a:solidFill>
                      <a:prstDash val="solid"/>
                      <a:round/>
                      <a:headEnd type="none" w="med" len="med"/>
                      <a:tailEnd type="none" w="med" len="med"/>
                    </a:lnR>
                    <a:lnT w="9525" cap="flat" cmpd="sng" algn="ctr">
                      <a:solidFill>
                        <a:srgbClr val="A0DA33"/>
                      </a:solidFill>
                      <a:prstDash val="solid"/>
                      <a:round/>
                      <a:headEnd type="none" w="med" len="med"/>
                      <a:tailEnd type="none" w="med" len="med"/>
                    </a:lnT>
                    <a:lnB w="9525" cap="flat" cmpd="sng" algn="ctr">
                      <a:solidFill>
                        <a:srgbClr val="80E333"/>
                      </a:solidFill>
                      <a:prstDash val="solid"/>
                      <a:round/>
                      <a:headEnd type="none" w="med" len="med"/>
                      <a:tailEnd type="none" w="med" len="med"/>
                    </a:lnB>
                    <a:solidFill>
                      <a:srgbClr val="92D050"/>
                    </a:solidFill>
                  </a:tcPr>
                </a:tc>
                <a:extLst>
                  <a:ext uri="{0D108BD9-81ED-4DB2-BD59-A6C34878D82A}">
                    <a16:rowId xmlns:a16="http://schemas.microsoft.com/office/drawing/2014/main" val="4123299591"/>
                  </a:ext>
                </a:extLst>
              </a:tr>
              <a:tr h="321404">
                <a:tc>
                  <a:txBody>
                    <a:bodyPr/>
                    <a:lstStyle/>
                    <a:p>
                      <a:pPr rtl="0" fontAlgn="base"/>
                      <a:r>
                        <a:rPr lang="en-GB" sz="1200">
                          <a:effectLst/>
                          <a:latin typeface="Arial" panose="020B0604020202020204" pitchFamily="34" charset="0"/>
                        </a:rPr>
                        <a:t> 11/11/24 </a:t>
                      </a:r>
                      <a:endParaRPr lang="en-GB">
                        <a:effectLst/>
                      </a:endParaRPr>
                    </a:p>
                  </a:txBody>
                  <a:tcPr marL="66675" marR="66675" anchor="b">
                    <a:lnL w="9525" cap="flat" cmpd="sng" algn="ctr">
                      <a:solidFill>
                        <a:srgbClr val="40E433"/>
                      </a:solidFill>
                      <a:prstDash val="solid"/>
                      <a:round/>
                      <a:headEnd type="none" w="med" len="med"/>
                      <a:tailEnd type="none" w="med" len="med"/>
                    </a:lnL>
                    <a:lnR w="9525" cap="flat" cmpd="sng" algn="ctr">
                      <a:solidFill>
                        <a:srgbClr val="40E433"/>
                      </a:solidFill>
                      <a:prstDash val="solid"/>
                      <a:round/>
                      <a:headEnd type="none" w="med" len="med"/>
                      <a:tailEnd type="none" w="med" len="med"/>
                    </a:lnR>
                    <a:lnT w="9525" cap="flat" cmpd="sng" algn="ctr">
                      <a:solidFill>
                        <a:srgbClr val="80E333"/>
                      </a:solidFill>
                      <a:prstDash val="solid"/>
                      <a:round/>
                      <a:headEnd type="none" w="med" len="med"/>
                      <a:tailEnd type="none" w="med" len="med"/>
                    </a:lnT>
                    <a:lnB w="9525" cap="flat" cmpd="sng" algn="ctr">
                      <a:solidFill>
                        <a:srgbClr val="40E433"/>
                      </a:solidFill>
                      <a:prstDash val="solid"/>
                      <a:round/>
                      <a:headEnd type="none" w="med" len="med"/>
                      <a:tailEnd type="none" w="med" len="med"/>
                    </a:lnB>
                    <a:solidFill>
                      <a:srgbClr val="FF0000"/>
                    </a:solidFill>
                  </a:tcPr>
                </a:tc>
                <a:tc>
                  <a:txBody>
                    <a:bodyPr/>
                    <a:lstStyle/>
                    <a:p>
                      <a:pPr algn="ctr" rtl="0" fontAlgn="base"/>
                      <a:r>
                        <a:rPr lang="en-GB" sz="1200">
                          <a:effectLst/>
                          <a:latin typeface="Arial" panose="020B0604020202020204" pitchFamily="34" charset="0"/>
                        </a:rPr>
                        <a:t>PROGRESS/ INDUSTRY WEEK </a:t>
                      </a:r>
                      <a:endParaRPr lang="en-GB">
                        <a:effectLst/>
                      </a:endParaRPr>
                    </a:p>
                  </a:txBody>
                  <a:tcPr marL="66675" marR="66675" anchor="b">
                    <a:lnL w="9525" cap="flat" cmpd="sng" algn="ctr">
                      <a:solidFill>
                        <a:srgbClr val="40E433"/>
                      </a:solidFill>
                      <a:prstDash val="solid"/>
                      <a:round/>
                      <a:headEnd type="none" w="med" len="med"/>
                      <a:tailEnd type="none" w="med" len="med"/>
                    </a:lnL>
                    <a:lnR w="9525" cap="flat" cmpd="sng" algn="ctr">
                      <a:solidFill>
                        <a:srgbClr val="20E533"/>
                      </a:solidFill>
                      <a:prstDash val="solid"/>
                      <a:round/>
                      <a:headEnd type="none" w="med" len="med"/>
                      <a:tailEnd type="none" w="med" len="med"/>
                    </a:lnR>
                    <a:lnT w="9525" cap="flat" cmpd="sng" algn="ctr">
                      <a:solidFill>
                        <a:srgbClr val="80E333"/>
                      </a:solidFill>
                      <a:prstDash val="solid"/>
                      <a:round/>
                      <a:headEnd type="none" w="med" len="med"/>
                      <a:tailEnd type="none" w="med" len="med"/>
                    </a:lnT>
                    <a:lnB w="9525" cap="flat" cmpd="sng" algn="ctr">
                      <a:solidFill>
                        <a:srgbClr val="20E533"/>
                      </a:solidFill>
                      <a:prstDash val="solid"/>
                      <a:round/>
                      <a:headEnd type="none" w="med" len="med"/>
                      <a:tailEnd type="none" w="med" len="med"/>
                    </a:lnB>
                    <a:solidFill>
                      <a:srgbClr val="FF0000"/>
                    </a:solidFill>
                  </a:tcPr>
                </a:tc>
                <a:extLst>
                  <a:ext uri="{0D108BD9-81ED-4DB2-BD59-A6C34878D82A}">
                    <a16:rowId xmlns:a16="http://schemas.microsoft.com/office/drawing/2014/main" val="669133859"/>
                  </a:ext>
                </a:extLst>
              </a:tr>
              <a:tr h="321404">
                <a:tc>
                  <a:txBody>
                    <a:bodyPr/>
                    <a:lstStyle/>
                    <a:p>
                      <a:pPr rtl="0" fontAlgn="base"/>
                      <a:r>
                        <a:rPr lang="en-GB" sz="1200">
                          <a:effectLst/>
                          <a:latin typeface="Arial" panose="020B0604020202020204" pitchFamily="34" charset="0"/>
                        </a:rPr>
                        <a:t>Week 7: 18/11/24 </a:t>
                      </a:r>
                      <a:endParaRPr lang="en-GB">
                        <a:effectLst/>
                      </a:endParaRPr>
                    </a:p>
                  </a:txBody>
                  <a:tcPr marL="66675" marR="66675" anchor="b">
                    <a:lnL w="9525" cap="flat" cmpd="sng" algn="ctr">
                      <a:solidFill>
                        <a:srgbClr val="80E533"/>
                      </a:solidFill>
                      <a:prstDash val="solid"/>
                      <a:round/>
                      <a:headEnd type="none" w="med" len="med"/>
                      <a:tailEnd type="none" w="med" len="med"/>
                    </a:lnL>
                    <a:lnR w="9525" cap="flat" cmpd="sng" algn="ctr">
                      <a:solidFill>
                        <a:srgbClr val="80E533"/>
                      </a:solidFill>
                      <a:prstDash val="solid"/>
                      <a:round/>
                      <a:headEnd type="none" w="med" len="med"/>
                      <a:tailEnd type="none" w="med" len="med"/>
                    </a:lnR>
                    <a:lnT w="9525" cap="flat" cmpd="sng" algn="ctr">
                      <a:solidFill>
                        <a:srgbClr val="40E433"/>
                      </a:solidFill>
                      <a:prstDash val="solid"/>
                      <a:round/>
                      <a:headEnd type="none" w="med" len="med"/>
                      <a:tailEnd type="none" w="med" len="med"/>
                    </a:lnT>
                    <a:lnB w="9525" cap="flat" cmpd="sng" algn="ctr">
                      <a:solidFill>
                        <a:srgbClr val="80E5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Teamwork and Collaboration </a:t>
                      </a:r>
                      <a:endParaRPr lang="en-GB">
                        <a:effectLst/>
                      </a:endParaRPr>
                    </a:p>
                  </a:txBody>
                  <a:tcPr marL="66675" marR="66675" anchor="b">
                    <a:lnL w="9525" cap="flat" cmpd="sng" algn="ctr">
                      <a:solidFill>
                        <a:srgbClr val="80E533"/>
                      </a:solidFill>
                      <a:prstDash val="solid"/>
                      <a:round/>
                      <a:headEnd type="none" w="med" len="med"/>
                      <a:tailEnd type="none" w="med" len="med"/>
                    </a:lnL>
                    <a:lnR w="9525" cap="flat" cmpd="sng" algn="ctr">
                      <a:solidFill>
                        <a:srgbClr val="00E933"/>
                      </a:solidFill>
                      <a:prstDash val="solid"/>
                      <a:round/>
                      <a:headEnd type="none" w="med" len="med"/>
                      <a:tailEnd type="none" w="med" len="med"/>
                    </a:lnR>
                    <a:lnT w="9525" cap="flat" cmpd="sng" algn="ctr">
                      <a:solidFill>
                        <a:srgbClr val="20E533"/>
                      </a:solidFill>
                      <a:prstDash val="solid"/>
                      <a:round/>
                      <a:headEnd type="none" w="med" len="med"/>
                      <a:tailEnd type="none" w="med" len="med"/>
                    </a:lnT>
                    <a:lnB w="9525" cap="flat" cmpd="sng" algn="ctr">
                      <a:solidFill>
                        <a:srgbClr val="00E933"/>
                      </a:solidFill>
                      <a:prstDash val="solid"/>
                      <a:round/>
                      <a:headEnd type="none" w="med" len="med"/>
                      <a:tailEnd type="none" w="med" len="med"/>
                    </a:lnB>
                    <a:noFill/>
                  </a:tcPr>
                </a:tc>
                <a:extLst>
                  <a:ext uri="{0D108BD9-81ED-4DB2-BD59-A6C34878D82A}">
                    <a16:rowId xmlns:a16="http://schemas.microsoft.com/office/drawing/2014/main" val="3363649768"/>
                  </a:ext>
                </a:extLst>
              </a:tr>
              <a:tr h="321404">
                <a:tc>
                  <a:txBody>
                    <a:bodyPr/>
                    <a:lstStyle/>
                    <a:p>
                      <a:pPr rtl="0" fontAlgn="base"/>
                      <a:r>
                        <a:rPr lang="en-GB" sz="1200">
                          <a:effectLst/>
                          <a:latin typeface="Arial" panose="020B0604020202020204" pitchFamily="34" charset="0"/>
                        </a:rPr>
                        <a:t>Week 8: 25/11/24 </a:t>
                      </a:r>
                      <a:endParaRPr lang="en-GB">
                        <a:effectLst/>
                      </a:endParaRPr>
                    </a:p>
                  </a:txBody>
                  <a:tcPr marL="66675" marR="66675" anchor="b">
                    <a:lnL w="9525" cap="flat" cmpd="sng" algn="ctr">
                      <a:solidFill>
                        <a:srgbClr val="00F233"/>
                      </a:solidFill>
                      <a:prstDash val="solid"/>
                      <a:round/>
                      <a:headEnd type="none" w="med" len="med"/>
                      <a:tailEnd type="none" w="med" len="med"/>
                    </a:lnL>
                    <a:lnR w="9525" cap="flat" cmpd="sng" algn="ctr">
                      <a:solidFill>
                        <a:srgbClr val="00F233"/>
                      </a:solidFill>
                      <a:prstDash val="solid"/>
                      <a:round/>
                      <a:headEnd type="none" w="med" len="med"/>
                      <a:tailEnd type="none" w="med" len="med"/>
                    </a:lnR>
                    <a:lnT w="9525" cap="flat" cmpd="sng" algn="ctr">
                      <a:solidFill>
                        <a:srgbClr val="80E533"/>
                      </a:solidFill>
                      <a:prstDash val="solid"/>
                      <a:round/>
                      <a:headEnd type="none" w="med" len="med"/>
                      <a:tailEnd type="none" w="med" len="med"/>
                    </a:lnT>
                    <a:lnB w="9525" cap="flat" cmpd="sng" algn="ctr">
                      <a:solidFill>
                        <a:srgbClr val="00F2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The importance of communication skills </a:t>
                      </a:r>
                      <a:endParaRPr lang="en-GB">
                        <a:effectLst/>
                      </a:endParaRPr>
                    </a:p>
                  </a:txBody>
                  <a:tcPr marL="66675" marR="66675" anchor="b">
                    <a:lnL w="9525" cap="flat" cmpd="sng" algn="ctr">
                      <a:solidFill>
                        <a:srgbClr val="00F233"/>
                      </a:solidFill>
                      <a:prstDash val="solid"/>
                      <a:round/>
                      <a:headEnd type="none" w="med" len="med"/>
                      <a:tailEnd type="none" w="med" len="med"/>
                    </a:lnL>
                    <a:lnR w="9525" cap="flat" cmpd="sng" algn="ctr">
                      <a:solidFill>
                        <a:srgbClr val="00F233"/>
                      </a:solidFill>
                      <a:prstDash val="solid"/>
                      <a:round/>
                      <a:headEnd type="none" w="med" len="med"/>
                      <a:tailEnd type="none" w="med" len="med"/>
                    </a:lnR>
                    <a:lnT w="9525" cap="flat" cmpd="sng" algn="ctr">
                      <a:solidFill>
                        <a:srgbClr val="00E933"/>
                      </a:solidFill>
                      <a:prstDash val="solid"/>
                      <a:round/>
                      <a:headEnd type="none" w="med" len="med"/>
                      <a:tailEnd type="none" w="med" len="med"/>
                    </a:lnT>
                    <a:lnB w="9525" cap="flat" cmpd="sng" algn="ctr">
                      <a:solidFill>
                        <a:srgbClr val="00F233"/>
                      </a:solidFill>
                      <a:prstDash val="solid"/>
                      <a:round/>
                      <a:headEnd type="none" w="med" len="med"/>
                      <a:tailEnd type="none" w="med" len="med"/>
                    </a:lnB>
                    <a:noFill/>
                  </a:tcPr>
                </a:tc>
                <a:extLst>
                  <a:ext uri="{0D108BD9-81ED-4DB2-BD59-A6C34878D82A}">
                    <a16:rowId xmlns:a16="http://schemas.microsoft.com/office/drawing/2014/main" val="2496707162"/>
                  </a:ext>
                </a:extLst>
              </a:tr>
              <a:tr h="321404">
                <a:tc>
                  <a:txBody>
                    <a:bodyPr/>
                    <a:lstStyle/>
                    <a:p>
                      <a:pPr rtl="0" fontAlgn="base"/>
                      <a:r>
                        <a:rPr lang="en-GB" sz="1200">
                          <a:effectLst/>
                          <a:latin typeface="Arial" panose="020B0604020202020204" pitchFamily="34" charset="0"/>
                        </a:rPr>
                        <a:t>Week 9: 02/12/24 </a:t>
                      </a:r>
                      <a:endParaRPr lang="en-GB">
                        <a:effectLst/>
                      </a:endParaRPr>
                    </a:p>
                  </a:txBody>
                  <a:tcPr marL="66675" marR="66675" anchor="b">
                    <a:lnL w="9525" cap="flat" cmpd="sng" algn="ctr">
                      <a:solidFill>
                        <a:srgbClr val="20F433"/>
                      </a:solidFill>
                      <a:prstDash val="solid"/>
                      <a:round/>
                      <a:headEnd type="none" w="med" len="med"/>
                      <a:tailEnd type="none" w="med" len="med"/>
                    </a:lnL>
                    <a:lnR w="9525" cap="flat" cmpd="sng" algn="ctr">
                      <a:solidFill>
                        <a:srgbClr val="20F433"/>
                      </a:solidFill>
                      <a:prstDash val="solid"/>
                      <a:round/>
                      <a:headEnd type="none" w="med" len="med"/>
                      <a:tailEnd type="none" w="med" len="med"/>
                    </a:lnR>
                    <a:lnT w="9525" cap="flat" cmpd="sng" algn="ctr">
                      <a:solidFill>
                        <a:srgbClr val="00F233"/>
                      </a:solidFill>
                      <a:prstDash val="solid"/>
                      <a:round/>
                      <a:headEnd type="none" w="med" len="med"/>
                      <a:tailEnd type="none" w="med" len="med"/>
                    </a:lnT>
                    <a:lnB w="9525" cap="flat" cmpd="sng" algn="ctr">
                      <a:solidFill>
                        <a:srgbClr val="20F433"/>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Digital Literacy </a:t>
                      </a:r>
                      <a:endParaRPr lang="en-GB">
                        <a:effectLst/>
                      </a:endParaRPr>
                    </a:p>
                  </a:txBody>
                  <a:tcPr marL="66675" marR="66675" anchor="b">
                    <a:lnL w="9525" cap="flat" cmpd="sng" algn="ctr">
                      <a:solidFill>
                        <a:srgbClr val="20F433"/>
                      </a:solidFill>
                      <a:prstDash val="solid"/>
                      <a:round/>
                      <a:headEnd type="none" w="med" len="med"/>
                      <a:tailEnd type="none" w="med" len="med"/>
                    </a:lnL>
                    <a:lnR w="9525" cap="flat" cmpd="sng" algn="ctr">
                      <a:solidFill>
                        <a:srgbClr val="200C34"/>
                      </a:solidFill>
                      <a:prstDash val="solid"/>
                      <a:round/>
                      <a:headEnd type="none" w="med" len="med"/>
                      <a:tailEnd type="none" w="med" len="med"/>
                    </a:lnR>
                    <a:lnT w="9525" cap="flat" cmpd="sng" algn="ctr">
                      <a:solidFill>
                        <a:srgbClr val="00F233"/>
                      </a:solidFill>
                      <a:prstDash val="solid"/>
                      <a:round/>
                      <a:headEnd type="none" w="med" len="med"/>
                      <a:tailEnd type="none" w="med" len="med"/>
                    </a:lnT>
                    <a:lnB w="9525" cap="flat" cmpd="sng" algn="ctr">
                      <a:solidFill>
                        <a:srgbClr val="200C34"/>
                      </a:solidFill>
                      <a:prstDash val="solid"/>
                      <a:round/>
                      <a:headEnd type="none" w="med" len="med"/>
                      <a:tailEnd type="none" w="med" len="med"/>
                    </a:lnB>
                    <a:noFill/>
                  </a:tcPr>
                </a:tc>
                <a:extLst>
                  <a:ext uri="{0D108BD9-81ED-4DB2-BD59-A6C34878D82A}">
                    <a16:rowId xmlns:a16="http://schemas.microsoft.com/office/drawing/2014/main" val="3192535216"/>
                  </a:ext>
                </a:extLst>
              </a:tr>
              <a:tr h="448018">
                <a:tc>
                  <a:txBody>
                    <a:bodyPr/>
                    <a:lstStyle/>
                    <a:p>
                      <a:pPr rtl="0" fontAlgn="base"/>
                      <a:r>
                        <a:rPr lang="en-GB" sz="1200">
                          <a:effectLst/>
                          <a:latin typeface="Arial" panose="020B0604020202020204" pitchFamily="34" charset="0"/>
                        </a:rPr>
                        <a:t>Week 10: 09/12/24 </a:t>
                      </a:r>
                      <a:endParaRPr lang="en-GB">
                        <a:effectLst/>
                      </a:endParaRPr>
                    </a:p>
                  </a:txBody>
                  <a:tcPr marL="66675" marR="66675" anchor="b">
                    <a:lnL w="9525" cap="flat" cmpd="sng" algn="ctr">
                      <a:solidFill>
                        <a:srgbClr val="200C34"/>
                      </a:solidFill>
                      <a:prstDash val="solid"/>
                      <a:round/>
                      <a:headEnd type="none" w="med" len="med"/>
                      <a:tailEnd type="none" w="med" len="med"/>
                    </a:lnL>
                    <a:lnR w="9525" cap="flat" cmpd="sng" algn="ctr">
                      <a:solidFill>
                        <a:srgbClr val="200C34"/>
                      </a:solidFill>
                      <a:prstDash val="solid"/>
                      <a:round/>
                      <a:headEnd type="none" w="med" len="med"/>
                      <a:tailEnd type="none" w="med" len="med"/>
                    </a:lnR>
                    <a:lnT w="9525" cap="flat" cmpd="sng" algn="ctr">
                      <a:solidFill>
                        <a:srgbClr val="20F433"/>
                      </a:solidFill>
                      <a:prstDash val="solid"/>
                      <a:round/>
                      <a:headEnd type="none" w="med" len="med"/>
                      <a:tailEnd type="none" w="med" len="med"/>
                    </a:lnT>
                    <a:lnB w="9525" cap="flat" cmpd="sng" algn="ctr">
                      <a:solidFill>
                        <a:srgbClr val="200C34"/>
                      </a:solidFill>
                      <a:prstDash val="solid"/>
                      <a:round/>
                      <a:headEnd type="none" w="med" len="med"/>
                      <a:tailEnd type="none" w="med" len="med"/>
                    </a:lnB>
                    <a:noFill/>
                  </a:tcPr>
                </a:tc>
                <a:tc>
                  <a:txBody>
                    <a:bodyPr/>
                    <a:lstStyle/>
                    <a:p>
                      <a:pPr rtl="0" fontAlgn="base"/>
                      <a:r>
                        <a:rPr lang="en-GB" sz="1200">
                          <a:effectLst/>
                          <a:latin typeface="Arial" panose="020B0604020202020204" pitchFamily="34" charset="0"/>
                        </a:rPr>
                        <a:t>Recap- Referencing/ reading and writing critically </a:t>
                      </a:r>
                      <a:endParaRPr lang="en-GB">
                        <a:effectLst/>
                      </a:endParaRPr>
                    </a:p>
                  </a:txBody>
                  <a:tcPr marL="66675" marR="66675" anchor="b">
                    <a:lnL w="9525" cap="flat" cmpd="sng" algn="ctr">
                      <a:solidFill>
                        <a:srgbClr val="200C34"/>
                      </a:solidFill>
                      <a:prstDash val="solid"/>
                      <a:round/>
                      <a:headEnd type="none" w="med" len="med"/>
                      <a:tailEnd type="none" w="med" len="med"/>
                    </a:lnL>
                    <a:lnR w="9525" cap="flat" cmpd="sng" algn="ctr">
                      <a:solidFill>
                        <a:srgbClr val="200C34"/>
                      </a:solidFill>
                      <a:prstDash val="solid"/>
                      <a:round/>
                      <a:headEnd type="none" w="med" len="med"/>
                      <a:tailEnd type="none" w="med" len="med"/>
                    </a:lnR>
                    <a:lnT w="9525" cap="flat" cmpd="sng" algn="ctr">
                      <a:solidFill>
                        <a:srgbClr val="200C34"/>
                      </a:solidFill>
                      <a:prstDash val="solid"/>
                      <a:round/>
                      <a:headEnd type="none" w="med" len="med"/>
                      <a:tailEnd type="none" w="med" len="med"/>
                    </a:lnT>
                    <a:lnB w="9525" cap="flat" cmpd="sng" algn="ctr">
                      <a:solidFill>
                        <a:srgbClr val="200C34"/>
                      </a:solidFill>
                      <a:prstDash val="solid"/>
                      <a:round/>
                      <a:headEnd type="none" w="med" len="med"/>
                      <a:tailEnd type="none" w="med" len="med"/>
                    </a:lnB>
                    <a:noFill/>
                  </a:tcPr>
                </a:tc>
                <a:extLst>
                  <a:ext uri="{0D108BD9-81ED-4DB2-BD59-A6C34878D82A}">
                    <a16:rowId xmlns:a16="http://schemas.microsoft.com/office/drawing/2014/main" val="1949943305"/>
                  </a:ext>
                </a:extLst>
              </a:tr>
              <a:tr h="321404">
                <a:tc>
                  <a:txBody>
                    <a:bodyPr/>
                    <a:lstStyle/>
                    <a:p>
                      <a:pPr rtl="0" fontAlgn="base"/>
                      <a:r>
                        <a:rPr lang="en-GB" sz="1200">
                          <a:effectLst/>
                          <a:latin typeface="Arial" panose="020B0604020202020204" pitchFamily="34" charset="0"/>
                        </a:rPr>
                        <a:t>FRI 10/01/25 by 23:59pm </a:t>
                      </a:r>
                      <a:endParaRPr lang="en-GB">
                        <a:effectLst/>
                      </a:endParaRPr>
                    </a:p>
                  </a:txBody>
                  <a:tcPr marL="66675" marR="66675" anchor="b">
                    <a:lnL w="9525" cap="flat" cmpd="sng" algn="ctr">
                      <a:solidFill>
                        <a:srgbClr val="800C34"/>
                      </a:solidFill>
                      <a:prstDash val="solid"/>
                      <a:round/>
                      <a:headEnd type="none" w="med" len="med"/>
                      <a:tailEnd type="none" w="med" len="med"/>
                    </a:lnL>
                    <a:lnR w="9525" cap="flat" cmpd="sng" algn="ctr">
                      <a:solidFill>
                        <a:srgbClr val="800C34"/>
                      </a:solidFill>
                      <a:prstDash val="solid"/>
                      <a:round/>
                      <a:headEnd type="none" w="med" len="med"/>
                      <a:tailEnd type="none" w="med" len="med"/>
                    </a:lnR>
                    <a:lnT w="9525" cap="flat" cmpd="sng" algn="ctr">
                      <a:solidFill>
                        <a:srgbClr val="200C34"/>
                      </a:solidFill>
                      <a:prstDash val="solid"/>
                      <a:round/>
                      <a:headEnd type="none" w="med" len="med"/>
                      <a:tailEnd type="none" w="med" len="med"/>
                    </a:lnT>
                    <a:lnB w="9525" cap="flat" cmpd="sng" algn="ctr">
                      <a:solidFill>
                        <a:srgbClr val="800C34"/>
                      </a:solidFill>
                      <a:prstDash val="solid"/>
                      <a:round/>
                      <a:headEnd type="none" w="med" len="med"/>
                      <a:tailEnd type="none" w="med" len="med"/>
                    </a:lnB>
                    <a:solidFill>
                      <a:srgbClr val="92D050"/>
                    </a:solidFill>
                  </a:tcPr>
                </a:tc>
                <a:tc>
                  <a:txBody>
                    <a:bodyPr/>
                    <a:lstStyle/>
                    <a:p>
                      <a:pPr rtl="0" fontAlgn="base"/>
                      <a:r>
                        <a:rPr lang="en-GB" sz="1200">
                          <a:effectLst/>
                          <a:latin typeface="Arial" panose="020B0604020202020204" pitchFamily="34" charset="0"/>
                        </a:rPr>
                        <a:t>SUBMIT ASSIGNMENT 2 </a:t>
                      </a:r>
                      <a:endParaRPr lang="en-GB">
                        <a:effectLst/>
                      </a:endParaRPr>
                    </a:p>
                  </a:txBody>
                  <a:tcPr marL="66675" marR="66675" anchor="b">
                    <a:lnL w="9525" cap="flat" cmpd="sng" algn="ctr">
                      <a:solidFill>
                        <a:srgbClr val="800C34"/>
                      </a:solidFill>
                      <a:prstDash val="solid"/>
                      <a:round/>
                      <a:headEnd type="none" w="med" len="med"/>
                      <a:tailEnd type="none" w="med" len="med"/>
                    </a:lnL>
                    <a:lnR w="9525" cap="flat" cmpd="sng" algn="ctr">
                      <a:solidFill>
                        <a:srgbClr val="C01234"/>
                      </a:solidFill>
                      <a:prstDash val="solid"/>
                      <a:round/>
                      <a:headEnd type="none" w="med" len="med"/>
                      <a:tailEnd type="none" w="med" len="med"/>
                    </a:lnR>
                    <a:lnT w="9525" cap="flat" cmpd="sng" algn="ctr">
                      <a:solidFill>
                        <a:srgbClr val="200C34"/>
                      </a:solidFill>
                      <a:prstDash val="solid"/>
                      <a:round/>
                      <a:headEnd type="none" w="med" len="med"/>
                      <a:tailEnd type="none" w="med" len="med"/>
                    </a:lnT>
                    <a:lnB w="9525" cap="flat" cmpd="sng" algn="ctr">
                      <a:solidFill>
                        <a:srgbClr val="C01234"/>
                      </a:solidFill>
                      <a:prstDash val="solid"/>
                      <a:round/>
                      <a:headEnd type="none" w="med" len="med"/>
                      <a:tailEnd type="none" w="med" len="med"/>
                    </a:lnB>
                    <a:solidFill>
                      <a:srgbClr val="92D050"/>
                    </a:solidFill>
                  </a:tcPr>
                </a:tc>
                <a:extLst>
                  <a:ext uri="{0D108BD9-81ED-4DB2-BD59-A6C34878D82A}">
                    <a16:rowId xmlns:a16="http://schemas.microsoft.com/office/drawing/2014/main" val="3849827197"/>
                  </a:ext>
                </a:extLst>
              </a:tr>
              <a:tr h="185050">
                <a:tc>
                  <a:txBody>
                    <a:bodyPr/>
                    <a:lstStyle/>
                    <a:p>
                      <a:pPr rtl="0" fontAlgn="base"/>
                      <a:r>
                        <a:rPr lang="en-GB" sz="1100">
                          <a:effectLst/>
                          <a:latin typeface="Calibri" panose="020F0502020204030204" pitchFamily="34" charset="0"/>
                        </a:rPr>
                        <a:t> </a:t>
                      </a:r>
                    </a:p>
                  </a:txBody>
                  <a:tcPr marL="66675" marR="66675" anchor="b">
                    <a:lnL>
                      <a:noFill/>
                    </a:lnL>
                    <a:lnR>
                      <a:noFill/>
                    </a:lnR>
                    <a:lnT w="9525" cap="flat" cmpd="sng" algn="ctr">
                      <a:solidFill>
                        <a:srgbClr val="800C34"/>
                      </a:solidFill>
                      <a:prstDash val="solid"/>
                      <a:round/>
                      <a:headEnd type="none" w="med" len="med"/>
                      <a:tailEnd type="none" w="med" len="med"/>
                    </a:lnT>
                    <a:lnB>
                      <a:noFill/>
                    </a:lnB>
                    <a:noFill/>
                  </a:tcPr>
                </a:tc>
                <a:tc>
                  <a:txBody>
                    <a:bodyPr/>
                    <a:lstStyle/>
                    <a:p>
                      <a:pPr rtl="0" fontAlgn="base"/>
                      <a:r>
                        <a:rPr lang="en-GB" sz="1000">
                          <a:effectLst/>
                          <a:latin typeface="Times New Roman" panose="02020603050405020304" pitchFamily="18" charset="0"/>
                        </a:rPr>
                        <a:t> </a:t>
                      </a:r>
                    </a:p>
                  </a:txBody>
                  <a:tcPr marL="66675" marR="66675" anchor="b">
                    <a:lnL>
                      <a:noFill/>
                    </a:lnL>
                    <a:lnR>
                      <a:noFill/>
                    </a:lnR>
                    <a:lnT w="9525" cap="flat" cmpd="sng" algn="ctr">
                      <a:solidFill>
                        <a:srgbClr val="C01234"/>
                      </a:solidFill>
                      <a:prstDash val="solid"/>
                      <a:round/>
                      <a:headEnd type="none" w="med" len="med"/>
                      <a:tailEnd type="none" w="med" len="med"/>
                    </a:lnT>
                    <a:lnB>
                      <a:noFill/>
                    </a:lnB>
                    <a:noFill/>
                  </a:tcPr>
                </a:tc>
                <a:extLst>
                  <a:ext uri="{0D108BD9-81ED-4DB2-BD59-A6C34878D82A}">
                    <a16:rowId xmlns:a16="http://schemas.microsoft.com/office/drawing/2014/main" val="1638187612"/>
                  </a:ext>
                </a:extLst>
              </a:tr>
            </a:tbl>
          </a:graphicData>
        </a:graphic>
      </p:graphicFrame>
    </p:spTree>
    <p:extLst>
      <p:ext uri="{BB962C8B-B14F-4D97-AF65-F5344CB8AC3E}">
        <p14:creationId xmlns:p14="http://schemas.microsoft.com/office/powerpoint/2010/main" val="1160026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82">
            <a:extLst>
              <a:ext uri="{FF2B5EF4-FFF2-40B4-BE49-F238E27FC236}">
                <a16:creationId xmlns:a16="http://schemas.microsoft.com/office/drawing/2014/main" id="{1EB6A30F-9AF3-435C-86EB-136613C6C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84" name="Color">
              <a:extLst>
                <a:ext uri="{FF2B5EF4-FFF2-40B4-BE49-F238E27FC236}">
                  <a16:creationId xmlns:a16="http://schemas.microsoft.com/office/drawing/2014/main" id="{69CBEFD1-E809-4769-A7B3-DAAA269ED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Color">
              <a:extLst>
                <a:ext uri="{FF2B5EF4-FFF2-40B4-BE49-F238E27FC236}">
                  <a16:creationId xmlns:a16="http://schemas.microsoft.com/office/drawing/2014/main" id="{CA6F9A63-5303-4627-9F06-4C2A5881C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ook cover with text&#10;&#10;Description automatically generated">
            <a:extLst>
              <a:ext uri="{FF2B5EF4-FFF2-40B4-BE49-F238E27FC236}">
                <a16:creationId xmlns:a16="http://schemas.microsoft.com/office/drawing/2014/main" id="{83DDE334-CB3E-1A49-E6F4-58A294179C39}"/>
              </a:ext>
            </a:extLst>
          </p:cNvPr>
          <p:cNvPicPr>
            <a:picLocks noChangeAspect="1"/>
          </p:cNvPicPr>
          <p:nvPr/>
        </p:nvPicPr>
        <p:blipFill>
          <a:blip r:embed="rId2"/>
          <a:stretch>
            <a:fillRect/>
          </a:stretch>
        </p:blipFill>
        <p:spPr>
          <a:xfrm>
            <a:off x="611491" y="3826768"/>
            <a:ext cx="2285264" cy="3036896"/>
          </a:xfrm>
          <a:prstGeom prst="rect">
            <a:avLst/>
          </a:prstGeom>
        </p:spPr>
      </p:pic>
      <p:pic>
        <p:nvPicPr>
          <p:cNvPr id="8" name="Picture 7" descr="Cite Them Right: The Essential Referencing Guide (Bloomsbury Study Skills)">
            <a:extLst>
              <a:ext uri="{FF2B5EF4-FFF2-40B4-BE49-F238E27FC236}">
                <a16:creationId xmlns:a16="http://schemas.microsoft.com/office/drawing/2014/main" id="{95E48C70-B899-5671-C8BD-07E511602D9C}"/>
              </a:ext>
            </a:extLst>
          </p:cNvPr>
          <p:cNvPicPr>
            <a:picLocks noChangeAspect="1"/>
          </p:cNvPicPr>
          <p:nvPr/>
        </p:nvPicPr>
        <p:blipFill>
          <a:blip r:embed="rId3"/>
          <a:stretch>
            <a:fillRect/>
          </a:stretch>
        </p:blipFill>
        <p:spPr>
          <a:xfrm>
            <a:off x="3350598" y="3826768"/>
            <a:ext cx="2330817" cy="3036896"/>
          </a:xfrm>
          <a:prstGeom prst="rect">
            <a:avLst/>
          </a:prstGeom>
        </p:spPr>
      </p:pic>
      <p:pic>
        <p:nvPicPr>
          <p:cNvPr id="7" name="Picture 6" descr="The study skills handbook | WorldCat.org">
            <a:extLst>
              <a:ext uri="{FF2B5EF4-FFF2-40B4-BE49-F238E27FC236}">
                <a16:creationId xmlns:a16="http://schemas.microsoft.com/office/drawing/2014/main" id="{608219C5-86C0-A039-10DC-7D3E44152BB1}"/>
              </a:ext>
            </a:extLst>
          </p:cNvPr>
          <p:cNvPicPr>
            <a:picLocks noChangeAspect="1"/>
          </p:cNvPicPr>
          <p:nvPr/>
        </p:nvPicPr>
        <p:blipFill>
          <a:blip r:embed="rId4"/>
          <a:stretch>
            <a:fillRect/>
          </a:stretch>
        </p:blipFill>
        <p:spPr>
          <a:xfrm>
            <a:off x="6096900" y="3826768"/>
            <a:ext cx="2336986" cy="3036896"/>
          </a:xfrm>
          <a:prstGeom prst="rect">
            <a:avLst/>
          </a:prstGeom>
        </p:spPr>
      </p:pic>
      <p:pic>
        <p:nvPicPr>
          <p:cNvPr id="9" name="Picture 8" descr="By Dr Stella Cottrell Critical Thinking ...">
            <a:extLst>
              <a:ext uri="{FF2B5EF4-FFF2-40B4-BE49-F238E27FC236}">
                <a16:creationId xmlns:a16="http://schemas.microsoft.com/office/drawing/2014/main" id="{FB9C06B4-11F2-0EC8-B0B3-D8631FF420AE}"/>
              </a:ext>
            </a:extLst>
          </p:cNvPr>
          <p:cNvPicPr>
            <a:picLocks noChangeAspect="1"/>
          </p:cNvPicPr>
          <p:nvPr/>
        </p:nvPicPr>
        <p:blipFill>
          <a:blip r:embed="rId5"/>
          <a:stretch>
            <a:fillRect/>
          </a:stretch>
        </p:blipFill>
        <p:spPr>
          <a:xfrm>
            <a:off x="8838745" y="5446554"/>
            <a:ext cx="2695116" cy="1417109"/>
          </a:xfrm>
          <a:prstGeom prst="rect">
            <a:avLst/>
          </a:prstGeom>
        </p:spPr>
      </p:pic>
      <p:grpSp>
        <p:nvGrpSpPr>
          <p:cNvPr id="87" name="Group 8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8" name="Freeform: Shape 8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9" name="Freeform: Shape 8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0" name="Freeform: Shape 8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1" name="Freeform: Shape 9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2" name="Freeform: Shape 9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3" name="Freeform: Shape 9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4" name="Freeform: Shape 9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FCEE53A-43F0-29C5-1E2C-BBD24E274AD6}"/>
              </a:ext>
            </a:extLst>
          </p:cNvPr>
          <p:cNvSpPr>
            <a:spLocks noGrp="1"/>
          </p:cNvSpPr>
          <p:nvPr>
            <p:ph type="title"/>
          </p:nvPr>
        </p:nvSpPr>
        <p:spPr>
          <a:xfrm>
            <a:off x="786384" y="576072"/>
            <a:ext cx="5430250" cy="2751749"/>
          </a:xfrm>
        </p:spPr>
        <p:txBody>
          <a:bodyPr anchor="ctr">
            <a:normAutofit/>
          </a:bodyPr>
          <a:lstStyle/>
          <a:p>
            <a:r>
              <a:rPr lang="en-US" sz="4800">
                <a:solidFill>
                  <a:schemeClr val="bg1"/>
                </a:solidFill>
              </a:rPr>
              <a:t>Essential reading</a:t>
            </a:r>
          </a:p>
        </p:txBody>
      </p:sp>
      <p:sp>
        <p:nvSpPr>
          <p:cNvPr id="3" name="Content Placeholder 2">
            <a:extLst>
              <a:ext uri="{FF2B5EF4-FFF2-40B4-BE49-F238E27FC236}">
                <a16:creationId xmlns:a16="http://schemas.microsoft.com/office/drawing/2014/main" id="{4334085A-961F-F67B-6C67-4D6A6FC333B3}"/>
              </a:ext>
            </a:extLst>
          </p:cNvPr>
          <p:cNvSpPr>
            <a:spLocks noGrp="1"/>
          </p:cNvSpPr>
          <p:nvPr>
            <p:ph idx="1"/>
          </p:nvPr>
        </p:nvSpPr>
        <p:spPr>
          <a:xfrm>
            <a:off x="6464409" y="576072"/>
            <a:ext cx="4699459" cy="2778231"/>
          </a:xfrm>
        </p:spPr>
        <p:txBody>
          <a:bodyPr vert="horz" lIns="91440" tIns="45720" rIns="91440" bIns="45720" rtlCol="0" anchor="ctr">
            <a:normAutofit/>
          </a:bodyPr>
          <a:lstStyle/>
          <a:p>
            <a:pPr marL="0" indent="0">
              <a:buNone/>
            </a:pPr>
            <a:r>
              <a:rPr lang="en-US" sz="1800">
                <a:solidFill>
                  <a:schemeClr val="bg1"/>
                </a:solidFill>
              </a:rPr>
              <a:t>Please use the reading list on Moodle.</a:t>
            </a:r>
          </a:p>
          <a:p>
            <a:r>
              <a:rPr lang="en-US" sz="1800">
                <a:solidFill>
                  <a:schemeClr val="bg1"/>
                </a:solidFill>
              </a:rPr>
              <a:t>Harvard Referencing Guide </a:t>
            </a:r>
          </a:p>
          <a:p>
            <a:r>
              <a:rPr lang="en-US" sz="1800">
                <a:solidFill>
                  <a:schemeClr val="bg1"/>
                </a:solidFill>
              </a:rPr>
              <a:t>Study Skills Handbook</a:t>
            </a:r>
          </a:p>
          <a:p>
            <a:r>
              <a:rPr lang="en-US" sz="1800">
                <a:solidFill>
                  <a:schemeClr val="bg1"/>
                </a:solidFill>
              </a:rPr>
              <a:t>Cite Them Right </a:t>
            </a:r>
          </a:p>
          <a:p>
            <a:r>
              <a:rPr lang="en-US" sz="1800">
                <a:solidFill>
                  <a:schemeClr val="bg1"/>
                </a:solidFill>
              </a:rPr>
              <a:t>Critical Thinking Skills</a:t>
            </a:r>
          </a:p>
          <a:p>
            <a:r>
              <a:rPr lang="en-US" sz="1800">
                <a:solidFill>
                  <a:schemeClr val="bg1"/>
                </a:solidFill>
              </a:rPr>
              <a:t>COP- College of Policing </a:t>
            </a:r>
          </a:p>
        </p:txBody>
      </p:sp>
    </p:spTree>
    <p:extLst>
      <p:ext uri="{BB962C8B-B14F-4D97-AF65-F5344CB8AC3E}">
        <p14:creationId xmlns:p14="http://schemas.microsoft.com/office/powerpoint/2010/main" val="113058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0791FDDD-9010-4F5F-80D9-3C2992FAEE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63" name="Color Cover">
              <a:extLst>
                <a:ext uri="{FF2B5EF4-FFF2-40B4-BE49-F238E27FC236}">
                  <a16:creationId xmlns:a16="http://schemas.microsoft.com/office/drawing/2014/main" id="{A5069376-23B4-439A-9582-D6A48162B3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Color Cover">
              <a:extLst>
                <a:ext uri="{FF2B5EF4-FFF2-40B4-BE49-F238E27FC236}">
                  <a16:creationId xmlns:a16="http://schemas.microsoft.com/office/drawing/2014/main" id="{5DBA6314-1777-4679-8D3B-59579BDEE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6" name="Group 65">
            <a:extLst>
              <a:ext uri="{FF2B5EF4-FFF2-40B4-BE49-F238E27FC236}">
                <a16:creationId xmlns:a16="http://schemas.microsoft.com/office/drawing/2014/main" id="{EA8115E0-7399-4AC4-A6E8-810999B366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67" name="Color">
              <a:extLst>
                <a:ext uri="{FF2B5EF4-FFF2-40B4-BE49-F238E27FC236}">
                  <a16:creationId xmlns:a16="http://schemas.microsoft.com/office/drawing/2014/main" id="{F5A376FC-BE5F-4C6F-ACAE-499325FBF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Color">
              <a:extLst>
                <a:ext uri="{FF2B5EF4-FFF2-40B4-BE49-F238E27FC236}">
                  <a16:creationId xmlns:a16="http://schemas.microsoft.com/office/drawing/2014/main" id="{85297786-35E9-4958-98A4-2EB32823E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Content Placeholder 7" descr="How to Write an Essay (with Pictures ...">
            <a:extLst>
              <a:ext uri="{FF2B5EF4-FFF2-40B4-BE49-F238E27FC236}">
                <a16:creationId xmlns:a16="http://schemas.microsoft.com/office/drawing/2014/main" id="{3A1C2D97-4D72-F027-5D5D-A4CED371F37D}"/>
              </a:ext>
            </a:extLst>
          </p:cNvPr>
          <p:cNvPicPr>
            <a:picLocks noGrp="1" noChangeAspect="1"/>
          </p:cNvPicPr>
          <p:nvPr>
            <p:ph idx="1"/>
          </p:nvPr>
        </p:nvPicPr>
        <p:blipFill rotWithShape="1">
          <a:blip r:embed="rId2"/>
          <a:srcRect t="17088" r="3" b="3"/>
          <a:stretch/>
        </p:blipFill>
        <p:spPr>
          <a:xfrm>
            <a:off x="7082810" y="823198"/>
            <a:ext cx="4166151" cy="2587337"/>
          </a:xfrm>
          <a:prstGeom prst="rect">
            <a:avLst/>
          </a:prstGeom>
        </p:spPr>
      </p:pic>
      <p:pic>
        <p:nvPicPr>
          <p:cNvPr id="4" name="Picture 3" descr="If You Want Your Next Presentation to ...">
            <a:extLst>
              <a:ext uri="{FF2B5EF4-FFF2-40B4-BE49-F238E27FC236}">
                <a16:creationId xmlns:a16="http://schemas.microsoft.com/office/drawing/2014/main" id="{22BD1907-0904-9CF5-83DE-5089435DD981}"/>
              </a:ext>
            </a:extLst>
          </p:cNvPr>
          <p:cNvPicPr>
            <a:picLocks noChangeAspect="1"/>
          </p:cNvPicPr>
          <p:nvPr/>
        </p:nvPicPr>
        <p:blipFill rotWithShape="1">
          <a:blip r:embed="rId3"/>
          <a:srcRect l="8683" r="1146" b="1"/>
          <a:stretch/>
        </p:blipFill>
        <p:spPr>
          <a:xfrm>
            <a:off x="7082810" y="3440249"/>
            <a:ext cx="4166151" cy="2587337"/>
          </a:xfrm>
          <a:prstGeom prst="rect">
            <a:avLst/>
          </a:prstGeom>
        </p:spPr>
      </p:pic>
      <p:grpSp>
        <p:nvGrpSpPr>
          <p:cNvPr id="70" name="Group 6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71" name="Freeform: Shape 7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2" name="Freeform: Shape 7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3" name="Freeform: Shape 7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4" name="Freeform: Shape 7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5" name="Freeform: Shape 7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6" name="Freeform: Shape 7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7" name="Freeform: Shape 76">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8" name="Freeform: Shape 7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25D4B9B-8313-CF23-AE58-84E7705362C3}"/>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kern="1200">
                <a:solidFill>
                  <a:schemeClr val="bg1"/>
                </a:solidFill>
                <a:latin typeface="+mj-lt"/>
                <a:ea typeface="+mj-ea"/>
                <a:cs typeface="+mj-cs"/>
              </a:rPr>
              <a:t>How will you be assessed?</a:t>
            </a:r>
          </a:p>
        </p:txBody>
      </p:sp>
    </p:spTree>
    <p:extLst>
      <p:ext uri="{BB962C8B-B14F-4D97-AF65-F5344CB8AC3E}">
        <p14:creationId xmlns:p14="http://schemas.microsoft.com/office/powerpoint/2010/main" val="3796734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5F8F-EBAD-3FE0-56A4-2EBF5A78539A}"/>
              </a:ext>
            </a:extLst>
          </p:cNvPr>
          <p:cNvSpPr>
            <a:spLocks noGrp="1"/>
          </p:cNvSpPr>
          <p:nvPr>
            <p:ph type="title"/>
          </p:nvPr>
        </p:nvSpPr>
        <p:spPr/>
        <p:txBody>
          <a:bodyPr/>
          <a:lstStyle/>
          <a:p>
            <a:r>
              <a:rPr lang="en-US"/>
              <a:t>Deadlines</a:t>
            </a:r>
          </a:p>
        </p:txBody>
      </p:sp>
      <p:sp>
        <p:nvSpPr>
          <p:cNvPr id="3" name="Content Placeholder 2">
            <a:extLst>
              <a:ext uri="{FF2B5EF4-FFF2-40B4-BE49-F238E27FC236}">
                <a16:creationId xmlns:a16="http://schemas.microsoft.com/office/drawing/2014/main" id="{2B899611-7327-897B-ACDC-42F2F5AB08B4}"/>
              </a:ext>
            </a:extLst>
          </p:cNvPr>
          <p:cNvSpPr>
            <a:spLocks noGrp="1"/>
          </p:cNvSpPr>
          <p:nvPr>
            <p:ph idx="1"/>
          </p:nvPr>
        </p:nvSpPr>
        <p:spPr/>
        <p:txBody>
          <a:bodyPr vert="horz" lIns="91440" tIns="45720" rIns="91440" bIns="45720" rtlCol="0" anchor="t">
            <a:normAutofit lnSpcReduction="10000"/>
          </a:bodyPr>
          <a:lstStyle/>
          <a:p>
            <a:r>
              <a:rPr lang="en-US" b="1" dirty="0"/>
              <a:t>Deadlines are set and cannot be moved</a:t>
            </a:r>
            <a:r>
              <a:rPr lang="en-US" dirty="0"/>
              <a:t> unless Extenuating Circumstances (EC) have been upheld</a:t>
            </a:r>
          </a:p>
          <a:p>
            <a:r>
              <a:rPr lang="en-US" b="1" dirty="0"/>
              <a:t>If you submit up to 1 week late,</a:t>
            </a:r>
            <a:r>
              <a:rPr lang="en-US" dirty="0"/>
              <a:t> your work is capped at 40% unless you have an EC in place.</a:t>
            </a:r>
          </a:p>
          <a:p>
            <a:r>
              <a:rPr lang="en-US" b="1" dirty="0"/>
              <a:t>If you submit after 1 week late</a:t>
            </a:r>
            <a:r>
              <a:rPr lang="en-US" dirty="0"/>
              <a:t>, you will be marked 0!</a:t>
            </a:r>
          </a:p>
          <a:p>
            <a:r>
              <a:rPr lang="en-US" dirty="0" err="1"/>
              <a:t>Resits</a:t>
            </a:r>
            <a:r>
              <a:rPr lang="en-US" dirty="0"/>
              <a:t>/ reworks may be offered-</a:t>
            </a:r>
          </a:p>
          <a:p>
            <a:r>
              <a:rPr lang="en-US" b="1" dirty="0" err="1"/>
              <a:t>Resits</a:t>
            </a:r>
            <a:r>
              <a:rPr lang="en-US" b="1" dirty="0"/>
              <a:t>- </a:t>
            </a:r>
            <a:r>
              <a:rPr lang="en-US" dirty="0"/>
              <a:t>where you did not attempt the 1st assignment. </a:t>
            </a:r>
            <a:r>
              <a:rPr lang="en-US" b="1" dirty="0"/>
              <a:t>If submitted late- 0 fail</a:t>
            </a:r>
          </a:p>
          <a:p>
            <a:r>
              <a:rPr lang="en-US" b="1" dirty="0"/>
              <a:t>Reworks-</a:t>
            </a:r>
            <a:r>
              <a:rPr lang="en-US" dirty="0"/>
              <a:t> Where you submitted the 1st assignment but failed (a minimum of 40 is needed to pass). </a:t>
            </a:r>
            <a:r>
              <a:rPr lang="en-US" b="1" dirty="0">
                <a:ea typeface="+mn-lt"/>
                <a:cs typeface="+mn-lt"/>
              </a:rPr>
              <a:t>If submitted late- 0 fail</a:t>
            </a:r>
          </a:p>
          <a:p>
            <a:endParaRPr lang="en-US"/>
          </a:p>
        </p:txBody>
      </p:sp>
      <p:sp>
        <p:nvSpPr>
          <p:cNvPr id="4" name="Arrow: Right 3">
            <a:extLst>
              <a:ext uri="{FF2B5EF4-FFF2-40B4-BE49-F238E27FC236}">
                <a16:creationId xmlns:a16="http://schemas.microsoft.com/office/drawing/2014/main" id="{EC85DF57-BAAF-E220-2FEC-D28E197D4C58}"/>
              </a:ext>
            </a:extLst>
          </p:cNvPr>
          <p:cNvSpPr/>
          <p:nvPr/>
        </p:nvSpPr>
        <p:spPr>
          <a:xfrm>
            <a:off x="828445" y="1277772"/>
            <a:ext cx="7483642" cy="537410"/>
          </a:xfrm>
          <a:prstGeom prst="right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1948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If You Want Your Next Presentation to ...">
            <a:extLst>
              <a:ext uri="{FF2B5EF4-FFF2-40B4-BE49-F238E27FC236}">
                <a16:creationId xmlns:a16="http://schemas.microsoft.com/office/drawing/2014/main" id="{1DE78342-41D9-8A22-DB28-59E25B00B70F}"/>
              </a:ext>
            </a:extLst>
          </p:cNvPr>
          <p:cNvPicPr>
            <a:picLocks noChangeAspect="1"/>
          </p:cNvPicPr>
          <p:nvPr/>
        </p:nvPicPr>
        <p:blipFill rotWithShape="1">
          <a:blip r:embed="rId2"/>
          <a:srcRect l="24755" r="17218" b="1"/>
          <a:stretch/>
        </p:blipFill>
        <p:spPr>
          <a:xfrm>
            <a:off x="6803647" y="1146534"/>
            <a:ext cx="4730214" cy="4564931"/>
          </a:xfrm>
          <a:prstGeom prst="rect">
            <a:avLst/>
          </a:prstGeom>
        </p:spPr>
      </p:pic>
      <p:sp>
        <p:nvSpPr>
          <p:cNvPr id="2" name="Title 1">
            <a:extLst>
              <a:ext uri="{FF2B5EF4-FFF2-40B4-BE49-F238E27FC236}">
                <a16:creationId xmlns:a16="http://schemas.microsoft.com/office/drawing/2014/main" id="{CC89D4AB-92AF-4CB0-2D52-7DEC6C49E734}"/>
              </a:ext>
            </a:extLst>
          </p:cNvPr>
          <p:cNvSpPr>
            <a:spLocks noGrp="1"/>
          </p:cNvSpPr>
          <p:nvPr>
            <p:ph type="title"/>
          </p:nvPr>
        </p:nvSpPr>
        <p:spPr>
          <a:xfrm>
            <a:off x="786384" y="841249"/>
            <a:ext cx="5692953" cy="2587131"/>
          </a:xfrm>
        </p:spPr>
        <p:txBody>
          <a:bodyPr anchor="b">
            <a:normAutofit/>
          </a:bodyPr>
          <a:lstStyle/>
          <a:p>
            <a:r>
              <a:rPr lang="en-US" sz="4800" dirty="0"/>
              <a:t>Assignment 1</a:t>
            </a:r>
          </a:p>
        </p:txBody>
      </p:sp>
      <p:sp>
        <p:nvSpPr>
          <p:cNvPr id="3" name="Content Placeholder 2">
            <a:extLst>
              <a:ext uri="{FF2B5EF4-FFF2-40B4-BE49-F238E27FC236}">
                <a16:creationId xmlns:a16="http://schemas.microsoft.com/office/drawing/2014/main" id="{1B5F9A08-9E17-7907-F62C-9FE9C3E647BD}"/>
              </a:ext>
            </a:extLst>
          </p:cNvPr>
          <p:cNvSpPr>
            <a:spLocks noGrp="1"/>
          </p:cNvSpPr>
          <p:nvPr>
            <p:ph idx="1"/>
          </p:nvPr>
        </p:nvSpPr>
        <p:spPr>
          <a:xfrm>
            <a:off x="786383" y="3566810"/>
            <a:ext cx="5692953" cy="2651110"/>
          </a:xfrm>
        </p:spPr>
        <p:txBody>
          <a:bodyPr vert="horz" lIns="91440" tIns="45720" rIns="91440" bIns="45720" rtlCol="0" anchor="ctr">
            <a:normAutofit/>
          </a:bodyPr>
          <a:lstStyle/>
          <a:p>
            <a:r>
              <a:rPr lang="en-US" sz="1800">
                <a:solidFill>
                  <a:schemeClr val="tx2"/>
                </a:solidFill>
              </a:rPr>
              <a:t>3 minute video</a:t>
            </a:r>
          </a:p>
          <a:p>
            <a:r>
              <a:rPr lang="en-US" sz="1800">
                <a:solidFill>
                  <a:schemeClr val="tx2"/>
                </a:solidFill>
              </a:rPr>
              <a:t>Deadline- 8th November by 23:59</a:t>
            </a:r>
          </a:p>
          <a:p>
            <a:r>
              <a:rPr lang="en-US" sz="1800">
                <a:solidFill>
                  <a:schemeClr val="tx2"/>
                </a:solidFill>
              </a:rPr>
              <a:t>Lets now look at the assignment brief.....</a:t>
            </a:r>
          </a:p>
          <a:p>
            <a:endParaRPr lang="en-US" sz="1800">
              <a:solidFill>
                <a:schemeClr val="tx2"/>
              </a:solidFill>
            </a:endParaRPr>
          </a:p>
        </p:txBody>
      </p:sp>
    </p:spTree>
    <p:extLst>
      <p:ext uri="{BB962C8B-B14F-4D97-AF65-F5344CB8AC3E}">
        <p14:creationId xmlns:p14="http://schemas.microsoft.com/office/powerpoint/2010/main" val="3123947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39"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 name="Content Placeholder 7" descr="How to Write an Essay (with Pictures ...">
            <a:extLst>
              <a:ext uri="{FF2B5EF4-FFF2-40B4-BE49-F238E27FC236}">
                <a16:creationId xmlns:a16="http://schemas.microsoft.com/office/drawing/2014/main" id="{1DAABDB5-E35B-CC60-06D1-562E8C701B4C}"/>
              </a:ext>
            </a:extLst>
          </p:cNvPr>
          <p:cNvPicPr>
            <a:picLocks noChangeAspect="1"/>
          </p:cNvPicPr>
          <p:nvPr/>
        </p:nvPicPr>
        <p:blipFill rotWithShape="1">
          <a:blip r:embed="rId2"/>
          <a:srcRect t="10502" r="2" b="2"/>
          <a:stretch/>
        </p:blipFill>
        <p:spPr>
          <a:xfrm>
            <a:off x="6803647" y="1843504"/>
            <a:ext cx="4730214" cy="3170992"/>
          </a:xfrm>
          <a:prstGeom prst="rect">
            <a:avLst/>
          </a:prstGeom>
        </p:spPr>
      </p:pic>
      <p:grpSp>
        <p:nvGrpSpPr>
          <p:cNvPr id="42" name="Group 4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3" name="Freeform: Shape 4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0D045DD-1332-3073-A530-F59D81C03E68}"/>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rPr>
              <a:t>Assignment 2</a:t>
            </a:r>
          </a:p>
        </p:txBody>
      </p:sp>
      <p:graphicFrame>
        <p:nvGraphicFramePr>
          <p:cNvPr id="5" name="Content Placeholder 2">
            <a:extLst>
              <a:ext uri="{FF2B5EF4-FFF2-40B4-BE49-F238E27FC236}">
                <a16:creationId xmlns:a16="http://schemas.microsoft.com/office/drawing/2014/main" id="{2C4D742B-EA5B-4004-5CB8-5F739C99BC92}"/>
              </a:ext>
            </a:extLst>
          </p:cNvPr>
          <p:cNvGraphicFramePr>
            <a:graphicFrameLocks noGrp="1"/>
          </p:cNvGraphicFramePr>
          <p:nvPr>
            <p:ph idx="1"/>
            <p:extLst>
              <p:ext uri="{D42A27DB-BD31-4B8C-83A1-F6EECF244321}">
                <p14:modId xmlns:p14="http://schemas.microsoft.com/office/powerpoint/2010/main" val="3207865279"/>
              </p:ext>
            </p:extLst>
          </p:nvPr>
        </p:nvGraphicFramePr>
        <p:xfrm>
          <a:off x="786383" y="3566810"/>
          <a:ext cx="5692953" cy="26511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8785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Education">
            <a:extLst>
              <a:ext uri="{FF2B5EF4-FFF2-40B4-BE49-F238E27FC236}">
                <a16:creationId xmlns:a16="http://schemas.microsoft.com/office/drawing/2014/main" id="{1004F197-A4F8-2A1D-C238-81786974F7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9635A5F-62AA-B3CE-3FDF-DE5CC1A14A1C}"/>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rPr>
              <a:t>What are academic skills?</a:t>
            </a:r>
          </a:p>
        </p:txBody>
      </p:sp>
      <p:sp>
        <p:nvSpPr>
          <p:cNvPr id="3" name="Content Placeholder 2">
            <a:extLst>
              <a:ext uri="{FF2B5EF4-FFF2-40B4-BE49-F238E27FC236}">
                <a16:creationId xmlns:a16="http://schemas.microsoft.com/office/drawing/2014/main" id="{4CF2F5D8-A8B4-F694-0CF5-45224FF21372}"/>
              </a:ext>
            </a:extLst>
          </p:cNvPr>
          <p:cNvSpPr>
            <a:spLocks noGrp="1"/>
          </p:cNvSpPr>
          <p:nvPr>
            <p:ph idx="1"/>
          </p:nvPr>
        </p:nvSpPr>
        <p:spPr>
          <a:xfrm>
            <a:off x="656285" y="3969493"/>
            <a:ext cx="5692953" cy="2651110"/>
          </a:xfrm>
        </p:spPr>
        <p:txBody>
          <a:bodyPr vert="horz" lIns="91440" tIns="45720" rIns="91440" bIns="45720" rtlCol="0" anchor="ctr">
            <a:noAutofit/>
          </a:bodyPr>
          <a:lstStyle/>
          <a:p>
            <a:pPr marL="0" indent="0">
              <a:buNone/>
            </a:pPr>
            <a:r>
              <a:rPr lang="en-US" sz="1800">
                <a:solidFill>
                  <a:schemeClr val="tx2"/>
                </a:solidFill>
                <a:ea typeface="+mn-lt"/>
                <a:cs typeface="+mn-lt"/>
              </a:rPr>
              <a:t>Refers to the abilities and techniques essential for effective learning and academic success. </a:t>
            </a:r>
            <a:endParaRPr lang="en-US" sz="1800">
              <a:solidFill>
                <a:schemeClr val="tx2"/>
              </a:solidFill>
            </a:endParaRPr>
          </a:p>
          <a:p>
            <a:pPr marL="0" indent="0">
              <a:buNone/>
            </a:pPr>
            <a:r>
              <a:rPr lang="en-US" sz="1800">
                <a:solidFill>
                  <a:schemeClr val="tx2"/>
                </a:solidFill>
              </a:rPr>
              <a:t>To include:-</a:t>
            </a:r>
          </a:p>
          <a:p>
            <a:r>
              <a:rPr lang="en-US" sz="1800">
                <a:solidFill>
                  <a:schemeClr val="tx2"/>
                </a:solidFill>
              </a:rPr>
              <a:t>Reading and comprehension</a:t>
            </a:r>
          </a:p>
          <a:p>
            <a:r>
              <a:rPr lang="en-US" sz="1800">
                <a:solidFill>
                  <a:schemeClr val="tx2"/>
                </a:solidFill>
              </a:rPr>
              <a:t>Research</a:t>
            </a:r>
          </a:p>
          <a:p>
            <a:r>
              <a:rPr lang="en-US" sz="1800">
                <a:solidFill>
                  <a:schemeClr val="tx2"/>
                </a:solidFill>
              </a:rPr>
              <a:t>Reading and writing critically</a:t>
            </a:r>
          </a:p>
          <a:p>
            <a:r>
              <a:rPr lang="en-US" sz="1800">
                <a:solidFill>
                  <a:schemeClr val="tx2"/>
                </a:solidFill>
              </a:rPr>
              <a:t>Critical thinking</a:t>
            </a:r>
          </a:p>
          <a:p>
            <a:r>
              <a:rPr lang="en-US" sz="1800">
                <a:solidFill>
                  <a:schemeClr val="tx2"/>
                </a:solidFill>
              </a:rPr>
              <a:t>Referencing</a:t>
            </a:r>
          </a:p>
          <a:p>
            <a:r>
              <a:rPr lang="en-US" sz="1800">
                <a:solidFill>
                  <a:schemeClr val="tx2"/>
                </a:solidFill>
              </a:rPr>
              <a:t>Providing credibility in your work</a:t>
            </a:r>
          </a:p>
          <a:p>
            <a:endParaRPr lang="en-US" sz="1300">
              <a:solidFill>
                <a:schemeClr val="tx2"/>
              </a:solidFill>
            </a:endParaRPr>
          </a:p>
        </p:txBody>
      </p:sp>
    </p:spTree>
    <p:extLst>
      <p:ext uri="{BB962C8B-B14F-4D97-AF65-F5344CB8AC3E}">
        <p14:creationId xmlns:p14="http://schemas.microsoft.com/office/powerpoint/2010/main" val="538563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E4B710F-6D29-BA50-268A-536FB4B8B000}"/>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Referencing?</a:t>
            </a:r>
          </a:p>
        </p:txBody>
      </p:sp>
      <p:sp>
        <p:nvSpPr>
          <p:cNvPr id="3" name="Content Placeholder 2">
            <a:extLst>
              <a:ext uri="{FF2B5EF4-FFF2-40B4-BE49-F238E27FC236}">
                <a16:creationId xmlns:a16="http://schemas.microsoft.com/office/drawing/2014/main" id="{BAC931BA-038C-59DE-0454-CE435CDCD517}"/>
              </a:ext>
            </a:extLst>
          </p:cNvPr>
          <p:cNvSpPr>
            <a:spLocks noGrp="1"/>
          </p:cNvSpPr>
          <p:nvPr>
            <p:ph idx="1"/>
          </p:nvPr>
        </p:nvSpPr>
        <p:spPr>
          <a:xfrm>
            <a:off x="6464410" y="841247"/>
            <a:ext cx="5733191" cy="5340097"/>
          </a:xfrm>
        </p:spPr>
        <p:txBody>
          <a:bodyPr vert="horz" lIns="91440" tIns="45720" rIns="91440" bIns="45720" rtlCol="0" anchor="ctr">
            <a:normAutofit/>
          </a:bodyPr>
          <a:lstStyle/>
          <a:p>
            <a:r>
              <a:rPr lang="en-US" sz="1800" b="1">
                <a:solidFill>
                  <a:schemeClr val="tx2"/>
                </a:solidFill>
                <a:latin typeface="Cambria"/>
                <a:ea typeface="Cambria"/>
              </a:rPr>
              <a:t>Provides credibility</a:t>
            </a:r>
          </a:p>
          <a:p>
            <a:r>
              <a:rPr lang="en-US" sz="1800" b="1">
                <a:solidFill>
                  <a:schemeClr val="tx2"/>
                </a:solidFill>
                <a:latin typeface="Cambria"/>
                <a:ea typeface="Cambria"/>
              </a:rPr>
              <a:t>Acknowledges the author</a:t>
            </a:r>
          </a:p>
          <a:p>
            <a:pPr marL="0" indent="0">
              <a:buNone/>
            </a:pPr>
            <a:endParaRPr lang="en-US" sz="1800">
              <a:solidFill>
                <a:schemeClr val="tx2"/>
              </a:solidFill>
              <a:latin typeface="Cambria"/>
              <a:ea typeface="Cambria"/>
            </a:endParaRPr>
          </a:p>
          <a:p>
            <a:endParaRPr lang="en-US" sz="1800">
              <a:solidFill>
                <a:schemeClr val="tx2"/>
              </a:solidFill>
              <a:latin typeface="Cambria"/>
              <a:ea typeface="Cambria"/>
            </a:endParaRPr>
          </a:p>
          <a:p>
            <a:endParaRPr lang="en-US" sz="1800">
              <a:solidFill>
                <a:schemeClr val="tx2"/>
              </a:solidFill>
              <a:latin typeface="Cambria"/>
              <a:ea typeface="Cambria"/>
            </a:endParaRPr>
          </a:p>
          <a:p>
            <a:r>
              <a:rPr lang="en-US" sz="1800" i="1">
                <a:solidFill>
                  <a:schemeClr val="tx2"/>
                </a:solidFill>
                <a:latin typeface="Cambria"/>
                <a:ea typeface="Cambria"/>
              </a:rPr>
              <a:t>According to Glomb et al. (2004), the lawyer ranks twelfth in the ranking of the professions with the highest emotional burden. International research has shown that lawyers are highly affected by problems related to their psychological health, sometimes more than the general population, including depression, anxiety, addiction problems (Bergin &amp; Jimmieson, 2014) and suicide (Marcus, 2014).</a:t>
            </a:r>
            <a:endParaRPr lang="en-US" sz="1800" i="1">
              <a:solidFill>
                <a:schemeClr val="tx2"/>
              </a:solidFill>
            </a:endParaRPr>
          </a:p>
        </p:txBody>
      </p:sp>
    </p:spTree>
    <p:extLst>
      <p:ext uri="{BB962C8B-B14F-4D97-AF65-F5344CB8AC3E}">
        <p14:creationId xmlns:p14="http://schemas.microsoft.com/office/powerpoint/2010/main" val="777632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C08EDA0-D5F6-4481-BBA8-966D95EC42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3" name="Color">
              <a:extLst>
                <a:ext uri="{FF2B5EF4-FFF2-40B4-BE49-F238E27FC236}">
                  <a16:creationId xmlns:a16="http://schemas.microsoft.com/office/drawing/2014/main" id="{CC23B4B4-906F-45F7-A1BD-F1DBF97EB4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4CD72A2D-5584-4CC0-828C-F46BC4260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2" descr="On-screen essay marking is reliable">
            <a:extLst>
              <a:ext uri="{FF2B5EF4-FFF2-40B4-BE49-F238E27FC236}">
                <a16:creationId xmlns:a16="http://schemas.microsoft.com/office/drawing/2014/main" id="{3B77296F-A6D4-66FA-EE9D-97186FB0B788}"/>
              </a:ext>
            </a:extLst>
          </p:cNvPr>
          <p:cNvPicPr>
            <a:picLocks noChangeAspect="1"/>
          </p:cNvPicPr>
          <p:nvPr/>
        </p:nvPicPr>
        <p:blipFill rotWithShape="1">
          <a:blip r:embed="rId3"/>
          <a:srcRect l="26709" r="23261" b="-1"/>
          <a:stretch/>
        </p:blipFill>
        <p:spPr>
          <a:xfrm>
            <a:off x="6803647" y="1065276"/>
            <a:ext cx="4730214" cy="4727448"/>
          </a:xfrm>
          <a:prstGeom prst="rect">
            <a:avLst/>
          </a:prstGeom>
        </p:spPr>
      </p:pic>
      <p:grpSp>
        <p:nvGrpSpPr>
          <p:cNvPr id="16" name="Group 15">
            <a:extLst>
              <a:ext uri="{FF2B5EF4-FFF2-40B4-BE49-F238E27FC236}">
                <a16:creationId xmlns:a16="http://schemas.microsoft.com/office/drawing/2014/main" id="{ED1D4DBC-180F-4364-A77A-427818EEA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7" name="Freeform: Shape 16">
              <a:extLst>
                <a:ext uri="{FF2B5EF4-FFF2-40B4-BE49-F238E27FC236}">
                  <a16:creationId xmlns:a16="http://schemas.microsoft.com/office/drawing/2014/main" id="{E979919B-BEE8-434A-89DF-BE8E28142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9CD2586-0E0D-473F-B583-24719041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0BAE38B-57E3-40D2-B225-F815D1C8D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F0F9843-D824-455E-9174-8418FDCE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6B526B7-0747-48BB-BDD0-E9E358F09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E5E2A43-EBD9-4E2B-8167-6EFCC3646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EE56EB6-9B75-4BB0-A6E5-071CDEFC2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Content Placeholder 1"/>
          <p:cNvSpPr>
            <a:spLocks noGrp="1"/>
          </p:cNvSpPr>
          <p:nvPr>
            <p:ph idx="1"/>
          </p:nvPr>
        </p:nvSpPr>
        <p:spPr>
          <a:xfrm>
            <a:off x="786383" y="3566810"/>
            <a:ext cx="5692953" cy="2651110"/>
          </a:xfrm>
        </p:spPr>
        <p:txBody>
          <a:bodyPr vert="horz" lIns="91440" tIns="45720" rIns="91440" bIns="45720" rtlCol="0" anchor="t">
            <a:noAutofit/>
          </a:bodyPr>
          <a:lstStyle/>
          <a:p>
            <a:pPr>
              <a:buNone/>
            </a:pPr>
            <a:endParaRPr lang="en-GB" altLang="zh-CN" sz="2400" b="1">
              <a:solidFill>
                <a:schemeClr val="tx2"/>
              </a:solidFill>
              <a:ea typeface="宋体" charset="-122"/>
            </a:endParaRPr>
          </a:p>
          <a:p>
            <a:pPr algn="ctr">
              <a:buNone/>
            </a:pPr>
            <a:r>
              <a:rPr lang="en-GB" altLang="zh-CN" sz="2400">
                <a:solidFill>
                  <a:schemeClr val="tx2"/>
                </a:solidFill>
                <a:latin typeface="Aptos"/>
                <a:ea typeface="宋体"/>
              </a:rPr>
              <a:t>What do you think your lecturers will look for when marking your work?</a:t>
            </a:r>
          </a:p>
          <a:p>
            <a:pPr>
              <a:buNone/>
            </a:pPr>
            <a:endParaRPr lang="en-GB" altLang="zh-CN" sz="2400">
              <a:solidFill>
                <a:schemeClr val="tx2"/>
              </a:solidFill>
              <a:ea typeface="宋体" charset="-122"/>
            </a:endParaRPr>
          </a:p>
          <a:p>
            <a:pPr>
              <a:buNone/>
            </a:pPr>
            <a:r>
              <a:rPr lang="en-GB" altLang="zh-CN" sz="2400">
                <a:solidFill>
                  <a:schemeClr val="tx2"/>
                </a:solidFill>
                <a:ea typeface="宋体"/>
              </a:rPr>
              <a:t>	What gets good marks?</a:t>
            </a:r>
          </a:p>
          <a:p>
            <a:pPr>
              <a:buNone/>
            </a:pPr>
            <a:endParaRPr lang="en-GB" altLang="zh-CN" sz="2400">
              <a:solidFill>
                <a:schemeClr val="tx2"/>
              </a:solidFill>
              <a:ea typeface="宋体" charset="-122"/>
            </a:endParaRPr>
          </a:p>
          <a:p>
            <a:pPr>
              <a:buNone/>
            </a:pPr>
            <a:endParaRPr lang="en-GB" altLang="zh-CN" sz="2400">
              <a:solidFill>
                <a:schemeClr val="tx2"/>
              </a:solidFill>
              <a:ea typeface="宋体" charset="-122"/>
            </a:endParaRPr>
          </a:p>
          <a:p>
            <a:pPr>
              <a:buNone/>
            </a:pPr>
            <a:endParaRPr lang="en-GB" altLang="zh-CN" sz="2400">
              <a:solidFill>
                <a:schemeClr val="tx2"/>
              </a:solidFill>
              <a:ea typeface="宋体" charset="-122"/>
            </a:endParaRPr>
          </a:p>
          <a:p>
            <a:pPr>
              <a:buNone/>
            </a:pPr>
            <a:endParaRPr lang="en-GB" altLang="zh-CN" sz="2400">
              <a:solidFill>
                <a:schemeClr val="tx2"/>
              </a:solidFill>
              <a:ea typeface="宋体" charset="-122"/>
            </a:endParaRPr>
          </a:p>
          <a:p>
            <a:pPr>
              <a:buNone/>
            </a:pPr>
            <a:endParaRPr lang="en-GB" altLang="zh-CN" sz="2400">
              <a:solidFill>
                <a:schemeClr val="tx2"/>
              </a:solidFill>
              <a:ea typeface="宋体" charset="-122"/>
            </a:endParaRPr>
          </a:p>
          <a:p>
            <a:pPr>
              <a:buNone/>
            </a:pPr>
            <a:endParaRPr lang="en-GB" altLang="zh-CN" sz="2400">
              <a:solidFill>
                <a:schemeClr val="tx2"/>
              </a:solidFill>
              <a:latin typeface="Verdana"/>
              <a:ea typeface="宋体"/>
            </a:endParaRPr>
          </a:p>
        </p:txBody>
      </p:sp>
    </p:spTree>
    <p:extLst>
      <p:ext uri="{BB962C8B-B14F-4D97-AF65-F5344CB8AC3E}">
        <p14:creationId xmlns:p14="http://schemas.microsoft.com/office/powerpoint/2010/main" val="2084501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MCj04244800000[1]"/>
          <p:cNvPicPr>
            <a:picLocks noChangeAspect="1" noChangeArrowheads="1"/>
          </p:cNvPicPr>
          <p:nvPr/>
        </p:nvPicPr>
        <p:blipFill>
          <a:blip r:embed="rId3" cstate="print"/>
          <a:stretch>
            <a:fillRect/>
          </a:stretch>
        </p:blipFill>
        <p:spPr bwMode="auto">
          <a:xfrm>
            <a:off x="6677026" y="997620"/>
            <a:ext cx="4571936" cy="4839442"/>
          </a:xfrm>
          <a:prstGeom prst="rect">
            <a:avLst/>
          </a:prstGeom>
          <a:noFill/>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itle 2"/>
          <p:cNvSpPr>
            <a:spLocks noGrp="1"/>
          </p:cNvSpPr>
          <p:nvPr>
            <p:ph type="title"/>
          </p:nvPr>
        </p:nvSpPr>
        <p:spPr>
          <a:xfrm>
            <a:off x="1014985" y="819015"/>
            <a:ext cx="5501548" cy="2353362"/>
          </a:xfrm>
        </p:spPr>
        <p:txBody>
          <a:bodyPr anchor="b">
            <a:normAutofit/>
          </a:bodyPr>
          <a:lstStyle/>
          <a:p>
            <a:r>
              <a:rPr lang="en-GB" altLang="zh-CN" sz="4800">
                <a:solidFill>
                  <a:schemeClr val="bg1"/>
                </a:solidFill>
                <a:latin typeface="Verdana"/>
                <a:ea typeface="宋体"/>
              </a:rPr>
              <a:t>What gets low marks?</a:t>
            </a:r>
            <a:endParaRPr lang="en-US" sz="4800">
              <a:solidFill>
                <a:schemeClr val="bg1"/>
              </a:solidFill>
              <a:latin typeface="Verdana"/>
              <a:ea typeface="宋体"/>
            </a:endParaRPr>
          </a:p>
        </p:txBody>
      </p:sp>
      <p:sp>
        <p:nvSpPr>
          <p:cNvPr id="2" name="Content Placeholder 1"/>
          <p:cNvSpPr>
            <a:spLocks noGrp="1"/>
          </p:cNvSpPr>
          <p:nvPr>
            <p:ph idx="1"/>
          </p:nvPr>
        </p:nvSpPr>
        <p:spPr>
          <a:xfrm>
            <a:off x="-385113" y="2531406"/>
            <a:ext cx="7279547" cy="3509042"/>
          </a:xfrm>
        </p:spPr>
        <p:txBody>
          <a:bodyPr vert="horz" lIns="91440" tIns="45720" rIns="91440" bIns="45720" rtlCol="0" anchor="t">
            <a:normAutofit/>
          </a:bodyPr>
          <a:lstStyle/>
          <a:p>
            <a:pPr>
              <a:buNone/>
            </a:pPr>
            <a:endParaRPr lang="en-GB" altLang="zh-CN" sz="1300" b="1" u="sng">
              <a:solidFill>
                <a:schemeClr val="bg1"/>
              </a:solidFill>
              <a:highlight>
                <a:srgbClr val="000000"/>
              </a:highlight>
              <a:latin typeface="Verdana"/>
              <a:ea typeface="宋体"/>
            </a:endParaRPr>
          </a:p>
          <a:p>
            <a:pPr>
              <a:buNone/>
            </a:pPr>
            <a:endParaRPr lang="en-GB" altLang="zh-CN" sz="1300" b="1" u="sng">
              <a:solidFill>
                <a:schemeClr val="bg1"/>
              </a:solidFill>
              <a:latin typeface="Verdana" pitchFamily="34" charset="0"/>
              <a:ea typeface="宋体" charset="-122"/>
            </a:endParaRPr>
          </a:p>
          <a:p>
            <a:pPr marL="0" indent="0">
              <a:buNone/>
            </a:pPr>
            <a:r>
              <a:rPr lang="en-GB" altLang="zh-CN" sz="1300">
                <a:solidFill>
                  <a:schemeClr val="bg1"/>
                </a:solidFill>
                <a:latin typeface="Verdana"/>
                <a:ea typeface="宋体"/>
              </a:rPr>
              <a:t>	</a:t>
            </a:r>
          </a:p>
          <a:p>
            <a:pPr>
              <a:buNone/>
            </a:pPr>
            <a:endParaRPr lang="en-GB" altLang="zh-CN" sz="1300">
              <a:solidFill>
                <a:schemeClr val="bg1"/>
              </a:solidFill>
              <a:latin typeface="Verdana" pitchFamily="34" charset="0"/>
              <a:ea typeface="宋体" charset="-122"/>
            </a:endParaRPr>
          </a:p>
          <a:p>
            <a:pPr lvl="3">
              <a:buFont typeface="Arial" pitchFamily="34" charset="0"/>
              <a:buChar char="•"/>
            </a:pPr>
            <a:r>
              <a:rPr lang="en-GB" altLang="zh-CN">
                <a:solidFill>
                  <a:schemeClr val="bg1"/>
                </a:solidFill>
                <a:latin typeface="Aptos"/>
                <a:ea typeface="宋体"/>
              </a:rPr>
              <a:t>Have a weak structure.</a:t>
            </a:r>
          </a:p>
          <a:p>
            <a:pPr lvl="3">
              <a:buFont typeface="Arial" pitchFamily="34" charset="0"/>
              <a:buChar char="•"/>
            </a:pPr>
            <a:r>
              <a:rPr lang="en-GB" altLang="zh-CN">
                <a:solidFill>
                  <a:schemeClr val="bg1"/>
                </a:solidFill>
                <a:latin typeface="Aptos"/>
                <a:ea typeface="宋体"/>
              </a:rPr>
              <a:t>Show little research, thought or reflection.</a:t>
            </a:r>
          </a:p>
          <a:p>
            <a:pPr lvl="3">
              <a:buFont typeface="Arial" pitchFamily="34" charset="0"/>
              <a:buChar char="•"/>
            </a:pPr>
            <a:r>
              <a:rPr lang="en-GB" altLang="zh-CN">
                <a:solidFill>
                  <a:schemeClr val="bg1"/>
                </a:solidFill>
                <a:latin typeface="Aptos"/>
                <a:ea typeface="宋体"/>
              </a:rPr>
              <a:t>Are descriptive with no analysis or argument</a:t>
            </a:r>
          </a:p>
          <a:p>
            <a:pPr lvl="3">
              <a:buFont typeface="Arial" pitchFamily="34" charset="0"/>
              <a:buChar char="•"/>
            </a:pPr>
            <a:r>
              <a:rPr lang="en-GB" altLang="zh-CN">
                <a:solidFill>
                  <a:schemeClr val="bg1"/>
                </a:solidFill>
                <a:latin typeface="Aptos"/>
                <a:ea typeface="宋体"/>
              </a:rPr>
              <a:t>Consider only one point of view.</a:t>
            </a:r>
          </a:p>
          <a:p>
            <a:pPr lvl="3"/>
            <a:r>
              <a:rPr lang="en-GB" altLang="zh-CN">
                <a:solidFill>
                  <a:schemeClr val="bg1"/>
                </a:solidFill>
                <a:latin typeface="Aptos"/>
                <a:ea typeface="宋体"/>
              </a:rPr>
              <a:t>Lack credibility</a:t>
            </a:r>
          </a:p>
          <a:p>
            <a:pPr lvl="3"/>
            <a:r>
              <a:rPr lang="en-GB" altLang="zh-CN">
                <a:solidFill>
                  <a:schemeClr val="bg1"/>
                </a:solidFill>
                <a:ea typeface="宋体"/>
              </a:rPr>
              <a:t>Deviated from the assignment brief</a:t>
            </a:r>
          </a:p>
          <a:p>
            <a:endParaRPr lang="en-US" sz="1300">
              <a:solidFill>
                <a:schemeClr val="bg1"/>
              </a:solidFill>
            </a:endParaRPr>
          </a:p>
        </p:txBody>
      </p:sp>
    </p:spTree>
    <p:extLst>
      <p:ext uri="{BB962C8B-B14F-4D97-AF65-F5344CB8AC3E}">
        <p14:creationId xmlns:p14="http://schemas.microsoft.com/office/powerpoint/2010/main" val="328898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MCj04244700000[1]"/>
          <p:cNvPicPr>
            <a:picLocks noChangeAspect="1" noChangeArrowheads="1"/>
          </p:cNvPicPr>
          <p:nvPr/>
        </p:nvPicPr>
        <p:blipFill>
          <a:blip r:embed="rId3" cstate="print"/>
          <a:stretch>
            <a:fillRect/>
          </a:stretch>
        </p:blipFill>
        <p:spPr bwMode="auto">
          <a:xfrm>
            <a:off x="6677026" y="1276337"/>
            <a:ext cx="4571936" cy="4282008"/>
          </a:xfrm>
          <a:prstGeom prst="rect">
            <a:avLst/>
          </a:prstGeom>
          <a:noFill/>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itle 2"/>
          <p:cNvSpPr>
            <a:spLocks noGrp="1"/>
          </p:cNvSpPr>
          <p:nvPr>
            <p:ph type="title"/>
          </p:nvPr>
        </p:nvSpPr>
        <p:spPr>
          <a:xfrm>
            <a:off x="779570" y="242869"/>
            <a:ext cx="5501548" cy="2353362"/>
          </a:xfrm>
        </p:spPr>
        <p:txBody>
          <a:bodyPr anchor="b">
            <a:normAutofit/>
          </a:bodyPr>
          <a:lstStyle/>
          <a:p>
            <a:r>
              <a:rPr lang="en-GB" altLang="zh-CN" sz="4800">
                <a:solidFill>
                  <a:schemeClr val="bg1"/>
                </a:solidFill>
                <a:latin typeface="Verdana"/>
                <a:ea typeface="宋体"/>
              </a:rPr>
              <a:t>What gets better marks?</a:t>
            </a:r>
            <a:endParaRPr lang="en-US" sz="4800">
              <a:solidFill>
                <a:schemeClr val="bg1"/>
              </a:solidFill>
              <a:latin typeface="Verdana"/>
              <a:ea typeface="宋体"/>
            </a:endParaRPr>
          </a:p>
        </p:txBody>
      </p:sp>
      <p:sp>
        <p:nvSpPr>
          <p:cNvPr id="2" name="Content Placeholder 1"/>
          <p:cNvSpPr>
            <a:spLocks noGrp="1"/>
          </p:cNvSpPr>
          <p:nvPr>
            <p:ph idx="1"/>
          </p:nvPr>
        </p:nvSpPr>
        <p:spPr>
          <a:xfrm>
            <a:off x="-478040" y="1595943"/>
            <a:ext cx="5501548" cy="2573579"/>
          </a:xfrm>
        </p:spPr>
        <p:txBody>
          <a:bodyPr vert="horz" lIns="91440" tIns="45720" rIns="91440" bIns="45720" rtlCol="0" anchor="t">
            <a:noAutofit/>
          </a:bodyPr>
          <a:lstStyle/>
          <a:p>
            <a:pPr>
              <a:buNone/>
            </a:pPr>
            <a:endParaRPr lang="en-GB" altLang="zh-CN" sz="1000" b="1" u="sng">
              <a:solidFill>
                <a:schemeClr val="bg1"/>
              </a:solidFill>
              <a:highlight>
                <a:srgbClr val="000000"/>
              </a:highlight>
              <a:latin typeface="Verdana" pitchFamily="34" charset="0"/>
              <a:ea typeface="宋体" charset="-122"/>
            </a:endParaRPr>
          </a:p>
          <a:p>
            <a:pPr>
              <a:buNone/>
            </a:pPr>
            <a:endParaRPr lang="en-GB" altLang="zh-CN" sz="1000">
              <a:solidFill>
                <a:schemeClr val="bg1"/>
              </a:solidFill>
              <a:latin typeface="Verdana" pitchFamily="34" charset="0"/>
              <a:ea typeface="宋体" charset="-122"/>
            </a:endParaRPr>
          </a:p>
          <a:p>
            <a:pPr marL="0" indent="0">
              <a:buNone/>
            </a:pPr>
            <a:endParaRPr lang="en-GB" altLang="zh-CN" sz="1000">
              <a:solidFill>
                <a:schemeClr val="bg1"/>
              </a:solidFill>
              <a:latin typeface="Verdana"/>
              <a:ea typeface="宋体"/>
            </a:endParaRPr>
          </a:p>
          <a:p>
            <a:pPr>
              <a:buNone/>
            </a:pPr>
            <a:endParaRPr lang="en-GB" altLang="zh-CN" sz="1000">
              <a:solidFill>
                <a:schemeClr val="bg1"/>
              </a:solidFill>
              <a:latin typeface="Verdana" pitchFamily="34" charset="0"/>
              <a:ea typeface="宋体" charset="-122"/>
            </a:endParaRPr>
          </a:p>
          <a:p>
            <a:pPr lvl="3">
              <a:buFont typeface="Arial" pitchFamily="34" charset="0"/>
              <a:buChar char="•"/>
            </a:pPr>
            <a:r>
              <a:rPr lang="en-GB" altLang="zh-CN" sz="2000">
                <a:solidFill>
                  <a:schemeClr val="bg1"/>
                </a:solidFill>
                <a:latin typeface="Aptos"/>
                <a:ea typeface="宋体"/>
              </a:rPr>
              <a:t>Show an understanding of the main issues</a:t>
            </a:r>
          </a:p>
          <a:p>
            <a:pPr lvl="3">
              <a:buFont typeface="Arial" pitchFamily="34" charset="0"/>
              <a:buChar char="•"/>
            </a:pPr>
            <a:r>
              <a:rPr lang="en-GB" altLang="zh-CN" sz="2000">
                <a:solidFill>
                  <a:schemeClr val="bg1"/>
                </a:solidFill>
                <a:latin typeface="Aptos"/>
                <a:ea typeface="宋体"/>
              </a:rPr>
              <a:t>Answer the set question</a:t>
            </a:r>
          </a:p>
          <a:p>
            <a:pPr lvl="3">
              <a:buFont typeface="Arial" pitchFamily="34" charset="0"/>
              <a:buChar char="•"/>
            </a:pPr>
            <a:r>
              <a:rPr lang="en-GB" altLang="zh-CN" sz="2000">
                <a:solidFill>
                  <a:schemeClr val="bg1"/>
                </a:solidFill>
                <a:latin typeface="Aptos"/>
                <a:ea typeface="宋体"/>
              </a:rPr>
              <a:t>Develop an argument or point of view</a:t>
            </a:r>
          </a:p>
          <a:p>
            <a:pPr lvl="3">
              <a:buFont typeface="Arial" pitchFamily="34" charset="0"/>
              <a:buChar char="•"/>
            </a:pPr>
            <a:r>
              <a:rPr lang="en-GB" altLang="zh-CN" sz="2000">
                <a:solidFill>
                  <a:schemeClr val="bg1"/>
                </a:solidFill>
                <a:latin typeface="Aptos"/>
                <a:ea typeface="宋体"/>
              </a:rPr>
              <a:t>Draw conclusions</a:t>
            </a:r>
          </a:p>
          <a:p>
            <a:pPr lvl="3">
              <a:buFont typeface="Arial" pitchFamily="34" charset="0"/>
              <a:buChar char="•"/>
            </a:pPr>
            <a:r>
              <a:rPr lang="en-GB" altLang="zh-CN" sz="2000">
                <a:solidFill>
                  <a:schemeClr val="bg1"/>
                </a:solidFill>
                <a:latin typeface="Aptos"/>
                <a:ea typeface="宋体"/>
              </a:rPr>
              <a:t>Reveal some thought and reflection</a:t>
            </a:r>
          </a:p>
          <a:p>
            <a:pPr lvl="3">
              <a:buFont typeface="Arial" pitchFamily="34" charset="0"/>
              <a:buChar char="•"/>
            </a:pPr>
            <a:r>
              <a:rPr lang="en-GB" altLang="zh-CN" sz="2000">
                <a:solidFill>
                  <a:schemeClr val="bg1"/>
                </a:solidFill>
                <a:latin typeface="Aptos"/>
                <a:ea typeface="宋体"/>
              </a:rPr>
              <a:t>Organise information into a structure</a:t>
            </a:r>
          </a:p>
          <a:p>
            <a:pPr lvl="3">
              <a:buFont typeface="Arial" pitchFamily="34" charset="0"/>
              <a:buChar char="•"/>
            </a:pPr>
            <a:r>
              <a:rPr lang="en-GB" altLang="zh-CN" sz="2000">
                <a:solidFill>
                  <a:schemeClr val="bg1"/>
                </a:solidFill>
                <a:latin typeface="Aptos"/>
                <a:ea typeface="宋体"/>
              </a:rPr>
              <a:t>Give evidence to support main arguments and points of view.</a:t>
            </a:r>
          </a:p>
          <a:p>
            <a:endParaRPr lang="en-US" sz="1000">
              <a:solidFill>
                <a:schemeClr val="bg1"/>
              </a:solidFill>
            </a:endParaRPr>
          </a:p>
        </p:txBody>
      </p:sp>
    </p:spTree>
    <p:extLst>
      <p:ext uri="{BB962C8B-B14F-4D97-AF65-F5344CB8AC3E}">
        <p14:creationId xmlns:p14="http://schemas.microsoft.com/office/powerpoint/2010/main" val="2823268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4" descr="MCj04244660000[1]"/>
          <p:cNvPicPr>
            <a:picLocks noChangeAspect="1" noChangeArrowheads="1"/>
          </p:cNvPicPr>
          <p:nvPr/>
        </p:nvPicPr>
        <p:blipFill>
          <a:blip r:embed="rId3" cstate="print"/>
          <a:stretch>
            <a:fillRect/>
          </a:stretch>
        </p:blipFill>
        <p:spPr bwMode="auto">
          <a:xfrm>
            <a:off x="6677026" y="1440587"/>
            <a:ext cx="4571936" cy="3953509"/>
          </a:xfrm>
          <a:prstGeom prst="rect">
            <a:avLst/>
          </a:prstGeom>
          <a:noFill/>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itle 2"/>
          <p:cNvSpPr>
            <a:spLocks noGrp="1"/>
          </p:cNvSpPr>
          <p:nvPr>
            <p:ph type="title"/>
          </p:nvPr>
        </p:nvSpPr>
        <p:spPr>
          <a:xfrm>
            <a:off x="1014985" y="819015"/>
            <a:ext cx="5501548" cy="2353362"/>
          </a:xfrm>
        </p:spPr>
        <p:txBody>
          <a:bodyPr anchor="b">
            <a:normAutofit/>
          </a:bodyPr>
          <a:lstStyle/>
          <a:p>
            <a:r>
              <a:rPr lang="en-GB" altLang="zh-CN" sz="4800">
                <a:solidFill>
                  <a:schemeClr val="bg1"/>
                </a:solidFill>
                <a:latin typeface="Verdana"/>
                <a:ea typeface="宋体"/>
              </a:rPr>
              <a:t>What gets high marks?</a:t>
            </a:r>
            <a:endParaRPr lang="en-US" sz="4800">
              <a:solidFill>
                <a:schemeClr val="bg1"/>
              </a:solidFill>
              <a:latin typeface="Verdana"/>
              <a:ea typeface="宋体"/>
            </a:endParaRPr>
          </a:p>
        </p:txBody>
      </p:sp>
      <p:sp>
        <p:nvSpPr>
          <p:cNvPr id="2" name="Content Placeholder 1"/>
          <p:cNvSpPr>
            <a:spLocks noGrp="1"/>
          </p:cNvSpPr>
          <p:nvPr>
            <p:ph idx="1"/>
          </p:nvPr>
        </p:nvSpPr>
        <p:spPr>
          <a:xfrm>
            <a:off x="-434674" y="2345552"/>
            <a:ext cx="5501548" cy="2573579"/>
          </a:xfrm>
        </p:spPr>
        <p:txBody>
          <a:bodyPr vert="horz" lIns="91440" tIns="45720" rIns="91440" bIns="45720" rtlCol="0" anchor="t">
            <a:noAutofit/>
          </a:bodyPr>
          <a:lstStyle/>
          <a:p>
            <a:pPr>
              <a:buNone/>
            </a:pPr>
            <a:endParaRPr lang="en-GB" altLang="zh-CN" sz="1100" b="1" u="sng">
              <a:solidFill>
                <a:schemeClr val="bg1"/>
              </a:solidFill>
              <a:highlight>
                <a:srgbClr val="000000"/>
              </a:highlight>
              <a:latin typeface="Verdana"/>
              <a:ea typeface="宋体"/>
            </a:endParaRPr>
          </a:p>
          <a:p>
            <a:pPr>
              <a:buNone/>
            </a:pPr>
            <a:endParaRPr lang="en-GB" altLang="zh-CN" sz="1100">
              <a:solidFill>
                <a:schemeClr val="bg1"/>
              </a:solidFill>
              <a:latin typeface="Verdana" pitchFamily="34" charset="0"/>
              <a:ea typeface="宋体" charset="-122"/>
            </a:endParaRPr>
          </a:p>
          <a:p>
            <a:pPr marL="0" indent="0">
              <a:buNone/>
            </a:pPr>
            <a:endParaRPr lang="en-GB" altLang="zh-CN" sz="1100">
              <a:solidFill>
                <a:schemeClr val="bg1"/>
              </a:solidFill>
              <a:latin typeface="Verdana"/>
              <a:ea typeface="宋体"/>
            </a:endParaRPr>
          </a:p>
          <a:p>
            <a:pPr>
              <a:buNone/>
            </a:pPr>
            <a:endParaRPr lang="en-GB" altLang="zh-CN" sz="1100">
              <a:solidFill>
                <a:schemeClr val="bg1"/>
              </a:solidFill>
              <a:latin typeface="Verdana" pitchFamily="34" charset="0"/>
              <a:ea typeface="宋体" charset="-122"/>
            </a:endParaRPr>
          </a:p>
          <a:p>
            <a:pPr lvl="3">
              <a:buFont typeface="Arial" pitchFamily="34" charset="0"/>
              <a:buChar char="•"/>
            </a:pPr>
            <a:r>
              <a:rPr lang="en-GB" altLang="zh-CN" sz="2000">
                <a:solidFill>
                  <a:schemeClr val="bg1"/>
                </a:solidFill>
                <a:latin typeface="Aptos"/>
                <a:ea typeface="宋体"/>
              </a:rPr>
              <a:t>Reveals a good understanding of why the topic is significant, in relation to underlying issues and concerns.</a:t>
            </a:r>
          </a:p>
          <a:p>
            <a:pPr lvl="3">
              <a:buFont typeface="Arial" pitchFamily="34" charset="0"/>
              <a:buChar char="•"/>
            </a:pPr>
            <a:r>
              <a:rPr lang="en-GB" altLang="zh-CN" sz="2000">
                <a:solidFill>
                  <a:schemeClr val="bg1"/>
                </a:solidFill>
                <a:latin typeface="Aptos"/>
                <a:ea typeface="宋体"/>
              </a:rPr>
              <a:t>Reveals understanding of how the topic relates to broader issues.</a:t>
            </a:r>
          </a:p>
          <a:p>
            <a:pPr lvl="3"/>
            <a:r>
              <a:rPr lang="en-GB" altLang="zh-CN" sz="2000">
                <a:solidFill>
                  <a:schemeClr val="bg1"/>
                </a:solidFill>
                <a:latin typeface="Aptos"/>
                <a:ea typeface="宋体"/>
              </a:rPr>
              <a:t>Is supported with an excellent number of credible sources.</a:t>
            </a:r>
          </a:p>
          <a:p>
            <a:endParaRPr lang="en-US" sz="1100">
              <a:solidFill>
                <a:schemeClr val="bg1"/>
              </a:solidFill>
            </a:endParaRPr>
          </a:p>
        </p:txBody>
      </p:sp>
    </p:spTree>
    <p:extLst>
      <p:ext uri="{BB962C8B-B14F-4D97-AF65-F5344CB8AC3E}">
        <p14:creationId xmlns:p14="http://schemas.microsoft.com/office/powerpoint/2010/main" val="297695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A3E106E-3674-334E-B762-BE571139C9A3}"/>
              </a:ext>
            </a:extLst>
          </p:cNvPr>
          <p:cNvGraphicFramePr>
            <a:graphicFrameLocks noGrp="1"/>
          </p:cNvGraphicFramePr>
          <p:nvPr>
            <p:ph idx="1"/>
          </p:nvPr>
        </p:nvGraphicFramePr>
        <p:xfrm>
          <a:off x="762000" y="2749550"/>
          <a:ext cx="10380663" cy="326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83" name="Title 982">
            <a:extLst>
              <a:ext uri="{FF2B5EF4-FFF2-40B4-BE49-F238E27FC236}">
                <a16:creationId xmlns:a16="http://schemas.microsoft.com/office/drawing/2014/main" id="{D73E5FE4-977C-4A52-EE68-A93915402364}"/>
              </a:ext>
            </a:extLst>
          </p:cNvPr>
          <p:cNvSpPr>
            <a:spLocks noGrp="1"/>
          </p:cNvSpPr>
          <p:nvPr>
            <p:ph type="title"/>
          </p:nvPr>
        </p:nvSpPr>
        <p:spPr/>
        <p:txBody>
          <a:bodyPr/>
          <a:lstStyle/>
          <a:p>
            <a:r>
              <a:rPr lang="en-GB" dirty="0"/>
              <a:t>Task- get to know Moodle </a:t>
            </a:r>
            <a:endParaRPr lang="en-GB" dirty="0">
              <a:solidFill>
                <a:srgbClr val="FF0000"/>
              </a:solidFill>
            </a:endParaRPr>
          </a:p>
        </p:txBody>
      </p:sp>
    </p:spTree>
    <p:extLst>
      <p:ext uri="{BB962C8B-B14F-4D97-AF65-F5344CB8AC3E}">
        <p14:creationId xmlns:p14="http://schemas.microsoft.com/office/powerpoint/2010/main" val="3272418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291FB31-BA2D-4C80-8229-F0E34C8AE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5" name="Color">
              <a:extLst>
                <a:ext uri="{FF2B5EF4-FFF2-40B4-BE49-F238E27FC236}">
                  <a16:creationId xmlns:a16="http://schemas.microsoft.com/office/drawing/2014/main" id="{E22877A0-D105-4005-84F8-4BCC429E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B0B1E571-9D76-4678-B0AC-9BE9176A2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1BA9E7CC-D33A-556D-5D20-18CD4EA20F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6803647" y="2093245"/>
            <a:ext cx="4730214" cy="2660744"/>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1664"/>
            <a:ext cx="4608768" cy="2782723"/>
          </a:xfrm>
        </p:spPr>
        <p:txBody>
          <a:bodyPr anchor="b">
            <a:normAutofit/>
          </a:bodyPr>
          <a:lstStyle/>
          <a:p>
            <a:pPr algn="l"/>
            <a:r>
              <a:rPr lang="en-GB" sz="4800">
                <a:solidFill>
                  <a:schemeClr val="bg1"/>
                </a:solidFill>
                <a:cs typeface="Calibri Light"/>
              </a:rPr>
              <a:t>Understanding Assessments</a:t>
            </a:r>
            <a:endParaRPr lang="en-GB" sz="4800">
              <a:solidFill>
                <a:schemeClr val="bg1"/>
              </a:solidFill>
            </a:endParaRPr>
          </a:p>
        </p:txBody>
      </p:sp>
      <p:sp>
        <p:nvSpPr>
          <p:cNvPr id="3" name="Subtitle 2"/>
          <p:cNvSpPr>
            <a:spLocks noGrp="1"/>
          </p:cNvSpPr>
          <p:nvPr>
            <p:ph type="subTitle" idx="1"/>
          </p:nvPr>
        </p:nvSpPr>
        <p:spPr>
          <a:xfrm>
            <a:off x="1012643" y="3764655"/>
            <a:ext cx="4608767" cy="2374078"/>
          </a:xfrm>
        </p:spPr>
        <p:txBody>
          <a:bodyPr anchor="t">
            <a:normAutofit/>
          </a:bodyPr>
          <a:lstStyle/>
          <a:p>
            <a:pPr algn="l"/>
            <a:endParaRPr lang="en-GB">
              <a:solidFill>
                <a:schemeClr val="bg1"/>
              </a:solidFill>
            </a:endParaRPr>
          </a:p>
        </p:txBody>
      </p:sp>
    </p:spTree>
    <p:extLst>
      <p:ext uri="{BB962C8B-B14F-4D97-AF65-F5344CB8AC3E}">
        <p14:creationId xmlns:p14="http://schemas.microsoft.com/office/powerpoint/2010/main" val="4190679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08DE557-EF95-D550-2E0C-E77E076E334B}"/>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Types of assessments</a:t>
            </a:r>
            <a:br>
              <a:rPr lang="en-US" sz="4800">
                <a:solidFill>
                  <a:schemeClr val="bg1"/>
                </a:solidFill>
              </a:rPr>
            </a:b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E965CA24-6FAE-F6F0-CE2D-D50AF52A92B4}"/>
              </a:ext>
            </a:extLst>
          </p:cNvPr>
          <p:cNvGraphicFramePr>
            <a:graphicFrameLocks noGrp="1"/>
          </p:cNvGraphicFramePr>
          <p:nvPr>
            <p:ph idx="1"/>
            <p:extLst>
              <p:ext uri="{D42A27DB-BD31-4B8C-83A1-F6EECF244321}">
                <p14:modId xmlns:p14="http://schemas.microsoft.com/office/powerpoint/2010/main" val="423703876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0435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08BB4D4-D71A-48F5-B2D2-45D2D78F4C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F287CCC2-896F-4F04-A017-737FB703FD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821DD70C-9C59-4A01-BF0B-C027B5BCA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1884DBAD-9557-C1DE-E4F5-0EF9D5F8A824}"/>
              </a:ext>
            </a:extLst>
          </p:cNvPr>
          <p:cNvPicPr>
            <a:picLocks noChangeAspect="1"/>
          </p:cNvPicPr>
          <p:nvPr/>
        </p:nvPicPr>
        <p:blipFill>
          <a:blip r:embed="rId3"/>
          <a:stretch>
            <a:fillRect/>
          </a:stretch>
        </p:blipFill>
        <p:spPr>
          <a:xfrm>
            <a:off x="410647" y="3542062"/>
            <a:ext cx="10893346" cy="2342068"/>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BF39909-87AB-D6AE-9C3F-FEE7871DCAA0}"/>
              </a:ext>
            </a:extLst>
          </p:cNvPr>
          <p:cNvSpPr>
            <a:spLocks noGrp="1"/>
          </p:cNvSpPr>
          <p:nvPr>
            <p:ph type="title"/>
          </p:nvPr>
        </p:nvSpPr>
        <p:spPr>
          <a:xfrm>
            <a:off x="786384" y="576072"/>
            <a:ext cx="5430250" cy="2751749"/>
          </a:xfrm>
        </p:spPr>
        <p:txBody>
          <a:bodyPr vert="horz" lIns="91440" tIns="45720" rIns="91440" bIns="45720" rtlCol="0" anchor="ctr">
            <a:normAutofit/>
          </a:bodyPr>
          <a:lstStyle/>
          <a:p>
            <a:r>
              <a:rPr lang="en-US" sz="4800">
                <a:solidFill>
                  <a:schemeClr val="bg1"/>
                </a:solidFill>
              </a:rPr>
              <a:t>Know what is being asked of you within your assignment brief</a:t>
            </a:r>
          </a:p>
        </p:txBody>
      </p:sp>
      <p:sp>
        <p:nvSpPr>
          <p:cNvPr id="8" name="Content Placeholder 7">
            <a:extLst>
              <a:ext uri="{FF2B5EF4-FFF2-40B4-BE49-F238E27FC236}">
                <a16:creationId xmlns:a16="http://schemas.microsoft.com/office/drawing/2014/main" id="{489B02ED-7888-2153-6854-5E41AA8608F1}"/>
              </a:ext>
            </a:extLst>
          </p:cNvPr>
          <p:cNvSpPr>
            <a:spLocks noGrp="1"/>
          </p:cNvSpPr>
          <p:nvPr>
            <p:ph idx="1"/>
          </p:nvPr>
        </p:nvSpPr>
        <p:spPr>
          <a:xfrm>
            <a:off x="6464409" y="576072"/>
            <a:ext cx="4699459" cy="2778231"/>
          </a:xfrm>
        </p:spPr>
        <p:txBody>
          <a:bodyPr anchor="ctr">
            <a:normAutofit/>
          </a:bodyPr>
          <a:lstStyle/>
          <a:p>
            <a:endParaRPr lang="en-US" sz="1800">
              <a:solidFill>
                <a:schemeClr val="bg1"/>
              </a:solidFill>
            </a:endParaRPr>
          </a:p>
        </p:txBody>
      </p:sp>
    </p:spTree>
    <p:extLst>
      <p:ext uri="{BB962C8B-B14F-4D97-AF65-F5344CB8AC3E}">
        <p14:creationId xmlns:p14="http://schemas.microsoft.com/office/powerpoint/2010/main" val="380933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7"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 name="Freeform: Shape 3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43430CF-5BC9-2EEF-8615-4AA9348652A7}"/>
              </a:ext>
            </a:extLst>
          </p:cNvPr>
          <p:cNvSpPr>
            <a:spLocks noGrp="1"/>
          </p:cNvSpPr>
          <p:nvPr>
            <p:ph type="title"/>
          </p:nvPr>
        </p:nvSpPr>
        <p:spPr>
          <a:xfrm>
            <a:off x="786385" y="841248"/>
            <a:ext cx="3515244" cy="5340097"/>
          </a:xfrm>
        </p:spPr>
        <p:txBody>
          <a:bodyPr vert="horz" lIns="91440" tIns="45720" rIns="91440" bIns="45720" rtlCol="0" anchor="ctr">
            <a:normAutofit/>
          </a:bodyPr>
          <a:lstStyle/>
          <a:p>
            <a:r>
              <a:rPr lang="en-GB" sz="4800">
                <a:solidFill>
                  <a:schemeClr val="bg1"/>
                </a:solidFill>
              </a:rPr>
              <a:t>Programmes available to you</a:t>
            </a:r>
          </a:p>
        </p:txBody>
      </p:sp>
      <p:pic>
        <p:nvPicPr>
          <p:cNvPr id="8" name="Picture 8" descr="Logo, company name&#10;&#10;Description automatically generated">
            <a:extLst>
              <a:ext uri="{FF2B5EF4-FFF2-40B4-BE49-F238E27FC236}">
                <a16:creationId xmlns:a16="http://schemas.microsoft.com/office/drawing/2014/main" id="{EC675C1B-4E7A-1230-529C-6C8B083036A1}"/>
              </a:ext>
            </a:extLst>
          </p:cNvPr>
          <p:cNvPicPr>
            <a:picLocks noChangeAspect="1"/>
          </p:cNvPicPr>
          <p:nvPr/>
        </p:nvPicPr>
        <p:blipFill>
          <a:blip r:embed="rId2"/>
          <a:stretch>
            <a:fillRect/>
          </a:stretch>
        </p:blipFill>
        <p:spPr>
          <a:xfrm>
            <a:off x="4873591" y="4562236"/>
            <a:ext cx="1389018" cy="1389019"/>
          </a:xfrm>
          <a:prstGeom prst="rect">
            <a:avLst/>
          </a:prstGeom>
        </p:spPr>
      </p:pic>
      <p:pic>
        <p:nvPicPr>
          <p:cNvPr id="7" name="Picture 6" descr="Icon&#10;&#10;Description automatically generated">
            <a:extLst>
              <a:ext uri="{FF2B5EF4-FFF2-40B4-BE49-F238E27FC236}">
                <a16:creationId xmlns:a16="http://schemas.microsoft.com/office/drawing/2014/main" id="{6E7FDCC7-178B-BE06-0504-0790149C48FD}"/>
              </a:ext>
            </a:extLst>
          </p:cNvPr>
          <p:cNvPicPr>
            <a:picLocks noChangeAspect="1"/>
          </p:cNvPicPr>
          <p:nvPr/>
        </p:nvPicPr>
        <p:blipFill rotWithShape="1">
          <a:blip r:embed="rId3"/>
          <a:srcRect r="12513"/>
          <a:stretch/>
        </p:blipFill>
        <p:spPr>
          <a:xfrm>
            <a:off x="6264124" y="5027717"/>
            <a:ext cx="1310852" cy="923538"/>
          </a:xfrm>
          <a:prstGeom prst="rect">
            <a:avLst/>
          </a:prstGeom>
        </p:spPr>
      </p:pic>
      <p:pic>
        <p:nvPicPr>
          <p:cNvPr id="5" name="Picture 4" descr="A picture containing text, clipart&#10;&#10;Description automatically generated">
            <a:extLst>
              <a:ext uri="{FF2B5EF4-FFF2-40B4-BE49-F238E27FC236}">
                <a16:creationId xmlns:a16="http://schemas.microsoft.com/office/drawing/2014/main" id="{024E7214-DE80-156C-C045-E0E6B6C99906}"/>
              </a:ext>
            </a:extLst>
          </p:cNvPr>
          <p:cNvPicPr>
            <a:picLocks noChangeAspect="1"/>
          </p:cNvPicPr>
          <p:nvPr/>
        </p:nvPicPr>
        <p:blipFill rotWithShape="1">
          <a:blip r:embed="rId4"/>
          <a:srcRect t="21161" r="1" b="21622"/>
          <a:stretch/>
        </p:blipFill>
        <p:spPr>
          <a:xfrm>
            <a:off x="8159905" y="5090060"/>
            <a:ext cx="1505560" cy="798593"/>
          </a:xfrm>
          <a:prstGeom prst="rect">
            <a:avLst/>
          </a:prstGeom>
        </p:spPr>
      </p:pic>
      <p:pic>
        <p:nvPicPr>
          <p:cNvPr id="9" name="Picture 9" descr="Logo&#10;&#10;Description automatically generated">
            <a:extLst>
              <a:ext uri="{FF2B5EF4-FFF2-40B4-BE49-F238E27FC236}">
                <a16:creationId xmlns:a16="http://schemas.microsoft.com/office/drawing/2014/main" id="{23652334-8E4E-37DA-BDC4-7E394DE63766}"/>
              </a:ext>
            </a:extLst>
          </p:cNvPr>
          <p:cNvPicPr>
            <a:picLocks noChangeAspect="1"/>
          </p:cNvPicPr>
          <p:nvPr/>
        </p:nvPicPr>
        <p:blipFill>
          <a:blip r:embed="rId5"/>
          <a:stretch>
            <a:fillRect/>
          </a:stretch>
        </p:blipFill>
        <p:spPr>
          <a:xfrm>
            <a:off x="9671776" y="4949652"/>
            <a:ext cx="1505560" cy="935032"/>
          </a:xfrm>
          <a:prstGeom prst="rect">
            <a:avLst/>
          </a:prstGeom>
        </p:spPr>
      </p:pic>
      <p:pic>
        <p:nvPicPr>
          <p:cNvPr id="10" name="Picture 10" descr="Graphical user interface&#10;&#10;Description automatically generated">
            <a:extLst>
              <a:ext uri="{FF2B5EF4-FFF2-40B4-BE49-F238E27FC236}">
                <a16:creationId xmlns:a16="http://schemas.microsoft.com/office/drawing/2014/main" id="{C400CA3E-3BE5-2391-C2C6-0E49A45B88B1}"/>
              </a:ext>
            </a:extLst>
          </p:cNvPr>
          <p:cNvPicPr>
            <a:picLocks noChangeAspect="1"/>
          </p:cNvPicPr>
          <p:nvPr/>
        </p:nvPicPr>
        <p:blipFill>
          <a:blip r:embed="rId6"/>
          <a:stretch>
            <a:fillRect/>
          </a:stretch>
        </p:blipFill>
        <p:spPr>
          <a:xfrm>
            <a:off x="4708620" y="923790"/>
            <a:ext cx="7777273" cy="2836020"/>
          </a:xfrm>
          <a:prstGeom prst="rect">
            <a:avLst/>
          </a:prstGeom>
        </p:spPr>
      </p:pic>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98F8B479-5897-C741-781C-000D710530AB}"/>
                  </a:ext>
                </a:extLst>
              </p14:cNvPr>
              <p14:cNvContentPartPr/>
              <p14:nvPr/>
            </p14:nvContentPartPr>
            <p14:xfrm>
              <a:off x="8275488" y="1416918"/>
              <a:ext cx="636325" cy="301935"/>
            </p14:xfrm>
          </p:contentPart>
        </mc:Choice>
        <mc:Fallback xmlns="">
          <p:pic>
            <p:nvPicPr>
              <p:cNvPr id="11" name="Ink 10">
                <a:extLst>
                  <a:ext uri="{FF2B5EF4-FFF2-40B4-BE49-F238E27FC236}">
                    <a16:creationId xmlns:a16="http://schemas.microsoft.com/office/drawing/2014/main" id="{98F8B479-5897-C741-781C-000D710530AB}"/>
                  </a:ext>
                </a:extLst>
              </p:cNvPr>
              <p:cNvPicPr/>
              <p:nvPr/>
            </p:nvPicPr>
            <p:blipFill>
              <a:blip r:embed="rId8"/>
              <a:stretch>
                <a:fillRect/>
              </a:stretch>
            </p:blipFill>
            <p:spPr>
              <a:xfrm>
                <a:off x="8257492" y="1398946"/>
                <a:ext cx="671956" cy="337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17ADE948-408C-9638-E831-3545BC099178}"/>
                  </a:ext>
                </a:extLst>
              </p14:cNvPr>
              <p14:cNvContentPartPr/>
              <p14:nvPr/>
            </p14:nvContentPartPr>
            <p14:xfrm>
              <a:off x="10064261" y="2336096"/>
              <a:ext cx="5549" cy="5549"/>
            </p14:xfrm>
          </p:contentPart>
        </mc:Choice>
        <mc:Fallback xmlns="">
          <p:pic>
            <p:nvPicPr>
              <p:cNvPr id="12" name="Ink 11">
                <a:extLst>
                  <a:ext uri="{FF2B5EF4-FFF2-40B4-BE49-F238E27FC236}">
                    <a16:creationId xmlns:a16="http://schemas.microsoft.com/office/drawing/2014/main" id="{17ADE948-408C-9638-E831-3545BC099178}"/>
                  </a:ext>
                </a:extLst>
              </p:cNvPr>
              <p:cNvPicPr/>
              <p:nvPr/>
            </p:nvPicPr>
            <p:blipFill>
              <a:blip r:embed="rId10"/>
              <a:stretch>
                <a:fillRect/>
              </a:stretch>
            </p:blipFill>
            <p:spPr>
              <a:xfrm>
                <a:off x="9786811" y="2058646"/>
                <a:ext cx="554900" cy="554900"/>
              </a:xfrm>
              <a:prstGeom prst="rect">
                <a:avLst/>
              </a:prstGeom>
            </p:spPr>
          </p:pic>
        </mc:Fallback>
      </mc:AlternateContent>
      <p:pic>
        <p:nvPicPr>
          <p:cNvPr id="15" name="Picture 16" descr="Logo, company name&#10;&#10;Description automatically generated">
            <a:extLst>
              <a:ext uri="{FF2B5EF4-FFF2-40B4-BE49-F238E27FC236}">
                <a16:creationId xmlns:a16="http://schemas.microsoft.com/office/drawing/2014/main" id="{A23104AC-4BC7-71CA-BBF7-B4EF36106735}"/>
              </a:ext>
            </a:extLst>
          </p:cNvPr>
          <p:cNvPicPr>
            <a:picLocks noChangeAspect="1"/>
          </p:cNvPicPr>
          <p:nvPr/>
        </p:nvPicPr>
        <p:blipFill>
          <a:blip r:embed="rId11"/>
          <a:stretch>
            <a:fillRect/>
          </a:stretch>
        </p:blipFill>
        <p:spPr>
          <a:xfrm>
            <a:off x="6794410" y="197286"/>
            <a:ext cx="2857544" cy="739465"/>
          </a:xfrm>
          <a:prstGeom prst="rect">
            <a:avLst/>
          </a:prstGeom>
        </p:spPr>
      </p:pic>
      <p:cxnSp>
        <p:nvCxnSpPr>
          <p:cNvPr id="17" name="Straight Arrow Connector 16">
            <a:extLst>
              <a:ext uri="{FF2B5EF4-FFF2-40B4-BE49-F238E27FC236}">
                <a16:creationId xmlns:a16="http://schemas.microsoft.com/office/drawing/2014/main" id="{1E15353D-01FF-137B-4547-1A902867C22C}"/>
              </a:ext>
            </a:extLst>
          </p:cNvPr>
          <p:cNvCxnSpPr/>
          <p:nvPr/>
        </p:nvCxnSpPr>
        <p:spPr>
          <a:xfrm flipH="1" flipV="1">
            <a:off x="9109680" y="2939296"/>
            <a:ext cx="562660" cy="18866"/>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508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screenshot of a web page&#10;&#10;Description automatically generated">
            <a:extLst>
              <a:ext uri="{FF2B5EF4-FFF2-40B4-BE49-F238E27FC236}">
                <a16:creationId xmlns:a16="http://schemas.microsoft.com/office/drawing/2014/main" id="{42FBF85F-BAEA-0641-2CB2-3D87497FDCC4}"/>
              </a:ext>
            </a:extLst>
          </p:cNvPr>
          <p:cNvPicPr>
            <a:picLocks noChangeAspect="1"/>
          </p:cNvPicPr>
          <p:nvPr/>
        </p:nvPicPr>
        <p:blipFill>
          <a:blip r:embed="rId2"/>
          <a:stretch>
            <a:fillRect/>
          </a:stretch>
        </p:blipFill>
        <p:spPr>
          <a:xfrm>
            <a:off x="5177089" y="597455"/>
            <a:ext cx="6745641" cy="2784280"/>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1691162-C2C1-4874-7E5D-BBF3F08F6FB5}"/>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rPr>
              <a:t>TurnItIn</a:t>
            </a:r>
          </a:p>
        </p:txBody>
      </p:sp>
      <p:sp>
        <p:nvSpPr>
          <p:cNvPr id="3" name="Content Placeholder 2">
            <a:extLst>
              <a:ext uri="{FF2B5EF4-FFF2-40B4-BE49-F238E27FC236}">
                <a16:creationId xmlns:a16="http://schemas.microsoft.com/office/drawing/2014/main" id="{9D64EBCE-902F-12C9-C3CB-51EEFB77B433}"/>
              </a:ext>
            </a:extLst>
          </p:cNvPr>
          <p:cNvSpPr>
            <a:spLocks noGrp="1"/>
          </p:cNvSpPr>
          <p:nvPr>
            <p:ph idx="1"/>
          </p:nvPr>
        </p:nvSpPr>
        <p:spPr>
          <a:xfrm>
            <a:off x="1014985" y="3442089"/>
            <a:ext cx="5501548" cy="2573579"/>
          </a:xfrm>
        </p:spPr>
        <p:txBody>
          <a:bodyPr vert="horz" lIns="91440" tIns="45720" rIns="91440" bIns="45720" rtlCol="0" anchor="t">
            <a:normAutofit/>
          </a:bodyPr>
          <a:lstStyle/>
          <a:p>
            <a:r>
              <a:rPr lang="en-US" sz="1800" dirty="0">
                <a:solidFill>
                  <a:schemeClr val="bg1"/>
                </a:solidFill>
              </a:rPr>
              <a:t>All assignments (non- practical) are required to be uploaded to </a:t>
            </a:r>
            <a:r>
              <a:rPr lang="en-US" sz="1800" dirty="0" err="1">
                <a:solidFill>
                  <a:schemeClr val="bg1"/>
                </a:solidFill>
              </a:rPr>
              <a:t>TurnItIn</a:t>
            </a:r>
            <a:r>
              <a:rPr lang="en-US" sz="1800" dirty="0">
                <a:solidFill>
                  <a:schemeClr val="bg1"/>
                </a:solidFill>
              </a:rPr>
              <a:t> on the module tile.</a:t>
            </a:r>
          </a:p>
          <a:p>
            <a:r>
              <a:rPr lang="en-US" sz="1800" dirty="0">
                <a:solidFill>
                  <a:schemeClr val="bg1"/>
                </a:solidFill>
              </a:rPr>
              <a:t>Submissions </a:t>
            </a:r>
            <a:r>
              <a:rPr lang="en-US" sz="1800" b="1" dirty="0">
                <a:solidFill>
                  <a:schemeClr val="bg1"/>
                </a:solidFill>
              </a:rPr>
              <a:t>will not be accepted by email.</a:t>
            </a:r>
          </a:p>
          <a:p>
            <a:r>
              <a:rPr lang="en-US" sz="1800" b="1" dirty="0">
                <a:solidFill>
                  <a:schemeClr val="bg1"/>
                </a:solidFill>
              </a:rPr>
              <a:t>Your turn....</a:t>
            </a:r>
          </a:p>
          <a:p>
            <a:endParaRPr lang="en-US" sz="1800">
              <a:solidFill>
                <a:schemeClr val="bg1"/>
              </a:solidFill>
            </a:endParaRPr>
          </a:p>
          <a:p>
            <a:pPr marL="0" indent="0">
              <a:buNone/>
            </a:pPr>
            <a:endParaRPr lang="en-US" sz="1800">
              <a:solidFill>
                <a:schemeClr val="bg1"/>
              </a:solidFill>
            </a:endParaRPr>
          </a:p>
        </p:txBody>
      </p:sp>
    </p:spTree>
    <p:extLst>
      <p:ext uri="{BB962C8B-B14F-4D97-AF65-F5344CB8AC3E}">
        <p14:creationId xmlns:p14="http://schemas.microsoft.com/office/powerpoint/2010/main" val="254102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7DC0F3F-8B01-6EBA-A5A0-984295C17582}"/>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Any questions?</a:t>
            </a:r>
          </a:p>
        </p:txBody>
      </p:sp>
      <p:sp>
        <p:nvSpPr>
          <p:cNvPr id="3" name="Content Placeholder 2">
            <a:extLst>
              <a:ext uri="{FF2B5EF4-FFF2-40B4-BE49-F238E27FC236}">
                <a16:creationId xmlns:a16="http://schemas.microsoft.com/office/drawing/2014/main" id="{797F2FF7-944C-A516-80B0-18EB65063045}"/>
              </a:ext>
            </a:extLst>
          </p:cNvPr>
          <p:cNvSpPr>
            <a:spLocks noGrp="1"/>
          </p:cNvSpPr>
          <p:nvPr>
            <p:ph idx="1"/>
          </p:nvPr>
        </p:nvSpPr>
        <p:spPr>
          <a:xfrm>
            <a:off x="6464410" y="841247"/>
            <a:ext cx="4484536" cy="5340097"/>
          </a:xfrm>
        </p:spPr>
        <p:txBody>
          <a:bodyPr anchor="ctr">
            <a:normAutofit/>
          </a:bodyPr>
          <a:lstStyle/>
          <a:p>
            <a:endParaRPr lang="en-US" sz="1800">
              <a:solidFill>
                <a:schemeClr val="tx2"/>
              </a:solidFill>
            </a:endParaRPr>
          </a:p>
        </p:txBody>
      </p:sp>
    </p:spTree>
    <p:extLst>
      <p:ext uri="{BB962C8B-B14F-4D97-AF65-F5344CB8AC3E}">
        <p14:creationId xmlns:p14="http://schemas.microsoft.com/office/powerpoint/2010/main" val="2753717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74B2EDA-B497-9C9F-DCE1-5BDC112DBCCC}"/>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Session 2</a:t>
            </a:r>
          </a:p>
        </p:txBody>
      </p:sp>
      <p:sp>
        <p:nvSpPr>
          <p:cNvPr id="3" name="Content Placeholder 2">
            <a:extLst>
              <a:ext uri="{FF2B5EF4-FFF2-40B4-BE49-F238E27FC236}">
                <a16:creationId xmlns:a16="http://schemas.microsoft.com/office/drawing/2014/main" id="{92F87ED8-F87D-F0A1-3E1D-E014966D10C3}"/>
              </a:ext>
            </a:extLst>
          </p:cNvPr>
          <p:cNvSpPr>
            <a:spLocks noGrp="1"/>
          </p:cNvSpPr>
          <p:nvPr>
            <p:ph idx="1"/>
          </p:nvPr>
        </p:nvSpPr>
        <p:spPr>
          <a:xfrm>
            <a:off x="6464410" y="841247"/>
            <a:ext cx="4484536" cy="5340097"/>
          </a:xfrm>
        </p:spPr>
        <p:txBody>
          <a:bodyPr anchor="ctr">
            <a:normAutofit/>
          </a:bodyPr>
          <a:lstStyle/>
          <a:p>
            <a:endParaRPr lang="en-US" sz="1800">
              <a:solidFill>
                <a:schemeClr val="tx2"/>
              </a:solidFill>
            </a:endParaRPr>
          </a:p>
        </p:txBody>
      </p:sp>
    </p:spTree>
    <p:extLst>
      <p:ext uri="{BB962C8B-B14F-4D97-AF65-F5344CB8AC3E}">
        <p14:creationId xmlns:p14="http://schemas.microsoft.com/office/powerpoint/2010/main" val="756426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63CAEF1-E05F-ED42-C492-CD9D81871226}"/>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Aims for today</a:t>
            </a:r>
          </a:p>
        </p:txBody>
      </p:sp>
      <p:sp>
        <p:nvSpPr>
          <p:cNvPr id="3" name="Content Placeholder 2">
            <a:extLst>
              <a:ext uri="{FF2B5EF4-FFF2-40B4-BE49-F238E27FC236}">
                <a16:creationId xmlns:a16="http://schemas.microsoft.com/office/drawing/2014/main" id="{02013876-8759-296C-86EF-D4EED03E77CC}"/>
              </a:ext>
            </a:extLst>
          </p:cNvPr>
          <p:cNvSpPr>
            <a:spLocks noGrp="1"/>
          </p:cNvSpPr>
          <p:nvPr>
            <p:ph idx="1"/>
          </p:nvPr>
        </p:nvSpPr>
        <p:spPr>
          <a:xfrm>
            <a:off x="6464410" y="841247"/>
            <a:ext cx="4484536" cy="5340097"/>
          </a:xfrm>
        </p:spPr>
        <p:txBody>
          <a:bodyPr vert="horz" lIns="91440" tIns="45720" rIns="91440" bIns="45720" rtlCol="0" anchor="ctr">
            <a:normAutofit/>
          </a:bodyPr>
          <a:lstStyle/>
          <a:p>
            <a:endParaRPr lang="en-US" sz="1800" dirty="0">
              <a:solidFill>
                <a:schemeClr val="tx2"/>
              </a:solidFill>
            </a:endParaRPr>
          </a:p>
          <a:p>
            <a:r>
              <a:rPr lang="en-US" sz="1800">
                <a:solidFill>
                  <a:schemeClr val="tx2"/>
                </a:solidFill>
              </a:rPr>
              <a:t>Library tour @ 11</a:t>
            </a:r>
            <a:endParaRPr lang="en-US">
              <a:solidFill>
                <a:schemeClr val="tx2"/>
              </a:solidFill>
            </a:endParaRPr>
          </a:p>
          <a:p>
            <a:r>
              <a:rPr lang="en-US" sz="1800">
                <a:solidFill>
                  <a:schemeClr val="tx2"/>
                </a:solidFill>
              </a:rPr>
              <a:t>Producing authentic work</a:t>
            </a:r>
            <a:endParaRPr lang="en-US">
              <a:solidFill>
                <a:schemeClr val="tx2"/>
              </a:solidFill>
            </a:endParaRPr>
          </a:p>
          <a:p>
            <a:r>
              <a:rPr lang="en-US" sz="1800" dirty="0">
                <a:solidFill>
                  <a:schemeClr val="tx2"/>
                </a:solidFill>
              </a:rPr>
              <a:t>Citations</a:t>
            </a:r>
          </a:p>
          <a:p>
            <a:r>
              <a:rPr lang="en-US" sz="1800" dirty="0">
                <a:solidFill>
                  <a:schemeClr val="tx2"/>
                </a:solidFill>
              </a:rPr>
              <a:t>Task</a:t>
            </a:r>
          </a:p>
          <a:p>
            <a:endParaRPr lang="en-US" sz="1800">
              <a:solidFill>
                <a:schemeClr val="tx2"/>
              </a:solidFill>
            </a:endParaRPr>
          </a:p>
        </p:txBody>
      </p:sp>
    </p:spTree>
    <p:extLst>
      <p:ext uri="{BB962C8B-B14F-4D97-AF65-F5344CB8AC3E}">
        <p14:creationId xmlns:p14="http://schemas.microsoft.com/office/powerpoint/2010/main" val="1412575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DA30D4E-D3D5-D4CE-02F0-14A1F69E89B1}"/>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Task</a:t>
            </a:r>
          </a:p>
        </p:txBody>
      </p:sp>
      <p:sp>
        <p:nvSpPr>
          <p:cNvPr id="3" name="Content Placeholder 2">
            <a:extLst>
              <a:ext uri="{FF2B5EF4-FFF2-40B4-BE49-F238E27FC236}">
                <a16:creationId xmlns:a16="http://schemas.microsoft.com/office/drawing/2014/main" id="{59570383-87F9-04B4-A8E7-7FBEAB66FD04}"/>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r>
              <a:rPr lang="en-US" sz="1700">
                <a:solidFill>
                  <a:schemeClr val="tx2"/>
                </a:solidFill>
                <a:ea typeface="+mn-lt"/>
                <a:cs typeface="+mn-lt"/>
              </a:rPr>
              <a:t>The courts are where cases against suspected offenders are presented, debated, and ultimately decided. Less serious offences are judged in Magistrates Courts and serious crimes go to the Crown Court.</a:t>
            </a:r>
          </a:p>
          <a:p>
            <a:endParaRPr lang="en-US" sz="1700">
              <a:solidFill>
                <a:schemeClr val="tx2"/>
              </a:solidFill>
            </a:endParaRPr>
          </a:p>
          <a:p>
            <a:pPr marL="0" indent="0">
              <a:buNone/>
            </a:pPr>
            <a:r>
              <a:rPr lang="en-US" sz="1700">
                <a:solidFill>
                  <a:schemeClr val="tx2"/>
                </a:solidFill>
              </a:rPr>
              <a:t>Author:- Carl Evans</a:t>
            </a:r>
          </a:p>
          <a:p>
            <a:pPr marL="0" indent="0">
              <a:buNone/>
            </a:pPr>
            <a:r>
              <a:rPr lang="en-US" sz="1700">
                <a:solidFill>
                  <a:schemeClr val="tx2"/>
                </a:solidFill>
              </a:rPr>
              <a:t>Page number:- 10</a:t>
            </a:r>
          </a:p>
          <a:p>
            <a:pPr marL="0" indent="0">
              <a:buNone/>
            </a:pPr>
            <a:r>
              <a:rPr lang="en-US" sz="1700">
                <a:solidFill>
                  <a:schemeClr val="tx2"/>
                </a:solidFill>
              </a:rPr>
              <a:t>Published:- 23rd January 2021</a:t>
            </a:r>
          </a:p>
          <a:p>
            <a:pPr marL="0" indent="0">
              <a:buNone/>
            </a:pPr>
            <a:r>
              <a:rPr lang="en-US" sz="1700">
                <a:solidFill>
                  <a:schemeClr val="tx2"/>
                </a:solidFill>
              </a:rPr>
              <a:t>Title:- The Criminal Justice System</a:t>
            </a:r>
          </a:p>
          <a:p>
            <a:pPr marL="0" indent="0">
              <a:buNone/>
            </a:pPr>
            <a:r>
              <a:rPr lang="en-US" sz="1700">
                <a:solidFill>
                  <a:schemeClr val="tx2"/>
                </a:solidFill>
              </a:rPr>
              <a:t>Edition:-1st </a:t>
            </a:r>
          </a:p>
          <a:p>
            <a:pPr marL="0" indent="0">
              <a:buNone/>
            </a:pPr>
            <a:r>
              <a:rPr lang="en-US" sz="1700">
                <a:solidFill>
                  <a:schemeClr val="tx2"/>
                </a:solidFill>
              </a:rPr>
              <a:t>Published in: Oxford</a:t>
            </a:r>
          </a:p>
          <a:p>
            <a:pPr marL="0" indent="0">
              <a:buNone/>
            </a:pPr>
            <a:r>
              <a:rPr lang="en-US" sz="1700">
                <a:solidFill>
                  <a:schemeClr val="tx2"/>
                </a:solidFill>
              </a:rPr>
              <a:t>Publisher:- Kiln Press</a:t>
            </a:r>
          </a:p>
          <a:p>
            <a:pPr marL="0" indent="0">
              <a:buNone/>
            </a:pPr>
            <a:r>
              <a:rPr lang="en-US" sz="1700" b="1">
                <a:solidFill>
                  <a:schemeClr val="tx2"/>
                </a:solidFill>
              </a:rPr>
              <a:t>Task:-</a:t>
            </a:r>
          </a:p>
          <a:p>
            <a:pPr marL="285750" indent="-285750"/>
            <a:r>
              <a:rPr lang="en-US" sz="1700">
                <a:solidFill>
                  <a:schemeClr val="tx2"/>
                </a:solidFill>
              </a:rPr>
              <a:t>Insert a citation</a:t>
            </a:r>
          </a:p>
          <a:p>
            <a:pPr marL="285750" indent="-285750"/>
            <a:r>
              <a:rPr lang="en-US" sz="1700">
                <a:solidFill>
                  <a:schemeClr val="tx2"/>
                </a:solidFill>
              </a:rPr>
              <a:t>Create a reference list</a:t>
            </a:r>
          </a:p>
          <a:p>
            <a:pPr marL="0" indent="0">
              <a:buNone/>
            </a:pPr>
            <a:endParaRPr lang="en-US" sz="1700">
              <a:solidFill>
                <a:schemeClr val="tx2"/>
              </a:solidFill>
            </a:endParaRPr>
          </a:p>
        </p:txBody>
      </p:sp>
    </p:spTree>
    <p:extLst>
      <p:ext uri="{BB962C8B-B14F-4D97-AF65-F5344CB8AC3E}">
        <p14:creationId xmlns:p14="http://schemas.microsoft.com/office/powerpoint/2010/main" val="3664469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291FB31-BA2D-4C80-8229-F0E34C8AE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5" name="Color">
              <a:extLst>
                <a:ext uri="{FF2B5EF4-FFF2-40B4-BE49-F238E27FC236}">
                  <a16:creationId xmlns:a16="http://schemas.microsoft.com/office/drawing/2014/main" id="{E22877A0-D105-4005-84F8-4BCC429E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B0B1E571-9D76-4678-B0AC-9BE9176A2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Sunlit desk">
            <a:extLst>
              <a:ext uri="{FF2B5EF4-FFF2-40B4-BE49-F238E27FC236}">
                <a16:creationId xmlns:a16="http://schemas.microsoft.com/office/drawing/2014/main" id="{68B4CE2B-C750-E1D1-4E58-F5A57EEEA6E5}"/>
              </a:ext>
            </a:extLst>
          </p:cNvPr>
          <p:cNvPicPr>
            <a:picLocks noChangeAspect="1"/>
          </p:cNvPicPr>
          <p:nvPr/>
        </p:nvPicPr>
        <p:blipFill rotWithShape="1">
          <a:blip r:embed="rId2"/>
          <a:srcRect r="8" b="7678"/>
          <a:stretch/>
        </p:blipFill>
        <p:spPr>
          <a:xfrm>
            <a:off x="6803647" y="1966005"/>
            <a:ext cx="4730214" cy="2915224"/>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196424B-03B0-9275-079C-F7CD661DD577}"/>
              </a:ext>
            </a:extLst>
          </p:cNvPr>
          <p:cNvSpPr>
            <a:spLocks noGrp="1"/>
          </p:cNvSpPr>
          <p:nvPr>
            <p:ph type="title"/>
          </p:nvPr>
        </p:nvSpPr>
        <p:spPr>
          <a:xfrm>
            <a:off x="1012644" y="841664"/>
            <a:ext cx="4608768" cy="2782723"/>
          </a:xfrm>
        </p:spPr>
        <p:txBody>
          <a:bodyPr vert="horz" lIns="91440" tIns="45720" rIns="91440" bIns="45720" rtlCol="0" anchor="b">
            <a:normAutofit/>
          </a:bodyPr>
          <a:lstStyle/>
          <a:p>
            <a:r>
              <a:rPr lang="en-US" sz="4800" kern="1200">
                <a:solidFill>
                  <a:schemeClr val="bg1"/>
                </a:solidFill>
                <a:latin typeface="+mj-lt"/>
                <a:ea typeface="+mj-ea"/>
                <a:cs typeface="+mj-cs"/>
              </a:rPr>
              <a:t>Producing authentic work....</a:t>
            </a:r>
          </a:p>
        </p:txBody>
      </p:sp>
    </p:spTree>
    <p:extLst>
      <p:ext uri="{BB962C8B-B14F-4D97-AF65-F5344CB8AC3E}">
        <p14:creationId xmlns:p14="http://schemas.microsoft.com/office/powerpoint/2010/main" val="18068156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8EDE4-6B81-220A-92A5-F7CBC95F77A4}"/>
              </a:ext>
            </a:extLst>
          </p:cNvPr>
          <p:cNvSpPr>
            <a:spLocks noGrp="1"/>
          </p:cNvSpPr>
          <p:nvPr>
            <p:ph type="title"/>
          </p:nvPr>
        </p:nvSpPr>
        <p:spPr>
          <a:xfrm>
            <a:off x="761801" y="528558"/>
            <a:ext cx="10380573" cy="1182768"/>
          </a:xfrm>
        </p:spPr>
        <p:txBody>
          <a:bodyPr>
            <a:normAutofit fontScale="90000"/>
          </a:bodyPr>
          <a:lstStyle/>
          <a:p>
            <a:r>
              <a:rPr lang="en-US"/>
              <a:t>Referencing- Harvard</a:t>
            </a:r>
            <a:br>
              <a:rPr lang="en-US"/>
            </a:br>
            <a:endParaRPr lang="en-US"/>
          </a:p>
        </p:txBody>
      </p:sp>
      <p:sp>
        <p:nvSpPr>
          <p:cNvPr id="3" name="Content Placeholder 2">
            <a:extLst>
              <a:ext uri="{FF2B5EF4-FFF2-40B4-BE49-F238E27FC236}">
                <a16:creationId xmlns:a16="http://schemas.microsoft.com/office/drawing/2014/main" id="{D1111364-66B2-E106-F4E2-3AB4FB0CDD8B}"/>
              </a:ext>
            </a:extLst>
          </p:cNvPr>
          <p:cNvSpPr>
            <a:spLocks noGrp="1"/>
          </p:cNvSpPr>
          <p:nvPr>
            <p:ph idx="1"/>
          </p:nvPr>
        </p:nvSpPr>
        <p:spPr>
          <a:xfrm>
            <a:off x="761799" y="1947666"/>
            <a:ext cx="10381205" cy="4064249"/>
          </a:xfrm>
        </p:spPr>
        <p:txBody>
          <a:bodyPr vert="horz" lIns="91440" tIns="45720" rIns="91440" bIns="45720" rtlCol="0" anchor="t">
            <a:normAutofit/>
          </a:bodyPr>
          <a:lstStyle/>
          <a:p>
            <a:r>
              <a:rPr lang="en-US" sz="2800"/>
              <a:t>What is referencing and why is it important?</a:t>
            </a:r>
          </a:p>
          <a:p>
            <a:endParaRPr lang="en-US"/>
          </a:p>
        </p:txBody>
      </p:sp>
      <p:sp>
        <p:nvSpPr>
          <p:cNvPr id="4" name="Rectangle: Rounded Corners 3">
            <a:extLst>
              <a:ext uri="{FF2B5EF4-FFF2-40B4-BE49-F238E27FC236}">
                <a16:creationId xmlns:a16="http://schemas.microsoft.com/office/drawing/2014/main" id="{73778C08-2240-9E9B-23D6-0819D3AE8084}"/>
              </a:ext>
            </a:extLst>
          </p:cNvPr>
          <p:cNvSpPr/>
          <p:nvPr/>
        </p:nvSpPr>
        <p:spPr>
          <a:xfrm>
            <a:off x="6670534" y="3172141"/>
            <a:ext cx="3877668" cy="2334771"/>
          </a:xfrm>
          <a:prstGeom prst="round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a:t>Evidences</a:t>
            </a:r>
            <a:endParaRPr lang="en-US"/>
          </a:p>
          <a:p>
            <a:pPr algn="ctr"/>
            <a:r>
              <a:rPr lang="en-US" sz="3200"/>
              <a:t> authentic work!!</a:t>
            </a:r>
            <a:endParaRPr lang="en-US"/>
          </a:p>
        </p:txBody>
      </p:sp>
      <p:sp>
        <p:nvSpPr>
          <p:cNvPr id="5" name="Rectangle: Rounded Corners 4">
            <a:extLst>
              <a:ext uri="{FF2B5EF4-FFF2-40B4-BE49-F238E27FC236}">
                <a16:creationId xmlns:a16="http://schemas.microsoft.com/office/drawing/2014/main" id="{B10F4693-5332-2051-8FC6-5F8194026B61}"/>
              </a:ext>
            </a:extLst>
          </p:cNvPr>
          <p:cNvSpPr/>
          <p:nvPr/>
        </p:nvSpPr>
        <p:spPr>
          <a:xfrm>
            <a:off x="3308450" y="3833862"/>
            <a:ext cx="2063468" cy="1153114"/>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Evidences knowledge and understanding</a:t>
            </a:r>
          </a:p>
        </p:txBody>
      </p:sp>
      <p:sp>
        <p:nvSpPr>
          <p:cNvPr id="6" name="Rectangle: Rounded Corners 5">
            <a:extLst>
              <a:ext uri="{FF2B5EF4-FFF2-40B4-BE49-F238E27FC236}">
                <a16:creationId xmlns:a16="http://schemas.microsoft.com/office/drawing/2014/main" id="{AEFA8257-E00E-37C8-074C-E25F3987779A}"/>
              </a:ext>
            </a:extLst>
          </p:cNvPr>
          <p:cNvSpPr/>
          <p:nvPr/>
        </p:nvSpPr>
        <p:spPr>
          <a:xfrm>
            <a:off x="843092" y="5050558"/>
            <a:ext cx="1818669" cy="9170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Acknowledging the author</a:t>
            </a:r>
          </a:p>
        </p:txBody>
      </p:sp>
      <p:sp>
        <p:nvSpPr>
          <p:cNvPr id="7" name="Rectangle: Rounded Corners 6">
            <a:extLst>
              <a:ext uri="{FF2B5EF4-FFF2-40B4-BE49-F238E27FC236}">
                <a16:creationId xmlns:a16="http://schemas.microsoft.com/office/drawing/2014/main" id="{2368F139-FE57-D115-6227-AAC80FB944EC}"/>
              </a:ext>
            </a:extLst>
          </p:cNvPr>
          <p:cNvSpPr/>
          <p:nvPr/>
        </p:nvSpPr>
        <p:spPr>
          <a:xfrm>
            <a:off x="784023" y="2767057"/>
            <a:ext cx="1818632" cy="917097"/>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Demonstrates research</a:t>
            </a:r>
          </a:p>
        </p:txBody>
      </p:sp>
      <p:sp>
        <p:nvSpPr>
          <p:cNvPr id="8" name="Rectangle: Rounded Corners 7">
            <a:extLst>
              <a:ext uri="{FF2B5EF4-FFF2-40B4-BE49-F238E27FC236}">
                <a16:creationId xmlns:a16="http://schemas.microsoft.com/office/drawing/2014/main" id="{8FCDE8E0-932A-A48A-ED81-97E0A405CC39}"/>
              </a:ext>
            </a:extLst>
          </p:cNvPr>
          <p:cNvSpPr/>
          <p:nvPr/>
        </p:nvSpPr>
        <p:spPr>
          <a:xfrm>
            <a:off x="3347766" y="5095203"/>
            <a:ext cx="1857709" cy="926866"/>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Avoid Plagiarism </a:t>
            </a:r>
          </a:p>
        </p:txBody>
      </p:sp>
      <p:sp>
        <p:nvSpPr>
          <p:cNvPr id="9" name="Rectangle: Rounded Corners 8">
            <a:extLst>
              <a:ext uri="{FF2B5EF4-FFF2-40B4-BE49-F238E27FC236}">
                <a16:creationId xmlns:a16="http://schemas.microsoft.com/office/drawing/2014/main" id="{C168E4FA-0433-E48D-3EA7-39052A13F7C5}"/>
              </a:ext>
            </a:extLst>
          </p:cNvPr>
          <p:cNvSpPr/>
          <p:nvPr/>
        </p:nvSpPr>
        <p:spPr>
          <a:xfrm>
            <a:off x="659692" y="3833869"/>
            <a:ext cx="2062862" cy="115155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Enables the reader to find the sources</a:t>
            </a:r>
          </a:p>
        </p:txBody>
      </p:sp>
      <p:sp>
        <p:nvSpPr>
          <p:cNvPr id="10" name="Rectangle: Rounded Corners 9">
            <a:extLst>
              <a:ext uri="{FF2B5EF4-FFF2-40B4-BE49-F238E27FC236}">
                <a16:creationId xmlns:a16="http://schemas.microsoft.com/office/drawing/2014/main" id="{4B7AC293-BE69-B02A-E372-9701A15072EC}"/>
              </a:ext>
            </a:extLst>
          </p:cNvPr>
          <p:cNvSpPr/>
          <p:nvPr/>
        </p:nvSpPr>
        <p:spPr>
          <a:xfrm>
            <a:off x="3378141" y="2735820"/>
            <a:ext cx="1887017" cy="985481"/>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Add academic credibility</a:t>
            </a:r>
          </a:p>
        </p:txBody>
      </p:sp>
      <p:pic>
        <p:nvPicPr>
          <p:cNvPr id="11" name="Picture 11" descr="A person writing on a piece of paper&#10;&#10;Description automatically generated">
            <a:extLst>
              <a:ext uri="{FF2B5EF4-FFF2-40B4-BE49-F238E27FC236}">
                <a16:creationId xmlns:a16="http://schemas.microsoft.com/office/drawing/2014/main" id="{87DD90DF-2ED1-B242-6BC0-182405F50722}"/>
              </a:ext>
            </a:extLst>
          </p:cNvPr>
          <p:cNvPicPr>
            <a:picLocks noChangeAspect="1"/>
          </p:cNvPicPr>
          <p:nvPr/>
        </p:nvPicPr>
        <p:blipFill>
          <a:blip r:embed="rId3"/>
          <a:stretch>
            <a:fillRect/>
          </a:stretch>
        </p:blipFill>
        <p:spPr>
          <a:xfrm>
            <a:off x="8352329" y="283811"/>
            <a:ext cx="2743200" cy="1543050"/>
          </a:xfrm>
          <a:prstGeom prst="rect">
            <a:avLst/>
          </a:prstGeom>
        </p:spPr>
      </p:pic>
      <p:sp>
        <p:nvSpPr>
          <p:cNvPr id="12" name="TextBox 11">
            <a:extLst>
              <a:ext uri="{FF2B5EF4-FFF2-40B4-BE49-F238E27FC236}">
                <a16:creationId xmlns:a16="http://schemas.microsoft.com/office/drawing/2014/main" id="{10CD0D07-908D-D602-68D8-9A69B325376D}"/>
              </a:ext>
            </a:extLst>
          </p:cNvPr>
          <p:cNvSpPr txBox="1"/>
          <p:nvPr/>
        </p:nvSpPr>
        <p:spPr>
          <a:xfrm>
            <a:off x="7728000" y="2004000"/>
            <a:ext cx="4824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FF0000"/>
                </a:solidFill>
              </a:rPr>
              <a:t>The 7 reasons why!</a:t>
            </a:r>
          </a:p>
        </p:txBody>
      </p:sp>
    </p:spTree>
    <p:extLst>
      <p:ext uri="{BB962C8B-B14F-4D97-AF65-F5344CB8AC3E}">
        <p14:creationId xmlns:p14="http://schemas.microsoft.com/office/powerpoint/2010/main" val="674569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7"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losed Quotation Mark">
            <a:extLst>
              <a:ext uri="{FF2B5EF4-FFF2-40B4-BE49-F238E27FC236}">
                <a16:creationId xmlns:a16="http://schemas.microsoft.com/office/drawing/2014/main" id="{DF0CAEFE-CA8D-22CE-3D1E-9A13926619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C3764AE-0D49-71C4-E448-788507C49DCF}"/>
              </a:ext>
            </a:extLst>
          </p:cNvPr>
          <p:cNvSpPr>
            <a:spLocks noGrp="1"/>
          </p:cNvSpPr>
          <p:nvPr>
            <p:ph type="title"/>
          </p:nvPr>
        </p:nvSpPr>
        <p:spPr>
          <a:xfrm>
            <a:off x="789708" y="1014574"/>
            <a:ext cx="5633531" cy="2226769"/>
          </a:xfrm>
        </p:spPr>
        <p:txBody>
          <a:bodyPr vert="horz" lIns="91440" tIns="45720" rIns="91440" bIns="45720" rtlCol="0" anchor="ctr">
            <a:normAutofit/>
          </a:bodyPr>
          <a:lstStyle/>
          <a:p>
            <a:r>
              <a:rPr lang="en-US" sz="4800" kern="1200">
                <a:solidFill>
                  <a:schemeClr val="bg1"/>
                </a:solidFill>
                <a:latin typeface="+mj-lt"/>
                <a:ea typeface="+mj-ea"/>
                <a:cs typeface="+mj-cs"/>
              </a:rPr>
              <a:t>Referencing and in- text citations</a:t>
            </a:r>
          </a:p>
        </p:txBody>
      </p:sp>
    </p:spTree>
    <p:extLst>
      <p:ext uri="{BB962C8B-B14F-4D97-AF65-F5344CB8AC3E}">
        <p14:creationId xmlns:p14="http://schemas.microsoft.com/office/powerpoint/2010/main" val="1116836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F51C772-824B-E0DF-783D-A306E09CE5FD}"/>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What's the difference?</a:t>
            </a:r>
          </a:p>
        </p:txBody>
      </p:sp>
      <p:graphicFrame>
        <p:nvGraphicFramePr>
          <p:cNvPr id="5" name="Content Placeholder 2">
            <a:extLst>
              <a:ext uri="{FF2B5EF4-FFF2-40B4-BE49-F238E27FC236}">
                <a16:creationId xmlns:a16="http://schemas.microsoft.com/office/drawing/2014/main" id="{79592C51-2220-5D0C-5C08-A114255DEA88}"/>
              </a:ext>
            </a:extLst>
          </p:cNvPr>
          <p:cNvGraphicFramePr>
            <a:graphicFrameLocks noGrp="1"/>
          </p:cNvGraphicFramePr>
          <p:nvPr>
            <p:ph idx="1"/>
            <p:extLst>
              <p:ext uri="{D42A27DB-BD31-4B8C-83A1-F6EECF244321}">
                <p14:modId xmlns:p14="http://schemas.microsoft.com/office/powerpoint/2010/main" val="121033568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558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4"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Graphical user interface, application&#10;&#10;Description automatically generated">
            <a:extLst>
              <a:ext uri="{FF2B5EF4-FFF2-40B4-BE49-F238E27FC236}">
                <a16:creationId xmlns:a16="http://schemas.microsoft.com/office/drawing/2014/main" id="{6682979F-AC11-C99D-4598-D412A0430273}"/>
              </a:ext>
            </a:extLst>
          </p:cNvPr>
          <p:cNvPicPr>
            <a:picLocks noGrp="1" noChangeAspect="1"/>
          </p:cNvPicPr>
          <p:nvPr>
            <p:ph idx="1"/>
          </p:nvPr>
        </p:nvPicPr>
        <p:blipFill>
          <a:blip r:embed="rId2"/>
          <a:stretch>
            <a:fillRect/>
          </a:stretch>
        </p:blipFill>
        <p:spPr>
          <a:xfrm>
            <a:off x="6725062" y="1980378"/>
            <a:ext cx="4808799" cy="2886477"/>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2DB6C63-9559-CD37-7126-8F3A9BDA071E}"/>
              </a:ext>
            </a:extLst>
          </p:cNvPr>
          <p:cNvSpPr>
            <a:spLocks noGrp="1"/>
          </p:cNvSpPr>
          <p:nvPr>
            <p:ph type="title"/>
          </p:nvPr>
        </p:nvSpPr>
        <p:spPr>
          <a:xfrm>
            <a:off x="497627" y="-1139951"/>
            <a:ext cx="5074368" cy="3018870"/>
          </a:xfrm>
        </p:spPr>
        <p:txBody>
          <a:bodyPr vert="horz" lIns="91440" tIns="45720" rIns="91440" bIns="45720" rtlCol="0" anchor="b">
            <a:normAutofit/>
          </a:bodyPr>
          <a:lstStyle/>
          <a:p>
            <a:r>
              <a:rPr lang="en-US" sz="4800" kern="1200">
                <a:solidFill>
                  <a:schemeClr val="bg1"/>
                </a:solidFill>
                <a:latin typeface="+mj-lt"/>
                <a:ea typeface="+mj-ea"/>
                <a:cs typeface="+mj-cs"/>
              </a:rPr>
              <a:t>In- text citations</a:t>
            </a:r>
          </a:p>
        </p:txBody>
      </p:sp>
      <p:sp>
        <p:nvSpPr>
          <p:cNvPr id="3" name="TextBox 2">
            <a:extLst>
              <a:ext uri="{FF2B5EF4-FFF2-40B4-BE49-F238E27FC236}">
                <a16:creationId xmlns:a16="http://schemas.microsoft.com/office/drawing/2014/main" id="{5993D0F9-635E-B62C-A541-62D586BD23F5}"/>
              </a:ext>
            </a:extLst>
          </p:cNvPr>
          <p:cNvSpPr txBox="1"/>
          <p:nvPr/>
        </p:nvSpPr>
        <p:spPr>
          <a:xfrm>
            <a:off x="495212" y="2459148"/>
            <a:ext cx="5074368" cy="222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2800">
                <a:solidFill>
                  <a:schemeClr val="bg1"/>
                </a:solidFill>
              </a:rPr>
              <a:t>Used within your work to give knowledge to the author</a:t>
            </a:r>
          </a:p>
          <a:p>
            <a:pPr marL="285750" indent="-228600">
              <a:lnSpc>
                <a:spcPct val="90000"/>
              </a:lnSpc>
              <a:spcAft>
                <a:spcPts val="600"/>
              </a:spcAft>
              <a:buFont typeface="Arial" panose="020B0604020202020204" pitchFamily="34" charset="0"/>
              <a:buChar char="•"/>
            </a:pPr>
            <a:endParaRPr lang="en-US" sz="2800">
              <a:solidFill>
                <a:schemeClr val="bg1"/>
              </a:solidFill>
            </a:endParaRPr>
          </a:p>
          <a:p>
            <a:pPr marL="285750" indent="-228600">
              <a:lnSpc>
                <a:spcPct val="90000"/>
              </a:lnSpc>
              <a:spcAft>
                <a:spcPts val="600"/>
              </a:spcAft>
              <a:buFont typeface="Arial" panose="020B0604020202020204" pitchFamily="34" charset="0"/>
              <a:buChar char="•"/>
            </a:pPr>
            <a:r>
              <a:rPr lang="en-US" sz="2800">
                <a:solidFill>
                  <a:schemeClr val="bg1"/>
                </a:solidFill>
              </a:rPr>
              <a:t>Demonstrates credibility </a:t>
            </a:r>
          </a:p>
          <a:p>
            <a:pPr indent="-228600">
              <a:lnSpc>
                <a:spcPct val="90000"/>
              </a:lnSpc>
              <a:spcAft>
                <a:spcPts val="600"/>
              </a:spcAft>
              <a:buFont typeface="Arial" panose="020B0604020202020204" pitchFamily="34" charset="0"/>
              <a:buChar char="•"/>
            </a:pPr>
            <a:endParaRPr lang="en-US" sz="2800">
              <a:solidFill>
                <a:schemeClr val="bg1"/>
              </a:solidFill>
            </a:endParaRPr>
          </a:p>
          <a:p>
            <a:pPr marL="285750" indent="-228600">
              <a:lnSpc>
                <a:spcPct val="90000"/>
              </a:lnSpc>
              <a:spcAft>
                <a:spcPts val="600"/>
              </a:spcAft>
              <a:buFont typeface="Arial" panose="020B0604020202020204" pitchFamily="34" charset="0"/>
              <a:buChar char="•"/>
            </a:pPr>
            <a:r>
              <a:rPr lang="en-US" sz="2800">
                <a:solidFill>
                  <a:schemeClr val="bg1"/>
                </a:solidFill>
              </a:rPr>
              <a:t>Does not have to be at the end of the sentence</a:t>
            </a:r>
          </a:p>
          <a:p>
            <a:pPr marL="285750" indent="-228600">
              <a:lnSpc>
                <a:spcPct val="90000"/>
              </a:lnSpc>
              <a:spcAft>
                <a:spcPts val="600"/>
              </a:spcAft>
              <a:buFont typeface="Arial" panose="020B0604020202020204" pitchFamily="34" charset="0"/>
              <a:buChar char="•"/>
            </a:pPr>
            <a:endParaRPr lang="en-US">
              <a:solidFill>
                <a:schemeClr val="bg1"/>
              </a:solidFill>
            </a:endParaRPr>
          </a:p>
          <a:p>
            <a:pPr marL="285750" indent="-228600">
              <a:lnSpc>
                <a:spcPct val="90000"/>
              </a:lnSpc>
              <a:spcAft>
                <a:spcPts val="600"/>
              </a:spcAft>
              <a:buFont typeface="Arial" panose="020B0604020202020204" pitchFamily="34" charset="0"/>
              <a:buChar char="•"/>
            </a:pPr>
            <a:endParaRPr lang="en-US">
              <a:solidFill>
                <a:schemeClr val="bg1"/>
              </a:solidFill>
            </a:endParaRPr>
          </a:p>
        </p:txBody>
      </p:sp>
    </p:spTree>
    <p:extLst>
      <p:ext uri="{BB962C8B-B14F-4D97-AF65-F5344CB8AC3E}">
        <p14:creationId xmlns:p14="http://schemas.microsoft.com/office/powerpoint/2010/main" val="34655028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4">
            <a:extLst>
              <a:ext uri="{FF2B5EF4-FFF2-40B4-BE49-F238E27FC236}">
                <a16:creationId xmlns:a16="http://schemas.microsoft.com/office/drawing/2014/main" id="{8CF1C0F5-82EE-2A71-D1B4-D5139CD3F554}"/>
              </a:ext>
            </a:extLst>
          </p:cNvPr>
          <p:cNvPicPr>
            <a:picLocks noChangeAspect="1"/>
          </p:cNvPicPr>
          <p:nvPr/>
        </p:nvPicPr>
        <p:blipFill rotWithShape="1">
          <a:blip r:embed="rId2"/>
          <a:srcRect l="33387" r="21425" b="2"/>
          <a:stretch/>
        </p:blipFill>
        <p:spPr>
          <a:xfrm>
            <a:off x="7082810" y="841663"/>
            <a:ext cx="4166151" cy="5185923"/>
          </a:xfrm>
          <a:prstGeom prst="rect">
            <a:avLst/>
          </a:prstGeom>
        </p:spPr>
      </p:pic>
      <p:grpSp>
        <p:nvGrpSpPr>
          <p:cNvPr id="31" name="Group 3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2" name="Freeform: Shape 3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CB2A902-3537-FE3C-0756-EA9BCC47B4E5}"/>
              </a:ext>
            </a:extLst>
          </p:cNvPr>
          <p:cNvSpPr>
            <a:spLocks noGrp="1"/>
          </p:cNvSpPr>
          <p:nvPr>
            <p:ph type="title"/>
          </p:nvPr>
        </p:nvSpPr>
        <p:spPr>
          <a:xfrm>
            <a:off x="1014984" y="819015"/>
            <a:ext cx="5821537" cy="2353362"/>
          </a:xfrm>
        </p:spPr>
        <p:txBody>
          <a:bodyPr anchor="b">
            <a:normAutofit/>
          </a:bodyPr>
          <a:lstStyle/>
          <a:p>
            <a:r>
              <a:rPr lang="en-GB" sz="4800">
                <a:solidFill>
                  <a:schemeClr val="bg1"/>
                </a:solidFill>
              </a:rPr>
              <a:t>Some examples...</a:t>
            </a:r>
          </a:p>
        </p:txBody>
      </p:sp>
      <p:sp>
        <p:nvSpPr>
          <p:cNvPr id="3" name="Content Placeholder 2">
            <a:extLst>
              <a:ext uri="{FF2B5EF4-FFF2-40B4-BE49-F238E27FC236}">
                <a16:creationId xmlns:a16="http://schemas.microsoft.com/office/drawing/2014/main" id="{53B9FAC0-833E-396C-AFFD-C0C1E7E907B2}"/>
              </a:ext>
            </a:extLst>
          </p:cNvPr>
          <p:cNvSpPr>
            <a:spLocks noGrp="1"/>
          </p:cNvSpPr>
          <p:nvPr>
            <p:ph idx="1"/>
          </p:nvPr>
        </p:nvSpPr>
        <p:spPr>
          <a:xfrm>
            <a:off x="1014984" y="3442089"/>
            <a:ext cx="5821537" cy="2596896"/>
          </a:xfrm>
        </p:spPr>
        <p:txBody>
          <a:bodyPr vert="horz" lIns="91440" tIns="45720" rIns="91440" bIns="45720" rtlCol="0" anchor="t">
            <a:normAutofit/>
          </a:bodyPr>
          <a:lstStyle/>
          <a:p>
            <a:pPr marL="342900" indent="-342900">
              <a:buChar char="•"/>
            </a:pPr>
            <a:r>
              <a:rPr lang="en-GB" sz="1800">
                <a:solidFill>
                  <a:schemeClr val="bg1"/>
                </a:solidFill>
              </a:rPr>
              <a:t>According to Evans (2020),</a:t>
            </a:r>
          </a:p>
          <a:p>
            <a:pPr marL="342900" indent="-342900">
              <a:buChar char="•"/>
            </a:pPr>
            <a:r>
              <a:rPr lang="en-GB" sz="1800">
                <a:solidFill>
                  <a:schemeClr val="bg1"/>
                </a:solidFill>
              </a:rPr>
              <a:t>Jones (2018) argues/ states/ stresses/ refers/ points/ directs</a:t>
            </a:r>
          </a:p>
          <a:p>
            <a:pPr marL="342900" indent="-342900">
              <a:buChar char="•"/>
            </a:pPr>
            <a:r>
              <a:rPr lang="en-GB" sz="1800">
                <a:solidFill>
                  <a:schemeClr val="bg1"/>
                </a:solidFill>
              </a:rPr>
              <a:t>The trust of the public is fundamental within today's policing (Edwards, 2021).</a:t>
            </a:r>
          </a:p>
          <a:p>
            <a:pPr marL="342900" indent="-342900">
              <a:buChar char="•"/>
            </a:pPr>
            <a:r>
              <a:rPr lang="en-GB" sz="1800">
                <a:solidFill>
                  <a:schemeClr val="bg1"/>
                </a:solidFill>
              </a:rPr>
              <a:t>The College of Policing (2019) states.....</a:t>
            </a:r>
          </a:p>
        </p:txBody>
      </p:sp>
    </p:spTree>
    <p:extLst>
      <p:ext uri="{BB962C8B-B14F-4D97-AF65-F5344CB8AC3E}">
        <p14:creationId xmlns:p14="http://schemas.microsoft.com/office/powerpoint/2010/main" val="22883688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6"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diagram&#10;&#10;Description automatically generated">
            <a:extLst>
              <a:ext uri="{FF2B5EF4-FFF2-40B4-BE49-F238E27FC236}">
                <a16:creationId xmlns:a16="http://schemas.microsoft.com/office/drawing/2014/main" id="{0C9AB79C-64D1-7B69-023E-46DE400EB7E9}"/>
              </a:ext>
            </a:extLst>
          </p:cNvPr>
          <p:cNvPicPr>
            <a:picLocks noChangeAspect="1"/>
          </p:cNvPicPr>
          <p:nvPr/>
        </p:nvPicPr>
        <p:blipFill>
          <a:blip r:embed="rId2"/>
          <a:stretch>
            <a:fillRect/>
          </a:stretch>
        </p:blipFill>
        <p:spPr>
          <a:xfrm>
            <a:off x="6725062" y="2029388"/>
            <a:ext cx="4808799" cy="2788457"/>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03695D6-AD8C-3EA9-DB4F-76827CFAB752}"/>
              </a:ext>
            </a:extLst>
          </p:cNvPr>
          <p:cNvSpPr>
            <a:spLocks noGrp="1"/>
          </p:cNvSpPr>
          <p:nvPr>
            <p:ph type="title"/>
          </p:nvPr>
        </p:nvSpPr>
        <p:spPr>
          <a:xfrm>
            <a:off x="786385" y="841249"/>
            <a:ext cx="5074368" cy="3018870"/>
          </a:xfrm>
        </p:spPr>
        <p:txBody>
          <a:bodyPr anchor="b">
            <a:normAutofit/>
          </a:bodyPr>
          <a:lstStyle/>
          <a:p>
            <a:r>
              <a:rPr lang="en-GB" sz="4800">
                <a:solidFill>
                  <a:schemeClr val="bg1"/>
                </a:solidFill>
              </a:rPr>
              <a:t>In- text citation of a book</a:t>
            </a:r>
          </a:p>
        </p:txBody>
      </p:sp>
      <p:sp>
        <p:nvSpPr>
          <p:cNvPr id="8" name="Content Placeholder 7">
            <a:extLst>
              <a:ext uri="{FF2B5EF4-FFF2-40B4-BE49-F238E27FC236}">
                <a16:creationId xmlns:a16="http://schemas.microsoft.com/office/drawing/2014/main" id="{9E67DF0F-DD50-1061-FE91-6C26CEC533EB}"/>
              </a:ext>
            </a:extLst>
          </p:cNvPr>
          <p:cNvSpPr>
            <a:spLocks noGrp="1"/>
          </p:cNvSpPr>
          <p:nvPr>
            <p:ph idx="1"/>
          </p:nvPr>
        </p:nvSpPr>
        <p:spPr>
          <a:xfrm>
            <a:off x="786383" y="3952172"/>
            <a:ext cx="5074368" cy="2229172"/>
          </a:xfrm>
        </p:spPr>
        <p:txBody>
          <a:bodyPr anchor="t">
            <a:normAutofit/>
          </a:bodyPr>
          <a:lstStyle/>
          <a:p>
            <a:endParaRPr lang="en-US" sz="1800">
              <a:solidFill>
                <a:schemeClr val="bg1"/>
              </a:solidFill>
            </a:endParaRPr>
          </a:p>
        </p:txBody>
      </p:sp>
    </p:spTree>
    <p:extLst>
      <p:ext uri="{BB962C8B-B14F-4D97-AF65-F5344CB8AC3E}">
        <p14:creationId xmlns:p14="http://schemas.microsoft.com/office/powerpoint/2010/main" val="42479150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6"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graphical user interface&#10;&#10;Description automatically generated">
            <a:extLst>
              <a:ext uri="{FF2B5EF4-FFF2-40B4-BE49-F238E27FC236}">
                <a16:creationId xmlns:a16="http://schemas.microsoft.com/office/drawing/2014/main" id="{59567112-7D52-7452-26FF-1A407F0BECAC}"/>
              </a:ext>
            </a:extLst>
          </p:cNvPr>
          <p:cNvPicPr>
            <a:picLocks noChangeAspect="1"/>
          </p:cNvPicPr>
          <p:nvPr/>
        </p:nvPicPr>
        <p:blipFill>
          <a:blip r:embed="rId2"/>
          <a:stretch>
            <a:fillRect/>
          </a:stretch>
        </p:blipFill>
        <p:spPr>
          <a:xfrm>
            <a:off x="1479294" y="1715862"/>
            <a:ext cx="8426293" cy="3640100"/>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456491A-6E4E-201B-52F7-5C11E576EF30}"/>
              </a:ext>
            </a:extLst>
          </p:cNvPr>
          <p:cNvSpPr>
            <a:spLocks noGrp="1"/>
          </p:cNvSpPr>
          <p:nvPr>
            <p:ph type="title"/>
          </p:nvPr>
        </p:nvSpPr>
        <p:spPr>
          <a:xfrm>
            <a:off x="786385" y="841249"/>
            <a:ext cx="5074368" cy="3018870"/>
          </a:xfrm>
        </p:spPr>
        <p:txBody>
          <a:bodyPr anchor="b">
            <a:normAutofit/>
          </a:bodyPr>
          <a:lstStyle/>
          <a:p>
            <a:endParaRPr lang="en-GB" sz="4800">
              <a:solidFill>
                <a:schemeClr val="bg1"/>
              </a:solidFill>
            </a:endParaRPr>
          </a:p>
        </p:txBody>
      </p:sp>
      <p:sp>
        <p:nvSpPr>
          <p:cNvPr id="8" name="Content Placeholder 7">
            <a:extLst>
              <a:ext uri="{FF2B5EF4-FFF2-40B4-BE49-F238E27FC236}">
                <a16:creationId xmlns:a16="http://schemas.microsoft.com/office/drawing/2014/main" id="{88B0380D-AEB6-B7C9-EB79-B9C7D5FB2170}"/>
              </a:ext>
            </a:extLst>
          </p:cNvPr>
          <p:cNvSpPr>
            <a:spLocks noGrp="1"/>
          </p:cNvSpPr>
          <p:nvPr>
            <p:ph idx="1"/>
          </p:nvPr>
        </p:nvSpPr>
        <p:spPr>
          <a:xfrm>
            <a:off x="786383" y="3952172"/>
            <a:ext cx="5074368" cy="2229172"/>
          </a:xfrm>
        </p:spPr>
        <p:txBody>
          <a:bodyPr anchor="t">
            <a:normAutofit/>
          </a:bodyPr>
          <a:lstStyle/>
          <a:p>
            <a:endParaRPr lang="en-US" sz="1800">
              <a:solidFill>
                <a:schemeClr val="bg1"/>
              </a:solidFill>
            </a:endParaRPr>
          </a:p>
        </p:txBody>
      </p:sp>
    </p:spTree>
    <p:extLst>
      <p:ext uri="{BB962C8B-B14F-4D97-AF65-F5344CB8AC3E}">
        <p14:creationId xmlns:p14="http://schemas.microsoft.com/office/powerpoint/2010/main" val="3958598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F7D8271E-0A35-E876-E47D-CFED4ED950BF}"/>
              </a:ext>
            </a:extLst>
          </p:cNvPr>
          <p:cNvPicPr>
            <a:picLocks noGrp="1" noChangeAspect="1"/>
          </p:cNvPicPr>
          <p:nvPr>
            <p:ph idx="1"/>
          </p:nvPr>
        </p:nvPicPr>
        <p:blipFill rotWithShape="1">
          <a:blip r:embed="rId2"/>
          <a:srcRect l="2617" r="5572"/>
          <a:stretch/>
        </p:blipFill>
        <p:spPr>
          <a:xfrm>
            <a:off x="1370413" y="392996"/>
            <a:ext cx="8993279" cy="4262292"/>
          </a:xfrm>
          <a:prstGeom prst="rect">
            <a:avLst/>
          </a:prstGeom>
        </p:spPr>
      </p:pic>
      <p:sp>
        <p:nvSpPr>
          <p:cNvPr id="2" name="TextBox 1">
            <a:extLst>
              <a:ext uri="{FF2B5EF4-FFF2-40B4-BE49-F238E27FC236}">
                <a16:creationId xmlns:a16="http://schemas.microsoft.com/office/drawing/2014/main" id="{ECD730BF-1EB1-6216-CA29-FDEFA5472770}"/>
              </a:ext>
            </a:extLst>
          </p:cNvPr>
          <p:cNvSpPr txBox="1"/>
          <p:nvPr/>
        </p:nvSpPr>
        <p:spPr>
          <a:xfrm>
            <a:off x="1488965" y="4974896"/>
            <a:ext cx="882868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r>
              <a:rPr lang="en-GB"/>
              <a:t>Jones (2021) concludes that most trainee teachers surveyed wanted collective </a:t>
            </a:r>
            <a:r>
              <a:rPr lang="en-GB" err="1"/>
              <a:t>workship</a:t>
            </a:r>
            <a:r>
              <a:rPr lang="en-GB"/>
              <a:t> to continue.</a:t>
            </a:r>
          </a:p>
        </p:txBody>
      </p:sp>
    </p:spTree>
    <p:extLst>
      <p:ext uri="{BB962C8B-B14F-4D97-AF65-F5344CB8AC3E}">
        <p14:creationId xmlns:p14="http://schemas.microsoft.com/office/powerpoint/2010/main" val="105716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E81D-D4E7-793D-D9F5-B283ED638766}"/>
              </a:ext>
            </a:extLst>
          </p:cNvPr>
          <p:cNvSpPr>
            <a:spLocks noGrp="1"/>
          </p:cNvSpPr>
          <p:nvPr>
            <p:ph type="title"/>
          </p:nvPr>
        </p:nvSpPr>
        <p:spPr>
          <a:xfrm>
            <a:off x="6788582" y="858983"/>
            <a:ext cx="3968783" cy="2021378"/>
          </a:xfrm>
        </p:spPr>
        <p:txBody>
          <a:bodyPr>
            <a:normAutofit/>
          </a:bodyPr>
          <a:lstStyle/>
          <a:p>
            <a:r>
              <a:rPr lang="en-GB" sz="4800"/>
              <a:t>Reference list </a:t>
            </a:r>
          </a:p>
        </p:txBody>
      </p:sp>
      <p:sp>
        <p:nvSpPr>
          <p:cNvPr id="3" name="Content Placeholder 2">
            <a:extLst>
              <a:ext uri="{FF2B5EF4-FFF2-40B4-BE49-F238E27FC236}">
                <a16:creationId xmlns:a16="http://schemas.microsoft.com/office/drawing/2014/main" id="{9F5C14B5-1D73-5225-E1FE-1353EA9DD1D1}"/>
              </a:ext>
            </a:extLst>
          </p:cNvPr>
          <p:cNvSpPr>
            <a:spLocks noGrp="1"/>
          </p:cNvSpPr>
          <p:nvPr>
            <p:ph idx="1"/>
          </p:nvPr>
        </p:nvSpPr>
        <p:spPr>
          <a:xfrm>
            <a:off x="6788582" y="3282696"/>
            <a:ext cx="3968783" cy="2957383"/>
          </a:xfrm>
        </p:spPr>
        <p:txBody>
          <a:bodyPr vert="horz" lIns="91440" tIns="45720" rIns="91440" bIns="45720" rtlCol="0" anchor="ctr">
            <a:normAutofit/>
          </a:bodyPr>
          <a:lstStyle/>
          <a:p>
            <a:pPr marL="342900" indent="-342900">
              <a:buFont typeface="Wingdings" panose="020B0604020202020204" pitchFamily="34" charset="0"/>
              <a:buChar char="q"/>
            </a:pPr>
            <a:r>
              <a:rPr lang="en-GB"/>
              <a:t>At the end of your work</a:t>
            </a:r>
            <a:endParaRPr lang="en-US"/>
          </a:p>
          <a:p>
            <a:pPr marL="342900" indent="-342900">
              <a:buFont typeface="Wingdings" panose="020B0604020202020204" pitchFamily="34" charset="0"/>
              <a:buChar char="q"/>
            </a:pPr>
            <a:r>
              <a:rPr lang="en-GB"/>
              <a:t>In alphabetical order of author's surname</a:t>
            </a:r>
          </a:p>
          <a:p>
            <a:endParaRPr lang="en-GB"/>
          </a:p>
        </p:txBody>
      </p:sp>
      <p:sp>
        <p:nvSpPr>
          <p:cNvPr id="5" name="TextBox 4">
            <a:extLst>
              <a:ext uri="{FF2B5EF4-FFF2-40B4-BE49-F238E27FC236}">
                <a16:creationId xmlns:a16="http://schemas.microsoft.com/office/drawing/2014/main" id="{31EFF0D8-1DB7-B6AB-69CB-7E95AC0128D7}"/>
              </a:ext>
            </a:extLst>
          </p:cNvPr>
          <p:cNvSpPr txBox="1"/>
          <p:nvPr/>
        </p:nvSpPr>
        <p:spPr>
          <a:xfrm>
            <a:off x="548400" y="428400"/>
            <a:ext cx="53232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alibri"/>
                <a:cs typeface="Calibri"/>
              </a:rPr>
              <a:t>Cottrell, S. (2019) </a:t>
            </a:r>
            <a:r>
              <a:rPr lang="en-GB" sz="1600" i="1">
                <a:latin typeface="Calibri"/>
                <a:cs typeface="Calibri"/>
              </a:rPr>
              <a:t>The study skills handbook. </a:t>
            </a:r>
            <a:r>
              <a:rPr lang="en-GB" sz="1600">
                <a:latin typeface="Calibri"/>
                <a:cs typeface="Calibri"/>
              </a:rPr>
              <a:t>5th </a:t>
            </a:r>
            <a:r>
              <a:rPr lang="en-GB" sz="1600" err="1">
                <a:latin typeface="Calibri"/>
                <a:cs typeface="Calibri"/>
              </a:rPr>
              <a:t>edn</a:t>
            </a:r>
            <a:r>
              <a:rPr lang="en-GB" sz="1600">
                <a:latin typeface="Calibri"/>
                <a:cs typeface="Calibri"/>
              </a:rPr>
              <a:t>. London: Red Globe Press</a:t>
            </a:r>
          </a:p>
          <a:p>
            <a:endParaRPr lang="en-GB" sz="1600"/>
          </a:p>
          <a:p>
            <a:r>
              <a:rPr lang="en-GB" sz="1600">
                <a:latin typeface="Calibri"/>
                <a:cs typeface="Calibri"/>
              </a:rPr>
              <a:t>Holford, A. (2022) </a:t>
            </a:r>
            <a:r>
              <a:rPr lang="en-GB" sz="1600" i="1">
                <a:latin typeface="Calibri"/>
                <a:cs typeface="Calibri"/>
              </a:rPr>
              <a:t>Student loans: would a graduate tax be a better option? </a:t>
            </a:r>
            <a:r>
              <a:rPr lang="en-GB" sz="1600">
                <a:latin typeface="Calibri"/>
                <a:cs typeface="Calibri"/>
              </a:rPr>
              <a:t>Available at: </a:t>
            </a:r>
            <a:r>
              <a:rPr lang="en-GB" sz="1600">
                <a:latin typeface="Calibri"/>
                <a:cs typeface="Calibri"/>
                <a:hlinkClick r:id="rId2"/>
              </a:rPr>
              <a:t>https://theconversation.com/student-loans-would-a-graduate-tax-be-a-better-option-179253</a:t>
            </a:r>
            <a:r>
              <a:rPr lang="en-GB" sz="1600">
                <a:latin typeface="Calibri"/>
                <a:cs typeface="Calibri"/>
              </a:rPr>
              <a:t> (Accessed: 26 May 2022).</a:t>
            </a:r>
          </a:p>
          <a:p>
            <a:endParaRPr lang="en-GB" sz="1600"/>
          </a:p>
          <a:p>
            <a:r>
              <a:rPr lang="en-GB" sz="1600">
                <a:latin typeface="Calibri"/>
                <a:cs typeface="Calibri"/>
              </a:rPr>
              <a:t>‘Papa’(2022) </a:t>
            </a:r>
            <a:r>
              <a:rPr lang="en-GB" sz="1600" i="1">
                <a:latin typeface="Calibri"/>
                <a:cs typeface="Calibri"/>
              </a:rPr>
              <a:t>Stranger Things, </a:t>
            </a:r>
            <a:r>
              <a:rPr lang="en-GB" sz="1600">
                <a:latin typeface="Calibri"/>
                <a:cs typeface="Calibri"/>
              </a:rPr>
              <a:t>season 4, episode 8. Netflix. Available at: </a:t>
            </a:r>
            <a:r>
              <a:rPr lang="en-GB" sz="1600">
                <a:latin typeface="Calibri"/>
                <a:cs typeface="Calibri"/>
                <a:hlinkClick r:id="rId3"/>
              </a:rPr>
              <a:t>https://www.netflix.com/gb/title/80057281</a:t>
            </a:r>
            <a:r>
              <a:rPr lang="en-GB" sz="1600">
                <a:latin typeface="Calibri"/>
                <a:cs typeface="Calibri"/>
              </a:rPr>
              <a:t> (Accessed: 20 Oct 2022).</a:t>
            </a:r>
          </a:p>
          <a:p>
            <a:endParaRPr lang="en-GB" sz="1600"/>
          </a:p>
          <a:p>
            <a:r>
              <a:rPr lang="en-GB" sz="1600">
                <a:latin typeface="Calibri"/>
                <a:cs typeface="Calibri"/>
              </a:rPr>
              <a:t>Pascoe, K.M., Waterhouse-Bradley, B., and McGinn, T. (2021) 'Systematic literature searching in social work: a practical guide with database appraisal’, </a:t>
            </a:r>
            <a:r>
              <a:rPr lang="en-GB" sz="1600" i="1">
                <a:latin typeface="Calibri"/>
                <a:cs typeface="Calibri"/>
              </a:rPr>
              <a:t>Research on Social Work Practice</a:t>
            </a:r>
            <a:r>
              <a:rPr lang="en-GB" sz="1600">
                <a:latin typeface="Calibri"/>
                <a:cs typeface="Calibri"/>
              </a:rPr>
              <a:t>, 31(5), pp. 541–551. Available at: doi:10.1177/1049731520986857</a:t>
            </a:r>
          </a:p>
          <a:p>
            <a:endParaRPr lang="en-GB" sz="1600"/>
          </a:p>
          <a:p>
            <a:r>
              <a:rPr lang="en-GB" sz="1600">
                <a:latin typeface="Calibri"/>
                <a:cs typeface="Calibri"/>
              </a:rPr>
              <a:t>Thompson, P. (2017) 'Communication technology use and study skills', </a:t>
            </a:r>
            <a:r>
              <a:rPr lang="en-GB" sz="1600" i="1">
                <a:latin typeface="Calibri"/>
                <a:cs typeface="Calibri"/>
              </a:rPr>
              <a:t>Active Learning in Higher Education, </a:t>
            </a:r>
            <a:r>
              <a:rPr lang="en-GB" sz="1600">
                <a:latin typeface="Calibri"/>
                <a:cs typeface="Calibri"/>
              </a:rPr>
              <a:t>18(3), pp. 257-270. Available at: </a:t>
            </a:r>
            <a:r>
              <a:rPr lang="en-GB" sz="1600" err="1">
                <a:latin typeface="Calibri"/>
                <a:cs typeface="Calibri"/>
              </a:rPr>
              <a:t>doi</a:t>
            </a:r>
            <a:r>
              <a:rPr lang="en-GB" sz="1600">
                <a:latin typeface="Calibri"/>
                <a:cs typeface="Calibri"/>
              </a:rPr>
              <a:t>: 10.1177/1469787417715204</a:t>
            </a:r>
          </a:p>
        </p:txBody>
      </p:sp>
    </p:spTree>
    <p:extLst>
      <p:ext uri="{BB962C8B-B14F-4D97-AF65-F5344CB8AC3E}">
        <p14:creationId xmlns:p14="http://schemas.microsoft.com/office/powerpoint/2010/main" val="30387562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6"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Text, application&#10;&#10;Description automatically generated">
            <a:extLst>
              <a:ext uri="{FF2B5EF4-FFF2-40B4-BE49-F238E27FC236}">
                <a16:creationId xmlns:a16="http://schemas.microsoft.com/office/drawing/2014/main" id="{7B50AFAC-3E5B-E564-5989-F4AF78B79E86}"/>
              </a:ext>
            </a:extLst>
          </p:cNvPr>
          <p:cNvPicPr>
            <a:picLocks noChangeAspect="1"/>
          </p:cNvPicPr>
          <p:nvPr/>
        </p:nvPicPr>
        <p:blipFill>
          <a:blip r:embed="rId2"/>
          <a:stretch>
            <a:fillRect/>
          </a:stretch>
        </p:blipFill>
        <p:spPr>
          <a:xfrm>
            <a:off x="5321378" y="1717890"/>
            <a:ext cx="6870209" cy="2673516"/>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243AB93-9FB0-A553-E629-49F09CC32C20}"/>
              </a:ext>
            </a:extLst>
          </p:cNvPr>
          <p:cNvSpPr>
            <a:spLocks noGrp="1"/>
          </p:cNvSpPr>
          <p:nvPr>
            <p:ph type="title"/>
          </p:nvPr>
        </p:nvSpPr>
        <p:spPr>
          <a:xfrm>
            <a:off x="786385" y="841249"/>
            <a:ext cx="5074368" cy="3018870"/>
          </a:xfrm>
        </p:spPr>
        <p:txBody>
          <a:bodyPr anchor="b">
            <a:normAutofit/>
          </a:bodyPr>
          <a:lstStyle/>
          <a:p>
            <a:endParaRPr lang="en-GB" sz="4800">
              <a:solidFill>
                <a:schemeClr val="bg1"/>
              </a:solidFill>
            </a:endParaRPr>
          </a:p>
        </p:txBody>
      </p:sp>
      <p:sp>
        <p:nvSpPr>
          <p:cNvPr id="8" name="Content Placeholder 7">
            <a:extLst>
              <a:ext uri="{FF2B5EF4-FFF2-40B4-BE49-F238E27FC236}">
                <a16:creationId xmlns:a16="http://schemas.microsoft.com/office/drawing/2014/main" id="{61E374F9-CAF8-D024-1B35-F481A30151D6}"/>
              </a:ext>
            </a:extLst>
          </p:cNvPr>
          <p:cNvSpPr>
            <a:spLocks noGrp="1"/>
          </p:cNvSpPr>
          <p:nvPr>
            <p:ph idx="1"/>
          </p:nvPr>
        </p:nvSpPr>
        <p:spPr>
          <a:xfrm>
            <a:off x="786383" y="3952172"/>
            <a:ext cx="5074368" cy="2229172"/>
          </a:xfrm>
        </p:spPr>
        <p:txBody>
          <a:bodyPr anchor="t">
            <a:normAutofit/>
          </a:bodyPr>
          <a:lstStyle/>
          <a:p>
            <a:endParaRPr lang="en-US" sz="1800">
              <a:solidFill>
                <a:schemeClr val="bg1"/>
              </a:solidFill>
            </a:endParaRPr>
          </a:p>
        </p:txBody>
      </p:sp>
    </p:spTree>
    <p:extLst>
      <p:ext uri="{BB962C8B-B14F-4D97-AF65-F5344CB8AC3E}">
        <p14:creationId xmlns:p14="http://schemas.microsoft.com/office/powerpoint/2010/main" val="2411317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4"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49C9C3E8-315A-6FD9-28F5-46F1038DE8BB}"/>
              </a:ext>
            </a:extLst>
          </p:cNvPr>
          <p:cNvPicPr>
            <a:picLocks noChangeAspect="1"/>
          </p:cNvPicPr>
          <p:nvPr/>
        </p:nvPicPr>
        <p:blipFill>
          <a:blip r:embed="rId2"/>
          <a:stretch>
            <a:fillRect/>
          </a:stretch>
        </p:blipFill>
        <p:spPr>
          <a:xfrm>
            <a:off x="5866810" y="2042657"/>
            <a:ext cx="6364883" cy="2200446"/>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74F4F04-044B-97C1-5365-010CFFA74CF5}"/>
              </a:ext>
            </a:extLst>
          </p:cNvPr>
          <p:cNvSpPr>
            <a:spLocks noGrp="1"/>
          </p:cNvSpPr>
          <p:nvPr>
            <p:ph type="title"/>
          </p:nvPr>
        </p:nvSpPr>
        <p:spPr>
          <a:xfrm>
            <a:off x="786385" y="841249"/>
            <a:ext cx="5074368" cy="3018870"/>
          </a:xfrm>
        </p:spPr>
        <p:txBody>
          <a:bodyPr anchor="b">
            <a:normAutofit/>
          </a:bodyPr>
          <a:lstStyle/>
          <a:p>
            <a:endParaRPr lang="en-GB" sz="4800">
              <a:solidFill>
                <a:schemeClr val="bg1"/>
              </a:solidFill>
            </a:endParaRPr>
          </a:p>
        </p:txBody>
      </p:sp>
      <p:sp>
        <p:nvSpPr>
          <p:cNvPr id="3" name="Content Placeholder 2">
            <a:extLst>
              <a:ext uri="{FF2B5EF4-FFF2-40B4-BE49-F238E27FC236}">
                <a16:creationId xmlns:a16="http://schemas.microsoft.com/office/drawing/2014/main" id="{08B2BAEE-E251-CFBB-5157-C74E7EC1B02F}"/>
              </a:ext>
            </a:extLst>
          </p:cNvPr>
          <p:cNvSpPr>
            <a:spLocks noGrp="1"/>
          </p:cNvSpPr>
          <p:nvPr>
            <p:ph idx="1"/>
          </p:nvPr>
        </p:nvSpPr>
        <p:spPr>
          <a:xfrm>
            <a:off x="786383" y="3952172"/>
            <a:ext cx="5074368" cy="2229172"/>
          </a:xfrm>
        </p:spPr>
        <p:txBody>
          <a:bodyPr vert="horz" lIns="91440" tIns="45720" rIns="91440" bIns="45720" rtlCol="0" anchor="t">
            <a:normAutofit/>
          </a:bodyPr>
          <a:lstStyle/>
          <a:p>
            <a:r>
              <a:rPr lang="en-GB" b="1">
                <a:solidFill>
                  <a:schemeClr val="bg1"/>
                </a:solidFill>
              </a:rPr>
              <a:t>Referencing a book</a:t>
            </a:r>
          </a:p>
          <a:p>
            <a:endParaRPr lang="en-GB" sz="1800">
              <a:solidFill>
                <a:schemeClr val="bg1"/>
              </a:solidFill>
            </a:endParaRPr>
          </a:p>
        </p:txBody>
      </p:sp>
    </p:spTree>
    <p:extLst>
      <p:ext uri="{BB962C8B-B14F-4D97-AF65-F5344CB8AC3E}">
        <p14:creationId xmlns:p14="http://schemas.microsoft.com/office/powerpoint/2010/main" val="27821035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1905000"/>
            <a:ext cx="4536800" cy="3141047"/>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298DC4FE-31D8-564E-A8D6-AADE027C8EE9}"/>
              </a:ext>
            </a:extLst>
          </p:cNvPr>
          <p:cNvSpPr>
            <a:spLocks noGrp="1"/>
          </p:cNvSpPr>
          <p:nvPr>
            <p:ph type="title"/>
          </p:nvPr>
        </p:nvSpPr>
        <p:spPr>
          <a:xfrm>
            <a:off x="838200" y="1495427"/>
            <a:ext cx="3733800" cy="4024310"/>
          </a:xfrm>
        </p:spPr>
        <p:txBody>
          <a:bodyPr>
            <a:normAutofit/>
          </a:bodyPr>
          <a:lstStyle/>
          <a:p>
            <a:r>
              <a:rPr lang="en-US"/>
              <a:t>What happens when we do not reference correctly?</a:t>
            </a:r>
          </a:p>
        </p:txBody>
      </p:sp>
      <p:pic>
        <p:nvPicPr>
          <p:cNvPr id="7" name="Picture 7">
            <a:extLst>
              <a:ext uri="{FF2B5EF4-FFF2-40B4-BE49-F238E27FC236}">
                <a16:creationId xmlns:a16="http://schemas.microsoft.com/office/drawing/2014/main" id="{3FB3B032-EC8B-5D49-947B-54F9B881E654}"/>
              </a:ext>
            </a:extLst>
          </p:cNvPr>
          <p:cNvPicPr>
            <a:picLocks noChangeAspect="1"/>
          </p:cNvPicPr>
          <p:nvPr/>
        </p:nvPicPr>
        <p:blipFill>
          <a:blip r:embed="rId3"/>
          <a:stretch>
            <a:fillRect/>
          </a:stretch>
        </p:blipFill>
        <p:spPr>
          <a:xfrm>
            <a:off x="10688950" y="507168"/>
            <a:ext cx="671045" cy="636186"/>
          </a:xfrm>
          <a:prstGeom prst="rect">
            <a:avLst/>
          </a:prstGeom>
        </p:spPr>
      </p:pic>
      <p:sp>
        <p:nvSpPr>
          <p:cNvPr id="4" name="Rectangle 3">
            <a:extLst>
              <a:ext uri="{FF2B5EF4-FFF2-40B4-BE49-F238E27FC236}">
                <a16:creationId xmlns:a16="http://schemas.microsoft.com/office/drawing/2014/main" id="{5FC717B6-6065-D4C9-DAC4-36D3EF968847}"/>
              </a:ext>
            </a:extLst>
          </p:cNvPr>
          <p:cNvSpPr/>
          <p:nvPr/>
        </p:nvSpPr>
        <p:spPr>
          <a:xfrm>
            <a:off x="6123269" y="1882828"/>
            <a:ext cx="4562216" cy="1611752"/>
          </a:xfrm>
          <a:prstGeom prst="rect">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275143">
              <a:spcAft>
                <a:spcPts val="354"/>
              </a:spcAft>
            </a:pPr>
            <a:r>
              <a:rPr lang="en-US" sz="1150" kern="1200">
                <a:solidFill>
                  <a:schemeClr val="bg1"/>
                </a:solidFill>
                <a:latin typeface="+mn-lt"/>
                <a:ea typeface="+mn-ea"/>
                <a:cs typeface="+mn-cs"/>
              </a:rPr>
              <a:t>PLAGIARISM</a:t>
            </a:r>
            <a:endParaRPr lang="en-US" sz="1150" kern="1200">
              <a:solidFill>
                <a:schemeClr val="bg1"/>
              </a:solidFill>
              <a:latin typeface="+mn-lt"/>
            </a:endParaRPr>
          </a:p>
          <a:p>
            <a:pPr algn="ctr" defTabSz="275143">
              <a:spcAft>
                <a:spcPts val="354"/>
              </a:spcAft>
            </a:pPr>
            <a:r>
              <a:rPr lang="en-US" sz="1150" kern="1200">
                <a:solidFill>
                  <a:schemeClr val="bg1"/>
                </a:solidFill>
                <a:latin typeface="+mn-lt"/>
                <a:ea typeface="+mn-lt"/>
                <a:cs typeface="+mn-lt"/>
              </a:rPr>
              <a:t>"Passing someone else's work off as your own"</a:t>
            </a:r>
            <a:endParaRPr lang="en-US" sz="1150">
              <a:solidFill>
                <a:schemeClr val="bg1"/>
              </a:solidFill>
            </a:endParaRPr>
          </a:p>
        </p:txBody>
      </p:sp>
      <p:sp>
        <p:nvSpPr>
          <p:cNvPr id="5" name="Oval 4">
            <a:extLst>
              <a:ext uri="{FF2B5EF4-FFF2-40B4-BE49-F238E27FC236}">
                <a16:creationId xmlns:a16="http://schemas.microsoft.com/office/drawing/2014/main" id="{FDD5ADFF-42A7-23B7-3783-37739136F7A9}"/>
              </a:ext>
            </a:extLst>
          </p:cNvPr>
          <p:cNvSpPr/>
          <p:nvPr/>
        </p:nvSpPr>
        <p:spPr>
          <a:xfrm>
            <a:off x="7693506" y="3702886"/>
            <a:ext cx="1896264" cy="130849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275143">
              <a:spcAft>
                <a:spcPts val="354"/>
              </a:spcAft>
            </a:pPr>
            <a:r>
              <a:rPr lang="en-US" sz="1652" kern="1200">
                <a:solidFill>
                  <a:srgbClr val="555555"/>
                </a:solidFill>
                <a:latin typeface="+mn-lt"/>
                <a:ea typeface="+mn-ea"/>
                <a:cs typeface="+mn-cs"/>
              </a:rPr>
              <a:t>SERIOUS </a:t>
            </a:r>
            <a:endParaRPr lang="en-US" sz="1062" kern="1200">
              <a:solidFill>
                <a:srgbClr val="555555"/>
              </a:solidFill>
              <a:latin typeface="+mn-lt"/>
              <a:ea typeface="+mn-ea"/>
              <a:cs typeface="+mn-cs"/>
            </a:endParaRPr>
          </a:p>
          <a:p>
            <a:pPr algn="ctr" defTabSz="275143">
              <a:spcAft>
                <a:spcPts val="354"/>
              </a:spcAft>
            </a:pPr>
            <a:r>
              <a:rPr lang="en-US" sz="1652" kern="1200">
                <a:solidFill>
                  <a:srgbClr val="555555"/>
                </a:solidFill>
                <a:latin typeface="+mn-lt"/>
                <a:ea typeface="+mn-ea"/>
                <a:cs typeface="+mn-cs"/>
              </a:rPr>
              <a:t>ACADEMIC OFFENCE!!</a:t>
            </a:r>
            <a:endParaRPr lang="en-US"/>
          </a:p>
        </p:txBody>
      </p:sp>
      <p:pic>
        <p:nvPicPr>
          <p:cNvPr id="9" name="Picture 7">
            <a:extLst>
              <a:ext uri="{FF2B5EF4-FFF2-40B4-BE49-F238E27FC236}">
                <a16:creationId xmlns:a16="http://schemas.microsoft.com/office/drawing/2014/main" id="{A71E44DB-31B3-9BC3-A751-89F4A6BA3991}"/>
              </a:ext>
            </a:extLst>
          </p:cNvPr>
          <p:cNvPicPr>
            <a:picLocks noChangeAspect="1"/>
          </p:cNvPicPr>
          <p:nvPr/>
        </p:nvPicPr>
        <p:blipFill>
          <a:blip r:embed="rId3"/>
          <a:stretch>
            <a:fillRect/>
          </a:stretch>
        </p:blipFill>
        <p:spPr>
          <a:xfrm>
            <a:off x="6305880" y="589676"/>
            <a:ext cx="671045" cy="636186"/>
          </a:xfrm>
          <a:prstGeom prst="rect">
            <a:avLst/>
          </a:prstGeom>
        </p:spPr>
      </p:pic>
      <p:pic>
        <p:nvPicPr>
          <p:cNvPr id="3" name="Picture 7">
            <a:extLst>
              <a:ext uri="{FF2B5EF4-FFF2-40B4-BE49-F238E27FC236}">
                <a16:creationId xmlns:a16="http://schemas.microsoft.com/office/drawing/2014/main" id="{3BF15EF1-CA1D-4592-214D-ED9A145FF26F}"/>
              </a:ext>
            </a:extLst>
          </p:cNvPr>
          <p:cNvPicPr>
            <a:picLocks noChangeAspect="1"/>
          </p:cNvPicPr>
          <p:nvPr/>
        </p:nvPicPr>
        <p:blipFill>
          <a:blip r:embed="rId3"/>
          <a:stretch>
            <a:fillRect/>
          </a:stretch>
        </p:blipFill>
        <p:spPr>
          <a:xfrm>
            <a:off x="10491564" y="4695510"/>
            <a:ext cx="671045" cy="636186"/>
          </a:xfrm>
          <a:prstGeom prst="rect">
            <a:avLst/>
          </a:prstGeom>
        </p:spPr>
      </p:pic>
      <p:pic>
        <p:nvPicPr>
          <p:cNvPr id="6" name="Picture 7">
            <a:extLst>
              <a:ext uri="{FF2B5EF4-FFF2-40B4-BE49-F238E27FC236}">
                <a16:creationId xmlns:a16="http://schemas.microsoft.com/office/drawing/2014/main" id="{57A806F8-7ECA-E456-26D8-A3695CBD3B62}"/>
              </a:ext>
            </a:extLst>
          </p:cNvPr>
          <p:cNvPicPr>
            <a:picLocks noChangeAspect="1"/>
          </p:cNvPicPr>
          <p:nvPr/>
        </p:nvPicPr>
        <p:blipFill>
          <a:blip r:embed="rId3"/>
          <a:stretch>
            <a:fillRect/>
          </a:stretch>
        </p:blipFill>
        <p:spPr>
          <a:xfrm>
            <a:off x="6095246" y="4694421"/>
            <a:ext cx="671045" cy="636186"/>
          </a:xfrm>
          <a:prstGeom prst="rect">
            <a:avLst/>
          </a:prstGeom>
        </p:spPr>
      </p:pic>
    </p:spTree>
    <p:extLst>
      <p:ext uri="{BB962C8B-B14F-4D97-AF65-F5344CB8AC3E}">
        <p14:creationId xmlns:p14="http://schemas.microsoft.com/office/powerpoint/2010/main" val="17603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01C064A-E6E4-44D2-B345-2BB7514A70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B12EA1C-AD22-49E2-9660-D9CDC6B6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a:extLst>
                <a:ext uri="{FF2B5EF4-FFF2-40B4-BE49-F238E27FC236}">
                  <a16:creationId xmlns:a16="http://schemas.microsoft.com/office/drawing/2014/main" id="{67CE115B-4A96-4B14-8520-5C5FC624E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Color">
            <a:extLst>
              <a:ext uri="{FF2B5EF4-FFF2-40B4-BE49-F238E27FC236}">
                <a16:creationId xmlns:a16="http://schemas.microsoft.com/office/drawing/2014/main" id="{D1945E2A-ABF1-415C-B37A-BD0A5C199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9F4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Red alert button">
            <a:extLst>
              <a:ext uri="{FF2B5EF4-FFF2-40B4-BE49-F238E27FC236}">
                <a16:creationId xmlns:a16="http://schemas.microsoft.com/office/drawing/2014/main" id="{9DAAEC4E-01D4-4A6F-FE8F-F938F720FF68}"/>
              </a:ext>
            </a:extLst>
          </p:cNvPr>
          <p:cNvPicPr>
            <a:picLocks noChangeAspect="1"/>
          </p:cNvPicPr>
          <p:nvPr/>
        </p:nvPicPr>
        <p:blipFill rotWithShape="1">
          <a:blip r:embed="rId2"/>
          <a:srcRect l="3265" r="6007" b="2"/>
          <a:stretch/>
        </p:blipFill>
        <p:spPr>
          <a:xfrm>
            <a:off x="4747306" y="653615"/>
            <a:ext cx="6701945" cy="5540004"/>
          </a:xfrm>
          <a:prstGeom prst="rect">
            <a:avLst/>
          </a:prstGeom>
        </p:spPr>
      </p:pic>
      <p:grpSp>
        <p:nvGrpSpPr>
          <p:cNvPr id="17" name="Group 16">
            <a:extLst>
              <a:ext uri="{FF2B5EF4-FFF2-40B4-BE49-F238E27FC236}">
                <a16:creationId xmlns:a16="http://schemas.microsoft.com/office/drawing/2014/main" id="{BCCEE623-F22A-4681-990C-036558C135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39928A56-DDFB-4B12-BB34-20833166B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B3765F0-85F4-4EB3-93DA-59F421CD4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E03A00-A562-4753-8BA0-93F8B05DE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5F5D032-1BA8-410D-B68E-0DD597582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A3FCDE-79E0-49F5-A381-232AB935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E27297F-31E8-46C6-8569-1FD12C653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374C063-2A46-4D9F-A085-0FB2F194C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1DA4166-3B8A-7D3C-EA5A-F5307B70138C}"/>
              </a:ext>
            </a:extLst>
          </p:cNvPr>
          <p:cNvSpPr>
            <a:spLocks noGrp="1"/>
          </p:cNvSpPr>
          <p:nvPr>
            <p:ph type="title"/>
          </p:nvPr>
        </p:nvSpPr>
        <p:spPr>
          <a:xfrm>
            <a:off x="786385" y="841249"/>
            <a:ext cx="3761709" cy="3018870"/>
          </a:xfrm>
        </p:spPr>
        <p:txBody>
          <a:bodyPr vert="horz" lIns="91440" tIns="45720" rIns="91440" bIns="45720" rtlCol="0" anchor="b">
            <a:normAutofit/>
          </a:bodyPr>
          <a:lstStyle/>
          <a:p>
            <a:r>
              <a:rPr lang="en-US" sz="4800">
                <a:solidFill>
                  <a:schemeClr val="tx2"/>
                </a:solidFill>
              </a:rPr>
              <a:t>Essay Mills </a:t>
            </a:r>
          </a:p>
        </p:txBody>
      </p:sp>
      <p:sp>
        <p:nvSpPr>
          <p:cNvPr id="3" name="Content Placeholder 2">
            <a:extLst>
              <a:ext uri="{FF2B5EF4-FFF2-40B4-BE49-F238E27FC236}">
                <a16:creationId xmlns:a16="http://schemas.microsoft.com/office/drawing/2014/main" id="{C688429E-B4A5-9C59-278E-874EFC758E6E}"/>
              </a:ext>
            </a:extLst>
          </p:cNvPr>
          <p:cNvSpPr>
            <a:spLocks noGrp="1"/>
          </p:cNvSpPr>
          <p:nvPr>
            <p:ph idx="1"/>
          </p:nvPr>
        </p:nvSpPr>
        <p:spPr>
          <a:xfrm>
            <a:off x="786383" y="3952172"/>
            <a:ext cx="3761709" cy="2229172"/>
          </a:xfrm>
        </p:spPr>
        <p:txBody>
          <a:bodyPr vert="horz" lIns="91440" tIns="45720" rIns="91440" bIns="45720" rtlCol="0" anchor="t">
            <a:normAutofit/>
          </a:bodyPr>
          <a:lstStyle/>
          <a:p>
            <a:r>
              <a:rPr lang="en-US" sz="1800">
                <a:solidFill>
                  <a:schemeClr val="tx2"/>
                </a:solidFill>
                <a:ea typeface="+mn-lt"/>
                <a:cs typeface="+mn-lt"/>
                <a:hlinkClick r:id="rId3"/>
              </a:rPr>
              <a:t>Degrees</a:t>
            </a:r>
            <a:r>
              <a:rPr lang="en-US" sz="1800">
                <a:solidFill>
                  <a:schemeClr val="tx2"/>
                </a:solidFill>
                <a:ea typeface="+mn-lt"/>
                <a:cs typeface="+mn-lt"/>
                <a:hlinkClick r:id="rId3">
                  <a:extLst>
                    <a:ext uri="{A12FA001-AC4F-418D-AE19-62706E023703}">
                      <ahyp:hlinkClr xmlns:ahyp="http://schemas.microsoft.com/office/drawing/2018/hyperlinkcolor" val="tx"/>
                    </a:ext>
                  </a:extLst>
                </a:hlinkClick>
              </a:rPr>
              <a:t> For Sale: Inside The Essay Writing Industry: Students On The Edge - YouTube</a:t>
            </a:r>
          </a:p>
        </p:txBody>
      </p:sp>
    </p:spTree>
    <p:extLst>
      <p:ext uri="{BB962C8B-B14F-4D97-AF65-F5344CB8AC3E}">
        <p14:creationId xmlns:p14="http://schemas.microsoft.com/office/powerpoint/2010/main" val="2292456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5"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ightbulb">
            <a:extLst>
              <a:ext uri="{FF2B5EF4-FFF2-40B4-BE49-F238E27FC236}">
                <a16:creationId xmlns:a16="http://schemas.microsoft.com/office/drawing/2014/main" id="{1DB88691-2424-1796-4956-1E6DA23A6A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25062" y="1019217"/>
            <a:ext cx="4808799" cy="4808799"/>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9F967D6-C0FB-0EBA-96BC-EE7D71526854}"/>
              </a:ext>
            </a:extLst>
          </p:cNvPr>
          <p:cNvSpPr>
            <a:spLocks noGrp="1"/>
          </p:cNvSpPr>
          <p:nvPr>
            <p:ph type="title"/>
          </p:nvPr>
        </p:nvSpPr>
        <p:spPr>
          <a:xfrm>
            <a:off x="643897" y="-490702"/>
            <a:ext cx="5074368" cy="3018870"/>
          </a:xfrm>
        </p:spPr>
        <p:txBody>
          <a:bodyPr anchor="b">
            <a:normAutofit/>
          </a:bodyPr>
          <a:lstStyle/>
          <a:p>
            <a:r>
              <a:rPr lang="en-US" sz="4800">
                <a:solidFill>
                  <a:schemeClr val="bg1"/>
                </a:solidFill>
              </a:rPr>
              <a:t>Can we use AI?</a:t>
            </a:r>
          </a:p>
        </p:txBody>
      </p:sp>
      <p:sp>
        <p:nvSpPr>
          <p:cNvPr id="3" name="Content Placeholder 2">
            <a:extLst>
              <a:ext uri="{FF2B5EF4-FFF2-40B4-BE49-F238E27FC236}">
                <a16:creationId xmlns:a16="http://schemas.microsoft.com/office/drawing/2014/main" id="{352826A1-19A4-2DB3-0E35-89FAAD86FC40}"/>
              </a:ext>
            </a:extLst>
          </p:cNvPr>
          <p:cNvSpPr>
            <a:spLocks noGrp="1"/>
          </p:cNvSpPr>
          <p:nvPr>
            <p:ph idx="1"/>
          </p:nvPr>
        </p:nvSpPr>
        <p:spPr>
          <a:xfrm>
            <a:off x="104920" y="2942367"/>
            <a:ext cx="5743441" cy="3716001"/>
          </a:xfrm>
        </p:spPr>
        <p:txBody>
          <a:bodyPr vert="horz" lIns="91440" tIns="45720" rIns="91440" bIns="45720" rtlCol="0" anchor="t">
            <a:noAutofit/>
          </a:bodyPr>
          <a:lstStyle/>
          <a:p>
            <a:r>
              <a:rPr lang="en-US" sz="2000" dirty="0">
                <a:solidFill>
                  <a:schemeClr val="bg1"/>
                </a:solidFill>
              </a:rPr>
              <a:t>Please refer to the assignment brief</a:t>
            </a:r>
          </a:p>
          <a:p>
            <a:r>
              <a:rPr lang="en-US" sz="2000" dirty="0">
                <a:solidFill>
                  <a:schemeClr val="bg1"/>
                </a:solidFill>
              </a:rPr>
              <a:t>Some allow elements of AI but be very careful.</a:t>
            </a:r>
          </a:p>
          <a:p>
            <a:r>
              <a:rPr lang="en-US" sz="2000" dirty="0">
                <a:solidFill>
                  <a:schemeClr val="bg1"/>
                </a:solidFill>
              </a:rPr>
              <a:t>You CANNOT use AI to write the assignment for you! This is not authentic work.</a:t>
            </a:r>
          </a:p>
          <a:p>
            <a:r>
              <a:rPr lang="en-US" sz="2000" dirty="0">
                <a:solidFill>
                  <a:schemeClr val="bg1"/>
                </a:solidFill>
                <a:ea typeface="+mn-lt"/>
                <a:cs typeface="+mn-lt"/>
              </a:rPr>
              <a:t>Independent learning:-</a:t>
            </a:r>
          </a:p>
          <a:p>
            <a:r>
              <a:rPr lang="en-US" sz="2000" dirty="0">
                <a:solidFill>
                  <a:schemeClr val="bg1"/>
                </a:solidFill>
                <a:ea typeface="+mn-lt"/>
                <a:cs typeface="+mn-lt"/>
                <a:hlinkClick r:id="rId4">
                  <a:extLst>
                    <a:ext uri="{A12FA001-AC4F-418D-AE19-62706E023703}">
                      <ahyp:hlinkClr xmlns:ahyp="http://schemas.microsoft.com/office/drawing/2018/hyperlinkcolor" val="tx"/>
                    </a:ext>
                  </a:extLst>
                </a:hlinkClick>
              </a:rPr>
              <a:t>moodle.uwtsd.ac.uk/mod/scorm/player.php?a=7736&amp;currentorg=articulate_rise&amp;scoid=17025&amp;sesskey=u7KUpwQeqC&amp;display=popup&amp;mode=normal</a:t>
            </a:r>
            <a:endParaRPr lang="en-US" sz="2000" dirty="0">
              <a:solidFill>
                <a:schemeClr val="bg1"/>
              </a:solidFill>
            </a:endParaRPr>
          </a:p>
          <a:p>
            <a:endParaRPr lang="en-US" sz="2000">
              <a:solidFill>
                <a:schemeClr val="bg1"/>
              </a:solidFill>
            </a:endParaRPr>
          </a:p>
          <a:p>
            <a:endParaRPr lang="en-US" sz="2000">
              <a:solidFill>
                <a:schemeClr val="bg1"/>
              </a:solidFill>
            </a:endParaRPr>
          </a:p>
          <a:p>
            <a:endParaRPr lang="en-US" sz="2000">
              <a:solidFill>
                <a:schemeClr val="bg1"/>
              </a:solidFill>
            </a:endParaRPr>
          </a:p>
          <a:p>
            <a:endParaRPr lang="en-US" b="1" u="sng">
              <a:solidFill>
                <a:schemeClr val="bg1"/>
              </a:solidFill>
            </a:endParaRPr>
          </a:p>
        </p:txBody>
      </p:sp>
    </p:spTree>
    <p:extLst>
      <p:ext uri="{BB962C8B-B14F-4D97-AF65-F5344CB8AC3E}">
        <p14:creationId xmlns:p14="http://schemas.microsoft.com/office/powerpoint/2010/main" val="23242416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2119D-B905-5892-BC69-379C7331866D}"/>
              </a:ext>
            </a:extLst>
          </p:cNvPr>
          <p:cNvSpPr>
            <a:spLocks noGrp="1"/>
          </p:cNvSpPr>
          <p:nvPr>
            <p:ph type="title"/>
          </p:nvPr>
        </p:nvSpPr>
        <p:spPr>
          <a:xfrm>
            <a:off x="761801" y="858982"/>
            <a:ext cx="9589765" cy="1432273"/>
          </a:xfrm>
        </p:spPr>
        <p:txBody>
          <a:bodyPr>
            <a:normAutofit/>
          </a:bodyPr>
          <a:lstStyle/>
          <a:p>
            <a:r>
              <a:rPr lang="en-GB" dirty="0"/>
              <a:t>Task......</a:t>
            </a:r>
            <a:endParaRPr lang="en-GB" dirty="0">
              <a:solidFill>
                <a:srgbClr val="FF0000"/>
              </a:solidFill>
            </a:endParaRPr>
          </a:p>
        </p:txBody>
      </p:sp>
      <p:graphicFrame>
        <p:nvGraphicFramePr>
          <p:cNvPr id="17" name="Content Placeholder 2">
            <a:extLst>
              <a:ext uri="{FF2B5EF4-FFF2-40B4-BE49-F238E27FC236}">
                <a16:creationId xmlns:a16="http://schemas.microsoft.com/office/drawing/2014/main" id="{3CB90FF3-846D-06E8-7A48-61C37B56C0F8}"/>
              </a:ext>
            </a:extLst>
          </p:cNvPr>
          <p:cNvGraphicFramePr>
            <a:graphicFrameLocks noGrp="1"/>
          </p:cNvGraphicFramePr>
          <p:nvPr>
            <p:ph idx="1"/>
            <p:extLst>
              <p:ext uri="{D42A27DB-BD31-4B8C-83A1-F6EECF244321}">
                <p14:modId xmlns:p14="http://schemas.microsoft.com/office/powerpoint/2010/main" val="2526660509"/>
              </p:ext>
            </p:extLst>
          </p:nvPr>
        </p:nvGraphicFramePr>
        <p:xfrm>
          <a:off x="414872" y="1969542"/>
          <a:ext cx="10641400" cy="4531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9937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748F4-131A-D6DD-4DA9-A88F13F956AD}"/>
              </a:ext>
            </a:extLst>
          </p:cNvPr>
          <p:cNvSpPr>
            <a:spLocks noGrp="1"/>
          </p:cNvSpPr>
          <p:nvPr>
            <p:ph type="title"/>
          </p:nvPr>
        </p:nvSpPr>
        <p:spPr>
          <a:xfrm>
            <a:off x="761801" y="956281"/>
            <a:ext cx="4911905" cy="2010284"/>
          </a:xfrm>
        </p:spPr>
        <p:txBody>
          <a:bodyPr anchor="b">
            <a:normAutofit/>
          </a:bodyPr>
          <a:lstStyle/>
          <a:p>
            <a:r>
              <a:rPr lang="en-GB" dirty="0"/>
              <a:t>How should I cite on a Power Point?</a:t>
            </a:r>
          </a:p>
        </p:txBody>
      </p:sp>
      <p:sp>
        <p:nvSpPr>
          <p:cNvPr id="3" name="Content Placeholder 2">
            <a:extLst>
              <a:ext uri="{FF2B5EF4-FFF2-40B4-BE49-F238E27FC236}">
                <a16:creationId xmlns:a16="http://schemas.microsoft.com/office/drawing/2014/main" id="{80CB91EA-E12C-9774-A722-B8358CE9A5B4}"/>
              </a:ext>
            </a:extLst>
          </p:cNvPr>
          <p:cNvSpPr>
            <a:spLocks noGrp="1"/>
          </p:cNvSpPr>
          <p:nvPr>
            <p:ph idx="1"/>
          </p:nvPr>
        </p:nvSpPr>
        <p:spPr>
          <a:xfrm>
            <a:off x="761802" y="3566161"/>
            <a:ext cx="4911905" cy="2551176"/>
          </a:xfrm>
        </p:spPr>
        <p:txBody>
          <a:bodyPr vert="horz" lIns="91440" tIns="45720" rIns="91440" bIns="45720" rtlCol="0" anchor="ctr">
            <a:normAutofit/>
          </a:bodyPr>
          <a:lstStyle/>
          <a:p>
            <a:r>
              <a:rPr lang="en-GB" b="1" u="sng" dirty="0"/>
              <a:t>Example 1:-</a:t>
            </a:r>
            <a:endParaRPr lang="en-US" b="1" dirty="0"/>
          </a:p>
          <a:p>
            <a:r>
              <a:rPr lang="en-GB" dirty="0"/>
              <a:t>Wellbeing is strongly linked to happiness and satisfaction (NHS, 2018)</a:t>
            </a:r>
          </a:p>
          <a:p>
            <a:endParaRPr lang="en-GB" dirty="0"/>
          </a:p>
        </p:txBody>
      </p:sp>
      <p:pic>
        <p:nvPicPr>
          <p:cNvPr id="4" name="Picture 3" descr="Person blowing confetti">
            <a:extLst>
              <a:ext uri="{FF2B5EF4-FFF2-40B4-BE49-F238E27FC236}">
                <a16:creationId xmlns:a16="http://schemas.microsoft.com/office/drawing/2014/main" id="{E13A4CAD-2B3D-A6B6-0FC3-57F8237227E0}"/>
              </a:ext>
            </a:extLst>
          </p:cNvPr>
          <p:cNvPicPr>
            <a:picLocks noChangeAspect="1"/>
          </p:cNvPicPr>
          <p:nvPr/>
        </p:nvPicPr>
        <p:blipFill rotWithShape="1">
          <a:blip r:embed="rId2"/>
          <a:srcRect l="24491" r="24489" b="-2"/>
          <a:stretch/>
        </p:blipFill>
        <p:spPr>
          <a:xfrm>
            <a:off x="6103028" y="373566"/>
            <a:ext cx="4763015" cy="6231638"/>
          </a:xfrm>
          <a:prstGeom prst="rect">
            <a:avLst/>
          </a:prstGeom>
        </p:spPr>
      </p:pic>
    </p:spTree>
    <p:extLst>
      <p:ext uri="{BB962C8B-B14F-4D97-AF65-F5344CB8AC3E}">
        <p14:creationId xmlns:p14="http://schemas.microsoft.com/office/powerpoint/2010/main" val="33590455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90D9A-07AD-6B77-E44F-870434965323}"/>
              </a:ext>
            </a:extLst>
          </p:cNvPr>
          <p:cNvSpPr>
            <a:spLocks noGrp="1"/>
          </p:cNvSpPr>
          <p:nvPr>
            <p:ph type="title"/>
          </p:nvPr>
        </p:nvSpPr>
        <p:spPr>
          <a:xfrm>
            <a:off x="6788582" y="858983"/>
            <a:ext cx="3968783" cy="2021378"/>
          </a:xfrm>
        </p:spPr>
        <p:txBody>
          <a:bodyPr>
            <a:normAutofit/>
          </a:bodyPr>
          <a:lstStyle/>
          <a:p>
            <a:r>
              <a:rPr lang="en-GB" sz="4800"/>
              <a:t>Example 2</a:t>
            </a:r>
          </a:p>
        </p:txBody>
      </p:sp>
      <p:pic>
        <p:nvPicPr>
          <p:cNvPr id="4" name="Picture 3" descr="Woman hydrating">
            <a:extLst>
              <a:ext uri="{FF2B5EF4-FFF2-40B4-BE49-F238E27FC236}">
                <a16:creationId xmlns:a16="http://schemas.microsoft.com/office/drawing/2014/main" id="{A2D5DEF1-3EF7-49A8-FDDC-C9ECB3FFB8FC}"/>
              </a:ext>
            </a:extLst>
          </p:cNvPr>
          <p:cNvPicPr>
            <a:picLocks noChangeAspect="1"/>
          </p:cNvPicPr>
          <p:nvPr/>
        </p:nvPicPr>
        <p:blipFill rotWithShape="1">
          <a:blip r:embed="rId2"/>
          <a:srcRect l="35601" r="2350"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5CC23C77-9864-2891-84AE-A77F53C15338}"/>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GB" sz="2000"/>
              <a:t>Wellbeing is strongly linked to happiness and satisfaction.</a:t>
            </a:r>
          </a:p>
          <a:p>
            <a:pPr>
              <a:lnSpc>
                <a:spcPct val="100000"/>
              </a:lnSpc>
            </a:pPr>
            <a:endParaRPr lang="en-GB" sz="2000"/>
          </a:p>
          <a:p>
            <a:pPr>
              <a:lnSpc>
                <a:spcPct val="100000"/>
              </a:lnSpc>
            </a:pPr>
            <a:endParaRPr lang="en-GB" sz="2000"/>
          </a:p>
          <a:p>
            <a:pPr>
              <a:lnSpc>
                <a:spcPct val="100000"/>
              </a:lnSpc>
            </a:pPr>
            <a:endParaRPr lang="en-GB" sz="2000"/>
          </a:p>
          <a:p>
            <a:pPr>
              <a:lnSpc>
                <a:spcPct val="100000"/>
              </a:lnSpc>
            </a:pPr>
            <a:endParaRPr lang="en-GB" sz="2000"/>
          </a:p>
          <a:p>
            <a:pPr>
              <a:lnSpc>
                <a:spcPct val="100000"/>
              </a:lnSpc>
            </a:pPr>
            <a:r>
              <a:rPr lang="en-GB" sz="2000"/>
              <a:t>(NHS, 2018)</a:t>
            </a:r>
          </a:p>
          <a:p>
            <a:pPr>
              <a:lnSpc>
                <a:spcPct val="100000"/>
              </a:lnSpc>
            </a:pPr>
            <a:endParaRPr lang="en-GB" sz="2000"/>
          </a:p>
        </p:txBody>
      </p:sp>
    </p:spTree>
    <p:extLst>
      <p:ext uri="{BB962C8B-B14F-4D97-AF65-F5344CB8AC3E}">
        <p14:creationId xmlns:p14="http://schemas.microsoft.com/office/powerpoint/2010/main" val="14978446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D12CA-8F5C-64DA-EC0D-D48E150A00BA}"/>
              </a:ext>
            </a:extLst>
          </p:cNvPr>
          <p:cNvSpPr>
            <a:spLocks noGrp="1"/>
          </p:cNvSpPr>
          <p:nvPr>
            <p:ph type="title"/>
          </p:nvPr>
        </p:nvSpPr>
        <p:spPr>
          <a:xfrm>
            <a:off x="761801" y="956281"/>
            <a:ext cx="4911905" cy="2010284"/>
          </a:xfrm>
        </p:spPr>
        <p:txBody>
          <a:bodyPr anchor="b">
            <a:normAutofit/>
          </a:bodyPr>
          <a:lstStyle/>
          <a:p>
            <a:r>
              <a:rPr lang="en-GB" dirty="0"/>
              <a:t>Example 3</a:t>
            </a:r>
          </a:p>
        </p:txBody>
      </p:sp>
      <p:sp>
        <p:nvSpPr>
          <p:cNvPr id="3" name="Content Placeholder 2">
            <a:extLst>
              <a:ext uri="{FF2B5EF4-FFF2-40B4-BE49-F238E27FC236}">
                <a16:creationId xmlns:a16="http://schemas.microsoft.com/office/drawing/2014/main" id="{7FC3EC39-8B9A-CE60-1AA6-8346ACFD8922}"/>
              </a:ext>
            </a:extLst>
          </p:cNvPr>
          <p:cNvSpPr>
            <a:spLocks noGrp="1"/>
          </p:cNvSpPr>
          <p:nvPr>
            <p:ph idx="1"/>
          </p:nvPr>
        </p:nvSpPr>
        <p:spPr>
          <a:xfrm>
            <a:off x="761802" y="3566161"/>
            <a:ext cx="4911905" cy="2551176"/>
          </a:xfrm>
        </p:spPr>
        <p:txBody>
          <a:bodyPr vert="horz" lIns="91440" tIns="45720" rIns="91440" bIns="45720" rtlCol="0" anchor="ctr">
            <a:normAutofit/>
          </a:bodyPr>
          <a:lstStyle/>
          <a:p>
            <a:r>
              <a:rPr lang="en-GB" sz="2000"/>
              <a:t>Wellbeing is strongly linked to happiness and satisfaction (NHS, 2018).</a:t>
            </a:r>
          </a:p>
          <a:p>
            <a:r>
              <a:rPr lang="en-GB" sz="2000"/>
              <a:t>Research shows that 53% of people wish they could spend more time improving their physical health and wellbeing (</a:t>
            </a:r>
            <a:r>
              <a:rPr lang="en-GB" sz="2000" err="1"/>
              <a:t>Betterhealth</a:t>
            </a:r>
            <a:r>
              <a:rPr lang="en-GB" sz="2000"/>
              <a:t>, 2022).</a:t>
            </a:r>
          </a:p>
        </p:txBody>
      </p:sp>
      <p:pic>
        <p:nvPicPr>
          <p:cNvPr id="4" name="Picture 3" descr="Masseuse treating person's neck">
            <a:extLst>
              <a:ext uri="{FF2B5EF4-FFF2-40B4-BE49-F238E27FC236}">
                <a16:creationId xmlns:a16="http://schemas.microsoft.com/office/drawing/2014/main" id="{1C4C55F8-54E7-C322-2AD3-1E53D1840DEF}"/>
              </a:ext>
            </a:extLst>
          </p:cNvPr>
          <p:cNvPicPr>
            <a:picLocks noChangeAspect="1"/>
          </p:cNvPicPr>
          <p:nvPr/>
        </p:nvPicPr>
        <p:blipFill rotWithShape="1">
          <a:blip r:embed="rId2"/>
          <a:srcRect l="34932" r="22075" b="-1"/>
          <a:stretch/>
        </p:blipFill>
        <p:spPr>
          <a:xfrm>
            <a:off x="6103028" y="373566"/>
            <a:ext cx="4763015" cy="6231638"/>
          </a:xfrm>
          <a:prstGeom prst="rect">
            <a:avLst/>
          </a:prstGeom>
        </p:spPr>
      </p:pic>
    </p:spTree>
    <p:extLst>
      <p:ext uri="{BB962C8B-B14F-4D97-AF65-F5344CB8AC3E}">
        <p14:creationId xmlns:p14="http://schemas.microsoft.com/office/powerpoint/2010/main" val="19459578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D12CA-8F5C-64DA-EC0D-D48E150A00BA}"/>
              </a:ext>
            </a:extLst>
          </p:cNvPr>
          <p:cNvSpPr>
            <a:spLocks noGrp="1"/>
          </p:cNvSpPr>
          <p:nvPr>
            <p:ph type="title"/>
          </p:nvPr>
        </p:nvSpPr>
        <p:spPr>
          <a:xfrm>
            <a:off x="761802" y="956281"/>
            <a:ext cx="4230482" cy="2010284"/>
          </a:xfrm>
        </p:spPr>
        <p:txBody>
          <a:bodyPr anchor="b">
            <a:normAutofit/>
          </a:bodyPr>
          <a:lstStyle/>
          <a:p>
            <a:r>
              <a:rPr lang="en-GB" dirty="0"/>
              <a:t>Example 4</a:t>
            </a:r>
          </a:p>
        </p:txBody>
      </p:sp>
      <p:sp>
        <p:nvSpPr>
          <p:cNvPr id="3" name="Content Placeholder 2">
            <a:extLst>
              <a:ext uri="{FF2B5EF4-FFF2-40B4-BE49-F238E27FC236}">
                <a16:creationId xmlns:a16="http://schemas.microsoft.com/office/drawing/2014/main" id="{7FC3EC39-8B9A-CE60-1AA6-8346ACFD8922}"/>
              </a:ext>
            </a:extLst>
          </p:cNvPr>
          <p:cNvSpPr>
            <a:spLocks noGrp="1"/>
          </p:cNvSpPr>
          <p:nvPr>
            <p:ph idx="1"/>
          </p:nvPr>
        </p:nvSpPr>
        <p:spPr>
          <a:xfrm>
            <a:off x="761803" y="3566161"/>
            <a:ext cx="4230482" cy="2551176"/>
          </a:xfrm>
        </p:spPr>
        <p:txBody>
          <a:bodyPr vert="horz" lIns="91440" tIns="45720" rIns="91440" bIns="45720" rtlCol="0" anchor="ctr">
            <a:normAutofit/>
          </a:bodyPr>
          <a:lstStyle/>
          <a:p>
            <a:pPr>
              <a:lnSpc>
                <a:spcPct val="100000"/>
              </a:lnSpc>
            </a:pPr>
            <a:r>
              <a:rPr lang="en-GB" sz="1500" dirty="0"/>
              <a:t>Wellbeing is strongly linked to happiness and satisfaction.</a:t>
            </a:r>
          </a:p>
          <a:p>
            <a:pPr>
              <a:lnSpc>
                <a:spcPct val="100000"/>
              </a:lnSpc>
            </a:pPr>
            <a:r>
              <a:rPr lang="en-GB" sz="1500" dirty="0"/>
              <a:t>Research shows that 53% of people wish they could spend more time improving their physical health and wellbeing.</a:t>
            </a:r>
          </a:p>
          <a:p>
            <a:pPr>
              <a:lnSpc>
                <a:spcPct val="100000"/>
              </a:lnSpc>
            </a:pPr>
            <a:endParaRPr lang="en-GB" sz="1500"/>
          </a:p>
          <a:p>
            <a:pPr>
              <a:lnSpc>
                <a:spcPct val="100000"/>
              </a:lnSpc>
            </a:pPr>
            <a:r>
              <a:rPr lang="en-GB" sz="1500" dirty="0"/>
              <a:t>(NHS, 2018)</a:t>
            </a:r>
          </a:p>
          <a:p>
            <a:pPr>
              <a:lnSpc>
                <a:spcPct val="100000"/>
              </a:lnSpc>
            </a:pPr>
            <a:r>
              <a:rPr lang="en-GB" sz="1500" dirty="0"/>
              <a:t>(</a:t>
            </a:r>
            <a:r>
              <a:rPr lang="en-GB" sz="1500" dirty="0" err="1"/>
              <a:t>Betterhealth</a:t>
            </a:r>
            <a:r>
              <a:rPr lang="en-GB" sz="1500" dirty="0"/>
              <a:t>, 2022)</a:t>
            </a:r>
          </a:p>
          <a:p>
            <a:pPr>
              <a:lnSpc>
                <a:spcPct val="100000"/>
              </a:lnSpc>
            </a:pPr>
            <a:endParaRPr lang="en-GB" sz="1500"/>
          </a:p>
        </p:txBody>
      </p:sp>
      <p:pic>
        <p:nvPicPr>
          <p:cNvPr id="6" name="Picture 5" descr="Californians and Mental Health: What We Know About Poverty and Race -  California Budget and Policy Center">
            <a:extLst>
              <a:ext uri="{FF2B5EF4-FFF2-40B4-BE49-F238E27FC236}">
                <a16:creationId xmlns:a16="http://schemas.microsoft.com/office/drawing/2014/main" id="{63E50F79-2904-1095-D9AB-5E3EC866E79A}"/>
              </a:ext>
            </a:extLst>
          </p:cNvPr>
          <p:cNvPicPr>
            <a:picLocks noChangeAspect="1"/>
          </p:cNvPicPr>
          <p:nvPr/>
        </p:nvPicPr>
        <p:blipFill>
          <a:blip r:embed="rId2"/>
          <a:stretch>
            <a:fillRect/>
          </a:stretch>
        </p:blipFill>
        <p:spPr>
          <a:xfrm>
            <a:off x="6606338" y="1856776"/>
            <a:ext cx="4511442" cy="3383581"/>
          </a:xfrm>
          <a:prstGeom prst="rect">
            <a:avLst/>
          </a:prstGeom>
        </p:spPr>
      </p:pic>
      <p:sp>
        <p:nvSpPr>
          <p:cNvPr id="7" name="TextBox 6">
            <a:extLst>
              <a:ext uri="{FF2B5EF4-FFF2-40B4-BE49-F238E27FC236}">
                <a16:creationId xmlns:a16="http://schemas.microsoft.com/office/drawing/2014/main" id="{32A2E32A-BB2F-89A8-5A53-EA541ADF29E3}"/>
              </a:ext>
            </a:extLst>
          </p:cNvPr>
          <p:cNvSpPr txBox="1"/>
          <p:nvPr/>
        </p:nvSpPr>
        <p:spPr>
          <a:xfrm>
            <a:off x="6984000" y="5748000"/>
            <a:ext cx="446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(California Budget and Policy centre, 2023)</a:t>
            </a:r>
          </a:p>
        </p:txBody>
      </p:sp>
    </p:spTree>
    <p:extLst>
      <p:ext uri="{BB962C8B-B14F-4D97-AF65-F5344CB8AC3E}">
        <p14:creationId xmlns:p14="http://schemas.microsoft.com/office/powerpoint/2010/main" val="11297319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4" descr="A screenshot of a computer screen&#10;&#10;Description automatically generated">
            <a:extLst>
              <a:ext uri="{FF2B5EF4-FFF2-40B4-BE49-F238E27FC236}">
                <a16:creationId xmlns:a16="http://schemas.microsoft.com/office/drawing/2014/main" id="{66A3A215-54CC-1029-076A-1A624A10DF97}"/>
              </a:ext>
            </a:extLst>
          </p:cNvPr>
          <p:cNvPicPr>
            <a:picLocks noChangeAspect="1"/>
          </p:cNvPicPr>
          <p:nvPr/>
        </p:nvPicPr>
        <p:blipFill rotWithShape="1">
          <a:blip r:embed="rId2"/>
          <a:srcRect t="8030" b="8031"/>
          <a:stretch/>
        </p:blipFill>
        <p:spPr>
          <a:xfrm>
            <a:off x="20" y="1282"/>
            <a:ext cx="12191980" cy="6856718"/>
          </a:xfrm>
          <a:prstGeom prst="rect">
            <a:avLst/>
          </a:prstGeom>
        </p:spPr>
      </p:pic>
    </p:spTree>
    <p:extLst>
      <p:ext uri="{BB962C8B-B14F-4D97-AF65-F5344CB8AC3E}">
        <p14:creationId xmlns:p14="http://schemas.microsoft.com/office/powerpoint/2010/main" val="6225646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04A98-25A7-B1AF-21AC-C47B4C81B5F8}"/>
              </a:ext>
            </a:extLst>
          </p:cNvPr>
          <p:cNvSpPr>
            <a:spLocks noGrp="1"/>
          </p:cNvSpPr>
          <p:nvPr>
            <p:ph type="title"/>
          </p:nvPr>
        </p:nvSpPr>
        <p:spPr/>
        <p:txBody>
          <a:bodyPr>
            <a:normAutofit/>
          </a:bodyPr>
          <a:lstStyle/>
          <a:p>
            <a:pPr algn="ctr"/>
            <a:r>
              <a:rPr lang="en-GB" sz="5400" b="1" u="sng" dirty="0"/>
              <a:t>Please note!</a:t>
            </a:r>
          </a:p>
        </p:txBody>
      </p:sp>
      <p:graphicFrame>
        <p:nvGraphicFramePr>
          <p:cNvPr id="5" name="Content Placeholder 2">
            <a:extLst>
              <a:ext uri="{FF2B5EF4-FFF2-40B4-BE49-F238E27FC236}">
                <a16:creationId xmlns:a16="http://schemas.microsoft.com/office/drawing/2014/main" id="{1669F26D-AD14-109E-58A4-A89E6BE38074}"/>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61532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2F277-6389-AA1E-5692-0D96FFB1CD59}"/>
              </a:ext>
            </a:extLst>
          </p:cNvPr>
          <p:cNvSpPr>
            <a:spLocks noGrp="1"/>
          </p:cNvSpPr>
          <p:nvPr>
            <p:ph type="title"/>
          </p:nvPr>
        </p:nvSpPr>
        <p:spPr>
          <a:xfrm>
            <a:off x="677333" y="609600"/>
            <a:ext cx="8909841" cy="1320800"/>
          </a:xfrm>
        </p:spPr>
        <p:txBody>
          <a:bodyPr>
            <a:normAutofit/>
          </a:bodyPr>
          <a:lstStyle/>
          <a:p>
            <a:pPr algn="ctr"/>
            <a:r>
              <a:rPr lang="en-GB" sz="4000" u="sng" dirty="0"/>
              <a:t>Where will I submit my assessments?</a:t>
            </a:r>
          </a:p>
        </p:txBody>
      </p:sp>
      <p:sp>
        <p:nvSpPr>
          <p:cNvPr id="3" name="Content Placeholder 2">
            <a:extLst>
              <a:ext uri="{FF2B5EF4-FFF2-40B4-BE49-F238E27FC236}">
                <a16:creationId xmlns:a16="http://schemas.microsoft.com/office/drawing/2014/main" id="{8171F22F-814D-4F68-CAB3-60B6324523F2}"/>
              </a:ext>
            </a:extLst>
          </p:cNvPr>
          <p:cNvSpPr>
            <a:spLocks noGrp="1"/>
          </p:cNvSpPr>
          <p:nvPr>
            <p:ph idx="1"/>
          </p:nvPr>
        </p:nvSpPr>
        <p:spPr>
          <a:xfrm>
            <a:off x="677334" y="1930401"/>
            <a:ext cx="8596668" cy="4110962"/>
          </a:xfrm>
        </p:spPr>
        <p:txBody>
          <a:bodyPr>
            <a:normAutofit/>
          </a:bodyPr>
          <a:lstStyle/>
          <a:p>
            <a:r>
              <a:rPr lang="en-GB" sz="2000" dirty="0"/>
              <a:t>We use a system called ‘’ Turnitin’’ </a:t>
            </a:r>
          </a:p>
          <a:p>
            <a:endParaRPr lang="en-GB" sz="2000" dirty="0"/>
          </a:p>
          <a:p>
            <a:r>
              <a:rPr lang="en-GB" sz="2000" dirty="0"/>
              <a:t>On Moodle it will look like this; </a:t>
            </a:r>
          </a:p>
        </p:txBody>
      </p:sp>
      <p:pic>
        <p:nvPicPr>
          <p:cNvPr id="5" name="Picture 4">
            <a:extLst>
              <a:ext uri="{FF2B5EF4-FFF2-40B4-BE49-F238E27FC236}">
                <a16:creationId xmlns:a16="http://schemas.microsoft.com/office/drawing/2014/main" id="{4406AC47-438B-A999-A167-4C1E77ECC171}"/>
              </a:ext>
            </a:extLst>
          </p:cNvPr>
          <p:cNvPicPr>
            <a:picLocks noChangeAspect="1"/>
          </p:cNvPicPr>
          <p:nvPr/>
        </p:nvPicPr>
        <p:blipFill rotWithShape="1">
          <a:blip r:embed="rId2"/>
          <a:srcRect l="3941" t="37284" r="6774" b="40051"/>
          <a:stretch/>
        </p:blipFill>
        <p:spPr>
          <a:xfrm>
            <a:off x="164946" y="3691260"/>
            <a:ext cx="10448828" cy="1767092"/>
          </a:xfrm>
          <a:prstGeom prst="rect">
            <a:avLst/>
          </a:prstGeom>
        </p:spPr>
      </p:pic>
    </p:spTree>
    <p:extLst>
      <p:ext uri="{BB962C8B-B14F-4D97-AF65-F5344CB8AC3E}">
        <p14:creationId xmlns:p14="http://schemas.microsoft.com/office/powerpoint/2010/main" val="22752981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27D3F-AF47-ECD7-6861-23E6D2392348}"/>
              </a:ext>
            </a:extLst>
          </p:cNvPr>
          <p:cNvSpPr>
            <a:spLocks noGrp="1"/>
          </p:cNvSpPr>
          <p:nvPr>
            <p:ph type="title"/>
          </p:nvPr>
        </p:nvSpPr>
        <p:spPr/>
        <p:txBody>
          <a:bodyPr>
            <a:normAutofit fontScale="90000"/>
          </a:bodyPr>
          <a:lstStyle/>
          <a:p>
            <a:pPr algn="ctr"/>
            <a:r>
              <a:rPr lang="en-GB" sz="5400" b="1" i="1" u="sng" dirty="0"/>
              <a:t>How do I submit my assessment?</a:t>
            </a:r>
          </a:p>
        </p:txBody>
      </p:sp>
      <p:pic>
        <p:nvPicPr>
          <p:cNvPr id="3" name="Picture 2">
            <a:extLst>
              <a:ext uri="{FF2B5EF4-FFF2-40B4-BE49-F238E27FC236}">
                <a16:creationId xmlns:a16="http://schemas.microsoft.com/office/drawing/2014/main" id="{8A9CFBD2-5A47-BBFD-CDD9-ABB02AEA6238}"/>
              </a:ext>
            </a:extLst>
          </p:cNvPr>
          <p:cNvPicPr>
            <a:picLocks noChangeAspect="1"/>
          </p:cNvPicPr>
          <p:nvPr/>
        </p:nvPicPr>
        <p:blipFill rotWithShape="1">
          <a:blip r:embed="rId2"/>
          <a:srcRect l="3941" t="37284" r="5048" b="40305"/>
          <a:stretch/>
        </p:blipFill>
        <p:spPr>
          <a:xfrm>
            <a:off x="99002" y="3533268"/>
            <a:ext cx="10195691" cy="1672641"/>
          </a:xfrm>
          <a:prstGeom prst="rect">
            <a:avLst/>
          </a:prstGeom>
        </p:spPr>
      </p:pic>
      <p:sp>
        <p:nvSpPr>
          <p:cNvPr id="4" name="TextBox 3">
            <a:extLst>
              <a:ext uri="{FF2B5EF4-FFF2-40B4-BE49-F238E27FC236}">
                <a16:creationId xmlns:a16="http://schemas.microsoft.com/office/drawing/2014/main" id="{8222938B-C778-D499-77E2-F1638BB1F8F7}"/>
              </a:ext>
            </a:extLst>
          </p:cNvPr>
          <p:cNvSpPr txBox="1"/>
          <p:nvPr/>
        </p:nvSpPr>
        <p:spPr>
          <a:xfrm>
            <a:off x="460005" y="2619526"/>
            <a:ext cx="5952015" cy="461665"/>
          </a:xfrm>
          <a:prstGeom prst="rect">
            <a:avLst/>
          </a:prstGeom>
          <a:noFill/>
        </p:spPr>
        <p:txBody>
          <a:bodyPr wrap="square" rtlCol="0">
            <a:spAutoFit/>
          </a:bodyPr>
          <a:lstStyle/>
          <a:p>
            <a:r>
              <a:rPr lang="en-GB" sz="2400" u="sng" dirty="0"/>
              <a:t>Step 1; Click onto the link  </a:t>
            </a:r>
          </a:p>
        </p:txBody>
      </p:sp>
    </p:spTree>
    <p:extLst>
      <p:ext uri="{BB962C8B-B14F-4D97-AF65-F5344CB8AC3E}">
        <p14:creationId xmlns:p14="http://schemas.microsoft.com/office/powerpoint/2010/main" val="36385565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EC2158C-5E82-E6AA-D867-0C86336921D9}"/>
              </a:ext>
            </a:extLst>
          </p:cNvPr>
          <p:cNvSpPr/>
          <p:nvPr/>
        </p:nvSpPr>
        <p:spPr>
          <a:xfrm>
            <a:off x="5459286" y="2524416"/>
            <a:ext cx="3953985" cy="13687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0D65C6CC-7FE8-8E0E-97A4-911380B22004}"/>
              </a:ext>
            </a:extLst>
          </p:cNvPr>
          <p:cNvSpPr/>
          <p:nvPr/>
        </p:nvSpPr>
        <p:spPr>
          <a:xfrm>
            <a:off x="398296" y="230002"/>
            <a:ext cx="3758577" cy="78884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197DF8C9-7934-8794-D9C7-D01F33FD3343}"/>
              </a:ext>
            </a:extLst>
          </p:cNvPr>
          <p:cNvPicPr>
            <a:picLocks noChangeAspect="1"/>
          </p:cNvPicPr>
          <p:nvPr/>
        </p:nvPicPr>
        <p:blipFill rotWithShape="1">
          <a:blip r:embed="rId2"/>
          <a:srcRect l="4235" t="31771" r="3781" b="4687"/>
          <a:stretch/>
        </p:blipFill>
        <p:spPr>
          <a:xfrm>
            <a:off x="274882" y="1404056"/>
            <a:ext cx="5020785" cy="2517893"/>
          </a:xfrm>
          <a:prstGeom prst="rect">
            <a:avLst/>
          </a:prstGeom>
        </p:spPr>
      </p:pic>
      <p:sp>
        <p:nvSpPr>
          <p:cNvPr id="7" name="TextBox 6">
            <a:extLst>
              <a:ext uri="{FF2B5EF4-FFF2-40B4-BE49-F238E27FC236}">
                <a16:creationId xmlns:a16="http://schemas.microsoft.com/office/drawing/2014/main" id="{24650FD7-7AF7-2A29-1B57-A15A84FF397F}"/>
              </a:ext>
            </a:extLst>
          </p:cNvPr>
          <p:cNvSpPr txBox="1"/>
          <p:nvPr/>
        </p:nvSpPr>
        <p:spPr>
          <a:xfrm>
            <a:off x="560982" y="301256"/>
            <a:ext cx="3270521" cy="707886"/>
          </a:xfrm>
          <a:prstGeom prst="rect">
            <a:avLst/>
          </a:prstGeom>
          <a:noFill/>
        </p:spPr>
        <p:txBody>
          <a:bodyPr wrap="square" rtlCol="0">
            <a:spAutoFit/>
          </a:bodyPr>
          <a:lstStyle/>
          <a:p>
            <a:pPr algn="ctr"/>
            <a:r>
              <a:rPr lang="en-GB" sz="2000" u="sng" dirty="0">
                <a:solidFill>
                  <a:schemeClr val="bg1"/>
                </a:solidFill>
              </a:rPr>
              <a:t>Step 2; Click on the cloud icon</a:t>
            </a:r>
          </a:p>
        </p:txBody>
      </p:sp>
      <p:sp>
        <p:nvSpPr>
          <p:cNvPr id="8" name="TextBox 7">
            <a:extLst>
              <a:ext uri="{FF2B5EF4-FFF2-40B4-BE49-F238E27FC236}">
                <a16:creationId xmlns:a16="http://schemas.microsoft.com/office/drawing/2014/main" id="{53AA5D83-AE85-0C39-E357-1797627D928A}"/>
              </a:ext>
            </a:extLst>
          </p:cNvPr>
          <p:cNvSpPr txBox="1"/>
          <p:nvPr/>
        </p:nvSpPr>
        <p:spPr>
          <a:xfrm>
            <a:off x="5508839" y="2663003"/>
            <a:ext cx="4050287" cy="1200329"/>
          </a:xfrm>
          <a:prstGeom prst="rect">
            <a:avLst/>
          </a:prstGeom>
          <a:noFill/>
        </p:spPr>
        <p:txBody>
          <a:bodyPr wrap="square" rtlCol="0">
            <a:spAutoFit/>
          </a:bodyPr>
          <a:lstStyle/>
          <a:p>
            <a:pPr algn="ctr"/>
            <a:r>
              <a:rPr lang="en-GB" u="sng" dirty="0">
                <a:solidFill>
                  <a:schemeClr val="bg1"/>
                </a:solidFill>
              </a:rPr>
              <a:t>Step 3; The following box will open, here you will need to upload your assessment, then click add submission</a:t>
            </a:r>
          </a:p>
        </p:txBody>
      </p:sp>
      <p:pic>
        <p:nvPicPr>
          <p:cNvPr id="10" name="Picture 9">
            <a:extLst>
              <a:ext uri="{FF2B5EF4-FFF2-40B4-BE49-F238E27FC236}">
                <a16:creationId xmlns:a16="http://schemas.microsoft.com/office/drawing/2014/main" id="{5ADEA6A5-D40E-37E5-0465-52A5F1167557}"/>
              </a:ext>
            </a:extLst>
          </p:cNvPr>
          <p:cNvPicPr>
            <a:picLocks noChangeAspect="1"/>
          </p:cNvPicPr>
          <p:nvPr/>
        </p:nvPicPr>
        <p:blipFill rotWithShape="1">
          <a:blip r:embed="rId3"/>
          <a:srcRect l="9936" t="26503" r="11154" b="6503"/>
          <a:stretch/>
        </p:blipFill>
        <p:spPr>
          <a:xfrm>
            <a:off x="5295667" y="4194997"/>
            <a:ext cx="4448585" cy="2517893"/>
          </a:xfrm>
          <a:prstGeom prst="rect">
            <a:avLst/>
          </a:prstGeom>
        </p:spPr>
      </p:pic>
      <p:cxnSp>
        <p:nvCxnSpPr>
          <p:cNvPr id="5" name="Straight Arrow Connector 4">
            <a:extLst>
              <a:ext uri="{FF2B5EF4-FFF2-40B4-BE49-F238E27FC236}">
                <a16:creationId xmlns:a16="http://schemas.microsoft.com/office/drawing/2014/main" id="{CCBE72A4-CAE7-B0BF-DBA0-FFEE07A7CDF8}"/>
              </a:ext>
            </a:extLst>
          </p:cNvPr>
          <p:cNvCxnSpPr>
            <a:stCxn id="7" idx="2"/>
          </p:cNvCxnSpPr>
          <p:nvPr/>
        </p:nvCxnSpPr>
        <p:spPr>
          <a:xfrm>
            <a:off x="2196243" y="1009142"/>
            <a:ext cx="1708189" cy="25771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2921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F988410-78D3-7A36-FA9A-95A6BD9C06CF}"/>
              </a:ext>
            </a:extLst>
          </p:cNvPr>
          <p:cNvSpPr txBox="1"/>
          <p:nvPr/>
        </p:nvSpPr>
        <p:spPr>
          <a:xfrm>
            <a:off x="-286102" y="504884"/>
            <a:ext cx="10327671" cy="1077218"/>
          </a:xfrm>
          <a:prstGeom prst="rect">
            <a:avLst/>
          </a:prstGeom>
          <a:noFill/>
        </p:spPr>
        <p:txBody>
          <a:bodyPr wrap="square" rtlCol="0">
            <a:spAutoFit/>
          </a:bodyPr>
          <a:lstStyle/>
          <a:p>
            <a:pPr algn="ctr"/>
            <a:r>
              <a:rPr lang="en-GB" sz="3200" u="sng" dirty="0">
                <a:solidFill>
                  <a:schemeClr val="accent1"/>
                </a:solidFill>
              </a:rPr>
              <a:t>Step 4; Check that your paper has uploaded successfully</a:t>
            </a:r>
          </a:p>
        </p:txBody>
      </p:sp>
      <p:pic>
        <p:nvPicPr>
          <p:cNvPr id="7" name="Picture 6">
            <a:extLst>
              <a:ext uri="{FF2B5EF4-FFF2-40B4-BE49-F238E27FC236}">
                <a16:creationId xmlns:a16="http://schemas.microsoft.com/office/drawing/2014/main" id="{A388E8C2-7556-CE57-F6BC-E4AB652CE0E3}"/>
              </a:ext>
            </a:extLst>
          </p:cNvPr>
          <p:cNvPicPr>
            <a:picLocks noChangeAspect="1"/>
          </p:cNvPicPr>
          <p:nvPr/>
        </p:nvPicPr>
        <p:blipFill rotWithShape="1">
          <a:blip r:embed="rId2"/>
          <a:srcRect l="5205" t="32472" r="8356" b="27829"/>
          <a:stretch/>
        </p:blipFill>
        <p:spPr>
          <a:xfrm>
            <a:off x="577811" y="2098071"/>
            <a:ext cx="9093512" cy="2784257"/>
          </a:xfrm>
          <a:prstGeom prst="rect">
            <a:avLst/>
          </a:prstGeom>
        </p:spPr>
      </p:pic>
    </p:spTree>
    <p:extLst>
      <p:ext uri="{BB962C8B-B14F-4D97-AF65-F5344CB8AC3E}">
        <p14:creationId xmlns:p14="http://schemas.microsoft.com/office/powerpoint/2010/main" val="37532305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D300-9F28-0E2B-EA8F-BA3E512FB337}"/>
              </a:ext>
            </a:extLst>
          </p:cNvPr>
          <p:cNvSpPr>
            <a:spLocks noGrp="1"/>
          </p:cNvSpPr>
          <p:nvPr>
            <p:ph type="title"/>
          </p:nvPr>
        </p:nvSpPr>
        <p:spPr/>
        <p:txBody>
          <a:bodyPr>
            <a:normAutofit/>
          </a:bodyPr>
          <a:lstStyle/>
          <a:p>
            <a:r>
              <a:rPr lang="en-GB" sz="5400" b="1" u="sng" dirty="0"/>
              <a:t>How do I read my results?</a:t>
            </a:r>
          </a:p>
        </p:txBody>
      </p:sp>
      <p:sp>
        <p:nvSpPr>
          <p:cNvPr id="3" name="Content Placeholder 2">
            <a:extLst>
              <a:ext uri="{FF2B5EF4-FFF2-40B4-BE49-F238E27FC236}">
                <a16:creationId xmlns:a16="http://schemas.microsoft.com/office/drawing/2014/main" id="{DF841338-D506-62E3-8BA7-9BE3232E4239}"/>
              </a:ext>
            </a:extLst>
          </p:cNvPr>
          <p:cNvSpPr>
            <a:spLocks noGrp="1"/>
          </p:cNvSpPr>
          <p:nvPr>
            <p:ph idx="1"/>
          </p:nvPr>
        </p:nvSpPr>
        <p:spPr/>
        <p:txBody>
          <a:bodyPr/>
          <a:lstStyle/>
          <a:p>
            <a:r>
              <a:rPr lang="en-GB" dirty="0"/>
              <a:t>To find your results, you need to revisit the link where you uploaded your assessment. </a:t>
            </a:r>
          </a:p>
          <a:p>
            <a:endParaRPr lang="en-GB" dirty="0"/>
          </a:p>
          <a:p>
            <a:r>
              <a:rPr lang="en-GB" dirty="0"/>
              <a:t>Then you will need to click here; </a:t>
            </a:r>
          </a:p>
        </p:txBody>
      </p:sp>
      <p:pic>
        <p:nvPicPr>
          <p:cNvPr id="5" name="Picture 4">
            <a:extLst>
              <a:ext uri="{FF2B5EF4-FFF2-40B4-BE49-F238E27FC236}">
                <a16:creationId xmlns:a16="http://schemas.microsoft.com/office/drawing/2014/main" id="{0709560C-9D06-138E-1998-2A047829355B}"/>
              </a:ext>
            </a:extLst>
          </p:cNvPr>
          <p:cNvPicPr>
            <a:picLocks noChangeAspect="1"/>
          </p:cNvPicPr>
          <p:nvPr/>
        </p:nvPicPr>
        <p:blipFill rotWithShape="1">
          <a:blip r:embed="rId2"/>
          <a:srcRect l="4102" t="26912" r="8100" b="30715"/>
          <a:stretch/>
        </p:blipFill>
        <p:spPr>
          <a:xfrm>
            <a:off x="1817579" y="4141697"/>
            <a:ext cx="7393738" cy="2378855"/>
          </a:xfrm>
          <a:prstGeom prst="rect">
            <a:avLst/>
          </a:prstGeom>
        </p:spPr>
      </p:pic>
      <p:cxnSp>
        <p:nvCxnSpPr>
          <p:cNvPr id="7" name="Straight Arrow Connector 6">
            <a:extLst>
              <a:ext uri="{FF2B5EF4-FFF2-40B4-BE49-F238E27FC236}">
                <a16:creationId xmlns:a16="http://schemas.microsoft.com/office/drawing/2014/main" id="{C9FE9872-6C93-6B91-6317-4C4B8D8025FF}"/>
              </a:ext>
            </a:extLst>
          </p:cNvPr>
          <p:cNvCxnSpPr>
            <a:cxnSpLocks/>
          </p:cNvCxnSpPr>
          <p:nvPr/>
        </p:nvCxnSpPr>
        <p:spPr>
          <a:xfrm flipH="1">
            <a:off x="3703372" y="3685649"/>
            <a:ext cx="60815" cy="25089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0185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53674EE-6089-3B66-6802-40EB7461898F}"/>
              </a:ext>
            </a:extLst>
          </p:cNvPr>
          <p:cNvPicPr>
            <a:picLocks noChangeAspect="1"/>
          </p:cNvPicPr>
          <p:nvPr/>
        </p:nvPicPr>
        <p:blipFill rotWithShape="1">
          <a:blip r:embed="rId2"/>
          <a:srcRect t="11615" r="902" b="4213"/>
          <a:stretch/>
        </p:blipFill>
        <p:spPr>
          <a:xfrm>
            <a:off x="352247" y="1023803"/>
            <a:ext cx="8602539" cy="4871216"/>
          </a:xfrm>
          <a:prstGeom prst="rect">
            <a:avLst/>
          </a:prstGeom>
        </p:spPr>
      </p:pic>
      <p:cxnSp>
        <p:nvCxnSpPr>
          <p:cNvPr id="15" name="Straight Arrow Connector 14">
            <a:extLst>
              <a:ext uri="{FF2B5EF4-FFF2-40B4-BE49-F238E27FC236}">
                <a16:creationId xmlns:a16="http://schemas.microsoft.com/office/drawing/2014/main" id="{1571F815-D9FD-553C-E4A0-701A678AF08A}"/>
              </a:ext>
            </a:extLst>
          </p:cNvPr>
          <p:cNvCxnSpPr>
            <a:cxnSpLocks/>
          </p:cNvCxnSpPr>
          <p:nvPr/>
        </p:nvCxnSpPr>
        <p:spPr>
          <a:xfrm flipH="1">
            <a:off x="1942866" y="2861006"/>
            <a:ext cx="1030336" cy="10378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C0A4F368-3E89-326C-11CF-1CE0B0B5C394}"/>
              </a:ext>
            </a:extLst>
          </p:cNvPr>
          <p:cNvCxnSpPr>
            <a:cxnSpLocks/>
          </p:cNvCxnSpPr>
          <p:nvPr/>
        </p:nvCxnSpPr>
        <p:spPr>
          <a:xfrm>
            <a:off x="6877634" y="2349704"/>
            <a:ext cx="2612129" cy="23863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8B82B13E-F9E2-BFF4-9AC9-DA383123BCEE}"/>
              </a:ext>
            </a:extLst>
          </p:cNvPr>
          <p:cNvCxnSpPr>
            <a:cxnSpLocks/>
          </p:cNvCxnSpPr>
          <p:nvPr/>
        </p:nvCxnSpPr>
        <p:spPr>
          <a:xfrm flipH="1">
            <a:off x="5314367" y="2591735"/>
            <a:ext cx="1517483" cy="14678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D4AF2A2E-5858-BDDB-9893-D8066C2E6261}"/>
              </a:ext>
            </a:extLst>
          </p:cNvPr>
          <p:cNvCxnSpPr>
            <a:cxnSpLocks/>
          </p:cNvCxnSpPr>
          <p:nvPr/>
        </p:nvCxnSpPr>
        <p:spPr>
          <a:xfrm flipV="1">
            <a:off x="8584012" y="1671245"/>
            <a:ext cx="905751" cy="45069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70E3450E-10E3-0081-6D09-247F7D7D40AE}"/>
              </a:ext>
            </a:extLst>
          </p:cNvPr>
          <p:cNvCxnSpPr>
            <a:cxnSpLocks/>
          </p:cNvCxnSpPr>
          <p:nvPr/>
        </p:nvCxnSpPr>
        <p:spPr>
          <a:xfrm flipV="1">
            <a:off x="6593813" y="894356"/>
            <a:ext cx="513824" cy="2258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5" name="Cloud 24">
            <a:extLst>
              <a:ext uri="{FF2B5EF4-FFF2-40B4-BE49-F238E27FC236}">
                <a16:creationId xmlns:a16="http://schemas.microsoft.com/office/drawing/2014/main" id="{3CB85D57-4052-E4FF-5487-568572A77F25}"/>
              </a:ext>
            </a:extLst>
          </p:cNvPr>
          <p:cNvSpPr/>
          <p:nvPr/>
        </p:nvSpPr>
        <p:spPr>
          <a:xfrm>
            <a:off x="415417" y="3600606"/>
            <a:ext cx="1594007" cy="1307087"/>
          </a:xfrm>
          <a:prstGeom prst="cloud">
            <a:avLst/>
          </a:prstGeom>
          <a:solidFill>
            <a:schemeClr val="bg1"/>
          </a:solidFill>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050" dirty="0"/>
              <a:t>Lecturers will include comments in the text of your paper</a:t>
            </a:r>
          </a:p>
        </p:txBody>
      </p:sp>
      <p:sp>
        <p:nvSpPr>
          <p:cNvPr id="26" name="Cloud 25">
            <a:extLst>
              <a:ext uri="{FF2B5EF4-FFF2-40B4-BE49-F238E27FC236}">
                <a16:creationId xmlns:a16="http://schemas.microsoft.com/office/drawing/2014/main" id="{40509EAF-8125-2411-A8A3-E3ED40981F1F}"/>
              </a:ext>
            </a:extLst>
          </p:cNvPr>
          <p:cNvSpPr/>
          <p:nvPr/>
        </p:nvSpPr>
        <p:spPr>
          <a:xfrm>
            <a:off x="3706044" y="4103993"/>
            <a:ext cx="1817580" cy="1503431"/>
          </a:xfrm>
          <a:prstGeom prst="cloud">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solidFill>
                  <a:schemeClr val="tx1"/>
                </a:solidFill>
              </a:rPr>
              <a:t>The rubric which will provide you with further feedback</a:t>
            </a:r>
          </a:p>
        </p:txBody>
      </p:sp>
      <p:sp>
        <p:nvSpPr>
          <p:cNvPr id="27" name="Cloud 26">
            <a:extLst>
              <a:ext uri="{FF2B5EF4-FFF2-40B4-BE49-F238E27FC236}">
                <a16:creationId xmlns:a16="http://schemas.microsoft.com/office/drawing/2014/main" id="{CE7816AF-2B98-AFAD-9344-0D86C8C5A323}"/>
              </a:ext>
            </a:extLst>
          </p:cNvPr>
          <p:cNvSpPr/>
          <p:nvPr/>
        </p:nvSpPr>
        <p:spPr>
          <a:xfrm>
            <a:off x="9445820" y="4254149"/>
            <a:ext cx="2176608" cy="1640870"/>
          </a:xfrm>
          <a:prstGeom prst="cloud">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Click here to view written   feedback from your lecturer</a:t>
            </a:r>
          </a:p>
        </p:txBody>
      </p:sp>
      <p:sp>
        <p:nvSpPr>
          <p:cNvPr id="28" name="Cloud 27">
            <a:extLst>
              <a:ext uri="{FF2B5EF4-FFF2-40B4-BE49-F238E27FC236}">
                <a16:creationId xmlns:a16="http://schemas.microsoft.com/office/drawing/2014/main" id="{0C80EF69-3791-0349-3EED-9FD3D3097287}"/>
              </a:ext>
            </a:extLst>
          </p:cNvPr>
          <p:cNvSpPr/>
          <p:nvPr/>
        </p:nvSpPr>
        <p:spPr>
          <a:xfrm>
            <a:off x="9489763" y="894356"/>
            <a:ext cx="1569989" cy="1262209"/>
          </a:xfrm>
          <a:prstGeom prst="cloud">
            <a:avLst/>
          </a:prstGeom>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solidFill>
                  <a:schemeClr val="tx1"/>
                </a:solidFill>
              </a:rPr>
              <a:t>Click here to view verbal feedback</a:t>
            </a:r>
          </a:p>
        </p:txBody>
      </p:sp>
      <p:sp>
        <p:nvSpPr>
          <p:cNvPr id="30" name="Cloud 29">
            <a:extLst>
              <a:ext uri="{FF2B5EF4-FFF2-40B4-BE49-F238E27FC236}">
                <a16:creationId xmlns:a16="http://schemas.microsoft.com/office/drawing/2014/main" id="{A5F9ECD7-99F9-AB09-184B-2A78EEE5E828}"/>
              </a:ext>
            </a:extLst>
          </p:cNvPr>
          <p:cNvSpPr/>
          <p:nvPr/>
        </p:nvSpPr>
        <p:spPr>
          <a:xfrm>
            <a:off x="7166539" y="70267"/>
            <a:ext cx="1363186" cy="1049930"/>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200" dirty="0"/>
              <a:t>Here you will find your mark</a:t>
            </a:r>
          </a:p>
        </p:txBody>
      </p:sp>
    </p:spTree>
    <p:extLst>
      <p:ext uri="{BB962C8B-B14F-4D97-AF65-F5344CB8AC3E}">
        <p14:creationId xmlns:p14="http://schemas.microsoft.com/office/powerpoint/2010/main" val="40093540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logo with a red and blue text&#10;&#10;Description automatically generated">
            <a:extLst>
              <a:ext uri="{FF2B5EF4-FFF2-40B4-BE49-F238E27FC236}">
                <a16:creationId xmlns:a16="http://schemas.microsoft.com/office/drawing/2014/main" id="{00E22B6E-054E-A347-E779-4756B360C43A}"/>
              </a:ext>
            </a:extLst>
          </p:cNvPr>
          <p:cNvPicPr>
            <a:picLocks noChangeAspect="1"/>
          </p:cNvPicPr>
          <p:nvPr/>
        </p:nvPicPr>
        <p:blipFill>
          <a:blip r:embed="rId2"/>
          <a:stretch>
            <a:fillRect/>
          </a:stretch>
        </p:blipFill>
        <p:spPr>
          <a:xfrm>
            <a:off x="6803647" y="1855129"/>
            <a:ext cx="4730214" cy="3147742"/>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3D9A477-991A-1C2F-51DD-739171A5A31C}"/>
              </a:ext>
            </a:extLst>
          </p:cNvPr>
          <p:cNvSpPr>
            <a:spLocks noGrp="1"/>
          </p:cNvSpPr>
          <p:nvPr>
            <p:ph type="title"/>
          </p:nvPr>
        </p:nvSpPr>
        <p:spPr>
          <a:xfrm>
            <a:off x="786384" y="841249"/>
            <a:ext cx="5692953" cy="2587131"/>
          </a:xfrm>
        </p:spPr>
        <p:txBody>
          <a:bodyPr anchor="b">
            <a:normAutofit/>
          </a:bodyPr>
          <a:lstStyle/>
          <a:p>
            <a:r>
              <a:rPr lang="en-GB" sz="4800" b="1">
                <a:solidFill>
                  <a:schemeClr val="bg1"/>
                </a:solidFill>
                <a:cs typeface="Calibri Light"/>
              </a:rPr>
              <a:t>Task...</a:t>
            </a:r>
            <a:endParaRPr lang="en-GB" sz="4800" b="1">
              <a:solidFill>
                <a:schemeClr val="bg1"/>
              </a:solidFill>
            </a:endParaRPr>
          </a:p>
        </p:txBody>
      </p:sp>
      <p:sp>
        <p:nvSpPr>
          <p:cNvPr id="3" name="Content Placeholder 2">
            <a:extLst>
              <a:ext uri="{FF2B5EF4-FFF2-40B4-BE49-F238E27FC236}">
                <a16:creationId xmlns:a16="http://schemas.microsoft.com/office/drawing/2014/main" id="{1A3E5A40-DA82-0810-5D6E-5F7500C19F61}"/>
              </a:ext>
            </a:extLst>
          </p:cNvPr>
          <p:cNvSpPr>
            <a:spLocks noGrp="1"/>
          </p:cNvSpPr>
          <p:nvPr>
            <p:ph idx="1"/>
          </p:nvPr>
        </p:nvSpPr>
        <p:spPr>
          <a:xfrm>
            <a:off x="786383" y="3566810"/>
            <a:ext cx="5692953" cy="2651110"/>
          </a:xfrm>
        </p:spPr>
        <p:txBody>
          <a:bodyPr vert="horz" lIns="91440" tIns="45720" rIns="91440" bIns="45720" rtlCol="0" anchor="ctr">
            <a:normAutofit/>
          </a:bodyPr>
          <a:lstStyle/>
          <a:p>
            <a:r>
              <a:rPr lang="en-GB" sz="1800">
                <a:solidFill>
                  <a:schemeClr val="tx2"/>
                </a:solidFill>
                <a:cs typeface="Calibri"/>
              </a:rPr>
              <a:t>Upload your presentation to the demo TII link on the Moodle tile which can be found under the tab:</a:t>
            </a:r>
            <a:endParaRPr lang="en-US">
              <a:solidFill>
                <a:schemeClr val="tx2"/>
              </a:solidFill>
            </a:endParaRPr>
          </a:p>
          <a:p>
            <a:r>
              <a:rPr lang="en-GB" sz="1800" b="1">
                <a:solidFill>
                  <a:schemeClr val="tx2"/>
                </a:solidFill>
                <a:latin typeface="Arial"/>
                <a:cs typeface="Arial"/>
              </a:rPr>
              <a:t>Demo Turnitin Links</a:t>
            </a:r>
            <a:endParaRPr lang="en-GB" sz="1800">
              <a:solidFill>
                <a:schemeClr val="tx2"/>
              </a:solidFill>
              <a:latin typeface="Arial"/>
              <a:cs typeface="Arial"/>
            </a:endParaRPr>
          </a:p>
          <a:p>
            <a:r>
              <a:rPr lang="en-GB" sz="1800" b="1">
                <a:solidFill>
                  <a:schemeClr val="tx2"/>
                </a:solidFill>
                <a:latin typeface="Arial"/>
                <a:cs typeface="Arial"/>
              </a:rPr>
              <a:t>Presentation activity</a:t>
            </a:r>
            <a:endParaRPr lang="en-GB">
              <a:solidFill>
                <a:schemeClr val="tx2"/>
              </a:solidFill>
            </a:endParaRPr>
          </a:p>
          <a:p>
            <a:endParaRPr lang="en-GB" sz="1800">
              <a:solidFill>
                <a:schemeClr val="tx2"/>
              </a:solidFill>
              <a:cs typeface="Calibri"/>
            </a:endParaRPr>
          </a:p>
        </p:txBody>
      </p:sp>
    </p:spTree>
    <p:extLst>
      <p:ext uri="{BB962C8B-B14F-4D97-AF65-F5344CB8AC3E}">
        <p14:creationId xmlns:p14="http://schemas.microsoft.com/office/powerpoint/2010/main" val="31796011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ABE54AD9-F2FF-D911-5BBA-4A126A356F4A}"/>
              </a:ext>
            </a:extLst>
          </p:cNvPr>
          <p:cNvPicPr>
            <a:picLocks noChangeAspect="1"/>
          </p:cNvPicPr>
          <p:nvPr/>
        </p:nvPicPr>
        <p:blipFill rotWithShape="1">
          <a:blip r:embed="rId2"/>
          <a:srcRect t="7223" r="-2" b="-2"/>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FA6D5-06C8-45F5-254C-43CE63DDB24F}"/>
              </a:ext>
            </a:extLst>
          </p:cNvPr>
          <p:cNvSpPr>
            <a:spLocks noGrp="1"/>
          </p:cNvSpPr>
          <p:nvPr>
            <p:ph type="title"/>
          </p:nvPr>
        </p:nvSpPr>
        <p:spPr>
          <a:xfrm>
            <a:off x="859028" y="2155188"/>
            <a:ext cx="4160233" cy="2839273"/>
          </a:xfrm>
        </p:spPr>
        <p:txBody>
          <a:bodyPr vert="horz" lIns="91440" tIns="45720" rIns="91440" bIns="45720" rtlCol="0" anchor="b">
            <a:normAutofit/>
          </a:bodyPr>
          <a:lstStyle/>
          <a:p>
            <a:r>
              <a:rPr lang="en-US" sz="4000">
                <a:solidFill>
                  <a:srgbClr val="FFFFFF"/>
                </a:solidFill>
              </a:rPr>
              <a:t>Any questions?</a:t>
            </a:r>
          </a:p>
        </p:txBody>
      </p:sp>
    </p:spTree>
    <p:extLst>
      <p:ext uri="{BB962C8B-B14F-4D97-AF65-F5344CB8AC3E}">
        <p14:creationId xmlns:p14="http://schemas.microsoft.com/office/powerpoint/2010/main" val="2985165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C84C6-5317-48EF-9EEC-BCBE04473C5B}"/>
              </a:ext>
            </a:extLst>
          </p:cNvPr>
          <p:cNvSpPr>
            <a:spLocks noGrp="1"/>
          </p:cNvSpPr>
          <p:nvPr>
            <p:ph type="title"/>
          </p:nvPr>
        </p:nvSpPr>
        <p:spPr>
          <a:xfrm>
            <a:off x="761800" y="762001"/>
            <a:ext cx="5334197" cy="1708242"/>
          </a:xfrm>
        </p:spPr>
        <p:txBody>
          <a:bodyPr anchor="ctr">
            <a:normAutofit/>
          </a:bodyPr>
          <a:lstStyle/>
          <a:p>
            <a:r>
              <a:rPr lang="en-US" sz="4000"/>
              <a:t>Independent learning</a:t>
            </a:r>
          </a:p>
        </p:txBody>
      </p:sp>
      <p:sp>
        <p:nvSpPr>
          <p:cNvPr id="3" name="Content Placeholder 2">
            <a:extLst>
              <a:ext uri="{FF2B5EF4-FFF2-40B4-BE49-F238E27FC236}">
                <a16:creationId xmlns:a16="http://schemas.microsoft.com/office/drawing/2014/main" id="{DB057716-600B-68CB-0FB1-D4CDFAB78A80}"/>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Please remember to complete the AI literacy framework:-</a:t>
            </a:r>
          </a:p>
          <a:p>
            <a:r>
              <a:rPr lang="en-US" sz="2000">
                <a:ea typeface="+mn-lt"/>
                <a:cs typeface="+mn-lt"/>
                <a:hlinkClick r:id="rId2"/>
              </a:rPr>
              <a:t>moodle.uwtsd.ac.uk/mod/scorm/player.php?a=7736&amp;currentorg=articulate_rise&amp;scoid=17025&amp;sesskey=u7KUpwQeqC&amp;display=popup&amp;mode=normal</a:t>
            </a:r>
            <a:endParaRPr lang="en-US" sz="2000"/>
          </a:p>
        </p:txBody>
      </p:sp>
      <p:pic>
        <p:nvPicPr>
          <p:cNvPr id="5" name="Picture 4">
            <a:extLst>
              <a:ext uri="{FF2B5EF4-FFF2-40B4-BE49-F238E27FC236}">
                <a16:creationId xmlns:a16="http://schemas.microsoft.com/office/drawing/2014/main" id="{7D02FC3A-5EC7-A14D-C35E-A63EEC7A32A3}"/>
              </a:ext>
            </a:extLst>
          </p:cNvPr>
          <p:cNvPicPr>
            <a:picLocks noChangeAspect="1"/>
          </p:cNvPicPr>
          <p:nvPr/>
        </p:nvPicPr>
        <p:blipFill>
          <a:blip r:embed="rId3"/>
          <a:srcRect l="18869" r="40179"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89434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9"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3"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Glasses on top of a book">
            <a:extLst>
              <a:ext uri="{FF2B5EF4-FFF2-40B4-BE49-F238E27FC236}">
                <a16:creationId xmlns:a16="http://schemas.microsoft.com/office/drawing/2014/main" id="{01C213D5-F473-F124-8A5B-03AD1B727C92}"/>
              </a:ext>
            </a:extLst>
          </p:cNvPr>
          <p:cNvPicPr>
            <a:picLocks noChangeAspect="1"/>
          </p:cNvPicPr>
          <p:nvPr/>
        </p:nvPicPr>
        <p:blipFill rotWithShape="1">
          <a:blip r:embed="rId2"/>
          <a:srcRect l="11068" r="35711" b="2"/>
          <a:stretch/>
        </p:blipFill>
        <p:spPr>
          <a:xfrm>
            <a:off x="7082810" y="841663"/>
            <a:ext cx="4166151" cy="5185923"/>
          </a:xfrm>
          <a:prstGeom prst="rect">
            <a:avLst/>
          </a:prstGeom>
        </p:spPr>
      </p:pic>
      <p:grpSp>
        <p:nvGrpSpPr>
          <p:cNvPr id="26" name="Group 25">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7" name="Freeform: Shape 26">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12BD23F-29CE-4603-528D-1402D9C4374D}"/>
              </a:ext>
            </a:extLst>
          </p:cNvPr>
          <p:cNvSpPr>
            <a:spLocks noGrp="1"/>
          </p:cNvSpPr>
          <p:nvPr>
            <p:ph type="title"/>
          </p:nvPr>
        </p:nvSpPr>
        <p:spPr>
          <a:xfrm>
            <a:off x="1014984" y="819015"/>
            <a:ext cx="5821537" cy="2353362"/>
          </a:xfrm>
        </p:spPr>
        <p:txBody>
          <a:bodyPr anchor="b">
            <a:normAutofit/>
          </a:bodyPr>
          <a:lstStyle/>
          <a:p>
            <a:r>
              <a:rPr lang="en-US" sz="4800">
                <a:solidFill>
                  <a:schemeClr val="bg1"/>
                </a:solidFill>
              </a:rPr>
              <a:t>Next week</a:t>
            </a:r>
          </a:p>
        </p:txBody>
      </p:sp>
      <p:sp>
        <p:nvSpPr>
          <p:cNvPr id="3" name="Content Placeholder 2">
            <a:extLst>
              <a:ext uri="{FF2B5EF4-FFF2-40B4-BE49-F238E27FC236}">
                <a16:creationId xmlns:a16="http://schemas.microsoft.com/office/drawing/2014/main" id="{3B950FF5-0E47-CF8D-FEEF-F98B26DD871A}"/>
              </a:ext>
            </a:extLst>
          </p:cNvPr>
          <p:cNvSpPr>
            <a:spLocks noGrp="1"/>
          </p:cNvSpPr>
          <p:nvPr>
            <p:ph idx="1"/>
          </p:nvPr>
        </p:nvSpPr>
        <p:spPr>
          <a:xfrm>
            <a:off x="1014984" y="3442089"/>
            <a:ext cx="5821537" cy="2596896"/>
          </a:xfrm>
        </p:spPr>
        <p:txBody>
          <a:bodyPr vert="horz" lIns="91440" tIns="45720" rIns="91440" bIns="45720" rtlCol="0" anchor="t">
            <a:normAutofit/>
          </a:bodyPr>
          <a:lstStyle/>
          <a:p>
            <a:r>
              <a:rPr lang="en-US" sz="1800" dirty="0">
                <a:solidFill>
                  <a:schemeClr val="bg1"/>
                </a:solidFill>
              </a:rPr>
              <a:t>Guest speaker- Lisa Ellis delivering a session on how to source information. </a:t>
            </a:r>
            <a:endParaRPr lang="en-US" dirty="0">
              <a:solidFill>
                <a:schemeClr val="bg1"/>
              </a:solidFill>
            </a:endParaRPr>
          </a:p>
          <a:p>
            <a:r>
              <a:rPr lang="en-US" sz="1800" dirty="0">
                <a:solidFill>
                  <a:schemeClr val="bg1"/>
                </a:solidFill>
              </a:rPr>
              <a:t>Top tips to save you time, how to </a:t>
            </a:r>
            <a:r>
              <a:rPr lang="en-US" sz="1800" dirty="0" err="1">
                <a:solidFill>
                  <a:schemeClr val="bg1"/>
                </a:solidFill>
              </a:rPr>
              <a:t>utilise</a:t>
            </a:r>
            <a:r>
              <a:rPr lang="en-US" sz="1800" dirty="0">
                <a:solidFill>
                  <a:schemeClr val="bg1"/>
                </a:solidFill>
              </a:rPr>
              <a:t> the university library,  how to access the most credible information to give you the best marks!</a:t>
            </a:r>
            <a:endParaRPr lang="en-US" dirty="0">
              <a:solidFill>
                <a:schemeClr val="bg1"/>
              </a:solidFill>
            </a:endParaRPr>
          </a:p>
          <a:p>
            <a:r>
              <a:rPr lang="en-US" sz="1800" dirty="0">
                <a:solidFill>
                  <a:schemeClr val="bg1"/>
                </a:solidFill>
              </a:rPr>
              <a:t>Academic writing- paraphrasing, tone, professionalism, writing in the 3rd person.</a:t>
            </a:r>
          </a:p>
        </p:txBody>
      </p:sp>
    </p:spTree>
    <p:extLst>
      <p:ext uri="{BB962C8B-B14F-4D97-AF65-F5344CB8AC3E}">
        <p14:creationId xmlns:p14="http://schemas.microsoft.com/office/powerpoint/2010/main" val="2432840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57</Slides>
  <Notes>8</Notes>
  <HiddenSlides>0</HiddenSlide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Study Skills</vt:lpstr>
      <vt:lpstr>Aims for today's session</vt:lpstr>
      <vt:lpstr>Housekeeping</vt:lpstr>
      <vt:lpstr>Scheme of work</vt:lpstr>
      <vt:lpstr>Essential reading</vt:lpstr>
      <vt:lpstr>How will you be assessed?</vt:lpstr>
      <vt:lpstr>Deadlines</vt:lpstr>
      <vt:lpstr>Assignment 1</vt:lpstr>
      <vt:lpstr>Assignment 2</vt:lpstr>
      <vt:lpstr>What are academic skills?</vt:lpstr>
      <vt:lpstr>Referencing?</vt:lpstr>
      <vt:lpstr>PowerPoint Presentation</vt:lpstr>
      <vt:lpstr>What gets low marks?</vt:lpstr>
      <vt:lpstr>What gets better marks?</vt:lpstr>
      <vt:lpstr>What gets high marks?</vt:lpstr>
      <vt:lpstr>Task- get to know Moodle </vt:lpstr>
      <vt:lpstr>Understanding Assessments</vt:lpstr>
      <vt:lpstr>Types of assessments </vt:lpstr>
      <vt:lpstr>Know what is being asked of you within your assignment brief</vt:lpstr>
      <vt:lpstr>Programmes available to you</vt:lpstr>
      <vt:lpstr>TurnItIn</vt:lpstr>
      <vt:lpstr>Any questions?</vt:lpstr>
      <vt:lpstr>Session 2</vt:lpstr>
      <vt:lpstr>Aims for today</vt:lpstr>
      <vt:lpstr>Task</vt:lpstr>
      <vt:lpstr>Producing authentic work....</vt:lpstr>
      <vt:lpstr>Referencing- Harvard </vt:lpstr>
      <vt:lpstr>Referencing and in- text citations</vt:lpstr>
      <vt:lpstr>What's the difference?</vt:lpstr>
      <vt:lpstr>In- text citations</vt:lpstr>
      <vt:lpstr>Some examples...</vt:lpstr>
      <vt:lpstr>In- text citation of a book</vt:lpstr>
      <vt:lpstr>PowerPoint Presentation</vt:lpstr>
      <vt:lpstr>PowerPoint Presentation</vt:lpstr>
      <vt:lpstr>Reference list </vt:lpstr>
      <vt:lpstr>PowerPoint Presentation</vt:lpstr>
      <vt:lpstr>PowerPoint Presentation</vt:lpstr>
      <vt:lpstr>What happens when we do not reference correctly?</vt:lpstr>
      <vt:lpstr>Essay Mills </vt:lpstr>
      <vt:lpstr>Can we use AI?</vt:lpstr>
      <vt:lpstr>Task......</vt:lpstr>
      <vt:lpstr>How should I cite on a Power Point?</vt:lpstr>
      <vt:lpstr>Example 2</vt:lpstr>
      <vt:lpstr>Example 3</vt:lpstr>
      <vt:lpstr>Example 4</vt:lpstr>
      <vt:lpstr>PowerPoint Presentation</vt:lpstr>
      <vt:lpstr>Please note!</vt:lpstr>
      <vt:lpstr>Where will I submit my assessments?</vt:lpstr>
      <vt:lpstr>How do I submit my assessment?</vt:lpstr>
      <vt:lpstr>PowerPoint Presentation</vt:lpstr>
      <vt:lpstr>PowerPoint Presentation</vt:lpstr>
      <vt:lpstr>How do I read my results?</vt:lpstr>
      <vt:lpstr>PowerPoint Presentation</vt:lpstr>
      <vt:lpstr>Task...</vt:lpstr>
      <vt:lpstr>Any questions?</vt:lpstr>
      <vt:lpstr>Independent learning</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178</cp:revision>
  <dcterms:created xsi:type="dcterms:W3CDTF">2024-06-13T13:31:06Z</dcterms:created>
  <dcterms:modified xsi:type="dcterms:W3CDTF">2024-10-01T09:09:20Z</dcterms:modified>
</cp:coreProperties>
</file>