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Title Slide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Eco-Revive Boutique</a:t>
            </a:r>
          </a:p>
          <a:p>
            <a:r>
              <a:t>Vinted Reselling Business Plan</a:t>
            </a:r>
          </a:p>
          <a:p>
            <a:r>
              <a:t>Avram Bujor – Student ID: 2433529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Executive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Eco-Revive Boutique is a resale venture on Vinted focusing on curated vintage and branded clothing.</a:t>
            </a:r>
          </a:p>
          <a:p>
            <a:r>
              <a:t>It supports the circular economy and sustainable fashion.</a:t>
            </a:r>
          </a:p>
          <a:p>
            <a:r>
              <a:t>Startup investment required: £5,000.</a:t>
            </a:r>
          </a:p>
          <a:p>
            <a:r>
              <a:t>Projected ROI within 6 months.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Business Concept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The business sources high‑value items from charity shops and wholesalers.</a:t>
            </a:r>
          </a:p>
          <a:p>
            <a:r>
              <a:t>Items are refurbished, cleaned, and professionally presented.</a:t>
            </a:r>
          </a:p>
          <a:p>
            <a:r>
              <a:t>Goal: create a boutique‑style experience on a peer‑to‑peer marketplace.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Value Proposition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Sustainability – promoting reuse of clothing.</a:t>
            </a:r>
          </a:p>
          <a:p>
            <a:r>
              <a:t>Quality Assurance – items cleaned, inspected and authentic.</a:t>
            </a:r>
          </a:p>
          <a:p>
            <a:r>
              <a:t>Professionalism – detailed listings, size charts, fast 24‑hour dispatch.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Market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The UK second‑hand market is growing rapidly.</a:t>
            </a:r>
          </a:p>
          <a:p>
            <a:r>
              <a:t>Gen Z consumers prefer sustainable fashion.</a:t>
            </a:r>
          </a:p>
          <a:p>
            <a:r>
              <a:t>Vinted is a leading platform due to buyer protection and zero seller fees.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Target Audience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Students (18‑22) seeking branded clothing for lower prices.</a:t>
            </a:r>
          </a:p>
          <a:p>
            <a:r>
              <a:t>Y2K fashion enthusiasts looking for vintage styles.</a:t>
            </a:r>
          </a:p>
          <a:p>
            <a:r>
              <a:t>Eco‑conscious consumers avoiding fast fashion.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SWOT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Strengths: Low costs, scalable model.</a:t>
            </a:r>
          </a:p>
          <a:p>
            <a:r>
              <a:t>Weaknesses: Dependence on Vinted platform.</a:t>
            </a:r>
          </a:p>
          <a:p>
            <a:r>
              <a:t>Opportunities: Expansion to TikTok Shop and Depop.</a:t>
            </a:r>
          </a:p>
          <a:p>
            <a:r>
              <a:t>Threats: Tax changes or algorithm updates.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Marketing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Use SEO keywords in listings.</a:t>
            </a:r>
          </a:p>
          <a:p>
            <a:r>
              <a:t>Professional photography.</a:t>
            </a:r>
          </a:p>
          <a:p>
            <a:r>
              <a:t>Vinted item boosts for increased visibility.</a:t>
            </a:r>
          </a:p>
          <a:p>
            <a:r>
              <a:t>Branding items as boutique vintage pieces.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Pricing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Value‑based pricing.</a:t>
            </a:r>
          </a:p>
          <a:p>
            <a:r>
              <a:t>Example: item sourced for £5 may sell for £35.</a:t>
            </a:r>
          </a:p>
          <a:p>
            <a:r>
              <a:t>Allows negotiation through 'Make an Offer' while maintaining premium brand image.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Operational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Source stock twice weekly.</a:t>
            </a:r>
          </a:p>
          <a:p>
            <a:r>
              <a:t>Processing cycle: cleaning, steaming, photography, storage, listing.</a:t>
            </a:r>
          </a:p>
          <a:p>
            <a:r>
              <a:t>Shipping handled via Vinted integrated carriers.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Financial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Startup budget: £5,000.</a:t>
            </a:r>
          </a:p>
          <a:p>
            <a:r>
              <a:t>Inventory £3,500.</a:t>
            </a:r>
          </a:p>
          <a:p>
            <a:r>
              <a:t>Equipment £500.</a:t>
            </a:r>
          </a:p>
          <a:p>
            <a:r>
              <a:t>Marketing £500.</a:t>
            </a:r>
          </a:p>
          <a:p>
            <a:r>
              <a:t>Packaging/working capital £500.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Revenue Forecast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Approx. 50 items sold weekly.</a:t>
            </a:r>
          </a:p>
          <a:p>
            <a:r>
              <a:t>Average profit £12 per item.</a:t>
            </a:r>
          </a:p>
          <a:p>
            <a:r>
              <a:t>Estimated weekly profit: £600.</a:t>
            </a:r>
          </a:p>
          <a:p>
            <a:r>
              <a:t>Startup investment repaid in ~8–10 weeks.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Sustainability &amp; Ethics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Supports circular fashion economy.</a:t>
            </a:r>
          </a:p>
          <a:p>
            <a:r>
              <a:t>Reduces textile waste.</a:t>
            </a:r>
          </a:p>
          <a:p>
            <a:r>
              <a:t>Uses biodegradable mailers and recycled packaging.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Eco‑Revive Boutique offers a scalable and sustainable resale business.</a:t>
            </a:r>
          </a:p>
          <a:p>
            <a:r>
              <a:t>Strong demand for second‑hand fashion.</a:t>
            </a:r>
          </a:p>
          <a:p>
            <a:r>
              <a:t>Clear operational and financial strategy for growth.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