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25.xml" ContentType="application/vnd.openxmlformats-officedocument.presentationml.slideMaster+xml"/>
  <Override PartName="/ppt/slideMasters/slideMaster26.xml" ContentType="application/vnd.openxmlformats-officedocument.presentationml.slideMaster+xml"/>
  <Override PartName="/ppt/slideMasters/slideMaster27.xml" ContentType="application/vnd.openxmlformats-officedocument.presentationml.slideMaster+xml"/>
  <Override PartName="/ppt/slideMasters/slideMaster2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theme/theme18.xml" ContentType="application/vnd.openxmlformats-officedocument.theme+xml"/>
  <Override PartName="/ppt/slideLayouts/slideLayout19.xml" ContentType="application/vnd.openxmlformats-officedocument.presentationml.slideLayout+xml"/>
  <Override PartName="/ppt/theme/theme19.xml" ContentType="application/vnd.openxmlformats-officedocument.theme+xml"/>
  <Override PartName="/ppt/slideLayouts/slideLayout20.xml" ContentType="application/vnd.openxmlformats-officedocument.presentationml.slideLayout+xml"/>
  <Override PartName="/ppt/theme/theme20.xml" ContentType="application/vnd.openxmlformats-officedocument.theme+xml"/>
  <Override PartName="/ppt/slideLayouts/slideLayout21.xml" ContentType="application/vnd.openxmlformats-officedocument.presentationml.slideLayout+xml"/>
  <Override PartName="/ppt/theme/theme21.xml" ContentType="application/vnd.openxmlformats-officedocument.theme+xml"/>
  <Override PartName="/ppt/slideLayouts/slideLayout22.xml" ContentType="application/vnd.openxmlformats-officedocument.presentationml.slideLayout+xml"/>
  <Override PartName="/ppt/theme/theme22.xml" ContentType="application/vnd.openxmlformats-officedocument.theme+xml"/>
  <Override PartName="/ppt/slideLayouts/slideLayout23.xml" ContentType="application/vnd.openxmlformats-officedocument.presentationml.slideLayout+xml"/>
  <Override PartName="/ppt/theme/theme23.xml" ContentType="application/vnd.openxmlformats-officedocument.theme+xml"/>
  <Override PartName="/ppt/slideLayouts/slideLayout24.xml" ContentType="application/vnd.openxmlformats-officedocument.presentationml.slideLayout+xml"/>
  <Override PartName="/ppt/theme/theme24.xml" ContentType="application/vnd.openxmlformats-officedocument.theme+xml"/>
  <Override PartName="/ppt/slideLayouts/slideLayout25.xml" ContentType="application/vnd.openxmlformats-officedocument.presentationml.slideLayout+xml"/>
  <Override PartName="/ppt/theme/theme25.xml" ContentType="application/vnd.openxmlformats-officedocument.theme+xml"/>
  <Override PartName="/ppt/slideLayouts/slideLayout26.xml" ContentType="application/vnd.openxmlformats-officedocument.presentationml.slideLayout+xml"/>
  <Override PartName="/ppt/theme/theme26.xml" ContentType="application/vnd.openxmlformats-officedocument.theme+xml"/>
  <Override PartName="/ppt/slideLayouts/slideLayout27.xml" ContentType="application/vnd.openxmlformats-officedocument.presentationml.slideLayout+xml"/>
  <Override PartName="/ppt/theme/theme27.xml" ContentType="application/vnd.openxmlformats-officedocument.theme+xml"/>
  <Override PartName="/ppt/slideLayouts/slideLayout28.xml" ContentType="application/vnd.openxmlformats-officedocument.presentationml.slideLayout+xml"/>
  <Override PartName="/ppt/theme/theme28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comments/comment1.xml" ContentType="application/vnd.openxmlformats-officedocument.presentationml.comment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63" r:id="rId2"/>
    <p:sldMasterId id="2147483665" r:id="rId3"/>
    <p:sldMasterId id="2147483667" r:id="rId4"/>
    <p:sldMasterId id="2147483669" r:id="rId5"/>
    <p:sldMasterId id="2147483671" r:id="rId6"/>
    <p:sldMasterId id="2147483673" r:id="rId7"/>
    <p:sldMasterId id="2147483675" r:id="rId8"/>
    <p:sldMasterId id="2147483677" r:id="rId9"/>
    <p:sldMasterId id="2147483679" r:id="rId10"/>
    <p:sldMasterId id="2147483681" r:id="rId11"/>
    <p:sldMasterId id="2147483683" r:id="rId12"/>
    <p:sldMasterId id="2147483685" r:id="rId13"/>
    <p:sldMasterId id="2147483687" r:id="rId14"/>
    <p:sldMasterId id="2147483689" r:id="rId15"/>
    <p:sldMasterId id="2147483691" r:id="rId16"/>
    <p:sldMasterId id="2147483693" r:id="rId17"/>
    <p:sldMasterId id="2147483695" r:id="rId18"/>
    <p:sldMasterId id="2147483697" r:id="rId19"/>
    <p:sldMasterId id="2147483699" r:id="rId20"/>
    <p:sldMasterId id="2147483701" r:id="rId21"/>
    <p:sldMasterId id="2147483703" r:id="rId22"/>
    <p:sldMasterId id="2147483705" r:id="rId23"/>
    <p:sldMasterId id="2147483707" r:id="rId24"/>
    <p:sldMasterId id="2147483709" r:id="rId25"/>
    <p:sldMasterId id="2147483711" r:id="rId26"/>
    <p:sldMasterId id="2147483713" r:id="rId27"/>
    <p:sldMasterId id="2147483715" r:id="rId28"/>
  </p:sldMasterIdLst>
  <p:sldIdLst>
    <p:sldId id="257" r:id="rId29"/>
    <p:sldId id="258" r:id="rId30"/>
    <p:sldId id="259" r:id="rId31"/>
    <p:sldId id="260" r:id="rId32"/>
    <p:sldId id="261" r:id="rId33"/>
    <p:sldId id="262" r:id="rId34"/>
    <p:sldId id="263" r:id="rId35"/>
    <p:sldId id="264" r:id="rId36"/>
    <p:sldId id="265" r:id="rId37"/>
    <p:sldId id="266" r:id="rId38"/>
    <p:sldId id="267" r:id="rId39"/>
    <p:sldId id="268" r:id="rId40"/>
    <p:sldId id="269" r:id="rId41"/>
    <p:sldId id="270" r:id="rId42"/>
    <p:sldId id="271" r:id="rId43"/>
    <p:sldId id="272" r:id="rId44"/>
    <p:sldId id="273" r:id="rId45"/>
    <p:sldId id="274" r:id="rId46"/>
    <p:sldId id="275" r:id="rId47"/>
    <p:sldId id="276" r:id="rId48"/>
    <p:sldId id="277" r:id="rId49"/>
    <p:sldId id="278" r:id="rId50"/>
    <p:sldId id="279" r:id="rId51"/>
    <p:sldId id="280" r:id="rId52"/>
    <p:sldId id="281" r:id="rId53"/>
    <p:sldId id="282" r:id="rId54"/>
    <p:sldId id="283" r:id="rId55"/>
    <p:sldId id="284" r:id="rId56"/>
  </p:sldIdLst>
  <p:sldSz cx="12192000" cy="6858000"/>
  <p:notesSz cx="6858000" cy="9144000"/>
  <p:custDataLst>
    <p:tags r:id="rId5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eanne Hendry" initials="LH" lastIdx="1" clrIdx="0">
    <p:extLst>
      <p:ext uri="{19B8F6BF-5375-455C-9EA6-DF929625EA0E}">
        <p15:presenceInfo xmlns:p15="http://schemas.microsoft.com/office/powerpoint/2012/main" userId="S-1-5-21-3822835045-122312264-1023550257-33945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138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Master" Target="slideMasters/slideMaster26.xml"/><Relationship Id="rId39" Type="http://schemas.openxmlformats.org/officeDocument/2006/relationships/slide" Target="slides/slide11.xml"/><Relationship Id="rId21" Type="http://schemas.openxmlformats.org/officeDocument/2006/relationships/slideMaster" Target="slideMasters/slideMaster21.xml"/><Relationship Id="rId34" Type="http://schemas.openxmlformats.org/officeDocument/2006/relationships/slide" Target="slides/slide6.xml"/><Relationship Id="rId42" Type="http://schemas.openxmlformats.org/officeDocument/2006/relationships/slide" Target="slides/slide14.xml"/><Relationship Id="rId47" Type="http://schemas.openxmlformats.org/officeDocument/2006/relationships/slide" Target="slides/slide19.xml"/><Relationship Id="rId50" Type="http://schemas.openxmlformats.org/officeDocument/2006/relationships/slide" Target="slides/slide22.xml"/><Relationship Id="rId55" Type="http://schemas.openxmlformats.org/officeDocument/2006/relationships/slide" Target="slides/slide27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Master" Target="slideMasters/slideMaster20.xml"/><Relationship Id="rId29" Type="http://schemas.openxmlformats.org/officeDocument/2006/relationships/slide" Target="slides/slide1.xml"/><Relationship Id="rId41" Type="http://schemas.openxmlformats.org/officeDocument/2006/relationships/slide" Target="slides/slide13.xml"/><Relationship Id="rId54" Type="http://schemas.openxmlformats.org/officeDocument/2006/relationships/slide" Target="slides/slide26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Master" Target="slideMasters/slideMaster24.xml"/><Relationship Id="rId32" Type="http://schemas.openxmlformats.org/officeDocument/2006/relationships/slide" Target="slides/slide4.xml"/><Relationship Id="rId37" Type="http://schemas.openxmlformats.org/officeDocument/2006/relationships/slide" Target="slides/slide9.xml"/><Relationship Id="rId40" Type="http://schemas.openxmlformats.org/officeDocument/2006/relationships/slide" Target="slides/slide12.xml"/><Relationship Id="rId45" Type="http://schemas.openxmlformats.org/officeDocument/2006/relationships/slide" Target="slides/slide17.xml"/><Relationship Id="rId53" Type="http://schemas.openxmlformats.org/officeDocument/2006/relationships/slide" Target="slides/slide25.xml"/><Relationship Id="rId58" Type="http://schemas.openxmlformats.org/officeDocument/2006/relationships/commentAuthors" Target="commentAuthors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Master" Target="slideMasters/slideMaster23.xml"/><Relationship Id="rId28" Type="http://schemas.openxmlformats.org/officeDocument/2006/relationships/slideMaster" Target="slideMasters/slideMaster28.xml"/><Relationship Id="rId36" Type="http://schemas.openxmlformats.org/officeDocument/2006/relationships/slide" Target="slides/slide8.xml"/><Relationship Id="rId49" Type="http://schemas.openxmlformats.org/officeDocument/2006/relationships/slide" Target="slides/slide21.xml"/><Relationship Id="rId57" Type="http://schemas.openxmlformats.org/officeDocument/2006/relationships/tags" Target="tags/tag1.xml"/><Relationship Id="rId61" Type="http://schemas.openxmlformats.org/officeDocument/2006/relationships/theme" Target="theme/theme1.xml"/><Relationship Id="rId10" Type="http://schemas.openxmlformats.org/officeDocument/2006/relationships/slideMaster" Target="slideMasters/slideMaster10.xml"/><Relationship Id="rId19" Type="http://schemas.openxmlformats.org/officeDocument/2006/relationships/slideMaster" Target="slideMasters/slideMaster19.xml"/><Relationship Id="rId31" Type="http://schemas.openxmlformats.org/officeDocument/2006/relationships/slide" Target="slides/slide3.xml"/><Relationship Id="rId44" Type="http://schemas.openxmlformats.org/officeDocument/2006/relationships/slide" Target="slides/slide16.xml"/><Relationship Id="rId52" Type="http://schemas.openxmlformats.org/officeDocument/2006/relationships/slide" Target="slides/slide24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Master" Target="slideMasters/slideMaster22.xml"/><Relationship Id="rId27" Type="http://schemas.openxmlformats.org/officeDocument/2006/relationships/slideMaster" Target="slideMasters/slideMaster27.xml"/><Relationship Id="rId30" Type="http://schemas.openxmlformats.org/officeDocument/2006/relationships/slide" Target="slides/slide2.xml"/><Relationship Id="rId35" Type="http://schemas.openxmlformats.org/officeDocument/2006/relationships/slide" Target="slides/slide7.xml"/><Relationship Id="rId43" Type="http://schemas.openxmlformats.org/officeDocument/2006/relationships/slide" Target="slides/slide15.xml"/><Relationship Id="rId48" Type="http://schemas.openxmlformats.org/officeDocument/2006/relationships/slide" Target="slides/slide20.xml"/><Relationship Id="rId56" Type="http://schemas.openxmlformats.org/officeDocument/2006/relationships/slide" Target="slides/slide28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Master" Target="slideMasters/slideMaster25.xml"/><Relationship Id="rId33" Type="http://schemas.openxmlformats.org/officeDocument/2006/relationships/slide" Target="slides/slide5.xml"/><Relationship Id="rId38" Type="http://schemas.openxmlformats.org/officeDocument/2006/relationships/slide" Target="slides/slide10.xml"/><Relationship Id="rId46" Type="http://schemas.openxmlformats.org/officeDocument/2006/relationships/slide" Target="slides/slide18.xml"/><Relationship Id="rId59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05-09T10:42:30.834" idx="1">
    <p:pos x="5530" y="2350"/>
    <p:text>Font check</p:text>
    <p:extLst>
      <p:ext uri="{C676402C-5697-4E1C-873F-D02D1690AC5C}">
        <p15:threadingInfo xmlns:p15="http://schemas.microsoft.com/office/powerpoint/2012/main" timeZoneBias="-6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30CC66-806A-46FB-947A-920E9B6E086E}" type="doc">
      <dgm:prSet loTypeId="urn:microsoft.com/office/officeart/2008/layout/HorizontalMultiLevelHierarchy" loCatId="hierarchy" qsTypeId="urn:microsoft.com/office/officeart/2005/8/quickstyle/3d5" qsCatId="3D" csTypeId="urn:microsoft.com/office/officeart/2005/8/colors/accent1_4" csCatId="accent1" phldr="1"/>
      <dgm:spPr/>
      <dgm:t>
        <a:bodyPr/>
        <a:lstStyle/>
        <a:p>
          <a:endParaRPr lang="en-GB"/>
        </a:p>
      </dgm:t>
    </dgm:pt>
    <dgm:pt modelId="{D67DF137-870D-4293-A56C-0D5F1CBAB233}">
      <dgm:prSet phldrT="[Text]"/>
      <dgm:spPr/>
      <dgm:t>
        <a:bodyPr/>
        <a:lstStyle/>
        <a:p>
          <a:r>
            <a:rPr lang="en-GB" dirty="0"/>
            <a:t>Total Fitness</a:t>
          </a:r>
        </a:p>
      </dgm:t>
    </dgm:pt>
    <dgm:pt modelId="{FE536FA5-4CD8-4008-A1D4-E85909C8541C}" type="parTrans" cxnId="{2BB84B29-9688-4929-98A8-8E95076FFD0A}">
      <dgm:prSet/>
      <dgm:spPr/>
      <dgm:t>
        <a:bodyPr/>
        <a:lstStyle/>
        <a:p>
          <a:endParaRPr lang="en-GB"/>
        </a:p>
      </dgm:t>
    </dgm:pt>
    <dgm:pt modelId="{012CC438-46DD-4300-9852-8CFC34874367}" type="sibTrans" cxnId="{2BB84B29-9688-4929-98A8-8E95076FFD0A}">
      <dgm:prSet/>
      <dgm:spPr/>
      <dgm:t>
        <a:bodyPr/>
        <a:lstStyle/>
        <a:p>
          <a:endParaRPr lang="en-GB"/>
        </a:p>
      </dgm:t>
    </dgm:pt>
    <dgm:pt modelId="{95C704CE-C23B-4855-872D-B985D0D2F0C7}">
      <dgm:prSet phldrT="[Text]"/>
      <dgm:spPr/>
      <dgm:t>
        <a:bodyPr/>
        <a:lstStyle/>
        <a:p>
          <a:r>
            <a:rPr lang="en-GB" dirty="0"/>
            <a:t>Physical Fitness</a:t>
          </a:r>
        </a:p>
      </dgm:t>
    </dgm:pt>
    <dgm:pt modelId="{2E27B07B-BD95-4F61-AE6A-7F86166F204A}" type="parTrans" cxnId="{E7E45A62-2A8D-4208-BD42-0856C6A02E22}">
      <dgm:prSet/>
      <dgm:spPr/>
      <dgm:t>
        <a:bodyPr/>
        <a:lstStyle/>
        <a:p>
          <a:endParaRPr lang="en-GB"/>
        </a:p>
      </dgm:t>
    </dgm:pt>
    <dgm:pt modelId="{94DAF1FA-475C-4DBB-B5AA-C856824ADBAB}" type="sibTrans" cxnId="{E7E45A62-2A8D-4208-BD42-0856C6A02E22}">
      <dgm:prSet/>
      <dgm:spPr/>
      <dgm:t>
        <a:bodyPr/>
        <a:lstStyle/>
        <a:p>
          <a:endParaRPr lang="en-GB"/>
        </a:p>
      </dgm:t>
    </dgm:pt>
    <dgm:pt modelId="{DC2AD135-33EF-418F-8652-F504F8722C55}">
      <dgm:prSet phldrT="[Text]"/>
      <dgm:spPr/>
      <dgm:t>
        <a:bodyPr/>
        <a:lstStyle/>
        <a:p>
          <a:r>
            <a:rPr lang="en-GB" dirty="0"/>
            <a:t>Cardiovascular</a:t>
          </a:r>
        </a:p>
      </dgm:t>
    </dgm:pt>
    <dgm:pt modelId="{ED2B5D98-0AD2-4E4B-BBE4-23C89D28555F}" type="parTrans" cxnId="{BBBA49C0-ADB5-44F0-A7B2-852717AE58C4}">
      <dgm:prSet/>
      <dgm:spPr/>
      <dgm:t>
        <a:bodyPr/>
        <a:lstStyle/>
        <a:p>
          <a:endParaRPr lang="en-GB"/>
        </a:p>
      </dgm:t>
    </dgm:pt>
    <dgm:pt modelId="{CC8D80AE-59A7-4B53-96DA-CE22024306D3}" type="sibTrans" cxnId="{BBBA49C0-ADB5-44F0-A7B2-852717AE58C4}">
      <dgm:prSet/>
      <dgm:spPr/>
      <dgm:t>
        <a:bodyPr/>
        <a:lstStyle/>
        <a:p>
          <a:endParaRPr lang="en-GB"/>
        </a:p>
      </dgm:t>
    </dgm:pt>
    <dgm:pt modelId="{7B6B2328-7A33-4E98-B422-7BE862547C90}">
      <dgm:prSet phldrT="[Text]"/>
      <dgm:spPr/>
      <dgm:t>
        <a:bodyPr/>
        <a:lstStyle/>
        <a:p>
          <a:r>
            <a:rPr lang="en-GB" dirty="0"/>
            <a:t>Muscular Strength</a:t>
          </a:r>
        </a:p>
      </dgm:t>
    </dgm:pt>
    <dgm:pt modelId="{04F14F52-6967-48A2-9225-8405C5F18FD9}" type="parTrans" cxnId="{4B1C6386-807F-44F8-A7A3-5FF70B752584}">
      <dgm:prSet/>
      <dgm:spPr/>
      <dgm:t>
        <a:bodyPr/>
        <a:lstStyle/>
        <a:p>
          <a:endParaRPr lang="en-GB"/>
        </a:p>
      </dgm:t>
    </dgm:pt>
    <dgm:pt modelId="{7A0D2DCC-A558-4D0C-91B7-55BCE6AD56F0}" type="sibTrans" cxnId="{4B1C6386-807F-44F8-A7A3-5FF70B752584}">
      <dgm:prSet/>
      <dgm:spPr/>
      <dgm:t>
        <a:bodyPr/>
        <a:lstStyle/>
        <a:p>
          <a:endParaRPr lang="en-GB"/>
        </a:p>
      </dgm:t>
    </dgm:pt>
    <dgm:pt modelId="{825DC4B8-6564-449E-952C-BE7761CB5DF4}">
      <dgm:prSet phldrT="[Text]"/>
      <dgm:spPr/>
      <dgm:t>
        <a:bodyPr/>
        <a:lstStyle/>
        <a:p>
          <a:r>
            <a:rPr lang="en-GB" dirty="0"/>
            <a:t>Emotional/Mental Fitness</a:t>
          </a:r>
        </a:p>
      </dgm:t>
    </dgm:pt>
    <dgm:pt modelId="{C1F8CA02-7396-4A52-B899-BD9F8DB95DD6}" type="parTrans" cxnId="{468E25D6-D294-4821-B5CB-7BB3DB19E3DA}">
      <dgm:prSet/>
      <dgm:spPr/>
      <dgm:t>
        <a:bodyPr/>
        <a:lstStyle/>
        <a:p>
          <a:endParaRPr lang="en-GB"/>
        </a:p>
      </dgm:t>
    </dgm:pt>
    <dgm:pt modelId="{DA429510-F415-40D1-BB72-3D9E0D00FBF1}" type="sibTrans" cxnId="{468E25D6-D294-4821-B5CB-7BB3DB19E3DA}">
      <dgm:prSet/>
      <dgm:spPr/>
      <dgm:t>
        <a:bodyPr/>
        <a:lstStyle/>
        <a:p>
          <a:endParaRPr lang="en-GB"/>
        </a:p>
      </dgm:t>
    </dgm:pt>
    <dgm:pt modelId="{CEA50B96-DEC2-4302-95B9-F0A56D2B23F5}">
      <dgm:prSet/>
      <dgm:spPr/>
      <dgm:t>
        <a:bodyPr/>
        <a:lstStyle/>
        <a:p>
          <a:r>
            <a:rPr lang="en-GB" dirty="0"/>
            <a:t>Nutritional Fitness</a:t>
          </a:r>
        </a:p>
      </dgm:t>
    </dgm:pt>
    <dgm:pt modelId="{C4D705CD-E6E0-42D1-B4E8-66AD78F6E6D0}" type="parTrans" cxnId="{D0159F4B-C795-4567-A457-5B1C073736AF}">
      <dgm:prSet/>
      <dgm:spPr/>
      <dgm:t>
        <a:bodyPr/>
        <a:lstStyle/>
        <a:p>
          <a:endParaRPr lang="en-GB"/>
        </a:p>
      </dgm:t>
    </dgm:pt>
    <dgm:pt modelId="{A8B8C4BE-8C45-48EE-AAF1-9EA4708D972F}" type="sibTrans" cxnId="{D0159F4B-C795-4567-A457-5B1C073736AF}">
      <dgm:prSet/>
      <dgm:spPr/>
      <dgm:t>
        <a:bodyPr/>
        <a:lstStyle/>
        <a:p>
          <a:endParaRPr lang="en-GB"/>
        </a:p>
      </dgm:t>
    </dgm:pt>
    <dgm:pt modelId="{53AF72E9-7B69-4A85-B86F-F807AE4CBAD8}">
      <dgm:prSet/>
      <dgm:spPr/>
      <dgm:t>
        <a:bodyPr/>
        <a:lstStyle/>
        <a:p>
          <a:r>
            <a:rPr lang="en-GB" dirty="0"/>
            <a:t>Medical Fitness</a:t>
          </a:r>
        </a:p>
      </dgm:t>
    </dgm:pt>
    <dgm:pt modelId="{12DF4FF0-F432-488B-9577-5984A0DFFC82}" type="parTrans" cxnId="{E734081F-CE26-4AC1-AE5A-9FE9FA004333}">
      <dgm:prSet/>
      <dgm:spPr/>
      <dgm:t>
        <a:bodyPr/>
        <a:lstStyle/>
        <a:p>
          <a:endParaRPr lang="en-GB"/>
        </a:p>
      </dgm:t>
    </dgm:pt>
    <dgm:pt modelId="{DAF753FC-E0B3-43FE-A7A2-A2B13BE0AEC1}" type="sibTrans" cxnId="{E734081F-CE26-4AC1-AE5A-9FE9FA004333}">
      <dgm:prSet/>
      <dgm:spPr/>
      <dgm:t>
        <a:bodyPr/>
        <a:lstStyle/>
        <a:p>
          <a:endParaRPr lang="en-GB"/>
        </a:p>
      </dgm:t>
    </dgm:pt>
    <dgm:pt modelId="{A6324379-0128-4E08-8857-C2A7FA9AC4F1}">
      <dgm:prSet/>
      <dgm:spPr/>
      <dgm:t>
        <a:bodyPr/>
        <a:lstStyle/>
        <a:p>
          <a:r>
            <a:rPr lang="en-GB" dirty="0"/>
            <a:t>Spiritual Fitness</a:t>
          </a:r>
        </a:p>
      </dgm:t>
    </dgm:pt>
    <dgm:pt modelId="{E8F48FDF-BC99-4A8E-B8D9-115260CD80DD}" type="parTrans" cxnId="{C4A93511-3F47-4993-860C-0DC22C9FD956}">
      <dgm:prSet/>
      <dgm:spPr/>
      <dgm:t>
        <a:bodyPr/>
        <a:lstStyle/>
        <a:p>
          <a:endParaRPr lang="en-GB"/>
        </a:p>
      </dgm:t>
    </dgm:pt>
    <dgm:pt modelId="{C0B407BE-F083-4E2C-847F-5D7C047AA62C}" type="sibTrans" cxnId="{C4A93511-3F47-4993-860C-0DC22C9FD956}">
      <dgm:prSet/>
      <dgm:spPr/>
      <dgm:t>
        <a:bodyPr/>
        <a:lstStyle/>
        <a:p>
          <a:endParaRPr lang="en-GB"/>
        </a:p>
      </dgm:t>
    </dgm:pt>
    <dgm:pt modelId="{D5DAC97E-2A69-4819-BA9B-878674EACADA}">
      <dgm:prSet/>
      <dgm:spPr/>
      <dgm:t>
        <a:bodyPr/>
        <a:lstStyle/>
        <a:p>
          <a:r>
            <a:rPr lang="en-GB" dirty="0"/>
            <a:t>Muscular Endurance</a:t>
          </a:r>
        </a:p>
      </dgm:t>
    </dgm:pt>
    <dgm:pt modelId="{DBF33AFF-668B-4E9E-A227-A4511FEB9417}" type="parTrans" cxnId="{4E93E297-895D-4A11-B053-11E2E4B56414}">
      <dgm:prSet/>
      <dgm:spPr/>
      <dgm:t>
        <a:bodyPr/>
        <a:lstStyle/>
        <a:p>
          <a:endParaRPr lang="en-GB"/>
        </a:p>
      </dgm:t>
    </dgm:pt>
    <dgm:pt modelId="{623D45F5-3A6C-4EA6-8A07-67116951198F}" type="sibTrans" cxnId="{4E93E297-895D-4A11-B053-11E2E4B56414}">
      <dgm:prSet/>
      <dgm:spPr/>
      <dgm:t>
        <a:bodyPr/>
        <a:lstStyle/>
        <a:p>
          <a:endParaRPr lang="en-GB"/>
        </a:p>
      </dgm:t>
    </dgm:pt>
    <dgm:pt modelId="{56FF0ACB-A417-4301-9F60-9C23BB0A2F04}">
      <dgm:prSet/>
      <dgm:spPr/>
      <dgm:t>
        <a:bodyPr/>
        <a:lstStyle/>
        <a:p>
          <a:r>
            <a:rPr lang="en-GB" dirty="0"/>
            <a:t>Flexibility</a:t>
          </a:r>
        </a:p>
      </dgm:t>
    </dgm:pt>
    <dgm:pt modelId="{8A85C624-90F5-4954-93ED-8A779F856FF5}" type="parTrans" cxnId="{5CBD777E-E063-446E-9713-AFA10D802786}">
      <dgm:prSet/>
      <dgm:spPr/>
      <dgm:t>
        <a:bodyPr/>
        <a:lstStyle/>
        <a:p>
          <a:endParaRPr lang="en-GB"/>
        </a:p>
      </dgm:t>
    </dgm:pt>
    <dgm:pt modelId="{A89280FE-A7AB-4375-BC04-3724E6CC866A}" type="sibTrans" cxnId="{5CBD777E-E063-446E-9713-AFA10D802786}">
      <dgm:prSet/>
      <dgm:spPr/>
      <dgm:t>
        <a:bodyPr/>
        <a:lstStyle/>
        <a:p>
          <a:endParaRPr lang="en-GB"/>
        </a:p>
      </dgm:t>
    </dgm:pt>
    <dgm:pt modelId="{9FF68EBB-5A2B-4BAB-9119-E7BC9DB8DBCF}">
      <dgm:prSet/>
      <dgm:spPr/>
      <dgm:t>
        <a:bodyPr/>
        <a:lstStyle/>
        <a:p>
          <a:r>
            <a:rPr lang="en-GB" dirty="0"/>
            <a:t>Motor Fitness</a:t>
          </a:r>
        </a:p>
      </dgm:t>
    </dgm:pt>
    <dgm:pt modelId="{1D45AD74-2F6E-4326-86A6-168E848614B6}" type="parTrans" cxnId="{D565A21F-19FB-470C-8CDC-20DD2AFD9BCD}">
      <dgm:prSet/>
      <dgm:spPr/>
      <dgm:t>
        <a:bodyPr/>
        <a:lstStyle/>
        <a:p>
          <a:endParaRPr lang="en-GB"/>
        </a:p>
      </dgm:t>
    </dgm:pt>
    <dgm:pt modelId="{476D5870-ACC9-49F7-8F21-A094844718E3}" type="sibTrans" cxnId="{D565A21F-19FB-470C-8CDC-20DD2AFD9BCD}">
      <dgm:prSet/>
      <dgm:spPr/>
      <dgm:t>
        <a:bodyPr/>
        <a:lstStyle/>
        <a:p>
          <a:endParaRPr lang="en-GB"/>
        </a:p>
      </dgm:t>
    </dgm:pt>
    <dgm:pt modelId="{AFBCDFF5-568B-4751-AD38-8778DA71A1B0}">
      <dgm:prSet/>
      <dgm:spPr/>
      <dgm:t>
        <a:bodyPr/>
        <a:lstStyle/>
        <a:p>
          <a:r>
            <a:rPr lang="en-GB" dirty="0"/>
            <a:t>Social Fitness</a:t>
          </a:r>
        </a:p>
      </dgm:t>
    </dgm:pt>
    <dgm:pt modelId="{D827045B-B417-437F-8090-831AF814605B}" type="parTrans" cxnId="{07DA71F6-9E45-42A6-BAD3-5453789F4E60}">
      <dgm:prSet/>
      <dgm:spPr/>
      <dgm:t>
        <a:bodyPr/>
        <a:lstStyle/>
        <a:p>
          <a:endParaRPr lang="en-GB"/>
        </a:p>
      </dgm:t>
    </dgm:pt>
    <dgm:pt modelId="{29DCFA52-B13B-4867-B2D8-A77EB1B4E952}" type="sibTrans" cxnId="{07DA71F6-9E45-42A6-BAD3-5453789F4E60}">
      <dgm:prSet/>
      <dgm:spPr/>
      <dgm:t>
        <a:bodyPr/>
        <a:lstStyle/>
        <a:p>
          <a:endParaRPr lang="en-GB"/>
        </a:p>
      </dgm:t>
    </dgm:pt>
    <dgm:pt modelId="{7D3A9E97-8221-49F4-AC40-B77A6FFF7298}" type="pres">
      <dgm:prSet presAssocID="{5B30CC66-806A-46FB-947A-920E9B6E086E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5443932-D8F5-4F82-9525-3A7DC9E62DE6}" type="pres">
      <dgm:prSet presAssocID="{D67DF137-870D-4293-A56C-0D5F1CBAB233}" presName="root1" presStyleCnt="0"/>
      <dgm:spPr/>
    </dgm:pt>
    <dgm:pt modelId="{B75D978D-2B91-4215-801C-C50845635140}" type="pres">
      <dgm:prSet presAssocID="{D67DF137-870D-4293-A56C-0D5F1CBAB233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9EC307C-5788-4BDB-BE1C-65E76924E772}" type="pres">
      <dgm:prSet presAssocID="{D67DF137-870D-4293-A56C-0D5F1CBAB233}" presName="level2hierChild" presStyleCnt="0"/>
      <dgm:spPr/>
    </dgm:pt>
    <dgm:pt modelId="{682883DF-1A05-4E86-82F3-CC899C4B3FC3}" type="pres">
      <dgm:prSet presAssocID="{2E27B07B-BD95-4F61-AE6A-7F86166F204A}" presName="conn2-1" presStyleLbl="parChTrans1D2" presStyleIdx="0" presStyleCnt="6"/>
      <dgm:spPr/>
      <dgm:t>
        <a:bodyPr/>
        <a:lstStyle/>
        <a:p>
          <a:endParaRPr lang="en-GB"/>
        </a:p>
      </dgm:t>
    </dgm:pt>
    <dgm:pt modelId="{CD474F5F-D502-4431-9311-0EE6DEACFB1F}" type="pres">
      <dgm:prSet presAssocID="{2E27B07B-BD95-4F61-AE6A-7F86166F204A}" presName="connTx" presStyleLbl="parChTrans1D2" presStyleIdx="0" presStyleCnt="6"/>
      <dgm:spPr/>
      <dgm:t>
        <a:bodyPr/>
        <a:lstStyle/>
        <a:p>
          <a:endParaRPr lang="en-GB"/>
        </a:p>
      </dgm:t>
    </dgm:pt>
    <dgm:pt modelId="{FC343962-5969-47D1-95A4-2A73BAE92467}" type="pres">
      <dgm:prSet presAssocID="{95C704CE-C23B-4855-872D-B985D0D2F0C7}" presName="root2" presStyleCnt="0"/>
      <dgm:spPr/>
    </dgm:pt>
    <dgm:pt modelId="{32CFC3EC-B823-4470-9CBC-AE840514A901}" type="pres">
      <dgm:prSet presAssocID="{95C704CE-C23B-4855-872D-B985D0D2F0C7}" presName="LevelTwoTextNode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909EAEBD-9430-4815-BE4E-985972CED018}" type="pres">
      <dgm:prSet presAssocID="{95C704CE-C23B-4855-872D-B985D0D2F0C7}" presName="level3hierChild" presStyleCnt="0"/>
      <dgm:spPr/>
    </dgm:pt>
    <dgm:pt modelId="{BBD3843D-BA4D-4093-AE31-2704954B7F00}" type="pres">
      <dgm:prSet presAssocID="{ED2B5D98-0AD2-4E4B-BBE4-23C89D28555F}" presName="conn2-1" presStyleLbl="parChTrans1D3" presStyleIdx="0" presStyleCnt="5"/>
      <dgm:spPr/>
      <dgm:t>
        <a:bodyPr/>
        <a:lstStyle/>
        <a:p>
          <a:endParaRPr lang="en-GB"/>
        </a:p>
      </dgm:t>
    </dgm:pt>
    <dgm:pt modelId="{3FDB8EC9-1286-427F-BAF3-0DF6F7E5269D}" type="pres">
      <dgm:prSet presAssocID="{ED2B5D98-0AD2-4E4B-BBE4-23C89D28555F}" presName="connTx" presStyleLbl="parChTrans1D3" presStyleIdx="0" presStyleCnt="5"/>
      <dgm:spPr/>
      <dgm:t>
        <a:bodyPr/>
        <a:lstStyle/>
        <a:p>
          <a:endParaRPr lang="en-GB"/>
        </a:p>
      </dgm:t>
    </dgm:pt>
    <dgm:pt modelId="{C4AD46AF-FD16-4052-8EB9-DBC9415E9F2C}" type="pres">
      <dgm:prSet presAssocID="{DC2AD135-33EF-418F-8652-F504F8722C55}" presName="root2" presStyleCnt="0"/>
      <dgm:spPr/>
    </dgm:pt>
    <dgm:pt modelId="{891E95BD-98DE-4593-B244-2081ABF3FA2D}" type="pres">
      <dgm:prSet presAssocID="{DC2AD135-33EF-418F-8652-F504F8722C55}" presName="LevelTwoTextNode" presStyleLbl="node3" presStyleIdx="0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7B3F455-49A2-49FC-9CEC-D79B64401663}" type="pres">
      <dgm:prSet presAssocID="{DC2AD135-33EF-418F-8652-F504F8722C55}" presName="level3hierChild" presStyleCnt="0"/>
      <dgm:spPr/>
    </dgm:pt>
    <dgm:pt modelId="{DD633BDE-5821-4F80-BF49-C67CB3CD4E8A}" type="pres">
      <dgm:prSet presAssocID="{04F14F52-6967-48A2-9225-8405C5F18FD9}" presName="conn2-1" presStyleLbl="parChTrans1D3" presStyleIdx="1" presStyleCnt="5"/>
      <dgm:spPr/>
      <dgm:t>
        <a:bodyPr/>
        <a:lstStyle/>
        <a:p>
          <a:endParaRPr lang="en-GB"/>
        </a:p>
      </dgm:t>
    </dgm:pt>
    <dgm:pt modelId="{58D15003-15BF-463F-92CD-DE8B6513FE08}" type="pres">
      <dgm:prSet presAssocID="{04F14F52-6967-48A2-9225-8405C5F18FD9}" presName="connTx" presStyleLbl="parChTrans1D3" presStyleIdx="1" presStyleCnt="5"/>
      <dgm:spPr/>
      <dgm:t>
        <a:bodyPr/>
        <a:lstStyle/>
        <a:p>
          <a:endParaRPr lang="en-GB"/>
        </a:p>
      </dgm:t>
    </dgm:pt>
    <dgm:pt modelId="{51E0292A-1F33-447E-A59E-875299EDFED9}" type="pres">
      <dgm:prSet presAssocID="{7B6B2328-7A33-4E98-B422-7BE862547C90}" presName="root2" presStyleCnt="0"/>
      <dgm:spPr/>
    </dgm:pt>
    <dgm:pt modelId="{18E14665-AFF5-440E-A9B5-688DA835353E}" type="pres">
      <dgm:prSet presAssocID="{7B6B2328-7A33-4E98-B422-7BE862547C90}" presName="LevelTwoTextNode" presStyleLbl="node3" presStyleIdx="1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901F6505-EE46-487F-BF71-8C23C82E9850}" type="pres">
      <dgm:prSet presAssocID="{7B6B2328-7A33-4E98-B422-7BE862547C90}" presName="level3hierChild" presStyleCnt="0"/>
      <dgm:spPr/>
    </dgm:pt>
    <dgm:pt modelId="{DAFE191E-562B-44CC-AA82-1E2D58C247AA}" type="pres">
      <dgm:prSet presAssocID="{DBF33AFF-668B-4E9E-A227-A4511FEB9417}" presName="conn2-1" presStyleLbl="parChTrans1D3" presStyleIdx="2" presStyleCnt="5"/>
      <dgm:spPr/>
      <dgm:t>
        <a:bodyPr/>
        <a:lstStyle/>
        <a:p>
          <a:endParaRPr lang="en-GB"/>
        </a:p>
      </dgm:t>
    </dgm:pt>
    <dgm:pt modelId="{C56FCDF2-52F8-4D68-9BF4-9DAE9246AA4D}" type="pres">
      <dgm:prSet presAssocID="{DBF33AFF-668B-4E9E-A227-A4511FEB9417}" presName="connTx" presStyleLbl="parChTrans1D3" presStyleIdx="2" presStyleCnt="5"/>
      <dgm:spPr/>
      <dgm:t>
        <a:bodyPr/>
        <a:lstStyle/>
        <a:p>
          <a:endParaRPr lang="en-GB"/>
        </a:p>
      </dgm:t>
    </dgm:pt>
    <dgm:pt modelId="{9B9EED55-BD27-4C90-AF6A-10CE2B46B5FC}" type="pres">
      <dgm:prSet presAssocID="{D5DAC97E-2A69-4819-BA9B-878674EACADA}" presName="root2" presStyleCnt="0"/>
      <dgm:spPr/>
    </dgm:pt>
    <dgm:pt modelId="{FEE6749C-EC10-4D76-9DC4-6BF9DD73DE7A}" type="pres">
      <dgm:prSet presAssocID="{D5DAC97E-2A69-4819-BA9B-878674EACADA}" presName="LevelTwoTextNode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FDD390C-AB77-4863-970A-9D0B6AFFE6D1}" type="pres">
      <dgm:prSet presAssocID="{D5DAC97E-2A69-4819-BA9B-878674EACADA}" presName="level3hierChild" presStyleCnt="0"/>
      <dgm:spPr/>
    </dgm:pt>
    <dgm:pt modelId="{F6E03E73-BBAE-4911-B368-D2EAF16ECDFC}" type="pres">
      <dgm:prSet presAssocID="{8A85C624-90F5-4954-93ED-8A779F856FF5}" presName="conn2-1" presStyleLbl="parChTrans1D3" presStyleIdx="3" presStyleCnt="5"/>
      <dgm:spPr/>
      <dgm:t>
        <a:bodyPr/>
        <a:lstStyle/>
        <a:p>
          <a:endParaRPr lang="en-GB"/>
        </a:p>
      </dgm:t>
    </dgm:pt>
    <dgm:pt modelId="{554FAF37-A274-483B-9A94-2FCDBDBCFA71}" type="pres">
      <dgm:prSet presAssocID="{8A85C624-90F5-4954-93ED-8A779F856FF5}" presName="connTx" presStyleLbl="parChTrans1D3" presStyleIdx="3" presStyleCnt="5"/>
      <dgm:spPr/>
      <dgm:t>
        <a:bodyPr/>
        <a:lstStyle/>
        <a:p>
          <a:endParaRPr lang="en-GB"/>
        </a:p>
      </dgm:t>
    </dgm:pt>
    <dgm:pt modelId="{07719D1E-CFC6-4357-955B-BD21ED5BFAA1}" type="pres">
      <dgm:prSet presAssocID="{56FF0ACB-A417-4301-9F60-9C23BB0A2F04}" presName="root2" presStyleCnt="0"/>
      <dgm:spPr/>
    </dgm:pt>
    <dgm:pt modelId="{FEAA9BC2-646C-40D5-9FB0-71D8F115434A}" type="pres">
      <dgm:prSet presAssocID="{56FF0ACB-A417-4301-9F60-9C23BB0A2F04}" presName="LevelTwoTextNode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7004AAC-6990-4185-BF21-BEFD9D226031}" type="pres">
      <dgm:prSet presAssocID="{56FF0ACB-A417-4301-9F60-9C23BB0A2F04}" presName="level3hierChild" presStyleCnt="0"/>
      <dgm:spPr/>
    </dgm:pt>
    <dgm:pt modelId="{1E0A5204-1DB9-4989-B678-1261992D3373}" type="pres">
      <dgm:prSet presAssocID="{1D45AD74-2F6E-4326-86A6-168E848614B6}" presName="conn2-1" presStyleLbl="parChTrans1D3" presStyleIdx="4" presStyleCnt="5"/>
      <dgm:spPr/>
      <dgm:t>
        <a:bodyPr/>
        <a:lstStyle/>
        <a:p>
          <a:endParaRPr lang="en-GB"/>
        </a:p>
      </dgm:t>
    </dgm:pt>
    <dgm:pt modelId="{1A3B7A46-92FD-4241-8FD3-1B147FC3C78A}" type="pres">
      <dgm:prSet presAssocID="{1D45AD74-2F6E-4326-86A6-168E848614B6}" presName="connTx" presStyleLbl="parChTrans1D3" presStyleIdx="4" presStyleCnt="5"/>
      <dgm:spPr/>
      <dgm:t>
        <a:bodyPr/>
        <a:lstStyle/>
        <a:p>
          <a:endParaRPr lang="en-GB"/>
        </a:p>
      </dgm:t>
    </dgm:pt>
    <dgm:pt modelId="{69E87C4B-9A70-4F57-982B-C475725D69F6}" type="pres">
      <dgm:prSet presAssocID="{9FF68EBB-5A2B-4BAB-9119-E7BC9DB8DBCF}" presName="root2" presStyleCnt="0"/>
      <dgm:spPr/>
    </dgm:pt>
    <dgm:pt modelId="{8A8AD6BC-DBD1-4A49-918E-07092BAEAA9A}" type="pres">
      <dgm:prSet presAssocID="{9FF68EBB-5A2B-4BAB-9119-E7BC9DB8DBCF}" presName="LevelTwoTextNode" presStyleLbl="node3" presStyleIdx="4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B6500770-6A6C-4989-B68D-B39D4A4D7A26}" type="pres">
      <dgm:prSet presAssocID="{9FF68EBB-5A2B-4BAB-9119-E7BC9DB8DBCF}" presName="level3hierChild" presStyleCnt="0"/>
      <dgm:spPr/>
    </dgm:pt>
    <dgm:pt modelId="{DDF99387-A54E-454E-B11E-DE0A2DB988E4}" type="pres">
      <dgm:prSet presAssocID="{C1F8CA02-7396-4A52-B899-BD9F8DB95DD6}" presName="conn2-1" presStyleLbl="parChTrans1D2" presStyleIdx="1" presStyleCnt="6"/>
      <dgm:spPr/>
      <dgm:t>
        <a:bodyPr/>
        <a:lstStyle/>
        <a:p>
          <a:endParaRPr lang="en-GB"/>
        </a:p>
      </dgm:t>
    </dgm:pt>
    <dgm:pt modelId="{20949FD7-A979-47A7-BBD3-A09885B9E51D}" type="pres">
      <dgm:prSet presAssocID="{C1F8CA02-7396-4A52-B899-BD9F8DB95DD6}" presName="connTx" presStyleLbl="parChTrans1D2" presStyleIdx="1" presStyleCnt="6"/>
      <dgm:spPr/>
      <dgm:t>
        <a:bodyPr/>
        <a:lstStyle/>
        <a:p>
          <a:endParaRPr lang="en-GB"/>
        </a:p>
      </dgm:t>
    </dgm:pt>
    <dgm:pt modelId="{7272F0C7-4B86-4ABC-B5EA-37FD6DC0AB0E}" type="pres">
      <dgm:prSet presAssocID="{825DC4B8-6564-449E-952C-BE7761CB5DF4}" presName="root2" presStyleCnt="0"/>
      <dgm:spPr/>
    </dgm:pt>
    <dgm:pt modelId="{174B41E7-817C-4134-A601-7CF6F1A7717A}" type="pres">
      <dgm:prSet presAssocID="{825DC4B8-6564-449E-952C-BE7761CB5DF4}" presName="LevelTwoTextNode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37DA280-F7B7-4F74-9EC1-60B9ECBAA838}" type="pres">
      <dgm:prSet presAssocID="{825DC4B8-6564-449E-952C-BE7761CB5DF4}" presName="level3hierChild" presStyleCnt="0"/>
      <dgm:spPr/>
    </dgm:pt>
    <dgm:pt modelId="{0DBBEECF-B12D-4CC9-BEB5-950DFA9FEEF7}" type="pres">
      <dgm:prSet presAssocID="{D827045B-B417-437F-8090-831AF814605B}" presName="conn2-1" presStyleLbl="parChTrans1D2" presStyleIdx="2" presStyleCnt="6"/>
      <dgm:spPr/>
      <dgm:t>
        <a:bodyPr/>
        <a:lstStyle/>
        <a:p>
          <a:endParaRPr lang="en-GB"/>
        </a:p>
      </dgm:t>
    </dgm:pt>
    <dgm:pt modelId="{9A6B2991-5BD4-41F8-8237-A99827382976}" type="pres">
      <dgm:prSet presAssocID="{D827045B-B417-437F-8090-831AF814605B}" presName="connTx" presStyleLbl="parChTrans1D2" presStyleIdx="2" presStyleCnt="6"/>
      <dgm:spPr/>
      <dgm:t>
        <a:bodyPr/>
        <a:lstStyle/>
        <a:p>
          <a:endParaRPr lang="en-GB"/>
        </a:p>
      </dgm:t>
    </dgm:pt>
    <dgm:pt modelId="{700D6041-0BB2-46C3-94EA-919BE7A0465C}" type="pres">
      <dgm:prSet presAssocID="{AFBCDFF5-568B-4751-AD38-8778DA71A1B0}" presName="root2" presStyleCnt="0"/>
      <dgm:spPr/>
    </dgm:pt>
    <dgm:pt modelId="{304D6CBB-D831-41C9-8269-5227DFEE0B37}" type="pres">
      <dgm:prSet presAssocID="{AFBCDFF5-568B-4751-AD38-8778DA71A1B0}" presName="LevelTwoTextNode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D10E65C-7B40-4F63-B2A7-8AFAD70D7B86}" type="pres">
      <dgm:prSet presAssocID="{AFBCDFF5-568B-4751-AD38-8778DA71A1B0}" presName="level3hierChild" presStyleCnt="0"/>
      <dgm:spPr/>
    </dgm:pt>
    <dgm:pt modelId="{EEC33625-7683-41F1-A501-214DE27A658B}" type="pres">
      <dgm:prSet presAssocID="{C4D705CD-E6E0-42D1-B4E8-66AD78F6E6D0}" presName="conn2-1" presStyleLbl="parChTrans1D2" presStyleIdx="3" presStyleCnt="6"/>
      <dgm:spPr/>
      <dgm:t>
        <a:bodyPr/>
        <a:lstStyle/>
        <a:p>
          <a:endParaRPr lang="en-GB"/>
        </a:p>
      </dgm:t>
    </dgm:pt>
    <dgm:pt modelId="{FEF96D2C-87FC-41C0-876F-ABCBB8776C5C}" type="pres">
      <dgm:prSet presAssocID="{C4D705CD-E6E0-42D1-B4E8-66AD78F6E6D0}" presName="connTx" presStyleLbl="parChTrans1D2" presStyleIdx="3" presStyleCnt="6"/>
      <dgm:spPr/>
      <dgm:t>
        <a:bodyPr/>
        <a:lstStyle/>
        <a:p>
          <a:endParaRPr lang="en-GB"/>
        </a:p>
      </dgm:t>
    </dgm:pt>
    <dgm:pt modelId="{B74A784B-D350-4F2E-9CBD-B15B0D51AB17}" type="pres">
      <dgm:prSet presAssocID="{CEA50B96-DEC2-4302-95B9-F0A56D2B23F5}" presName="root2" presStyleCnt="0"/>
      <dgm:spPr/>
    </dgm:pt>
    <dgm:pt modelId="{ACDB31EE-9CBA-4D12-B4C4-D41F867B182B}" type="pres">
      <dgm:prSet presAssocID="{CEA50B96-DEC2-4302-95B9-F0A56D2B23F5}" presName="LevelTwoTextNode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2453274-E660-4D4F-B747-0DD626D347C7}" type="pres">
      <dgm:prSet presAssocID="{CEA50B96-DEC2-4302-95B9-F0A56D2B23F5}" presName="level3hierChild" presStyleCnt="0"/>
      <dgm:spPr/>
    </dgm:pt>
    <dgm:pt modelId="{6349BBAE-6201-4B71-8A3A-2992AF5F74DE}" type="pres">
      <dgm:prSet presAssocID="{12DF4FF0-F432-488B-9577-5984A0DFFC82}" presName="conn2-1" presStyleLbl="parChTrans1D2" presStyleIdx="4" presStyleCnt="6"/>
      <dgm:spPr/>
      <dgm:t>
        <a:bodyPr/>
        <a:lstStyle/>
        <a:p>
          <a:endParaRPr lang="en-GB"/>
        </a:p>
      </dgm:t>
    </dgm:pt>
    <dgm:pt modelId="{1290C4BD-5858-410C-AFA1-D00961EFE0A8}" type="pres">
      <dgm:prSet presAssocID="{12DF4FF0-F432-488B-9577-5984A0DFFC82}" presName="connTx" presStyleLbl="parChTrans1D2" presStyleIdx="4" presStyleCnt="6"/>
      <dgm:spPr/>
      <dgm:t>
        <a:bodyPr/>
        <a:lstStyle/>
        <a:p>
          <a:endParaRPr lang="en-GB"/>
        </a:p>
      </dgm:t>
    </dgm:pt>
    <dgm:pt modelId="{E1E9B120-8222-41AD-B75D-A8BCAEA3C7EF}" type="pres">
      <dgm:prSet presAssocID="{53AF72E9-7B69-4A85-B86F-F807AE4CBAD8}" presName="root2" presStyleCnt="0"/>
      <dgm:spPr/>
    </dgm:pt>
    <dgm:pt modelId="{E28B2D38-D247-4422-B608-CEDBF8CD0F48}" type="pres">
      <dgm:prSet presAssocID="{53AF72E9-7B69-4A85-B86F-F807AE4CBAD8}" presName="LevelTwoTextNode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AFF7E3E0-3760-400B-858D-440DD51832CF}" type="pres">
      <dgm:prSet presAssocID="{53AF72E9-7B69-4A85-B86F-F807AE4CBAD8}" presName="level3hierChild" presStyleCnt="0"/>
      <dgm:spPr/>
    </dgm:pt>
    <dgm:pt modelId="{DC9ABF6E-A403-4070-A807-EE537D3C798F}" type="pres">
      <dgm:prSet presAssocID="{E8F48FDF-BC99-4A8E-B8D9-115260CD80DD}" presName="conn2-1" presStyleLbl="parChTrans1D2" presStyleIdx="5" presStyleCnt="6"/>
      <dgm:spPr/>
      <dgm:t>
        <a:bodyPr/>
        <a:lstStyle/>
        <a:p>
          <a:endParaRPr lang="en-GB"/>
        </a:p>
      </dgm:t>
    </dgm:pt>
    <dgm:pt modelId="{632FA887-C08E-4FE6-90D7-8E4E34DBDB11}" type="pres">
      <dgm:prSet presAssocID="{E8F48FDF-BC99-4A8E-B8D9-115260CD80DD}" presName="connTx" presStyleLbl="parChTrans1D2" presStyleIdx="5" presStyleCnt="6"/>
      <dgm:spPr/>
      <dgm:t>
        <a:bodyPr/>
        <a:lstStyle/>
        <a:p>
          <a:endParaRPr lang="en-GB"/>
        </a:p>
      </dgm:t>
    </dgm:pt>
    <dgm:pt modelId="{BC86A768-ED01-45F0-844F-0CC1090CCB16}" type="pres">
      <dgm:prSet presAssocID="{A6324379-0128-4E08-8857-C2A7FA9AC4F1}" presName="root2" presStyleCnt="0"/>
      <dgm:spPr/>
    </dgm:pt>
    <dgm:pt modelId="{456E4418-6276-4DFE-B44C-9C7D85DC00D9}" type="pres">
      <dgm:prSet presAssocID="{A6324379-0128-4E08-8857-C2A7FA9AC4F1}" presName="LevelTwoTextNode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F1ECC9E-C6B3-46C7-BB94-D356E61643B0}" type="pres">
      <dgm:prSet presAssocID="{A6324379-0128-4E08-8857-C2A7FA9AC4F1}" presName="level3hierChild" presStyleCnt="0"/>
      <dgm:spPr/>
    </dgm:pt>
  </dgm:ptLst>
  <dgm:cxnLst>
    <dgm:cxn modelId="{4919B9E6-E2B3-403F-914D-13F6A6EEA41B}" type="presOf" srcId="{1D45AD74-2F6E-4326-86A6-168E848614B6}" destId="{1A3B7A46-92FD-4241-8FD3-1B147FC3C78A}" srcOrd="1" destOrd="0" presId="urn:microsoft.com/office/officeart/2008/layout/HorizontalMultiLevelHierarchy"/>
    <dgm:cxn modelId="{9B485BBB-F39D-4C97-92BE-835507F27B66}" type="presOf" srcId="{825DC4B8-6564-449E-952C-BE7761CB5DF4}" destId="{174B41E7-817C-4134-A601-7CF6F1A7717A}" srcOrd="0" destOrd="0" presId="urn:microsoft.com/office/officeart/2008/layout/HorizontalMultiLevelHierarchy"/>
    <dgm:cxn modelId="{5CBD777E-E063-446E-9713-AFA10D802786}" srcId="{95C704CE-C23B-4855-872D-B985D0D2F0C7}" destId="{56FF0ACB-A417-4301-9F60-9C23BB0A2F04}" srcOrd="3" destOrd="0" parTransId="{8A85C624-90F5-4954-93ED-8A779F856FF5}" sibTransId="{A89280FE-A7AB-4375-BC04-3724E6CC866A}"/>
    <dgm:cxn modelId="{68C35315-20B7-4DE3-8CC2-3F627C6D02D3}" type="presOf" srcId="{DBF33AFF-668B-4E9E-A227-A4511FEB9417}" destId="{DAFE191E-562B-44CC-AA82-1E2D58C247AA}" srcOrd="0" destOrd="0" presId="urn:microsoft.com/office/officeart/2008/layout/HorizontalMultiLevelHierarchy"/>
    <dgm:cxn modelId="{0FC88512-B9F5-46FA-AEC4-875CF4DF2CC0}" type="presOf" srcId="{D5DAC97E-2A69-4819-BA9B-878674EACADA}" destId="{FEE6749C-EC10-4D76-9DC4-6BF9DD73DE7A}" srcOrd="0" destOrd="0" presId="urn:microsoft.com/office/officeart/2008/layout/HorizontalMultiLevelHierarchy"/>
    <dgm:cxn modelId="{657CB062-A92D-49A2-AAB5-768D394A0DFF}" type="presOf" srcId="{5B30CC66-806A-46FB-947A-920E9B6E086E}" destId="{7D3A9E97-8221-49F4-AC40-B77A6FFF7298}" srcOrd="0" destOrd="0" presId="urn:microsoft.com/office/officeart/2008/layout/HorizontalMultiLevelHierarchy"/>
    <dgm:cxn modelId="{347F3074-3BED-45D3-A51C-DA51EF30FDB8}" type="presOf" srcId="{9FF68EBB-5A2B-4BAB-9119-E7BC9DB8DBCF}" destId="{8A8AD6BC-DBD1-4A49-918E-07092BAEAA9A}" srcOrd="0" destOrd="0" presId="urn:microsoft.com/office/officeart/2008/layout/HorizontalMultiLevelHierarchy"/>
    <dgm:cxn modelId="{4EB7DB94-1476-49CB-B446-B753CC3E534D}" type="presOf" srcId="{D67DF137-870D-4293-A56C-0D5F1CBAB233}" destId="{B75D978D-2B91-4215-801C-C50845635140}" srcOrd="0" destOrd="0" presId="urn:microsoft.com/office/officeart/2008/layout/HorizontalMultiLevelHierarchy"/>
    <dgm:cxn modelId="{BF315ACE-C571-4BFD-AA76-2FE56134AFAE}" type="presOf" srcId="{AFBCDFF5-568B-4751-AD38-8778DA71A1B0}" destId="{304D6CBB-D831-41C9-8269-5227DFEE0B37}" srcOrd="0" destOrd="0" presId="urn:microsoft.com/office/officeart/2008/layout/HorizontalMultiLevelHierarchy"/>
    <dgm:cxn modelId="{00A5C76F-355D-423E-BE5B-716AEF6EF742}" type="presOf" srcId="{C4D705CD-E6E0-42D1-B4E8-66AD78F6E6D0}" destId="{FEF96D2C-87FC-41C0-876F-ABCBB8776C5C}" srcOrd="1" destOrd="0" presId="urn:microsoft.com/office/officeart/2008/layout/HorizontalMultiLevelHierarchy"/>
    <dgm:cxn modelId="{3E099E11-FF1D-47DA-BAD3-10EACA9F070D}" type="presOf" srcId="{04F14F52-6967-48A2-9225-8405C5F18FD9}" destId="{58D15003-15BF-463F-92CD-DE8B6513FE08}" srcOrd="1" destOrd="0" presId="urn:microsoft.com/office/officeart/2008/layout/HorizontalMultiLevelHierarchy"/>
    <dgm:cxn modelId="{075766E4-C335-4113-8730-4CA4D28CBDC3}" type="presOf" srcId="{7B6B2328-7A33-4E98-B422-7BE862547C90}" destId="{18E14665-AFF5-440E-A9B5-688DA835353E}" srcOrd="0" destOrd="0" presId="urn:microsoft.com/office/officeart/2008/layout/HorizontalMultiLevelHierarchy"/>
    <dgm:cxn modelId="{B8179681-0959-4A8E-AFF3-FB4F1A12D6B7}" type="presOf" srcId="{56FF0ACB-A417-4301-9F60-9C23BB0A2F04}" destId="{FEAA9BC2-646C-40D5-9FB0-71D8F115434A}" srcOrd="0" destOrd="0" presId="urn:microsoft.com/office/officeart/2008/layout/HorizontalMultiLevelHierarchy"/>
    <dgm:cxn modelId="{468E25D6-D294-4821-B5CB-7BB3DB19E3DA}" srcId="{D67DF137-870D-4293-A56C-0D5F1CBAB233}" destId="{825DC4B8-6564-449E-952C-BE7761CB5DF4}" srcOrd="1" destOrd="0" parTransId="{C1F8CA02-7396-4A52-B899-BD9F8DB95DD6}" sibTransId="{DA429510-F415-40D1-BB72-3D9E0D00FBF1}"/>
    <dgm:cxn modelId="{7F69DB0F-61CE-41A5-923D-12775F28CA5A}" type="presOf" srcId="{12DF4FF0-F432-488B-9577-5984A0DFFC82}" destId="{6349BBAE-6201-4B71-8A3A-2992AF5F74DE}" srcOrd="0" destOrd="0" presId="urn:microsoft.com/office/officeart/2008/layout/HorizontalMultiLevelHierarchy"/>
    <dgm:cxn modelId="{4B1C6386-807F-44F8-A7A3-5FF70B752584}" srcId="{95C704CE-C23B-4855-872D-B985D0D2F0C7}" destId="{7B6B2328-7A33-4E98-B422-7BE862547C90}" srcOrd="1" destOrd="0" parTransId="{04F14F52-6967-48A2-9225-8405C5F18FD9}" sibTransId="{7A0D2DCC-A558-4D0C-91B7-55BCE6AD56F0}"/>
    <dgm:cxn modelId="{D565A21F-19FB-470C-8CDC-20DD2AFD9BCD}" srcId="{95C704CE-C23B-4855-872D-B985D0D2F0C7}" destId="{9FF68EBB-5A2B-4BAB-9119-E7BC9DB8DBCF}" srcOrd="4" destOrd="0" parTransId="{1D45AD74-2F6E-4326-86A6-168E848614B6}" sibTransId="{476D5870-ACC9-49F7-8F21-A094844718E3}"/>
    <dgm:cxn modelId="{B63A7777-EC60-44C8-8344-4A291DC8F9DF}" type="presOf" srcId="{C1F8CA02-7396-4A52-B899-BD9F8DB95DD6}" destId="{20949FD7-A979-47A7-BBD3-A09885B9E51D}" srcOrd="1" destOrd="0" presId="urn:microsoft.com/office/officeart/2008/layout/HorizontalMultiLevelHierarchy"/>
    <dgm:cxn modelId="{06E350DE-BA6F-40A4-B763-91FAE27C8A0A}" type="presOf" srcId="{53AF72E9-7B69-4A85-B86F-F807AE4CBAD8}" destId="{E28B2D38-D247-4422-B608-CEDBF8CD0F48}" srcOrd="0" destOrd="0" presId="urn:microsoft.com/office/officeart/2008/layout/HorizontalMultiLevelHierarchy"/>
    <dgm:cxn modelId="{E7E45A62-2A8D-4208-BD42-0856C6A02E22}" srcId="{D67DF137-870D-4293-A56C-0D5F1CBAB233}" destId="{95C704CE-C23B-4855-872D-B985D0D2F0C7}" srcOrd="0" destOrd="0" parTransId="{2E27B07B-BD95-4F61-AE6A-7F86166F204A}" sibTransId="{94DAF1FA-475C-4DBB-B5AA-C856824ADBAB}"/>
    <dgm:cxn modelId="{28020F43-114D-4C88-8A65-15F20ADB966D}" type="presOf" srcId="{C1F8CA02-7396-4A52-B899-BD9F8DB95DD6}" destId="{DDF99387-A54E-454E-B11E-DE0A2DB988E4}" srcOrd="0" destOrd="0" presId="urn:microsoft.com/office/officeart/2008/layout/HorizontalMultiLevelHierarchy"/>
    <dgm:cxn modelId="{F9B5613E-A346-4AC7-A890-2D44F83F6317}" type="presOf" srcId="{D827045B-B417-437F-8090-831AF814605B}" destId="{9A6B2991-5BD4-41F8-8237-A99827382976}" srcOrd="1" destOrd="0" presId="urn:microsoft.com/office/officeart/2008/layout/HorizontalMultiLevelHierarchy"/>
    <dgm:cxn modelId="{BBBA49C0-ADB5-44F0-A7B2-852717AE58C4}" srcId="{95C704CE-C23B-4855-872D-B985D0D2F0C7}" destId="{DC2AD135-33EF-418F-8652-F504F8722C55}" srcOrd="0" destOrd="0" parTransId="{ED2B5D98-0AD2-4E4B-BBE4-23C89D28555F}" sibTransId="{CC8D80AE-59A7-4B53-96DA-CE22024306D3}"/>
    <dgm:cxn modelId="{4E93E297-895D-4A11-B053-11E2E4B56414}" srcId="{95C704CE-C23B-4855-872D-B985D0D2F0C7}" destId="{D5DAC97E-2A69-4819-BA9B-878674EACADA}" srcOrd="2" destOrd="0" parTransId="{DBF33AFF-668B-4E9E-A227-A4511FEB9417}" sibTransId="{623D45F5-3A6C-4EA6-8A07-67116951198F}"/>
    <dgm:cxn modelId="{72A961CC-9208-4C1C-86C9-6AA6CCAFE7BA}" type="presOf" srcId="{1D45AD74-2F6E-4326-86A6-168E848614B6}" destId="{1E0A5204-1DB9-4989-B678-1261992D3373}" srcOrd="0" destOrd="0" presId="urn:microsoft.com/office/officeart/2008/layout/HorizontalMultiLevelHierarchy"/>
    <dgm:cxn modelId="{A62F6EF7-670F-4BC0-8C41-3196945EDC17}" type="presOf" srcId="{04F14F52-6967-48A2-9225-8405C5F18FD9}" destId="{DD633BDE-5821-4F80-BF49-C67CB3CD4E8A}" srcOrd="0" destOrd="0" presId="urn:microsoft.com/office/officeart/2008/layout/HorizontalMultiLevelHierarchy"/>
    <dgm:cxn modelId="{D0159F4B-C795-4567-A457-5B1C073736AF}" srcId="{D67DF137-870D-4293-A56C-0D5F1CBAB233}" destId="{CEA50B96-DEC2-4302-95B9-F0A56D2B23F5}" srcOrd="3" destOrd="0" parTransId="{C4D705CD-E6E0-42D1-B4E8-66AD78F6E6D0}" sibTransId="{A8B8C4BE-8C45-48EE-AAF1-9EA4708D972F}"/>
    <dgm:cxn modelId="{7C5D02EB-057A-44CD-B604-4B333E95A06F}" type="presOf" srcId="{2E27B07B-BD95-4F61-AE6A-7F86166F204A}" destId="{682883DF-1A05-4E86-82F3-CC899C4B3FC3}" srcOrd="0" destOrd="0" presId="urn:microsoft.com/office/officeart/2008/layout/HorizontalMultiLevelHierarchy"/>
    <dgm:cxn modelId="{620AC48C-2306-4E5F-8E75-433904E0ECD9}" type="presOf" srcId="{12DF4FF0-F432-488B-9577-5984A0DFFC82}" destId="{1290C4BD-5858-410C-AFA1-D00961EFE0A8}" srcOrd="1" destOrd="0" presId="urn:microsoft.com/office/officeart/2008/layout/HorizontalMultiLevelHierarchy"/>
    <dgm:cxn modelId="{2BB84B29-9688-4929-98A8-8E95076FFD0A}" srcId="{5B30CC66-806A-46FB-947A-920E9B6E086E}" destId="{D67DF137-870D-4293-A56C-0D5F1CBAB233}" srcOrd="0" destOrd="0" parTransId="{FE536FA5-4CD8-4008-A1D4-E85909C8541C}" sibTransId="{012CC438-46DD-4300-9852-8CFC34874367}"/>
    <dgm:cxn modelId="{DC08FD66-6F90-4E71-89E0-A130CC13F466}" type="presOf" srcId="{8A85C624-90F5-4954-93ED-8A779F856FF5}" destId="{554FAF37-A274-483B-9A94-2FCDBDBCFA71}" srcOrd="1" destOrd="0" presId="urn:microsoft.com/office/officeart/2008/layout/HorizontalMultiLevelHierarchy"/>
    <dgm:cxn modelId="{2EE7B6A6-3823-4AD1-A184-7B388819F4DD}" type="presOf" srcId="{DC2AD135-33EF-418F-8652-F504F8722C55}" destId="{891E95BD-98DE-4593-B244-2081ABF3FA2D}" srcOrd="0" destOrd="0" presId="urn:microsoft.com/office/officeart/2008/layout/HorizontalMultiLevelHierarchy"/>
    <dgm:cxn modelId="{E734081F-CE26-4AC1-AE5A-9FE9FA004333}" srcId="{D67DF137-870D-4293-A56C-0D5F1CBAB233}" destId="{53AF72E9-7B69-4A85-B86F-F807AE4CBAD8}" srcOrd="4" destOrd="0" parTransId="{12DF4FF0-F432-488B-9577-5984A0DFFC82}" sibTransId="{DAF753FC-E0B3-43FE-A7A2-A2B13BE0AEC1}"/>
    <dgm:cxn modelId="{DD0687D5-F290-409A-A7D7-2B833B6DF9F0}" type="presOf" srcId="{ED2B5D98-0AD2-4E4B-BBE4-23C89D28555F}" destId="{3FDB8EC9-1286-427F-BAF3-0DF6F7E5269D}" srcOrd="1" destOrd="0" presId="urn:microsoft.com/office/officeart/2008/layout/HorizontalMultiLevelHierarchy"/>
    <dgm:cxn modelId="{87C0C1BF-EB7F-4EA9-AEC6-907F6FE9F775}" type="presOf" srcId="{E8F48FDF-BC99-4A8E-B8D9-115260CD80DD}" destId="{632FA887-C08E-4FE6-90D7-8E4E34DBDB11}" srcOrd="1" destOrd="0" presId="urn:microsoft.com/office/officeart/2008/layout/HorizontalMultiLevelHierarchy"/>
    <dgm:cxn modelId="{1FF247A2-8D84-4DA4-8B1D-F1DB2089DE80}" type="presOf" srcId="{8A85C624-90F5-4954-93ED-8A779F856FF5}" destId="{F6E03E73-BBAE-4911-B368-D2EAF16ECDFC}" srcOrd="0" destOrd="0" presId="urn:microsoft.com/office/officeart/2008/layout/HorizontalMultiLevelHierarchy"/>
    <dgm:cxn modelId="{C4A93511-3F47-4993-860C-0DC22C9FD956}" srcId="{D67DF137-870D-4293-A56C-0D5F1CBAB233}" destId="{A6324379-0128-4E08-8857-C2A7FA9AC4F1}" srcOrd="5" destOrd="0" parTransId="{E8F48FDF-BC99-4A8E-B8D9-115260CD80DD}" sibTransId="{C0B407BE-F083-4E2C-847F-5D7C047AA62C}"/>
    <dgm:cxn modelId="{100335FC-9680-4AD8-987A-DAD60695A51C}" type="presOf" srcId="{ED2B5D98-0AD2-4E4B-BBE4-23C89D28555F}" destId="{BBD3843D-BA4D-4093-AE31-2704954B7F00}" srcOrd="0" destOrd="0" presId="urn:microsoft.com/office/officeart/2008/layout/HorizontalMultiLevelHierarchy"/>
    <dgm:cxn modelId="{BE2484C7-1FD6-4C80-AA2C-DD1F6C8CFF16}" type="presOf" srcId="{95C704CE-C23B-4855-872D-B985D0D2F0C7}" destId="{32CFC3EC-B823-4470-9CBC-AE840514A901}" srcOrd="0" destOrd="0" presId="urn:microsoft.com/office/officeart/2008/layout/HorizontalMultiLevelHierarchy"/>
    <dgm:cxn modelId="{8B13AF56-A1B6-41FA-B1DC-A7D95F758879}" type="presOf" srcId="{2E27B07B-BD95-4F61-AE6A-7F86166F204A}" destId="{CD474F5F-D502-4431-9311-0EE6DEACFB1F}" srcOrd="1" destOrd="0" presId="urn:microsoft.com/office/officeart/2008/layout/HorizontalMultiLevelHierarchy"/>
    <dgm:cxn modelId="{07DA71F6-9E45-42A6-BAD3-5453789F4E60}" srcId="{D67DF137-870D-4293-A56C-0D5F1CBAB233}" destId="{AFBCDFF5-568B-4751-AD38-8778DA71A1B0}" srcOrd="2" destOrd="0" parTransId="{D827045B-B417-437F-8090-831AF814605B}" sibTransId="{29DCFA52-B13B-4867-B2D8-A77EB1B4E952}"/>
    <dgm:cxn modelId="{37B422C6-797B-40D2-B635-ABDDF695F55A}" type="presOf" srcId="{A6324379-0128-4E08-8857-C2A7FA9AC4F1}" destId="{456E4418-6276-4DFE-B44C-9C7D85DC00D9}" srcOrd="0" destOrd="0" presId="urn:microsoft.com/office/officeart/2008/layout/HorizontalMultiLevelHierarchy"/>
    <dgm:cxn modelId="{511FA058-B206-4AB3-A590-6CE094DC4EBB}" type="presOf" srcId="{DBF33AFF-668B-4E9E-A227-A4511FEB9417}" destId="{C56FCDF2-52F8-4D68-9BF4-9DAE9246AA4D}" srcOrd="1" destOrd="0" presId="urn:microsoft.com/office/officeart/2008/layout/HorizontalMultiLevelHierarchy"/>
    <dgm:cxn modelId="{4471A930-12DF-4790-98AE-96676C2E0F61}" type="presOf" srcId="{D827045B-B417-437F-8090-831AF814605B}" destId="{0DBBEECF-B12D-4CC9-BEB5-950DFA9FEEF7}" srcOrd="0" destOrd="0" presId="urn:microsoft.com/office/officeart/2008/layout/HorizontalMultiLevelHierarchy"/>
    <dgm:cxn modelId="{7AFC2775-78BC-4F35-A7F3-0D69FF3D10C4}" type="presOf" srcId="{C4D705CD-E6E0-42D1-B4E8-66AD78F6E6D0}" destId="{EEC33625-7683-41F1-A501-214DE27A658B}" srcOrd="0" destOrd="0" presId="urn:microsoft.com/office/officeart/2008/layout/HorizontalMultiLevelHierarchy"/>
    <dgm:cxn modelId="{FAB6527B-769B-49E7-A669-F52D07E59CAB}" type="presOf" srcId="{E8F48FDF-BC99-4A8E-B8D9-115260CD80DD}" destId="{DC9ABF6E-A403-4070-A807-EE537D3C798F}" srcOrd="0" destOrd="0" presId="urn:microsoft.com/office/officeart/2008/layout/HorizontalMultiLevelHierarchy"/>
    <dgm:cxn modelId="{D82F5D26-2817-47EA-9084-D64E31DCB22E}" type="presOf" srcId="{CEA50B96-DEC2-4302-95B9-F0A56D2B23F5}" destId="{ACDB31EE-9CBA-4D12-B4C4-D41F867B182B}" srcOrd="0" destOrd="0" presId="urn:microsoft.com/office/officeart/2008/layout/HorizontalMultiLevelHierarchy"/>
    <dgm:cxn modelId="{4BBA9D78-ED9B-4B5B-ACE3-4CE766411F5C}" type="presParOf" srcId="{7D3A9E97-8221-49F4-AC40-B77A6FFF7298}" destId="{55443932-D8F5-4F82-9525-3A7DC9E62DE6}" srcOrd="0" destOrd="0" presId="urn:microsoft.com/office/officeart/2008/layout/HorizontalMultiLevelHierarchy"/>
    <dgm:cxn modelId="{40DA1BAD-1A85-4508-8BB8-EA6FB81E378C}" type="presParOf" srcId="{55443932-D8F5-4F82-9525-3A7DC9E62DE6}" destId="{B75D978D-2B91-4215-801C-C50845635140}" srcOrd="0" destOrd="0" presId="urn:microsoft.com/office/officeart/2008/layout/HorizontalMultiLevelHierarchy"/>
    <dgm:cxn modelId="{2C36CB50-FE07-48EE-9847-C4F1B16D910B}" type="presParOf" srcId="{55443932-D8F5-4F82-9525-3A7DC9E62DE6}" destId="{F9EC307C-5788-4BDB-BE1C-65E76924E772}" srcOrd="1" destOrd="0" presId="urn:microsoft.com/office/officeart/2008/layout/HorizontalMultiLevelHierarchy"/>
    <dgm:cxn modelId="{64043066-608E-4CB5-9A0E-E9ADF0A20C5F}" type="presParOf" srcId="{F9EC307C-5788-4BDB-BE1C-65E76924E772}" destId="{682883DF-1A05-4E86-82F3-CC899C4B3FC3}" srcOrd="0" destOrd="0" presId="urn:microsoft.com/office/officeart/2008/layout/HorizontalMultiLevelHierarchy"/>
    <dgm:cxn modelId="{23793A49-6DF6-4E6B-A669-C6BBA87088DB}" type="presParOf" srcId="{682883DF-1A05-4E86-82F3-CC899C4B3FC3}" destId="{CD474F5F-D502-4431-9311-0EE6DEACFB1F}" srcOrd="0" destOrd="0" presId="urn:microsoft.com/office/officeart/2008/layout/HorizontalMultiLevelHierarchy"/>
    <dgm:cxn modelId="{6E0ED92B-99C3-4CC3-A69F-8CEA6F4BCF36}" type="presParOf" srcId="{F9EC307C-5788-4BDB-BE1C-65E76924E772}" destId="{FC343962-5969-47D1-95A4-2A73BAE92467}" srcOrd="1" destOrd="0" presId="urn:microsoft.com/office/officeart/2008/layout/HorizontalMultiLevelHierarchy"/>
    <dgm:cxn modelId="{A4F6DB1C-2756-4BDF-8BF8-35AF697B30E6}" type="presParOf" srcId="{FC343962-5969-47D1-95A4-2A73BAE92467}" destId="{32CFC3EC-B823-4470-9CBC-AE840514A901}" srcOrd="0" destOrd="0" presId="urn:microsoft.com/office/officeart/2008/layout/HorizontalMultiLevelHierarchy"/>
    <dgm:cxn modelId="{DEC8A779-3321-4EB3-B9A0-67BE967688F1}" type="presParOf" srcId="{FC343962-5969-47D1-95A4-2A73BAE92467}" destId="{909EAEBD-9430-4815-BE4E-985972CED018}" srcOrd="1" destOrd="0" presId="urn:microsoft.com/office/officeart/2008/layout/HorizontalMultiLevelHierarchy"/>
    <dgm:cxn modelId="{FD79D939-2DA3-4216-B22A-927135655EEB}" type="presParOf" srcId="{909EAEBD-9430-4815-BE4E-985972CED018}" destId="{BBD3843D-BA4D-4093-AE31-2704954B7F00}" srcOrd="0" destOrd="0" presId="urn:microsoft.com/office/officeart/2008/layout/HorizontalMultiLevelHierarchy"/>
    <dgm:cxn modelId="{3678C82A-1318-40F9-BDFF-0672445D6749}" type="presParOf" srcId="{BBD3843D-BA4D-4093-AE31-2704954B7F00}" destId="{3FDB8EC9-1286-427F-BAF3-0DF6F7E5269D}" srcOrd="0" destOrd="0" presId="urn:microsoft.com/office/officeart/2008/layout/HorizontalMultiLevelHierarchy"/>
    <dgm:cxn modelId="{A95CF157-C364-4A13-B708-1C026FC1E18C}" type="presParOf" srcId="{909EAEBD-9430-4815-BE4E-985972CED018}" destId="{C4AD46AF-FD16-4052-8EB9-DBC9415E9F2C}" srcOrd="1" destOrd="0" presId="urn:microsoft.com/office/officeart/2008/layout/HorizontalMultiLevelHierarchy"/>
    <dgm:cxn modelId="{ED56DA0E-A7E8-4BAD-84D2-A43D871E6975}" type="presParOf" srcId="{C4AD46AF-FD16-4052-8EB9-DBC9415E9F2C}" destId="{891E95BD-98DE-4593-B244-2081ABF3FA2D}" srcOrd="0" destOrd="0" presId="urn:microsoft.com/office/officeart/2008/layout/HorizontalMultiLevelHierarchy"/>
    <dgm:cxn modelId="{870E53E3-DF65-47A1-B008-C9BEDF579B57}" type="presParOf" srcId="{C4AD46AF-FD16-4052-8EB9-DBC9415E9F2C}" destId="{17B3F455-49A2-49FC-9CEC-D79B64401663}" srcOrd="1" destOrd="0" presId="urn:microsoft.com/office/officeart/2008/layout/HorizontalMultiLevelHierarchy"/>
    <dgm:cxn modelId="{8382C124-E16B-4684-A817-F2C26F6E9410}" type="presParOf" srcId="{909EAEBD-9430-4815-BE4E-985972CED018}" destId="{DD633BDE-5821-4F80-BF49-C67CB3CD4E8A}" srcOrd="2" destOrd="0" presId="urn:microsoft.com/office/officeart/2008/layout/HorizontalMultiLevelHierarchy"/>
    <dgm:cxn modelId="{BA903C10-5A0C-4694-846D-C92982930162}" type="presParOf" srcId="{DD633BDE-5821-4F80-BF49-C67CB3CD4E8A}" destId="{58D15003-15BF-463F-92CD-DE8B6513FE08}" srcOrd="0" destOrd="0" presId="urn:microsoft.com/office/officeart/2008/layout/HorizontalMultiLevelHierarchy"/>
    <dgm:cxn modelId="{C30F3E44-A511-4491-A643-9B1CE9BCB825}" type="presParOf" srcId="{909EAEBD-9430-4815-BE4E-985972CED018}" destId="{51E0292A-1F33-447E-A59E-875299EDFED9}" srcOrd="3" destOrd="0" presId="urn:microsoft.com/office/officeart/2008/layout/HorizontalMultiLevelHierarchy"/>
    <dgm:cxn modelId="{2BFB931F-5FC0-4B88-ACCF-7E30BA074361}" type="presParOf" srcId="{51E0292A-1F33-447E-A59E-875299EDFED9}" destId="{18E14665-AFF5-440E-A9B5-688DA835353E}" srcOrd="0" destOrd="0" presId="urn:microsoft.com/office/officeart/2008/layout/HorizontalMultiLevelHierarchy"/>
    <dgm:cxn modelId="{D04D93A2-EB43-466A-847E-3B79B5097905}" type="presParOf" srcId="{51E0292A-1F33-447E-A59E-875299EDFED9}" destId="{901F6505-EE46-487F-BF71-8C23C82E9850}" srcOrd="1" destOrd="0" presId="urn:microsoft.com/office/officeart/2008/layout/HorizontalMultiLevelHierarchy"/>
    <dgm:cxn modelId="{220E9BC6-A982-4540-953F-11C511146E35}" type="presParOf" srcId="{909EAEBD-9430-4815-BE4E-985972CED018}" destId="{DAFE191E-562B-44CC-AA82-1E2D58C247AA}" srcOrd="4" destOrd="0" presId="urn:microsoft.com/office/officeart/2008/layout/HorizontalMultiLevelHierarchy"/>
    <dgm:cxn modelId="{819324E5-025F-4322-AA13-CBC9070022B6}" type="presParOf" srcId="{DAFE191E-562B-44CC-AA82-1E2D58C247AA}" destId="{C56FCDF2-52F8-4D68-9BF4-9DAE9246AA4D}" srcOrd="0" destOrd="0" presId="urn:microsoft.com/office/officeart/2008/layout/HorizontalMultiLevelHierarchy"/>
    <dgm:cxn modelId="{AC240F8A-D6B0-433A-9F45-5753AE818668}" type="presParOf" srcId="{909EAEBD-9430-4815-BE4E-985972CED018}" destId="{9B9EED55-BD27-4C90-AF6A-10CE2B46B5FC}" srcOrd="5" destOrd="0" presId="urn:microsoft.com/office/officeart/2008/layout/HorizontalMultiLevelHierarchy"/>
    <dgm:cxn modelId="{3068C970-48E9-4E3C-AE05-332DCE63590A}" type="presParOf" srcId="{9B9EED55-BD27-4C90-AF6A-10CE2B46B5FC}" destId="{FEE6749C-EC10-4D76-9DC4-6BF9DD73DE7A}" srcOrd="0" destOrd="0" presId="urn:microsoft.com/office/officeart/2008/layout/HorizontalMultiLevelHierarchy"/>
    <dgm:cxn modelId="{90492D1C-7170-4511-9038-BCA6577BE272}" type="presParOf" srcId="{9B9EED55-BD27-4C90-AF6A-10CE2B46B5FC}" destId="{0FDD390C-AB77-4863-970A-9D0B6AFFE6D1}" srcOrd="1" destOrd="0" presId="urn:microsoft.com/office/officeart/2008/layout/HorizontalMultiLevelHierarchy"/>
    <dgm:cxn modelId="{81650A80-D8EF-4707-AE43-B0F9406252C2}" type="presParOf" srcId="{909EAEBD-9430-4815-BE4E-985972CED018}" destId="{F6E03E73-BBAE-4911-B368-D2EAF16ECDFC}" srcOrd="6" destOrd="0" presId="urn:microsoft.com/office/officeart/2008/layout/HorizontalMultiLevelHierarchy"/>
    <dgm:cxn modelId="{E2BC94E0-FBD3-4194-8F14-32D10773C870}" type="presParOf" srcId="{F6E03E73-BBAE-4911-B368-D2EAF16ECDFC}" destId="{554FAF37-A274-483B-9A94-2FCDBDBCFA71}" srcOrd="0" destOrd="0" presId="urn:microsoft.com/office/officeart/2008/layout/HorizontalMultiLevelHierarchy"/>
    <dgm:cxn modelId="{70F5EE52-BDE3-4C03-A2BC-66FF40695777}" type="presParOf" srcId="{909EAEBD-9430-4815-BE4E-985972CED018}" destId="{07719D1E-CFC6-4357-955B-BD21ED5BFAA1}" srcOrd="7" destOrd="0" presId="urn:microsoft.com/office/officeart/2008/layout/HorizontalMultiLevelHierarchy"/>
    <dgm:cxn modelId="{1CEBFD59-F222-40E8-8B39-5EF4D034A41A}" type="presParOf" srcId="{07719D1E-CFC6-4357-955B-BD21ED5BFAA1}" destId="{FEAA9BC2-646C-40D5-9FB0-71D8F115434A}" srcOrd="0" destOrd="0" presId="urn:microsoft.com/office/officeart/2008/layout/HorizontalMultiLevelHierarchy"/>
    <dgm:cxn modelId="{2D8FFFDE-C37F-4013-BEF0-C8AFDC96C6C5}" type="presParOf" srcId="{07719D1E-CFC6-4357-955B-BD21ED5BFAA1}" destId="{E7004AAC-6990-4185-BF21-BEFD9D226031}" srcOrd="1" destOrd="0" presId="urn:microsoft.com/office/officeart/2008/layout/HorizontalMultiLevelHierarchy"/>
    <dgm:cxn modelId="{6CB894E3-CE37-4CE8-A63E-68C1768E8AC8}" type="presParOf" srcId="{909EAEBD-9430-4815-BE4E-985972CED018}" destId="{1E0A5204-1DB9-4989-B678-1261992D3373}" srcOrd="8" destOrd="0" presId="urn:microsoft.com/office/officeart/2008/layout/HorizontalMultiLevelHierarchy"/>
    <dgm:cxn modelId="{BA0311C1-5F4A-48FF-BE38-AD61321A10A9}" type="presParOf" srcId="{1E0A5204-1DB9-4989-B678-1261992D3373}" destId="{1A3B7A46-92FD-4241-8FD3-1B147FC3C78A}" srcOrd="0" destOrd="0" presId="urn:microsoft.com/office/officeart/2008/layout/HorizontalMultiLevelHierarchy"/>
    <dgm:cxn modelId="{D39C0108-2D60-4848-A4A5-B3B250C3DF9E}" type="presParOf" srcId="{909EAEBD-9430-4815-BE4E-985972CED018}" destId="{69E87C4B-9A70-4F57-982B-C475725D69F6}" srcOrd="9" destOrd="0" presId="urn:microsoft.com/office/officeart/2008/layout/HorizontalMultiLevelHierarchy"/>
    <dgm:cxn modelId="{217FE90D-2321-40D6-A9DC-5CF6629A76F6}" type="presParOf" srcId="{69E87C4B-9A70-4F57-982B-C475725D69F6}" destId="{8A8AD6BC-DBD1-4A49-918E-07092BAEAA9A}" srcOrd="0" destOrd="0" presId="urn:microsoft.com/office/officeart/2008/layout/HorizontalMultiLevelHierarchy"/>
    <dgm:cxn modelId="{A58A0B05-C3BD-4A76-A224-7CFD55C0DCF1}" type="presParOf" srcId="{69E87C4B-9A70-4F57-982B-C475725D69F6}" destId="{B6500770-6A6C-4989-B68D-B39D4A4D7A26}" srcOrd="1" destOrd="0" presId="urn:microsoft.com/office/officeart/2008/layout/HorizontalMultiLevelHierarchy"/>
    <dgm:cxn modelId="{774FAB30-3B01-4448-A755-C901794D7E52}" type="presParOf" srcId="{F9EC307C-5788-4BDB-BE1C-65E76924E772}" destId="{DDF99387-A54E-454E-B11E-DE0A2DB988E4}" srcOrd="2" destOrd="0" presId="urn:microsoft.com/office/officeart/2008/layout/HorizontalMultiLevelHierarchy"/>
    <dgm:cxn modelId="{3C8C520E-C77B-40C2-861B-02B7C8472613}" type="presParOf" srcId="{DDF99387-A54E-454E-B11E-DE0A2DB988E4}" destId="{20949FD7-A979-47A7-BBD3-A09885B9E51D}" srcOrd="0" destOrd="0" presId="urn:microsoft.com/office/officeart/2008/layout/HorizontalMultiLevelHierarchy"/>
    <dgm:cxn modelId="{5B1E9211-7D4D-4693-8F5B-F00E5A0834E0}" type="presParOf" srcId="{F9EC307C-5788-4BDB-BE1C-65E76924E772}" destId="{7272F0C7-4B86-4ABC-B5EA-37FD6DC0AB0E}" srcOrd="3" destOrd="0" presId="urn:microsoft.com/office/officeart/2008/layout/HorizontalMultiLevelHierarchy"/>
    <dgm:cxn modelId="{669EE557-C3D1-4E87-8347-56851A1EFBB5}" type="presParOf" srcId="{7272F0C7-4B86-4ABC-B5EA-37FD6DC0AB0E}" destId="{174B41E7-817C-4134-A601-7CF6F1A7717A}" srcOrd="0" destOrd="0" presId="urn:microsoft.com/office/officeart/2008/layout/HorizontalMultiLevelHierarchy"/>
    <dgm:cxn modelId="{9889576A-FABC-4364-AC60-E17D991FA982}" type="presParOf" srcId="{7272F0C7-4B86-4ABC-B5EA-37FD6DC0AB0E}" destId="{E37DA280-F7B7-4F74-9EC1-60B9ECBAA838}" srcOrd="1" destOrd="0" presId="urn:microsoft.com/office/officeart/2008/layout/HorizontalMultiLevelHierarchy"/>
    <dgm:cxn modelId="{69F2B36F-D863-4E3F-8B2C-7C5A4D8E5442}" type="presParOf" srcId="{F9EC307C-5788-4BDB-BE1C-65E76924E772}" destId="{0DBBEECF-B12D-4CC9-BEB5-950DFA9FEEF7}" srcOrd="4" destOrd="0" presId="urn:microsoft.com/office/officeart/2008/layout/HorizontalMultiLevelHierarchy"/>
    <dgm:cxn modelId="{54B7AE65-668E-45ED-99A4-2A31F3CB1D7B}" type="presParOf" srcId="{0DBBEECF-B12D-4CC9-BEB5-950DFA9FEEF7}" destId="{9A6B2991-5BD4-41F8-8237-A99827382976}" srcOrd="0" destOrd="0" presId="urn:microsoft.com/office/officeart/2008/layout/HorizontalMultiLevelHierarchy"/>
    <dgm:cxn modelId="{B895746C-EE14-4B03-837E-670F29EEB06C}" type="presParOf" srcId="{F9EC307C-5788-4BDB-BE1C-65E76924E772}" destId="{700D6041-0BB2-46C3-94EA-919BE7A0465C}" srcOrd="5" destOrd="0" presId="urn:microsoft.com/office/officeart/2008/layout/HorizontalMultiLevelHierarchy"/>
    <dgm:cxn modelId="{958E3D85-A4D9-4A4C-BFBE-25AEBDDF8C3C}" type="presParOf" srcId="{700D6041-0BB2-46C3-94EA-919BE7A0465C}" destId="{304D6CBB-D831-41C9-8269-5227DFEE0B37}" srcOrd="0" destOrd="0" presId="urn:microsoft.com/office/officeart/2008/layout/HorizontalMultiLevelHierarchy"/>
    <dgm:cxn modelId="{837E973F-285E-4A70-8D9E-8216BF2ECE43}" type="presParOf" srcId="{700D6041-0BB2-46C3-94EA-919BE7A0465C}" destId="{1D10E65C-7B40-4F63-B2A7-8AFAD70D7B86}" srcOrd="1" destOrd="0" presId="urn:microsoft.com/office/officeart/2008/layout/HorizontalMultiLevelHierarchy"/>
    <dgm:cxn modelId="{454227F1-333A-4493-BF45-540921F35CBD}" type="presParOf" srcId="{F9EC307C-5788-4BDB-BE1C-65E76924E772}" destId="{EEC33625-7683-41F1-A501-214DE27A658B}" srcOrd="6" destOrd="0" presId="urn:microsoft.com/office/officeart/2008/layout/HorizontalMultiLevelHierarchy"/>
    <dgm:cxn modelId="{E578DCA6-4F9C-46F1-9108-6D5E4067827D}" type="presParOf" srcId="{EEC33625-7683-41F1-A501-214DE27A658B}" destId="{FEF96D2C-87FC-41C0-876F-ABCBB8776C5C}" srcOrd="0" destOrd="0" presId="urn:microsoft.com/office/officeart/2008/layout/HorizontalMultiLevelHierarchy"/>
    <dgm:cxn modelId="{F8E4E767-A52A-4995-906E-5A5FA6E14064}" type="presParOf" srcId="{F9EC307C-5788-4BDB-BE1C-65E76924E772}" destId="{B74A784B-D350-4F2E-9CBD-B15B0D51AB17}" srcOrd="7" destOrd="0" presId="urn:microsoft.com/office/officeart/2008/layout/HorizontalMultiLevelHierarchy"/>
    <dgm:cxn modelId="{F886B8EC-835D-4EE2-AF1E-7EDFBAE8541B}" type="presParOf" srcId="{B74A784B-D350-4F2E-9CBD-B15B0D51AB17}" destId="{ACDB31EE-9CBA-4D12-B4C4-D41F867B182B}" srcOrd="0" destOrd="0" presId="urn:microsoft.com/office/officeart/2008/layout/HorizontalMultiLevelHierarchy"/>
    <dgm:cxn modelId="{E9B87CA6-722E-43D6-B3EA-8FFB36CE3E49}" type="presParOf" srcId="{B74A784B-D350-4F2E-9CBD-B15B0D51AB17}" destId="{C2453274-E660-4D4F-B747-0DD626D347C7}" srcOrd="1" destOrd="0" presId="urn:microsoft.com/office/officeart/2008/layout/HorizontalMultiLevelHierarchy"/>
    <dgm:cxn modelId="{CEB3B6B4-55A6-4295-9617-E6C3F44BF70C}" type="presParOf" srcId="{F9EC307C-5788-4BDB-BE1C-65E76924E772}" destId="{6349BBAE-6201-4B71-8A3A-2992AF5F74DE}" srcOrd="8" destOrd="0" presId="urn:microsoft.com/office/officeart/2008/layout/HorizontalMultiLevelHierarchy"/>
    <dgm:cxn modelId="{562618AB-1EA2-45CC-A581-BF223E90F56B}" type="presParOf" srcId="{6349BBAE-6201-4B71-8A3A-2992AF5F74DE}" destId="{1290C4BD-5858-410C-AFA1-D00961EFE0A8}" srcOrd="0" destOrd="0" presId="urn:microsoft.com/office/officeart/2008/layout/HorizontalMultiLevelHierarchy"/>
    <dgm:cxn modelId="{24750D78-6547-4F8E-9871-95141AA5C82C}" type="presParOf" srcId="{F9EC307C-5788-4BDB-BE1C-65E76924E772}" destId="{E1E9B120-8222-41AD-B75D-A8BCAEA3C7EF}" srcOrd="9" destOrd="0" presId="urn:microsoft.com/office/officeart/2008/layout/HorizontalMultiLevelHierarchy"/>
    <dgm:cxn modelId="{5A40221B-B60F-42C4-A7CB-01CA0316398F}" type="presParOf" srcId="{E1E9B120-8222-41AD-B75D-A8BCAEA3C7EF}" destId="{E28B2D38-D247-4422-B608-CEDBF8CD0F48}" srcOrd="0" destOrd="0" presId="urn:microsoft.com/office/officeart/2008/layout/HorizontalMultiLevelHierarchy"/>
    <dgm:cxn modelId="{12AF8105-7A91-48A1-8915-79E3E42E46BE}" type="presParOf" srcId="{E1E9B120-8222-41AD-B75D-A8BCAEA3C7EF}" destId="{AFF7E3E0-3760-400B-858D-440DD51832CF}" srcOrd="1" destOrd="0" presId="urn:microsoft.com/office/officeart/2008/layout/HorizontalMultiLevelHierarchy"/>
    <dgm:cxn modelId="{BE5F4747-7F4E-49BF-AAFF-6795E7D1B0AF}" type="presParOf" srcId="{F9EC307C-5788-4BDB-BE1C-65E76924E772}" destId="{DC9ABF6E-A403-4070-A807-EE537D3C798F}" srcOrd="10" destOrd="0" presId="urn:microsoft.com/office/officeart/2008/layout/HorizontalMultiLevelHierarchy"/>
    <dgm:cxn modelId="{BEA8A316-DEAC-41EA-B0B9-69BAAE67E43F}" type="presParOf" srcId="{DC9ABF6E-A403-4070-A807-EE537D3C798F}" destId="{632FA887-C08E-4FE6-90D7-8E4E34DBDB11}" srcOrd="0" destOrd="0" presId="urn:microsoft.com/office/officeart/2008/layout/HorizontalMultiLevelHierarchy"/>
    <dgm:cxn modelId="{148757C3-88C9-4570-BDCB-C6F529DF39E5}" type="presParOf" srcId="{F9EC307C-5788-4BDB-BE1C-65E76924E772}" destId="{BC86A768-ED01-45F0-844F-0CC1090CCB16}" srcOrd="11" destOrd="0" presId="urn:microsoft.com/office/officeart/2008/layout/HorizontalMultiLevelHierarchy"/>
    <dgm:cxn modelId="{2F47DE50-C137-4158-8D30-CB5FAF5DB9D9}" type="presParOf" srcId="{BC86A768-ED01-45F0-844F-0CC1090CCB16}" destId="{456E4418-6276-4DFE-B44C-9C7D85DC00D9}" srcOrd="0" destOrd="0" presId="urn:microsoft.com/office/officeart/2008/layout/HorizontalMultiLevelHierarchy"/>
    <dgm:cxn modelId="{C08A5BE9-AA49-4342-BA61-FB0040D7D456}" type="presParOf" srcId="{BC86A768-ED01-45F0-844F-0CC1090CCB16}" destId="{3F1ECC9E-C6B3-46C7-BB94-D356E61643B0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9ABF6E-A403-4070-A807-EE537D3C798F}">
      <dsp:nvSpPr>
        <dsp:cNvPr id="0" name=""/>
        <dsp:cNvSpPr/>
      </dsp:nvSpPr>
      <dsp:spPr>
        <a:xfrm>
          <a:off x="2695694" y="2532487"/>
          <a:ext cx="270935" cy="12906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5467" y="0"/>
              </a:lnTo>
              <a:lnTo>
                <a:pt x="135467" y="1290659"/>
              </a:lnTo>
              <a:lnTo>
                <a:pt x="270935" y="1290659"/>
              </a:lnTo>
            </a:path>
          </a:pathLst>
        </a:cu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2798192" y="3144847"/>
        <a:ext cx="65939" cy="65939"/>
      </dsp:txXfrm>
    </dsp:sp>
    <dsp:sp modelId="{6349BBAE-6201-4B71-8A3A-2992AF5F74DE}">
      <dsp:nvSpPr>
        <dsp:cNvPr id="0" name=""/>
        <dsp:cNvSpPr/>
      </dsp:nvSpPr>
      <dsp:spPr>
        <a:xfrm>
          <a:off x="2695694" y="2532487"/>
          <a:ext cx="270935" cy="7743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5467" y="0"/>
              </a:lnTo>
              <a:lnTo>
                <a:pt x="135467" y="774395"/>
              </a:lnTo>
              <a:lnTo>
                <a:pt x="270935" y="774395"/>
              </a:lnTo>
            </a:path>
          </a:pathLst>
        </a:cu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2810651" y="2899174"/>
        <a:ext cx="41021" cy="41021"/>
      </dsp:txXfrm>
    </dsp:sp>
    <dsp:sp modelId="{EEC33625-7683-41F1-A501-214DE27A658B}">
      <dsp:nvSpPr>
        <dsp:cNvPr id="0" name=""/>
        <dsp:cNvSpPr/>
      </dsp:nvSpPr>
      <dsp:spPr>
        <a:xfrm>
          <a:off x="2695694" y="2532487"/>
          <a:ext cx="270935" cy="2581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5467" y="0"/>
              </a:lnTo>
              <a:lnTo>
                <a:pt x="135467" y="258131"/>
              </a:lnTo>
              <a:lnTo>
                <a:pt x="270935" y="258131"/>
              </a:lnTo>
            </a:path>
          </a:pathLst>
        </a:cu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2821806" y="2652198"/>
        <a:ext cx="18710" cy="18710"/>
      </dsp:txXfrm>
    </dsp:sp>
    <dsp:sp modelId="{0DBBEECF-B12D-4CC9-BEB5-950DFA9FEEF7}">
      <dsp:nvSpPr>
        <dsp:cNvPr id="0" name=""/>
        <dsp:cNvSpPr/>
      </dsp:nvSpPr>
      <dsp:spPr>
        <a:xfrm>
          <a:off x="2695694" y="2274355"/>
          <a:ext cx="270935" cy="258131"/>
        </a:xfrm>
        <a:custGeom>
          <a:avLst/>
          <a:gdLst/>
          <a:ahLst/>
          <a:cxnLst/>
          <a:rect l="0" t="0" r="0" b="0"/>
          <a:pathLst>
            <a:path>
              <a:moveTo>
                <a:pt x="0" y="258131"/>
              </a:moveTo>
              <a:lnTo>
                <a:pt x="135467" y="258131"/>
              </a:lnTo>
              <a:lnTo>
                <a:pt x="135467" y="0"/>
              </a:lnTo>
              <a:lnTo>
                <a:pt x="270935" y="0"/>
              </a:lnTo>
            </a:path>
          </a:pathLst>
        </a:cu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2821806" y="2394066"/>
        <a:ext cx="18710" cy="18710"/>
      </dsp:txXfrm>
    </dsp:sp>
    <dsp:sp modelId="{DDF99387-A54E-454E-B11E-DE0A2DB988E4}">
      <dsp:nvSpPr>
        <dsp:cNvPr id="0" name=""/>
        <dsp:cNvSpPr/>
      </dsp:nvSpPr>
      <dsp:spPr>
        <a:xfrm>
          <a:off x="2695694" y="1758092"/>
          <a:ext cx="270935" cy="774395"/>
        </a:xfrm>
        <a:custGeom>
          <a:avLst/>
          <a:gdLst/>
          <a:ahLst/>
          <a:cxnLst/>
          <a:rect l="0" t="0" r="0" b="0"/>
          <a:pathLst>
            <a:path>
              <a:moveTo>
                <a:pt x="0" y="774395"/>
              </a:moveTo>
              <a:lnTo>
                <a:pt x="135467" y="774395"/>
              </a:lnTo>
              <a:lnTo>
                <a:pt x="135467" y="0"/>
              </a:lnTo>
              <a:lnTo>
                <a:pt x="270935" y="0"/>
              </a:lnTo>
            </a:path>
          </a:pathLst>
        </a:cu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2810651" y="2124779"/>
        <a:ext cx="41021" cy="41021"/>
      </dsp:txXfrm>
    </dsp:sp>
    <dsp:sp modelId="{1E0A5204-1DB9-4989-B678-1261992D3373}">
      <dsp:nvSpPr>
        <dsp:cNvPr id="0" name=""/>
        <dsp:cNvSpPr/>
      </dsp:nvSpPr>
      <dsp:spPr>
        <a:xfrm>
          <a:off x="4321305" y="1241828"/>
          <a:ext cx="270935" cy="103252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5467" y="0"/>
              </a:lnTo>
              <a:lnTo>
                <a:pt x="135467" y="1032527"/>
              </a:lnTo>
              <a:lnTo>
                <a:pt x="270935" y="1032527"/>
              </a:lnTo>
            </a:path>
          </a:pathLst>
        </a:custGeom>
        <a:noFill/>
        <a:ln w="2540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430085" y="1731405"/>
        <a:ext cx="53374" cy="53374"/>
      </dsp:txXfrm>
    </dsp:sp>
    <dsp:sp modelId="{F6E03E73-BBAE-4911-B368-D2EAF16ECDFC}">
      <dsp:nvSpPr>
        <dsp:cNvPr id="0" name=""/>
        <dsp:cNvSpPr/>
      </dsp:nvSpPr>
      <dsp:spPr>
        <a:xfrm>
          <a:off x="4321305" y="1241828"/>
          <a:ext cx="270935" cy="5162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5467" y="0"/>
              </a:lnTo>
              <a:lnTo>
                <a:pt x="135467" y="516263"/>
              </a:lnTo>
              <a:lnTo>
                <a:pt x="270935" y="516263"/>
              </a:lnTo>
            </a:path>
          </a:pathLst>
        </a:custGeom>
        <a:noFill/>
        <a:ln w="2540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442197" y="1485384"/>
        <a:ext cx="29151" cy="29151"/>
      </dsp:txXfrm>
    </dsp:sp>
    <dsp:sp modelId="{DAFE191E-562B-44CC-AA82-1E2D58C247AA}">
      <dsp:nvSpPr>
        <dsp:cNvPr id="0" name=""/>
        <dsp:cNvSpPr/>
      </dsp:nvSpPr>
      <dsp:spPr>
        <a:xfrm>
          <a:off x="4321305" y="1196108"/>
          <a:ext cx="27093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0935" y="45720"/>
              </a:lnTo>
            </a:path>
          </a:pathLst>
        </a:custGeom>
        <a:noFill/>
        <a:ln w="2540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449999" y="1235055"/>
        <a:ext cx="13546" cy="13546"/>
      </dsp:txXfrm>
    </dsp:sp>
    <dsp:sp modelId="{DD633BDE-5821-4F80-BF49-C67CB3CD4E8A}">
      <dsp:nvSpPr>
        <dsp:cNvPr id="0" name=""/>
        <dsp:cNvSpPr/>
      </dsp:nvSpPr>
      <dsp:spPr>
        <a:xfrm>
          <a:off x="4321305" y="725564"/>
          <a:ext cx="270935" cy="516263"/>
        </a:xfrm>
        <a:custGeom>
          <a:avLst/>
          <a:gdLst/>
          <a:ahLst/>
          <a:cxnLst/>
          <a:rect l="0" t="0" r="0" b="0"/>
          <a:pathLst>
            <a:path>
              <a:moveTo>
                <a:pt x="0" y="516263"/>
              </a:moveTo>
              <a:lnTo>
                <a:pt x="135467" y="516263"/>
              </a:lnTo>
              <a:lnTo>
                <a:pt x="135467" y="0"/>
              </a:lnTo>
              <a:lnTo>
                <a:pt x="270935" y="0"/>
              </a:lnTo>
            </a:path>
          </a:pathLst>
        </a:custGeom>
        <a:noFill/>
        <a:ln w="2540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442197" y="969120"/>
        <a:ext cx="29151" cy="29151"/>
      </dsp:txXfrm>
    </dsp:sp>
    <dsp:sp modelId="{BBD3843D-BA4D-4093-AE31-2704954B7F00}">
      <dsp:nvSpPr>
        <dsp:cNvPr id="0" name=""/>
        <dsp:cNvSpPr/>
      </dsp:nvSpPr>
      <dsp:spPr>
        <a:xfrm>
          <a:off x="4321305" y="209301"/>
          <a:ext cx="270935" cy="1032527"/>
        </a:xfrm>
        <a:custGeom>
          <a:avLst/>
          <a:gdLst/>
          <a:ahLst/>
          <a:cxnLst/>
          <a:rect l="0" t="0" r="0" b="0"/>
          <a:pathLst>
            <a:path>
              <a:moveTo>
                <a:pt x="0" y="1032527"/>
              </a:moveTo>
              <a:lnTo>
                <a:pt x="135467" y="1032527"/>
              </a:lnTo>
              <a:lnTo>
                <a:pt x="135467" y="0"/>
              </a:lnTo>
              <a:lnTo>
                <a:pt x="270935" y="0"/>
              </a:lnTo>
            </a:path>
          </a:pathLst>
        </a:custGeom>
        <a:noFill/>
        <a:ln w="2540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430085" y="698877"/>
        <a:ext cx="53374" cy="53374"/>
      </dsp:txXfrm>
    </dsp:sp>
    <dsp:sp modelId="{682883DF-1A05-4E86-82F3-CC899C4B3FC3}">
      <dsp:nvSpPr>
        <dsp:cNvPr id="0" name=""/>
        <dsp:cNvSpPr/>
      </dsp:nvSpPr>
      <dsp:spPr>
        <a:xfrm>
          <a:off x="2695694" y="1241828"/>
          <a:ext cx="270935" cy="1290659"/>
        </a:xfrm>
        <a:custGeom>
          <a:avLst/>
          <a:gdLst/>
          <a:ahLst/>
          <a:cxnLst/>
          <a:rect l="0" t="0" r="0" b="0"/>
          <a:pathLst>
            <a:path>
              <a:moveTo>
                <a:pt x="0" y="1290659"/>
              </a:moveTo>
              <a:lnTo>
                <a:pt x="135467" y="1290659"/>
              </a:lnTo>
              <a:lnTo>
                <a:pt x="135467" y="0"/>
              </a:lnTo>
              <a:lnTo>
                <a:pt x="270935" y="0"/>
              </a:lnTo>
            </a:path>
          </a:pathLst>
        </a:cu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2798192" y="1854188"/>
        <a:ext cx="65939" cy="65939"/>
      </dsp:txXfrm>
    </dsp:sp>
    <dsp:sp modelId="{B75D978D-2B91-4215-801C-C50845635140}">
      <dsp:nvSpPr>
        <dsp:cNvPr id="0" name=""/>
        <dsp:cNvSpPr/>
      </dsp:nvSpPr>
      <dsp:spPr>
        <a:xfrm rot="16200000">
          <a:off x="1402318" y="2325982"/>
          <a:ext cx="2173741" cy="413010"/>
        </a:xfrm>
        <a:prstGeom prst="rect">
          <a:avLst/>
        </a:prstGeom>
        <a:solidFill>
          <a:schemeClr val="accent1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/>
            <a:t>Total Fitness</a:t>
          </a:r>
        </a:p>
      </dsp:txBody>
      <dsp:txXfrm>
        <a:off x="1402318" y="2325982"/>
        <a:ext cx="2173741" cy="413010"/>
      </dsp:txXfrm>
    </dsp:sp>
    <dsp:sp modelId="{32CFC3EC-B823-4470-9CBC-AE840514A901}">
      <dsp:nvSpPr>
        <dsp:cNvPr id="0" name=""/>
        <dsp:cNvSpPr/>
      </dsp:nvSpPr>
      <dsp:spPr>
        <a:xfrm>
          <a:off x="2966629" y="1035323"/>
          <a:ext cx="1354675" cy="41301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Physical Fitness</a:t>
          </a:r>
        </a:p>
      </dsp:txBody>
      <dsp:txXfrm>
        <a:off x="2966629" y="1035323"/>
        <a:ext cx="1354675" cy="413010"/>
      </dsp:txXfrm>
    </dsp:sp>
    <dsp:sp modelId="{891E95BD-98DE-4593-B244-2081ABF3FA2D}">
      <dsp:nvSpPr>
        <dsp:cNvPr id="0" name=""/>
        <dsp:cNvSpPr/>
      </dsp:nvSpPr>
      <dsp:spPr>
        <a:xfrm>
          <a:off x="4592240" y="2795"/>
          <a:ext cx="1354675" cy="413010"/>
        </a:xfrm>
        <a:prstGeom prst="rect">
          <a:avLst/>
        </a:prstGeom>
        <a:solidFill>
          <a:schemeClr val="accent1">
            <a:tint val="99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Cardiovascular</a:t>
          </a:r>
        </a:p>
      </dsp:txBody>
      <dsp:txXfrm>
        <a:off x="4592240" y="2795"/>
        <a:ext cx="1354675" cy="413010"/>
      </dsp:txXfrm>
    </dsp:sp>
    <dsp:sp modelId="{18E14665-AFF5-440E-A9B5-688DA835353E}">
      <dsp:nvSpPr>
        <dsp:cNvPr id="0" name=""/>
        <dsp:cNvSpPr/>
      </dsp:nvSpPr>
      <dsp:spPr>
        <a:xfrm>
          <a:off x="4592240" y="519059"/>
          <a:ext cx="1354675" cy="413010"/>
        </a:xfrm>
        <a:prstGeom prst="rect">
          <a:avLst/>
        </a:prstGeom>
        <a:solidFill>
          <a:schemeClr val="accent1">
            <a:tint val="99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Muscular Strength</a:t>
          </a:r>
        </a:p>
      </dsp:txBody>
      <dsp:txXfrm>
        <a:off x="4592240" y="519059"/>
        <a:ext cx="1354675" cy="413010"/>
      </dsp:txXfrm>
    </dsp:sp>
    <dsp:sp modelId="{FEE6749C-EC10-4D76-9DC4-6BF9DD73DE7A}">
      <dsp:nvSpPr>
        <dsp:cNvPr id="0" name=""/>
        <dsp:cNvSpPr/>
      </dsp:nvSpPr>
      <dsp:spPr>
        <a:xfrm>
          <a:off x="4592240" y="1035323"/>
          <a:ext cx="1354675" cy="413010"/>
        </a:xfrm>
        <a:prstGeom prst="rect">
          <a:avLst/>
        </a:prstGeom>
        <a:solidFill>
          <a:schemeClr val="accent1">
            <a:tint val="99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Muscular Endurance</a:t>
          </a:r>
        </a:p>
      </dsp:txBody>
      <dsp:txXfrm>
        <a:off x="4592240" y="1035323"/>
        <a:ext cx="1354675" cy="413010"/>
      </dsp:txXfrm>
    </dsp:sp>
    <dsp:sp modelId="{FEAA9BC2-646C-40D5-9FB0-71D8F115434A}">
      <dsp:nvSpPr>
        <dsp:cNvPr id="0" name=""/>
        <dsp:cNvSpPr/>
      </dsp:nvSpPr>
      <dsp:spPr>
        <a:xfrm>
          <a:off x="4592240" y="1551586"/>
          <a:ext cx="1354675" cy="413010"/>
        </a:xfrm>
        <a:prstGeom prst="rect">
          <a:avLst/>
        </a:prstGeom>
        <a:solidFill>
          <a:schemeClr val="accent1">
            <a:tint val="99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Flexibility</a:t>
          </a:r>
        </a:p>
      </dsp:txBody>
      <dsp:txXfrm>
        <a:off x="4592240" y="1551586"/>
        <a:ext cx="1354675" cy="413010"/>
      </dsp:txXfrm>
    </dsp:sp>
    <dsp:sp modelId="{8A8AD6BC-DBD1-4A49-918E-07092BAEAA9A}">
      <dsp:nvSpPr>
        <dsp:cNvPr id="0" name=""/>
        <dsp:cNvSpPr/>
      </dsp:nvSpPr>
      <dsp:spPr>
        <a:xfrm>
          <a:off x="4592240" y="2067850"/>
          <a:ext cx="1354675" cy="413010"/>
        </a:xfrm>
        <a:prstGeom prst="rect">
          <a:avLst/>
        </a:prstGeom>
        <a:solidFill>
          <a:schemeClr val="accent1">
            <a:tint val="99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Motor Fitness</a:t>
          </a:r>
        </a:p>
      </dsp:txBody>
      <dsp:txXfrm>
        <a:off x="4592240" y="2067850"/>
        <a:ext cx="1354675" cy="413010"/>
      </dsp:txXfrm>
    </dsp:sp>
    <dsp:sp modelId="{174B41E7-817C-4134-A601-7CF6F1A7717A}">
      <dsp:nvSpPr>
        <dsp:cNvPr id="0" name=""/>
        <dsp:cNvSpPr/>
      </dsp:nvSpPr>
      <dsp:spPr>
        <a:xfrm>
          <a:off x="2966629" y="1551586"/>
          <a:ext cx="1354675" cy="41301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Emotional/Mental Fitness</a:t>
          </a:r>
        </a:p>
      </dsp:txBody>
      <dsp:txXfrm>
        <a:off x="2966629" y="1551586"/>
        <a:ext cx="1354675" cy="413010"/>
      </dsp:txXfrm>
    </dsp:sp>
    <dsp:sp modelId="{304D6CBB-D831-41C9-8269-5227DFEE0B37}">
      <dsp:nvSpPr>
        <dsp:cNvPr id="0" name=""/>
        <dsp:cNvSpPr/>
      </dsp:nvSpPr>
      <dsp:spPr>
        <a:xfrm>
          <a:off x="2966629" y="2067850"/>
          <a:ext cx="1354675" cy="41301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Social Fitness</a:t>
          </a:r>
        </a:p>
      </dsp:txBody>
      <dsp:txXfrm>
        <a:off x="2966629" y="2067850"/>
        <a:ext cx="1354675" cy="413010"/>
      </dsp:txXfrm>
    </dsp:sp>
    <dsp:sp modelId="{ACDB31EE-9CBA-4D12-B4C4-D41F867B182B}">
      <dsp:nvSpPr>
        <dsp:cNvPr id="0" name=""/>
        <dsp:cNvSpPr/>
      </dsp:nvSpPr>
      <dsp:spPr>
        <a:xfrm>
          <a:off x="2966629" y="2584113"/>
          <a:ext cx="1354675" cy="41301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Nutritional Fitness</a:t>
          </a:r>
        </a:p>
      </dsp:txBody>
      <dsp:txXfrm>
        <a:off x="2966629" y="2584113"/>
        <a:ext cx="1354675" cy="413010"/>
      </dsp:txXfrm>
    </dsp:sp>
    <dsp:sp modelId="{E28B2D38-D247-4422-B608-CEDBF8CD0F48}">
      <dsp:nvSpPr>
        <dsp:cNvPr id="0" name=""/>
        <dsp:cNvSpPr/>
      </dsp:nvSpPr>
      <dsp:spPr>
        <a:xfrm>
          <a:off x="2966629" y="3100377"/>
          <a:ext cx="1354675" cy="41301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Medical Fitness</a:t>
          </a:r>
        </a:p>
      </dsp:txBody>
      <dsp:txXfrm>
        <a:off x="2966629" y="3100377"/>
        <a:ext cx="1354675" cy="413010"/>
      </dsp:txXfrm>
    </dsp:sp>
    <dsp:sp modelId="{456E4418-6276-4DFE-B44C-9C7D85DC00D9}">
      <dsp:nvSpPr>
        <dsp:cNvPr id="0" name=""/>
        <dsp:cNvSpPr/>
      </dsp:nvSpPr>
      <dsp:spPr>
        <a:xfrm>
          <a:off x="2966629" y="3616641"/>
          <a:ext cx="1354675" cy="41301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Spiritual Fitness</a:t>
          </a:r>
        </a:p>
      </dsp:txBody>
      <dsp:txXfrm>
        <a:off x="2966629" y="3616641"/>
        <a:ext cx="1354675" cy="413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4676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7905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864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5569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3172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0589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074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4575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0190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8194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4120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38693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66175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84094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0216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9670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0055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2218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01867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7881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70863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63639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37295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4705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19573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93344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56061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426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19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0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1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2.xml"/></Relationships>
</file>

<file path=ppt/slideMasters/_rels/slideMaster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3.xml"/><Relationship Id="rId1" Type="http://schemas.openxmlformats.org/officeDocument/2006/relationships/slideLayout" Target="../slideLayouts/slideLayout23.xml"/></Relationships>
</file>

<file path=ppt/slideMasters/_rels/slideMaster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4.xml"/><Relationship Id="rId1" Type="http://schemas.openxmlformats.org/officeDocument/2006/relationships/slideLayout" Target="../slideLayouts/slideLayout24.xml"/></Relationships>
</file>

<file path=ppt/slideMasters/_rels/slideMaster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5.xml"/><Relationship Id="rId1" Type="http://schemas.openxmlformats.org/officeDocument/2006/relationships/slideLayout" Target="../slideLayouts/slideLayout25.xml"/></Relationships>
</file>

<file path=ppt/slideMasters/_rels/slideMaster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6.xml"/><Relationship Id="rId1" Type="http://schemas.openxmlformats.org/officeDocument/2006/relationships/slideLayout" Target="../slideLayouts/slideLayout26.xml"/></Relationships>
</file>

<file path=ppt/slideMasters/_rels/slideMaster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7.xml"/><Relationship Id="rId1" Type="http://schemas.openxmlformats.org/officeDocument/2006/relationships/slideLayout" Target="../slideLayouts/slideLayout27.xml"/></Relationships>
</file>

<file path=ppt/slideMasters/_rels/slideMaster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8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870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594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208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063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046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430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248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162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034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729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010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224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923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092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774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445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681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292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099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092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468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741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689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94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34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211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832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.xml"/><Relationship Id="rId1" Type="http://schemas.openxmlformats.org/officeDocument/2006/relationships/tags" Target="../tags/tag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8.xml"/><Relationship Id="rId1" Type="http://schemas.openxmlformats.org/officeDocument/2006/relationships/tags" Target="../tags/tag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10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0.xml"/><Relationship Id="rId1" Type="http://schemas.openxmlformats.org/officeDocument/2006/relationships/tags" Target="../tags/tag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5.xml"/><Relationship Id="rId1" Type="http://schemas.openxmlformats.org/officeDocument/2006/relationships/tags" Target="../tags/tag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6.xml"/><Relationship Id="rId1" Type="http://schemas.openxmlformats.org/officeDocument/2006/relationships/tags" Target="../tags/tag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7.xml"/><Relationship Id="rId1" Type="http://schemas.openxmlformats.org/officeDocument/2006/relationships/tags" Target="../tags/tag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ags" Target="../tags/tag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9.xml"/><Relationship Id="rId1" Type="http://schemas.openxmlformats.org/officeDocument/2006/relationships/tags" Target="../tags/tag2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slideLayout" Target="../slideLayouts/slideLayout20.xml"/><Relationship Id="rId1" Type="http://schemas.openxmlformats.org/officeDocument/2006/relationships/tags" Target="../tags/tag2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slideLayout" Target="../slideLayouts/slideLayout21.xml"/><Relationship Id="rId1" Type="http://schemas.openxmlformats.org/officeDocument/2006/relationships/tags" Target="../tags/tag2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slideLayout" Target="../slideLayouts/slideLayout22.xml"/><Relationship Id="rId1" Type="http://schemas.openxmlformats.org/officeDocument/2006/relationships/tags" Target="../tags/tag2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3.xml"/><Relationship Id="rId1" Type="http://schemas.openxmlformats.org/officeDocument/2006/relationships/tags" Target="../tags/tag2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4.xml"/><Relationship Id="rId1" Type="http://schemas.openxmlformats.org/officeDocument/2006/relationships/tags" Target="../tags/tag2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5.xml"/><Relationship Id="rId1" Type="http://schemas.openxmlformats.org/officeDocument/2006/relationships/tags" Target="../tags/tag2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6.xml"/><Relationship Id="rId1" Type="http://schemas.openxmlformats.org/officeDocument/2006/relationships/tags" Target="../tags/tag2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7.xml"/><Relationship Id="rId1" Type="http://schemas.openxmlformats.org/officeDocument/2006/relationships/tags" Target="../tags/tag2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8.xml"/><Relationship Id="rId1" Type="http://schemas.openxmlformats.org/officeDocument/2006/relationships/tags" Target="../tags/tag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3552" y="1844824"/>
            <a:ext cx="7632848" cy="2232248"/>
          </a:xfrm>
        </p:spPr>
        <p:txBody>
          <a:bodyPr>
            <a:normAutofit/>
          </a:bodyPr>
          <a:lstStyle/>
          <a:p>
            <a:pPr algn="ctr"/>
            <a:r>
              <a:rPr lang="en-GB" sz="5400" dirty="0"/>
              <a:t>Healthy lifestyle promotion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2063552" y="2996952"/>
            <a:ext cx="8136904" cy="22818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4400" dirty="0">
              <a:solidFill>
                <a:prstClr val="white"/>
              </a:solidFill>
              <a:latin typeface="Avenir LT Std 65 Medium" pitchFamily="34" charset="0"/>
            </a:endParaRPr>
          </a:p>
          <a:p>
            <a:pPr algn="ctr"/>
            <a:r>
              <a:rPr lang="en-GB" sz="4400" dirty="0" smtClean="0">
                <a:solidFill>
                  <a:prstClr val="white"/>
                </a:solidFill>
                <a:latin typeface="Avenir LT Std 65 Medium" pitchFamily="34" charset="0"/>
              </a:rPr>
              <a:t>Level </a:t>
            </a:r>
            <a:r>
              <a:rPr lang="en-GB" sz="4400" dirty="0">
                <a:solidFill>
                  <a:prstClr val="white"/>
                </a:solidFill>
                <a:latin typeface="Avenir LT Std 65 Medium" pitchFamily="34" charset="0"/>
              </a:rPr>
              <a:t>2 Lifestyle and health awareness management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86060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91544" y="1484785"/>
            <a:ext cx="8208912" cy="4641379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+mn-lt"/>
              </a:rPr>
              <a:t>Learning outcomes </a:t>
            </a:r>
          </a:p>
          <a:p>
            <a:pPr marL="0" indent="0">
              <a:buNone/>
              <a:defRPr/>
            </a:pPr>
            <a:r>
              <a:rPr lang="en-GB" sz="2800" dirty="0">
                <a:latin typeface="+mn-lt"/>
              </a:rPr>
              <a:t>By the end of this session you will be able to:</a:t>
            </a:r>
          </a:p>
          <a:p>
            <a:pPr>
              <a:buNone/>
              <a:defRPr/>
            </a:pPr>
            <a:endParaRPr lang="en-GB" sz="200" dirty="0">
              <a:latin typeface="+mn-lt"/>
            </a:endParaRPr>
          </a:p>
          <a:p>
            <a:pPr>
              <a:buNone/>
              <a:defRPr/>
            </a:pPr>
            <a:endParaRPr lang="en-GB" sz="200" dirty="0">
              <a:latin typeface="+mn-lt"/>
            </a:endParaRPr>
          </a:p>
          <a:p>
            <a:pPr lvl="1">
              <a:defRPr/>
            </a:pPr>
            <a:r>
              <a:rPr lang="en-GB" sz="2600" dirty="0">
                <a:latin typeface="+mn-lt"/>
              </a:rPr>
              <a:t>Define the components of health and skill-related fitness</a:t>
            </a:r>
          </a:p>
          <a:p>
            <a:pPr lvl="1">
              <a:defRPr/>
            </a:pPr>
            <a:r>
              <a:rPr lang="en-GB" sz="2600" dirty="0">
                <a:latin typeface="+mn-lt"/>
              </a:rPr>
              <a:t>Describe the benefits of a healthy, active lifestyle </a:t>
            </a:r>
          </a:p>
          <a:p>
            <a:pPr lvl="1">
              <a:defRPr/>
            </a:pPr>
            <a:r>
              <a:rPr lang="en-GB" sz="2600" dirty="0">
                <a:latin typeface="+mn-lt"/>
              </a:rPr>
              <a:t>Describe the implications of obesity in the UK</a:t>
            </a:r>
          </a:p>
          <a:p>
            <a:pPr lvl="1">
              <a:defRPr/>
            </a:pPr>
            <a:r>
              <a:rPr lang="en-GB" sz="2600" dirty="0">
                <a:latin typeface="+mn-lt"/>
              </a:rPr>
              <a:t>Describe how physical activity/exercise can help prevent common health conditions </a:t>
            </a:r>
          </a:p>
          <a:p>
            <a:pPr lvl="1">
              <a:defRPr/>
            </a:pPr>
            <a:r>
              <a:rPr lang="en-GB" sz="2600" dirty="0">
                <a:latin typeface="+mn-lt"/>
              </a:rPr>
              <a:t>Identify ways in which an instructor could communicate the benefits of a healthy lifestyle to clients</a:t>
            </a:r>
          </a:p>
          <a:p>
            <a:pPr lvl="1">
              <a:defRPr/>
            </a:pPr>
            <a:endParaRPr lang="en-GB" sz="2600" dirty="0">
              <a:latin typeface="+mn-lt"/>
            </a:endParaRPr>
          </a:p>
          <a:p>
            <a:pPr lvl="1">
              <a:defRPr/>
            </a:pPr>
            <a:endParaRPr lang="en-GB" dirty="0">
              <a:latin typeface="+mn-l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063552" y="1412777"/>
            <a:ext cx="8147248" cy="4713387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+mn-lt"/>
              </a:rPr>
              <a:t>Learning outcomes </a:t>
            </a:r>
          </a:p>
          <a:p>
            <a:pPr marL="0" indent="0">
              <a:buNone/>
              <a:defRPr/>
            </a:pPr>
            <a:r>
              <a:rPr lang="en-GB" sz="2800" dirty="0">
                <a:latin typeface="+mn-lt"/>
              </a:rPr>
              <a:t>By the end of this session you will be able to:</a:t>
            </a:r>
          </a:p>
          <a:p>
            <a:pPr>
              <a:buNone/>
              <a:defRPr/>
            </a:pPr>
            <a:endParaRPr lang="en-GB" sz="200" dirty="0">
              <a:latin typeface="+mn-lt"/>
            </a:endParaRPr>
          </a:p>
          <a:p>
            <a:pPr>
              <a:buNone/>
              <a:defRPr/>
            </a:pPr>
            <a:endParaRPr lang="en-GB" sz="200" dirty="0">
              <a:latin typeface="+mn-lt"/>
            </a:endParaRPr>
          </a:p>
          <a:p>
            <a:pPr lvl="1">
              <a:defRPr/>
            </a:pPr>
            <a:r>
              <a:rPr lang="en-GB" sz="2600" dirty="0">
                <a:latin typeface="+mn-lt"/>
              </a:rPr>
              <a:t>Identify when an instructor should refer a client to another professional regarding their health and wellbeing</a:t>
            </a:r>
          </a:p>
          <a:p>
            <a:pPr lvl="1">
              <a:defRPr/>
            </a:pPr>
            <a:r>
              <a:rPr lang="en-GB" sz="2600" dirty="0">
                <a:latin typeface="+mn-lt"/>
              </a:rPr>
              <a:t>Identify the relevant professionals an instructor could refer a client to regarding their health and wellbeing </a:t>
            </a:r>
          </a:p>
          <a:p>
            <a:pPr lvl="1">
              <a:defRPr/>
            </a:pPr>
            <a:r>
              <a:rPr lang="en-GB" sz="2600" dirty="0">
                <a:latin typeface="+mn-lt"/>
              </a:rPr>
              <a:t>Describe how technology can assist in a clients’ journey towards a healthy lifestyle</a:t>
            </a:r>
          </a:p>
          <a:p>
            <a:pPr lvl="1">
              <a:defRPr/>
            </a:pPr>
            <a:endParaRPr lang="en-GB" sz="2600" dirty="0">
              <a:latin typeface="+mn-l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10679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5560" y="2348881"/>
            <a:ext cx="8229600" cy="3113187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US" sz="2800" dirty="0">
                <a:latin typeface="+mn-lt"/>
              </a:rPr>
              <a:t>According to the World Health Organisation</a:t>
            </a:r>
          </a:p>
          <a:p>
            <a:pPr marL="0" indent="0">
              <a:buNone/>
              <a:defRPr/>
            </a:pPr>
            <a:endParaRPr lang="en-US" sz="2800" b="1" dirty="0">
              <a:latin typeface="+mn-lt"/>
            </a:endParaRPr>
          </a:p>
          <a:p>
            <a:pPr marL="0" indent="0">
              <a:buNone/>
              <a:defRPr/>
            </a:pPr>
            <a:r>
              <a:rPr lang="en-US" sz="2800" dirty="0">
                <a:latin typeface="+mn-lt"/>
              </a:rPr>
              <a:t>‘Health is a state of complete physical, mental and social well being; not merely the absence of disease or infirmity’ </a:t>
            </a:r>
          </a:p>
          <a:p>
            <a:pPr marL="0" indent="0">
              <a:buNone/>
              <a:defRPr/>
            </a:pPr>
            <a:endParaRPr lang="en-US" sz="2800" dirty="0">
              <a:latin typeface="Avenir LT Std 65 Medium"/>
            </a:endParaRPr>
          </a:p>
          <a:p>
            <a:pPr marL="0" indent="0" algn="r">
              <a:buNone/>
              <a:defRPr/>
            </a:pPr>
            <a:r>
              <a:rPr lang="en-US" sz="2800" dirty="0">
                <a:latin typeface="Avenir LT Std 65 Medium"/>
              </a:rPr>
              <a:t>(WHO, 1946)</a:t>
            </a:r>
          </a:p>
          <a:p>
            <a:pPr>
              <a:defRPr/>
            </a:pPr>
            <a:endParaRPr lang="en-US" sz="2800" dirty="0"/>
          </a:p>
          <a:p>
            <a:pPr>
              <a:buNone/>
              <a:defRPr/>
            </a:pPr>
            <a:endParaRPr lang="en-US" sz="2800" b="1" dirty="0"/>
          </a:p>
          <a:p>
            <a:endParaRPr lang="en-GB" sz="2800" dirty="0">
              <a:latin typeface="Avenir LT Std 65 Medium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96752"/>
            <a:ext cx="8229600" cy="72008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pitchFamily="34" charset="0"/>
              </a:rPr>
              <a:t>Defining health and fitness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D3656A92-D0DC-496A-B8D8-4A189E64B8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4653137"/>
            <a:ext cx="2532112" cy="169145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17754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063552" y="1988841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en-US" sz="2800" dirty="0">
              <a:latin typeface="+mn-lt"/>
            </a:endParaRPr>
          </a:p>
          <a:p>
            <a:pPr marL="0" indent="0">
              <a:buNone/>
            </a:pPr>
            <a:r>
              <a:rPr lang="en-US" sz="2800" dirty="0">
                <a:latin typeface="+mn-lt"/>
              </a:rPr>
              <a:t>The term ‘fitness’ refers to the ability to meet the demands of life safely and effectively, without exhaustion or undue stress</a:t>
            </a:r>
          </a:p>
          <a:p>
            <a:pPr marL="0" indent="0">
              <a:buNone/>
            </a:pPr>
            <a:endParaRPr lang="en-US" sz="2800" dirty="0">
              <a:latin typeface="+mn-lt"/>
            </a:endParaRPr>
          </a:p>
          <a:p>
            <a:pPr marL="0" indent="0">
              <a:buNone/>
            </a:pPr>
            <a:r>
              <a:rPr lang="en-US" sz="2800" dirty="0">
                <a:latin typeface="+mn-lt"/>
              </a:rPr>
              <a:t>Fitness is a multi-dimensional concept and the level of fitness in one area can influence other aspects of  ‘total health’ including, emotional, mental, social, medical, nutritional, spiritual and physical </a:t>
            </a:r>
          </a:p>
          <a:p>
            <a:endParaRPr lang="en-GB" dirty="0">
              <a:latin typeface="Avenir LT Std 65 Medium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96752"/>
            <a:ext cx="8229600" cy="72008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pitchFamily="34" charset="0"/>
              </a:rPr>
              <a:t>Defining health and fitness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481834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91544" y="1988841"/>
            <a:ext cx="8229600" cy="3600400"/>
          </a:xfrm>
        </p:spPr>
        <p:txBody>
          <a:bodyPr/>
          <a:lstStyle/>
          <a:p>
            <a:pPr marL="0" indent="0">
              <a:buNone/>
            </a:pPr>
            <a:endParaRPr lang="en-US" sz="2800" b="1" dirty="0">
              <a:latin typeface="Avenir LT Std 65 Medium"/>
            </a:endParaRPr>
          </a:p>
          <a:p>
            <a:pPr marL="0" indent="0">
              <a:buNone/>
            </a:pPr>
            <a:r>
              <a:rPr lang="en-US" sz="2800" dirty="0">
                <a:latin typeface="+mn-lt"/>
              </a:rPr>
              <a:t>Physical activity is defined as any bodily movement produced by skeletal muscles that require energy expenditure</a:t>
            </a:r>
          </a:p>
          <a:p>
            <a:pPr marL="0" indent="0">
              <a:buNone/>
            </a:pPr>
            <a:endParaRPr lang="en-US" sz="2800" dirty="0">
              <a:latin typeface="+mn-lt"/>
            </a:endParaRPr>
          </a:p>
          <a:p>
            <a:pPr marL="0" indent="0">
              <a:buNone/>
            </a:pPr>
            <a:endParaRPr lang="en-GB" sz="2800" dirty="0">
              <a:latin typeface="Avenir LT Std 65 Medium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991544" y="1196752"/>
            <a:ext cx="8229600" cy="72008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Defining health and fitness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E13D66C1-006D-472D-A614-8792AFFC4D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9776" y="3933056"/>
            <a:ext cx="3528392" cy="235696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719515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81200" y="1988841"/>
            <a:ext cx="8229600" cy="4137323"/>
          </a:xfrm>
        </p:spPr>
        <p:txBody>
          <a:bodyPr/>
          <a:lstStyle/>
          <a:p>
            <a:pPr marL="0" indent="0">
              <a:buNone/>
              <a:defRPr/>
            </a:pPr>
            <a:endParaRPr lang="en-US" sz="2800" dirty="0">
              <a:latin typeface="+mn-lt"/>
            </a:endParaRPr>
          </a:p>
          <a:p>
            <a:pPr marL="0" indent="0">
              <a:buNone/>
              <a:defRPr/>
            </a:pPr>
            <a:r>
              <a:rPr lang="en-US" sz="2800" dirty="0">
                <a:latin typeface="+mn-lt"/>
              </a:rPr>
              <a:t>Health-related fitness is the capacity to combine all aspects of fitness to facilitate positive health and maintain optimal quality of life</a:t>
            </a:r>
          </a:p>
          <a:p>
            <a:pPr marL="0" indent="0">
              <a:buNone/>
              <a:defRPr/>
            </a:pPr>
            <a:endParaRPr lang="en-US" sz="2800" dirty="0">
              <a:latin typeface="+mn-lt"/>
            </a:endParaRPr>
          </a:p>
          <a:p>
            <a:pPr marL="0" indent="0">
              <a:buNone/>
              <a:defRPr/>
            </a:pPr>
            <a:r>
              <a:rPr lang="en-US" sz="2800" dirty="0">
                <a:latin typeface="+mn-lt"/>
              </a:rPr>
              <a:t>This is often referred to as ‘total </a:t>
            </a:r>
            <a:r>
              <a:rPr lang="en-GB" sz="2800" dirty="0">
                <a:latin typeface="+mn-lt"/>
              </a:rPr>
              <a:t>fitness</a:t>
            </a:r>
            <a:r>
              <a:rPr lang="en-GB" sz="2800" dirty="0">
                <a:latin typeface="Avenir LT Std 65 Medium"/>
              </a:rPr>
              <a:t>’</a:t>
            </a:r>
          </a:p>
          <a:p>
            <a:pPr>
              <a:buNone/>
              <a:defRPr/>
            </a:pPr>
            <a:endParaRPr lang="en-GB" sz="2800" dirty="0">
              <a:latin typeface="Avenir LT Std 65 Medium"/>
            </a:endParaRP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063552" y="1196752"/>
            <a:ext cx="8229600" cy="72008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Health-related f</a:t>
            </a:r>
            <a:r>
              <a:rPr lang="en-GB" sz="3200" dirty="0" err="1">
                <a:solidFill>
                  <a:prstClr val="black"/>
                </a:solidFill>
                <a:latin typeface="Avenir LT Std 65 Medium"/>
                <a:cs typeface="Arial" charset="0"/>
              </a:rPr>
              <a:t>itness</a:t>
            </a:r>
            <a:endParaRPr lang="en-GB" sz="3200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402916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91544" y="1988841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en-GB" sz="2800" dirty="0">
              <a:latin typeface="Avenir LT Std 65 Medium"/>
            </a:endParaRPr>
          </a:p>
          <a:p>
            <a:pPr marL="0" indent="0">
              <a:buNone/>
            </a:pPr>
            <a:r>
              <a:rPr lang="en-GB" sz="2800" dirty="0">
                <a:latin typeface="Avenir LT Std 65 Medium"/>
              </a:rPr>
              <a:t>Physical fitness is unique among the components of ‘whole health’ as it is accepted that physical fitness can have a beneficial impact on ALL other aspects of ‘total fitness’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2063552" y="1196752"/>
            <a:ext cx="8229600" cy="72008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Health-related f</a:t>
            </a:r>
            <a:r>
              <a:rPr lang="en-GB" sz="3200" dirty="0" err="1">
                <a:solidFill>
                  <a:prstClr val="black"/>
                </a:solidFill>
                <a:latin typeface="Avenir LT Std 65 Medium"/>
                <a:cs typeface="Arial" charset="0"/>
              </a:rPr>
              <a:t>itness</a:t>
            </a:r>
            <a:endParaRPr lang="en-GB" sz="3200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973827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063552" y="1052736"/>
            <a:ext cx="79928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dirty="0">
              <a:solidFill>
                <a:prstClr val="black"/>
              </a:solidFill>
              <a:latin typeface="Avenir LT Std 65 Medium"/>
            </a:endParaRPr>
          </a:p>
          <a:p>
            <a:pPr algn="ctr"/>
            <a:r>
              <a:rPr lang="en-US" sz="3200" dirty="0">
                <a:solidFill>
                  <a:prstClr val="black"/>
                </a:solidFill>
                <a:latin typeface="Avenir LT Std 65 Medium"/>
              </a:rPr>
              <a:t>Total fitness and physical fitness relationship</a:t>
            </a:r>
            <a:endParaRPr lang="en-GB" sz="3200" dirty="0">
              <a:solidFill>
                <a:prstClr val="black"/>
              </a:solidFill>
              <a:latin typeface="Avenir LT Std 65 Medium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/>
          </p:nvPr>
        </p:nvGraphicFramePr>
        <p:xfrm>
          <a:off x="2063552" y="2276872"/>
          <a:ext cx="8229600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8926941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91484" y="2132857"/>
            <a:ext cx="8229600" cy="4051325"/>
          </a:xfrm>
        </p:spPr>
        <p:txBody>
          <a:bodyPr/>
          <a:lstStyle/>
          <a:p>
            <a:r>
              <a:rPr lang="en-US" sz="2800" b="1" dirty="0">
                <a:latin typeface="+mn-lt"/>
              </a:rPr>
              <a:t>Emotional and mental </a:t>
            </a:r>
            <a:r>
              <a:rPr lang="en-US" sz="2800" dirty="0">
                <a:latin typeface="+mn-lt"/>
              </a:rPr>
              <a:t>– wellbeing, the ability to think clearly and constructively</a:t>
            </a:r>
          </a:p>
          <a:p>
            <a:endParaRPr lang="en-US" sz="2800" b="1" dirty="0">
              <a:latin typeface="+mn-lt"/>
            </a:endParaRPr>
          </a:p>
          <a:p>
            <a:r>
              <a:rPr lang="en-US" sz="2800" b="1" dirty="0">
                <a:latin typeface="+mn-lt"/>
              </a:rPr>
              <a:t>Social</a:t>
            </a:r>
            <a:r>
              <a:rPr lang="en-US" sz="2800" dirty="0">
                <a:latin typeface="+mn-lt"/>
              </a:rPr>
              <a:t> – ability to interact, communicate and form relationships with others</a:t>
            </a:r>
          </a:p>
          <a:p>
            <a:endParaRPr lang="en-US" sz="2800" b="1" dirty="0">
              <a:latin typeface="+mn-lt"/>
            </a:endParaRPr>
          </a:p>
          <a:p>
            <a:r>
              <a:rPr lang="en-US" sz="2800" b="1" dirty="0">
                <a:latin typeface="+mn-lt"/>
              </a:rPr>
              <a:t>Medical</a:t>
            </a:r>
            <a:r>
              <a:rPr lang="en-US" sz="2800" dirty="0">
                <a:latin typeface="+mn-lt"/>
              </a:rPr>
              <a:t> – state of health and absence of disease</a:t>
            </a:r>
          </a:p>
          <a:p>
            <a:endParaRPr lang="en-US" sz="2800" b="1" dirty="0">
              <a:latin typeface="+mn-lt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96752"/>
            <a:ext cx="8229600" cy="70609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The components of total f</a:t>
            </a:r>
            <a:r>
              <a:rPr lang="en-GB" sz="3200" dirty="0" err="1">
                <a:solidFill>
                  <a:prstClr val="black"/>
                </a:solidFill>
                <a:latin typeface="Avenir LT Std 65 Medium"/>
                <a:cs typeface="Arial" charset="0"/>
              </a:rPr>
              <a:t>itness</a:t>
            </a:r>
            <a:endParaRPr lang="en-GB" sz="3200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818351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81200" y="1916833"/>
            <a:ext cx="8229600" cy="4209331"/>
          </a:xfrm>
        </p:spPr>
        <p:txBody>
          <a:bodyPr/>
          <a:lstStyle/>
          <a:p>
            <a:pPr marL="0" indent="0">
              <a:buNone/>
            </a:pPr>
            <a:endParaRPr lang="en-US" sz="2800" dirty="0">
              <a:latin typeface="+mn-lt"/>
            </a:endParaRPr>
          </a:p>
          <a:p>
            <a:r>
              <a:rPr lang="en-US" sz="2800" b="1" dirty="0">
                <a:latin typeface="+mn-lt"/>
              </a:rPr>
              <a:t>Nutritional</a:t>
            </a:r>
            <a:r>
              <a:rPr lang="en-US" sz="2800" dirty="0">
                <a:latin typeface="+mn-lt"/>
              </a:rPr>
              <a:t> – eating a well balanced diet </a:t>
            </a:r>
            <a:endParaRPr lang="en-US" sz="2800" b="1" dirty="0">
              <a:latin typeface="+mn-lt"/>
            </a:endParaRPr>
          </a:p>
          <a:p>
            <a:endParaRPr lang="en-US" sz="2800" b="1" dirty="0">
              <a:latin typeface="+mn-lt"/>
            </a:endParaRPr>
          </a:p>
          <a:p>
            <a:r>
              <a:rPr lang="en-US" sz="2800" b="1" dirty="0">
                <a:latin typeface="+mn-lt"/>
              </a:rPr>
              <a:t>Spiritual</a:t>
            </a:r>
            <a:r>
              <a:rPr lang="en-US" sz="2800" dirty="0">
                <a:latin typeface="+mn-lt"/>
              </a:rPr>
              <a:t> – attitude, </a:t>
            </a:r>
            <a:r>
              <a:rPr lang="en-US" sz="2800" dirty="0" err="1">
                <a:latin typeface="+mn-lt"/>
              </a:rPr>
              <a:t>honouring</a:t>
            </a:r>
            <a:r>
              <a:rPr lang="en-US" sz="2800" dirty="0">
                <a:latin typeface="+mn-lt"/>
              </a:rPr>
              <a:t> ones own and others human values </a:t>
            </a:r>
            <a:endParaRPr lang="en-US" sz="2800" b="1" dirty="0">
              <a:latin typeface="+mn-lt"/>
            </a:endParaRPr>
          </a:p>
          <a:p>
            <a:endParaRPr lang="en-US" sz="2800" b="1" dirty="0">
              <a:latin typeface="+mn-lt"/>
            </a:endParaRPr>
          </a:p>
          <a:p>
            <a:r>
              <a:rPr lang="en-US" sz="2800" b="1" dirty="0">
                <a:latin typeface="+mn-lt"/>
              </a:rPr>
              <a:t>Physical</a:t>
            </a:r>
            <a:r>
              <a:rPr lang="en-US" sz="2800" dirty="0">
                <a:latin typeface="+mn-lt"/>
              </a:rPr>
              <a:t> – a combination of attributes that allows you to function effectively, to enjoy leisure and to cope with emergencies</a:t>
            </a:r>
          </a:p>
          <a:p>
            <a:pPr>
              <a:buNone/>
            </a:pPr>
            <a:endParaRPr lang="en-US" sz="2800" dirty="0">
              <a:latin typeface="Avenir LT Std 65 Medium" pitchFamily="34" charset="0"/>
            </a:endParaRPr>
          </a:p>
          <a:p>
            <a:pPr>
              <a:buNone/>
            </a:pPr>
            <a:endParaRPr lang="en-GB" sz="2800" dirty="0">
              <a:latin typeface="Avenir LT Std 65 Medium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96752"/>
            <a:ext cx="8229600" cy="70609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The components of total f</a:t>
            </a:r>
            <a:r>
              <a:rPr lang="en-GB" sz="3200" dirty="0" err="1">
                <a:solidFill>
                  <a:prstClr val="black"/>
                </a:solidFill>
                <a:latin typeface="Avenir LT Std 65 Medium"/>
                <a:cs typeface="Arial" charset="0"/>
              </a:rPr>
              <a:t>itness</a:t>
            </a:r>
            <a:endParaRPr lang="en-GB" sz="3200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133387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19536" y="1988841"/>
            <a:ext cx="8229600" cy="4353347"/>
          </a:xfrm>
        </p:spPr>
        <p:txBody>
          <a:bodyPr/>
          <a:lstStyle/>
          <a:p>
            <a:pPr>
              <a:defRPr/>
            </a:pPr>
            <a:endParaRPr lang="en-GB" sz="2800" dirty="0">
              <a:latin typeface="+mn-lt"/>
            </a:endParaRPr>
          </a:p>
          <a:p>
            <a:pPr>
              <a:defRPr/>
            </a:pPr>
            <a:r>
              <a:rPr lang="en-GB" sz="2800" dirty="0">
                <a:latin typeface="+mn-lt"/>
              </a:rPr>
              <a:t>Flexibility</a:t>
            </a:r>
          </a:p>
          <a:p>
            <a:pPr>
              <a:defRPr/>
            </a:pPr>
            <a:r>
              <a:rPr lang="en-GB" sz="2800" dirty="0">
                <a:latin typeface="+mn-lt"/>
              </a:rPr>
              <a:t>Motor skills</a:t>
            </a:r>
          </a:p>
          <a:p>
            <a:pPr>
              <a:defRPr/>
            </a:pPr>
            <a:r>
              <a:rPr lang="en-GB" sz="2800" dirty="0">
                <a:latin typeface="+mn-lt"/>
              </a:rPr>
              <a:t>Cardiovascular fitness</a:t>
            </a:r>
          </a:p>
          <a:p>
            <a:pPr>
              <a:defRPr/>
            </a:pPr>
            <a:r>
              <a:rPr lang="en-GB" sz="2800" dirty="0">
                <a:latin typeface="+mn-lt"/>
              </a:rPr>
              <a:t>Muscular fitness</a:t>
            </a:r>
          </a:p>
          <a:p>
            <a:pPr>
              <a:defRPr/>
            </a:pPr>
            <a:r>
              <a:rPr lang="en-GB" sz="2800" dirty="0">
                <a:latin typeface="+mn-lt"/>
              </a:rPr>
              <a:t>Muscular endurance</a:t>
            </a:r>
          </a:p>
          <a:p>
            <a:pPr>
              <a:defRPr/>
            </a:pPr>
            <a:endParaRPr lang="en-GB" sz="2800" b="1" dirty="0">
              <a:latin typeface="Avenir LT Std 65 Medium"/>
            </a:endParaRP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268760"/>
            <a:ext cx="8229600" cy="490066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The components of physical f</a:t>
            </a:r>
            <a:r>
              <a:rPr lang="en-GB" sz="3200" dirty="0" err="1">
                <a:solidFill>
                  <a:prstClr val="black"/>
                </a:solidFill>
                <a:latin typeface="Avenir LT Std 65 Medium"/>
                <a:cs typeface="Arial" charset="0"/>
              </a:rPr>
              <a:t>itness</a:t>
            </a:r>
            <a:endParaRPr lang="en-GB" sz="3200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1F72C4E8-8205-424B-B10B-FC2A7F8045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0408" y="2636912"/>
            <a:ext cx="3557282" cy="237626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402030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991544" y="1268760"/>
            <a:ext cx="8229600" cy="70609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The components of physical f</a:t>
            </a:r>
            <a:r>
              <a:rPr lang="en-GB" sz="3200" dirty="0" err="1">
                <a:solidFill>
                  <a:prstClr val="black"/>
                </a:solidFill>
                <a:latin typeface="Avenir LT Std 65 Medium"/>
                <a:cs typeface="Arial" charset="0"/>
              </a:rPr>
              <a:t>itness</a:t>
            </a:r>
            <a:endParaRPr lang="en-GB" sz="3200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4" name="Subtitle 2"/>
          <p:cNvSpPr>
            <a:spLocks noGrp="1"/>
          </p:cNvSpPr>
          <p:nvPr>
            <p:ph idx="1"/>
          </p:nvPr>
        </p:nvSpPr>
        <p:spPr>
          <a:xfrm>
            <a:off x="1821868" y="2020232"/>
            <a:ext cx="8568952" cy="4104456"/>
          </a:xfrm>
        </p:spPr>
        <p:txBody>
          <a:bodyPr rtlCol="0">
            <a:normAutofit fontScale="40000" lnSpcReduction="20000"/>
          </a:bodyPr>
          <a:lstStyle/>
          <a:p>
            <a:pPr>
              <a:defRPr/>
            </a:pPr>
            <a:r>
              <a:rPr lang="en-GB" sz="6500" b="1" dirty="0">
                <a:latin typeface="Avenir LT Std 65 Medium"/>
              </a:rPr>
              <a:t>Flexibility</a:t>
            </a:r>
            <a:r>
              <a:rPr lang="en-GB" sz="6500" dirty="0">
                <a:latin typeface="Avenir LT Std 65 Medium"/>
              </a:rPr>
              <a:t> - </a:t>
            </a:r>
            <a:r>
              <a:rPr lang="en-US" sz="6500" dirty="0">
                <a:latin typeface="Avenir LT Std 65 Medium"/>
              </a:rPr>
              <a:t>the ability of a joint or joint complex to work to its full range of movement</a:t>
            </a:r>
            <a:endParaRPr lang="en-GB" sz="6500" dirty="0">
              <a:latin typeface="Avenir LT Std 65 Medium"/>
            </a:endParaRPr>
          </a:p>
          <a:p>
            <a:pPr>
              <a:defRPr/>
            </a:pPr>
            <a:r>
              <a:rPr lang="en-GB" sz="6500" b="1" dirty="0">
                <a:latin typeface="Avenir LT Std 65 Medium"/>
              </a:rPr>
              <a:t>Motor skills </a:t>
            </a:r>
            <a:r>
              <a:rPr lang="en-GB" sz="6500" dirty="0">
                <a:latin typeface="Avenir LT Std 65 Medium"/>
              </a:rPr>
              <a:t>- </a:t>
            </a:r>
            <a:r>
              <a:rPr lang="en-US" sz="6500" dirty="0">
                <a:latin typeface="Avenir LT Std 65 Medium"/>
              </a:rPr>
              <a:t>the ability to perform a range of skills such as balance, </a:t>
            </a:r>
            <a:r>
              <a:rPr lang="en-GB" sz="6500" dirty="0">
                <a:latin typeface="Avenir LT Std 65 Medium"/>
              </a:rPr>
              <a:t>coordination, speed, agility, power and reaction time</a:t>
            </a:r>
          </a:p>
          <a:p>
            <a:pPr>
              <a:defRPr/>
            </a:pPr>
            <a:r>
              <a:rPr lang="en-GB" sz="6500" b="1" dirty="0">
                <a:latin typeface="+mn-lt"/>
              </a:rPr>
              <a:t>Cardiovascular fitness </a:t>
            </a:r>
            <a:r>
              <a:rPr lang="en-GB" sz="6500" dirty="0">
                <a:latin typeface="+mn-lt"/>
              </a:rPr>
              <a:t>- </a:t>
            </a:r>
            <a:r>
              <a:rPr lang="en-US" sz="6500" dirty="0">
                <a:latin typeface="+mn-lt"/>
              </a:rPr>
              <a:t>the ability of the heart and lungs to take in, transport and </a:t>
            </a:r>
            <a:r>
              <a:rPr lang="en-US" sz="6500" dirty="0" err="1">
                <a:latin typeface="+mn-lt"/>
              </a:rPr>
              <a:t>utilise</a:t>
            </a:r>
            <a:r>
              <a:rPr lang="en-US" sz="6500" dirty="0">
                <a:latin typeface="+mn-lt"/>
              </a:rPr>
              <a:t> </a:t>
            </a:r>
            <a:r>
              <a:rPr lang="en-GB" sz="6500" dirty="0">
                <a:latin typeface="+mn-lt"/>
              </a:rPr>
              <a:t>oxygen</a:t>
            </a:r>
          </a:p>
          <a:p>
            <a:pPr>
              <a:defRPr/>
            </a:pPr>
            <a:r>
              <a:rPr lang="en-GB" sz="6500" b="1" dirty="0">
                <a:latin typeface="+mn-lt"/>
              </a:rPr>
              <a:t>Muscular strength </a:t>
            </a:r>
            <a:r>
              <a:rPr lang="en-GB" sz="6500" dirty="0">
                <a:latin typeface="+mn-lt"/>
              </a:rPr>
              <a:t>- </a:t>
            </a:r>
            <a:r>
              <a:rPr lang="en-US" sz="6500" dirty="0">
                <a:latin typeface="+mn-lt"/>
              </a:rPr>
              <a:t>the ability of a muscle or group of muscles to use maximum force</a:t>
            </a:r>
            <a:endParaRPr lang="en-GB" sz="6500" dirty="0">
              <a:latin typeface="+mn-lt"/>
            </a:endParaRPr>
          </a:p>
          <a:p>
            <a:pPr>
              <a:defRPr/>
            </a:pPr>
            <a:r>
              <a:rPr lang="en-GB" sz="6500" b="1" dirty="0">
                <a:latin typeface="+mn-lt"/>
              </a:rPr>
              <a:t>Muscular endurance </a:t>
            </a:r>
            <a:r>
              <a:rPr lang="en-GB" sz="6500" dirty="0">
                <a:latin typeface="+mn-lt"/>
              </a:rPr>
              <a:t>- </a:t>
            </a:r>
            <a:r>
              <a:rPr lang="en-US" sz="6500" dirty="0">
                <a:latin typeface="+mn-lt"/>
              </a:rPr>
              <a:t>the ability of a muscle or muscle group to perform continual repetitions</a:t>
            </a:r>
          </a:p>
          <a:p>
            <a:pPr>
              <a:defRPr/>
            </a:pPr>
            <a:endParaRPr lang="en-GB" sz="2800" dirty="0">
              <a:latin typeface="Avenir LT Std 65 Medium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569264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991544" y="1268760"/>
            <a:ext cx="8229600" cy="70609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Skill-related f</a:t>
            </a:r>
            <a:r>
              <a:rPr lang="en-GB" sz="3200" dirty="0" err="1">
                <a:solidFill>
                  <a:prstClr val="black"/>
                </a:solidFill>
                <a:latin typeface="Avenir LT Std 65 Medium"/>
                <a:cs typeface="Arial" charset="0"/>
              </a:rPr>
              <a:t>itness</a:t>
            </a:r>
            <a:endParaRPr lang="en-GB" sz="3200" dirty="0">
              <a:solidFill>
                <a:prstClr val="black"/>
              </a:solidFill>
              <a:latin typeface="Avenir LT Std 65 Medium"/>
              <a:cs typeface="Arial" charset="0"/>
            </a:endParaRPr>
          </a:p>
          <a:p>
            <a:pPr>
              <a:spcBef>
                <a:spcPct val="0"/>
              </a:spcBef>
              <a:defRPr/>
            </a:pPr>
            <a:endParaRPr lang="en-GB" sz="3200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4" name="Subtitle 2"/>
          <p:cNvSpPr>
            <a:spLocks noGrp="1"/>
          </p:cNvSpPr>
          <p:nvPr>
            <p:ph idx="1"/>
          </p:nvPr>
        </p:nvSpPr>
        <p:spPr>
          <a:xfrm>
            <a:off x="1821868" y="2020232"/>
            <a:ext cx="8568952" cy="4104456"/>
          </a:xfrm>
        </p:spPr>
        <p:txBody>
          <a:bodyPr rtlCol="0">
            <a:normAutofit/>
          </a:bodyPr>
          <a:lstStyle/>
          <a:p>
            <a:pPr lvl="0"/>
            <a:endParaRPr lang="en-GB" sz="2800" dirty="0">
              <a:latin typeface="+mn-lt"/>
            </a:endParaRPr>
          </a:p>
          <a:p>
            <a:pPr lvl="0"/>
            <a:r>
              <a:rPr lang="en-GB" sz="2800" dirty="0">
                <a:latin typeface="+mn-lt"/>
              </a:rPr>
              <a:t>Agility</a:t>
            </a:r>
          </a:p>
          <a:p>
            <a:pPr lvl="0"/>
            <a:r>
              <a:rPr lang="en-GB" sz="2800" dirty="0">
                <a:latin typeface="+mn-lt"/>
              </a:rPr>
              <a:t>Speed</a:t>
            </a:r>
          </a:p>
          <a:p>
            <a:pPr lvl="0"/>
            <a:r>
              <a:rPr lang="en-GB" sz="2800" dirty="0">
                <a:latin typeface="+mn-lt"/>
              </a:rPr>
              <a:t>Coordination</a:t>
            </a:r>
          </a:p>
          <a:p>
            <a:pPr lvl="0"/>
            <a:r>
              <a:rPr lang="en-GB" sz="2800" dirty="0">
                <a:latin typeface="+mn-lt"/>
              </a:rPr>
              <a:t>Reaction time</a:t>
            </a:r>
          </a:p>
          <a:p>
            <a:pPr lvl="0"/>
            <a:r>
              <a:rPr lang="en-GB" sz="2800" dirty="0">
                <a:latin typeface="+mn-lt"/>
              </a:rPr>
              <a:t>Balance</a:t>
            </a:r>
          </a:p>
          <a:p>
            <a:pPr lvl="0"/>
            <a:r>
              <a:rPr lang="en-GB" sz="2800" dirty="0">
                <a:latin typeface="+mn-lt"/>
              </a:rPr>
              <a:t>Power</a:t>
            </a:r>
          </a:p>
          <a:p>
            <a:pPr>
              <a:defRPr/>
            </a:pPr>
            <a:endParaRPr lang="en-GB" sz="2800" dirty="0">
              <a:latin typeface="Avenir LT Std 65 Medium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796E66C5-323C-4EC9-A33B-868FBEF0AB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7849" y="2564904"/>
            <a:ext cx="4797461" cy="320470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957929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91544" y="1772816"/>
            <a:ext cx="8229600" cy="4320480"/>
          </a:xfrm>
        </p:spPr>
        <p:txBody>
          <a:bodyPr/>
          <a:lstStyle/>
          <a:p>
            <a:pPr marL="0" indent="0">
              <a:buNone/>
              <a:defRPr/>
            </a:pPr>
            <a:endParaRPr lang="en-US" sz="2800" dirty="0">
              <a:latin typeface="+mn-lt"/>
            </a:endParaRPr>
          </a:p>
          <a:p>
            <a:pPr marL="0" indent="0">
              <a:buNone/>
              <a:defRPr/>
            </a:pPr>
            <a:r>
              <a:rPr lang="en-US" sz="2800" dirty="0">
                <a:latin typeface="+mn-lt"/>
              </a:rPr>
              <a:t>Health, physical fitness and training potential are determined by several variables including:</a:t>
            </a:r>
          </a:p>
          <a:p>
            <a:pPr>
              <a:defRPr/>
            </a:pPr>
            <a:r>
              <a:rPr lang="en-GB" sz="2800" dirty="0">
                <a:latin typeface="+mn-lt"/>
              </a:rPr>
              <a:t>Genetic Factors (heredity, body type) </a:t>
            </a:r>
          </a:p>
          <a:p>
            <a:pPr>
              <a:defRPr/>
            </a:pPr>
            <a:r>
              <a:rPr lang="en-GB" sz="2800" dirty="0">
                <a:latin typeface="+mn-lt"/>
              </a:rPr>
              <a:t>Gender</a:t>
            </a:r>
          </a:p>
          <a:p>
            <a:pPr>
              <a:defRPr/>
            </a:pPr>
            <a:r>
              <a:rPr lang="en-GB" sz="2800" dirty="0">
                <a:latin typeface="+mn-lt"/>
              </a:rPr>
              <a:t>Age</a:t>
            </a:r>
          </a:p>
          <a:p>
            <a:pPr>
              <a:defRPr/>
            </a:pPr>
            <a:r>
              <a:rPr lang="en-GB" sz="2800" dirty="0">
                <a:latin typeface="+mn-lt"/>
              </a:rPr>
              <a:t>Lifestyle factors (everyday activity, health status, lifestyle habits, diet)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24744"/>
            <a:ext cx="8229600" cy="100811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Factors influencing health and fitness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042995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81200" y="1916833"/>
            <a:ext cx="8229600" cy="4209331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>
                <a:latin typeface="+mn-lt"/>
              </a:rPr>
              <a:t>H</a:t>
            </a:r>
            <a:r>
              <a:rPr lang="en-GB" sz="2800" dirty="0" err="1">
                <a:latin typeface="+mn-lt"/>
              </a:rPr>
              <a:t>ealth</a:t>
            </a:r>
            <a:r>
              <a:rPr lang="en-GB" sz="2800" dirty="0">
                <a:latin typeface="+mn-lt"/>
              </a:rPr>
              <a:t> behaviours which offer the greatest potential to improve health and reduce morbidity associated with chronic health conditions include: </a:t>
            </a:r>
          </a:p>
          <a:p>
            <a:r>
              <a:rPr lang="en-GB" sz="2800" dirty="0">
                <a:latin typeface="+mn-lt"/>
              </a:rPr>
              <a:t>Smoking cessation</a:t>
            </a:r>
          </a:p>
          <a:p>
            <a:r>
              <a:rPr lang="en-GB" sz="2800" dirty="0">
                <a:latin typeface="+mn-lt"/>
              </a:rPr>
              <a:t>Reducing alcohol and drug misuse</a:t>
            </a:r>
          </a:p>
          <a:p>
            <a:r>
              <a:rPr lang="en-GB" sz="2800" dirty="0">
                <a:latin typeface="+mn-lt"/>
              </a:rPr>
              <a:t>Healthy eating</a:t>
            </a:r>
          </a:p>
          <a:p>
            <a:r>
              <a:rPr lang="en-GB" sz="2800" dirty="0">
                <a:latin typeface="+mn-lt"/>
              </a:rPr>
              <a:t>Reducing inactivity</a:t>
            </a:r>
          </a:p>
          <a:p>
            <a:r>
              <a:rPr lang="en-GB" sz="2800" dirty="0">
                <a:latin typeface="+mn-lt"/>
              </a:rPr>
              <a:t>Managing stress</a:t>
            </a:r>
          </a:p>
          <a:p>
            <a:r>
              <a:rPr lang="en-GB" sz="2800" dirty="0">
                <a:latin typeface="+mn-lt"/>
              </a:rPr>
              <a:t>Improving the quality of sleep</a:t>
            </a:r>
          </a:p>
          <a:p>
            <a:pPr marL="0" indent="0">
              <a:buNone/>
            </a:pPr>
            <a:endParaRPr lang="en-GB" sz="2400" dirty="0">
              <a:latin typeface="+mn-lt"/>
            </a:endParaRPr>
          </a:p>
          <a:p>
            <a:endParaRPr lang="en-GB" sz="2800" dirty="0">
              <a:latin typeface="Avenir LT Std 65 Medium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96752"/>
            <a:ext cx="8229600" cy="850106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The benefits of a healthy, active lifestyle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890776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81200" y="1844825"/>
            <a:ext cx="8229600" cy="4281339"/>
          </a:xfrm>
        </p:spPr>
        <p:txBody>
          <a:bodyPr/>
          <a:lstStyle/>
          <a:p>
            <a:pPr marL="0" indent="0">
              <a:buNone/>
            </a:pPr>
            <a:endParaRPr lang="en-GB" sz="2800" dirty="0">
              <a:latin typeface="+mn-lt"/>
            </a:endParaRPr>
          </a:p>
          <a:p>
            <a:pPr marL="0" indent="0">
              <a:buNone/>
            </a:pPr>
            <a:r>
              <a:rPr lang="en-GB" sz="2800" dirty="0">
                <a:latin typeface="+mn-lt"/>
              </a:rPr>
              <a:t>Leading a sedentary lifestyle has an impact on health equivalent to that of smoking and increases the risk of many chronic conditions</a:t>
            </a:r>
          </a:p>
          <a:p>
            <a:pPr marL="0" indent="0">
              <a:buNone/>
            </a:pPr>
            <a:endParaRPr lang="en-GB" sz="2800" dirty="0">
              <a:latin typeface="Avenir LT Std 65 Medium"/>
            </a:endParaRPr>
          </a:p>
          <a:p>
            <a:pPr marL="0" indent="0">
              <a:buNone/>
            </a:pPr>
            <a:r>
              <a:rPr lang="en-GB" sz="2800" dirty="0">
                <a:latin typeface="Avenir LT Std 65 Medium"/>
              </a:rPr>
              <a:t>Many of these health conditions can be prevented by physical activity/exercise  </a:t>
            </a:r>
          </a:p>
          <a:p>
            <a:pPr marL="0" indent="0">
              <a:buNone/>
            </a:pPr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24744"/>
            <a:ext cx="8229600" cy="100811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Factors influencing health and fitness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927822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19536" y="2564905"/>
            <a:ext cx="8373616" cy="3849291"/>
          </a:xfrm>
        </p:spPr>
        <p:txBody>
          <a:bodyPr/>
          <a:lstStyle/>
          <a:p>
            <a:r>
              <a:rPr lang="en-GB" sz="2800" dirty="0">
                <a:latin typeface="+mn-lt"/>
              </a:rPr>
              <a:t>Cardiovascular disease (high blood pressure, high cholesterol, stroke, coronary heart disease)</a:t>
            </a:r>
          </a:p>
          <a:p>
            <a:pPr lvl="0"/>
            <a:r>
              <a:rPr lang="en-GB" sz="2800" dirty="0">
                <a:latin typeface="+mn-lt"/>
              </a:rPr>
              <a:t>Musculoskeletal conditions (osteoporosis, low back pain)</a:t>
            </a:r>
          </a:p>
          <a:p>
            <a:pPr lvl="0"/>
            <a:r>
              <a:rPr lang="en-GB" sz="2800" dirty="0">
                <a:latin typeface="+mn-lt"/>
              </a:rPr>
              <a:t>Mental health conditions (depression and anxiety)</a:t>
            </a:r>
          </a:p>
          <a:p>
            <a:pPr lvl="0"/>
            <a:r>
              <a:rPr lang="en-GB" sz="2800" dirty="0">
                <a:latin typeface="+mn-lt"/>
              </a:rPr>
              <a:t>Obesity</a:t>
            </a:r>
          </a:p>
          <a:p>
            <a:pPr lvl="0"/>
            <a:r>
              <a:rPr lang="en-GB" sz="2800" dirty="0">
                <a:latin typeface="+mn-lt"/>
              </a:rPr>
              <a:t>Type 2 diabetes</a:t>
            </a:r>
          </a:p>
          <a:p>
            <a:pPr lvl="0"/>
            <a:r>
              <a:rPr lang="en-GB" sz="2800" dirty="0">
                <a:latin typeface="+mn-lt"/>
              </a:rPr>
              <a:t>Some cancers</a:t>
            </a:r>
          </a:p>
          <a:p>
            <a:pPr marL="0" indent="0">
              <a:buNone/>
            </a:pPr>
            <a:endParaRPr lang="en-GB" dirty="0"/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24744"/>
            <a:ext cx="8229600" cy="1008112"/>
          </a:xfrm>
          <a:prstGeom prst="rect">
            <a:avLst/>
          </a:prstGeom>
        </p:spPr>
        <p:txBody>
          <a:bodyPr/>
          <a:lstStyle/>
          <a:p>
            <a:r>
              <a:rPr lang="en-GB" sz="3200" dirty="0">
                <a:solidFill>
                  <a:prstClr val="black"/>
                </a:solidFill>
                <a:latin typeface="Avenir LT Std 65 Medium"/>
              </a:rPr>
              <a:t>Health conditions that may be prevented by physical activity/exercise 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571349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847528" y="1844825"/>
            <a:ext cx="8445624" cy="4569371"/>
          </a:xfrm>
        </p:spPr>
        <p:txBody>
          <a:bodyPr/>
          <a:lstStyle/>
          <a:p>
            <a:pPr marL="514350" indent="-457200"/>
            <a:r>
              <a:rPr lang="en-GB" sz="2400" dirty="0">
                <a:latin typeface="+mn-lt"/>
              </a:rPr>
              <a:t>Stronger heart muscle, improved circulation</a:t>
            </a:r>
          </a:p>
          <a:p>
            <a:pPr marL="514350" indent="-457200"/>
            <a:r>
              <a:rPr lang="en-GB" sz="2400" dirty="0">
                <a:latin typeface="+mn-lt"/>
              </a:rPr>
              <a:t>Stronger muscles and bones and improved bone density</a:t>
            </a:r>
          </a:p>
          <a:p>
            <a:pPr marL="514350" indent="-457200"/>
            <a:r>
              <a:rPr lang="en-GB" sz="2400" dirty="0">
                <a:latin typeface="+mn-lt"/>
              </a:rPr>
              <a:t>Strengthening the immune system</a:t>
            </a:r>
          </a:p>
          <a:p>
            <a:pPr marL="514350" indent="-457200"/>
            <a:r>
              <a:rPr lang="en-GB" sz="2400" dirty="0">
                <a:latin typeface="+mn-lt"/>
              </a:rPr>
              <a:t>Assisting the management of chronic diseases</a:t>
            </a:r>
          </a:p>
          <a:p>
            <a:pPr marL="514350" indent="-457200"/>
            <a:r>
              <a:rPr lang="en-GB" sz="2400" dirty="0">
                <a:latin typeface="+mn-lt"/>
              </a:rPr>
              <a:t>Cutting risk of premature death and the development of chronic disease</a:t>
            </a:r>
          </a:p>
          <a:p>
            <a:pPr marL="514350" indent="-457200"/>
            <a:r>
              <a:rPr lang="en-GB" sz="2400" dirty="0">
                <a:latin typeface="+mn-lt"/>
              </a:rPr>
              <a:t>Reduced risk of falls, improved functional capacity (older people)</a:t>
            </a:r>
          </a:p>
          <a:p>
            <a:pPr marL="514350" indent="-457200"/>
            <a:r>
              <a:rPr lang="en-GB" sz="2400" dirty="0">
                <a:latin typeface="+mn-lt"/>
              </a:rPr>
              <a:t>Weight loss and weight management</a:t>
            </a:r>
          </a:p>
          <a:p>
            <a:pPr marL="514350" indent="-457200"/>
            <a:r>
              <a:rPr lang="en-GB" sz="2400" dirty="0">
                <a:latin typeface="+mn-lt"/>
              </a:rPr>
              <a:t>Psychological wellbeing</a:t>
            </a:r>
          </a:p>
          <a:p>
            <a:pPr marL="514350" indent="-457200"/>
            <a:r>
              <a:rPr lang="en-GB" sz="2400" dirty="0">
                <a:latin typeface="+mn-lt"/>
              </a:rPr>
              <a:t>Quality of life and general wellbeing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24744"/>
            <a:ext cx="8229600" cy="1008112"/>
          </a:xfrm>
          <a:prstGeom prst="rect">
            <a:avLst/>
          </a:prstGeom>
        </p:spPr>
        <p:txBody>
          <a:bodyPr/>
          <a:lstStyle/>
          <a:p>
            <a:r>
              <a:rPr lang="en-GB" sz="3200" dirty="0">
                <a:solidFill>
                  <a:prstClr val="black"/>
                </a:solidFill>
                <a:latin typeface="Avenir LT Std 65 Medium"/>
              </a:rPr>
              <a:t>Benefits of physical activity and exercise 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981082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70856" y="2046858"/>
            <a:ext cx="8250288" cy="4190454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latin typeface="+mn-lt"/>
              </a:rPr>
              <a:t>Defined as ‘abnormal or excessive fat accumulation that may impair health caused by an imbalance between energy in and energy expenditure. </a:t>
            </a:r>
          </a:p>
          <a:p>
            <a:pPr marL="0" indent="0">
              <a:buNone/>
            </a:pPr>
            <a:endParaRPr lang="en-GB" sz="2800" dirty="0">
              <a:latin typeface="+mn-lt"/>
            </a:endParaRPr>
          </a:p>
          <a:p>
            <a:pPr marL="0" indent="0">
              <a:buNone/>
            </a:pPr>
            <a:r>
              <a:rPr lang="en-GB" sz="2800" dirty="0">
                <a:latin typeface="+mn-lt"/>
              </a:rPr>
              <a:t>Influences include:</a:t>
            </a:r>
          </a:p>
          <a:p>
            <a:r>
              <a:rPr lang="en-GB" sz="2800" dirty="0">
                <a:latin typeface="+mn-lt"/>
              </a:rPr>
              <a:t>Lifestyle</a:t>
            </a:r>
          </a:p>
          <a:p>
            <a:r>
              <a:rPr lang="en-GB" sz="2800" dirty="0">
                <a:latin typeface="+mn-lt"/>
              </a:rPr>
              <a:t>Genetics</a:t>
            </a:r>
          </a:p>
          <a:p>
            <a:r>
              <a:rPr lang="en-GB" sz="2800" dirty="0">
                <a:latin typeface="+mn-lt"/>
              </a:rPr>
              <a:t>Medical conditions</a:t>
            </a:r>
          </a:p>
          <a:p>
            <a:r>
              <a:rPr lang="en-GB" sz="2800" dirty="0">
                <a:latin typeface="+mn-lt"/>
              </a:rPr>
              <a:t>Medication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96752"/>
            <a:ext cx="8229600" cy="850106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The implications of obesity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62C9B35F-8D88-46B8-A13E-1233EEC5B5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968" y="3883778"/>
            <a:ext cx="3324200" cy="235353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91271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91544" y="1772816"/>
            <a:ext cx="8229600" cy="4464496"/>
          </a:xfrm>
        </p:spPr>
        <p:txBody>
          <a:bodyPr/>
          <a:lstStyle/>
          <a:p>
            <a:pPr marL="0" indent="0">
              <a:buNone/>
            </a:pPr>
            <a:endParaRPr lang="en-GB" sz="2800" dirty="0">
              <a:latin typeface="+mn-lt"/>
            </a:endParaRPr>
          </a:p>
          <a:p>
            <a:pPr marL="0" indent="0">
              <a:buNone/>
            </a:pPr>
            <a:r>
              <a:rPr lang="en-GB" sz="2800" dirty="0">
                <a:latin typeface="+mn-lt"/>
              </a:rPr>
              <a:t>The environment has a major influence on an individual’s  lifestyle</a:t>
            </a:r>
          </a:p>
          <a:p>
            <a:pPr marL="0" indent="0">
              <a:buNone/>
            </a:pPr>
            <a:endParaRPr lang="en-GB" sz="2800" dirty="0">
              <a:latin typeface="+mn-lt"/>
            </a:endParaRPr>
          </a:p>
          <a:p>
            <a:pPr marL="0" indent="0">
              <a:buNone/>
            </a:pPr>
            <a:r>
              <a:rPr lang="en-GB" sz="2800" dirty="0">
                <a:latin typeface="+mn-lt"/>
              </a:rPr>
              <a:t>‘Obesogenic environments’ are places, often urban, that encourage unhealthy eating and inactivity </a:t>
            </a:r>
          </a:p>
          <a:p>
            <a:pPr marL="0" indent="0">
              <a:buNone/>
            </a:pPr>
            <a:endParaRPr lang="en-GB" sz="2800" dirty="0">
              <a:latin typeface="+mn-lt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96752"/>
            <a:ext cx="8229600" cy="850106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The implications of obesity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DAA6072C-EC2F-4700-88B3-D670FA3604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1785" y="4648176"/>
            <a:ext cx="3033149" cy="202614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318572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91544" y="1772816"/>
            <a:ext cx="8229600" cy="4464496"/>
          </a:xfrm>
        </p:spPr>
        <p:txBody>
          <a:bodyPr/>
          <a:lstStyle/>
          <a:p>
            <a:pPr marL="0" indent="0">
              <a:buNone/>
            </a:pPr>
            <a:endParaRPr lang="en-GB" sz="2800" dirty="0">
              <a:latin typeface="+mn-lt"/>
            </a:endParaRPr>
          </a:p>
          <a:p>
            <a:pPr marL="0" indent="0">
              <a:buNone/>
            </a:pPr>
            <a:r>
              <a:rPr lang="en-GB" sz="2800" dirty="0">
                <a:latin typeface="+mn-lt"/>
              </a:rPr>
              <a:t>All of the following have implications for obesity:</a:t>
            </a:r>
          </a:p>
          <a:p>
            <a:r>
              <a:rPr lang="en-GB" sz="2800" dirty="0">
                <a:latin typeface="+mn-lt"/>
              </a:rPr>
              <a:t>Cars</a:t>
            </a:r>
          </a:p>
          <a:p>
            <a:r>
              <a:rPr lang="en-GB" sz="2800" dirty="0">
                <a:latin typeface="+mn-lt"/>
              </a:rPr>
              <a:t>TVs</a:t>
            </a:r>
          </a:p>
          <a:p>
            <a:r>
              <a:rPr lang="en-GB" sz="2800" dirty="0">
                <a:latin typeface="+mn-lt"/>
              </a:rPr>
              <a:t>Computers</a:t>
            </a:r>
          </a:p>
          <a:p>
            <a:r>
              <a:rPr lang="en-GB" sz="2800" dirty="0">
                <a:latin typeface="+mn-lt"/>
              </a:rPr>
              <a:t>Desk jobs</a:t>
            </a:r>
          </a:p>
          <a:p>
            <a:r>
              <a:rPr lang="en-GB" sz="2800" dirty="0">
                <a:latin typeface="+mn-lt"/>
              </a:rPr>
              <a:t>Long-working hours</a:t>
            </a:r>
          </a:p>
          <a:p>
            <a:r>
              <a:rPr lang="en-GB" sz="2800" dirty="0">
                <a:latin typeface="+mn-lt"/>
              </a:rPr>
              <a:t>High-calorie food </a:t>
            </a:r>
          </a:p>
          <a:p>
            <a:r>
              <a:rPr lang="en-GB" sz="2800" dirty="0">
                <a:latin typeface="+mn-lt"/>
              </a:rPr>
              <a:t>Food marketing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96752"/>
            <a:ext cx="8229600" cy="850106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The implications of obesity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32707EFF-12DA-4B6A-9489-7C4E243FFA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8717" y="3212976"/>
            <a:ext cx="4373343" cy="287766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00730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91544" y="1772816"/>
            <a:ext cx="8229600" cy="4464496"/>
          </a:xfrm>
        </p:spPr>
        <p:txBody>
          <a:bodyPr/>
          <a:lstStyle/>
          <a:p>
            <a:pPr marL="0" indent="0">
              <a:buNone/>
            </a:pPr>
            <a:endParaRPr lang="en-GB" sz="2800" dirty="0">
              <a:latin typeface="+mn-lt"/>
            </a:endParaRPr>
          </a:p>
          <a:p>
            <a:pPr marL="0" indent="0">
              <a:buNone/>
            </a:pPr>
            <a:r>
              <a:rPr lang="en-GB" sz="2800" dirty="0">
                <a:latin typeface="+mn-lt"/>
              </a:rPr>
              <a:t>Obesity is classified by the assessment of Body Mass Index (BMI)</a:t>
            </a:r>
          </a:p>
          <a:p>
            <a:pPr marL="0" indent="0">
              <a:buNone/>
            </a:pPr>
            <a:endParaRPr lang="en-GB" sz="2800" dirty="0">
              <a:latin typeface="+mn-lt"/>
            </a:endParaRPr>
          </a:p>
          <a:p>
            <a:pPr marL="0" indent="0">
              <a:buNone/>
            </a:pPr>
            <a:r>
              <a:rPr lang="en-GB" sz="2800" dirty="0">
                <a:latin typeface="+mn-lt"/>
              </a:rPr>
              <a:t>More recently, research has suggested that waist circumference has a closer association with morbidity and mortality. At present, however, waist measurements are not routinely taken although more health practitioners are doing so</a:t>
            </a:r>
          </a:p>
          <a:p>
            <a:pPr marL="0" indent="0">
              <a:buNone/>
            </a:pPr>
            <a:endParaRPr lang="en-GB" sz="2800" dirty="0">
              <a:latin typeface="+mn-lt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96752"/>
            <a:ext cx="8229600" cy="850106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The implications of obesity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26457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91544" y="1988840"/>
            <a:ext cx="8229600" cy="424847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latin typeface="+mn-lt"/>
              </a:rPr>
              <a:t>According to </a:t>
            </a:r>
            <a:r>
              <a:rPr lang="en-GB" sz="2800" dirty="0"/>
              <a:t>NICE and the NHS, i</a:t>
            </a:r>
            <a:r>
              <a:rPr lang="en-GB" sz="2800" dirty="0">
                <a:latin typeface="+mn-lt"/>
              </a:rPr>
              <a:t>n the UK:</a:t>
            </a:r>
          </a:p>
          <a:p>
            <a:r>
              <a:rPr lang="en-GB" sz="2800" dirty="0">
                <a:latin typeface="+mn-lt"/>
              </a:rPr>
              <a:t>26% of men and women are obese (BMI over 30 kg/m</a:t>
            </a:r>
            <a:r>
              <a:rPr lang="en-GB" sz="2800" baseline="30000" dirty="0">
                <a:latin typeface="+mn-lt"/>
              </a:rPr>
              <a:t>2</a:t>
            </a:r>
            <a:r>
              <a:rPr lang="en-GB" sz="2800" dirty="0">
                <a:latin typeface="+mn-lt"/>
              </a:rPr>
              <a:t>) </a:t>
            </a:r>
          </a:p>
          <a:p>
            <a:r>
              <a:rPr lang="en-GB" sz="2800" dirty="0">
                <a:latin typeface="+mn-lt"/>
              </a:rPr>
              <a:t>68% of men and 58% of women are overweight or obese (BMI over 25 kg/m</a:t>
            </a:r>
            <a:r>
              <a:rPr lang="en-GB" sz="2800" baseline="30000" dirty="0">
                <a:latin typeface="+mn-lt"/>
              </a:rPr>
              <a:t>2</a:t>
            </a:r>
            <a:r>
              <a:rPr lang="en-GB" sz="2800" dirty="0">
                <a:latin typeface="+mn-lt"/>
              </a:rPr>
              <a:t>)</a:t>
            </a:r>
          </a:p>
          <a:p>
            <a:r>
              <a:rPr lang="en-GB" sz="2800" dirty="0">
                <a:latin typeface="+mn-lt"/>
              </a:rPr>
              <a:t>Obesity levels have more than trebled in the last 30 years </a:t>
            </a:r>
          </a:p>
          <a:p>
            <a:r>
              <a:rPr lang="en-GB" sz="2800" dirty="0">
                <a:latin typeface="+mn-lt"/>
              </a:rPr>
              <a:t>Current estimates show that more than half the population could be obese by 2050</a:t>
            </a:r>
          </a:p>
          <a:p>
            <a:pPr marL="0" indent="0">
              <a:buNone/>
            </a:pPr>
            <a:endParaRPr lang="en-GB" sz="2800" dirty="0">
              <a:latin typeface="+mn-lt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96752"/>
            <a:ext cx="8229600" cy="850106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The prevalence of obesity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664872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70856" y="1988840"/>
            <a:ext cx="8373616" cy="4248472"/>
          </a:xfrm>
        </p:spPr>
        <p:txBody>
          <a:bodyPr/>
          <a:lstStyle/>
          <a:p>
            <a:pPr lvl="0"/>
            <a:r>
              <a:rPr lang="en-GB" sz="2600" dirty="0">
                <a:latin typeface="+mn-lt"/>
              </a:rPr>
              <a:t>Approach clients with relevant healthy lifestyle information that would benefit them</a:t>
            </a:r>
          </a:p>
          <a:p>
            <a:pPr lvl="0"/>
            <a:r>
              <a:rPr lang="en-GB" sz="2600" dirty="0">
                <a:latin typeface="+mn-lt"/>
              </a:rPr>
              <a:t>Create handouts/newsletters/information boards for clients </a:t>
            </a:r>
          </a:p>
          <a:p>
            <a:pPr lvl="0"/>
            <a:r>
              <a:rPr lang="en-GB" sz="2600" dirty="0">
                <a:latin typeface="+mn-lt"/>
              </a:rPr>
              <a:t>Lead information sessions for clients on the benefits of making lifestyle behaviour changes</a:t>
            </a:r>
          </a:p>
          <a:p>
            <a:pPr lvl="0"/>
            <a:r>
              <a:rPr lang="en-GB" sz="2600" dirty="0">
                <a:latin typeface="+mn-lt"/>
              </a:rPr>
              <a:t>Provide credible, evidence-based information </a:t>
            </a:r>
          </a:p>
          <a:p>
            <a:pPr lvl="0"/>
            <a:r>
              <a:rPr lang="en-GB" sz="2600" dirty="0">
                <a:latin typeface="+mn-lt"/>
              </a:rPr>
              <a:t>Signpost clients to relevant products/services </a:t>
            </a:r>
          </a:p>
          <a:p>
            <a:pPr lvl="0"/>
            <a:r>
              <a:rPr lang="en-GB" sz="2600" dirty="0">
                <a:latin typeface="+mn-lt"/>
              </a:rPr>
              <a:t>Explain how to include everyday physical activities as part of a client’s lifestyle to complement exercise sessions</a:t>
            </a:r>
          </a:p>
          <a:p>
            <a:pPr marL="0" indent="0">
              <a:buNone/>
            </a:pPr>
            <a:endParaRPr lang="en-GB" sz="2800" dirty="0">
              <a:latin typeface="+mn-lt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96752"/>
            <a:ext cx="8229600" cy="850106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Communicating the benefits of healthy lifestyles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851449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70856" y="1988840"/>
            <a:ext cx="8373616" cy="424847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latin typeface="+mn-lt"/>
              </a:rPr>
              <a:t>An instructor should refer a client to another professional regarding their health and wellbeing for the following reasons:</a:t>
            </a:r>
          </a:p>
          <a:p>
            <a:pPr lvl="0"/>
            <a:r>
              <a:rPr lang="en-GB" sz="2800" dirty="0">
                <a:latin typeface="+mn-lt"/>
              </a:rPr>
              <a:t>Instructor limitations</a:t>
            </a:r>
          </a:p>
          <a:p>
            <a:pPr lvl="0"/>
            <a:r>
              <a:rPr lang="en-GB" sz="2800" dirty="0">
                <a:latin typeface="+mn-lt"/>
              </a:rPr>
              <a:t>Seeking further information relating to client needs</a:t>
            </a:r>
          </a:p>
          <a:p>
            <a:pPr lvl="0"/>
            <a:r>
              <a:rPr lang="en-GB" sz="2800" dirty="0">
                <a:latin typeface="+mn-lt"/>
              </a:rPr>
              <a:t>Obtaining medical clearance</a:t>
            </a:r>
          </a:p>
          <a:p>
            <a:pPr lvl="0"/>
            <a:r>
              <a:rPr lang="en-GB" sz="2800" dirty="0">
                <a:latin typeface="+mn-lt"/>
              </a:rPr>
              <a:t>Alternative professional services that may be more appropriate or support the client’s needs</a:t>
            </a:r>
          </a:p>
          <a:p>
            <a:pPr marL="0" indent="0">
              <a:buNone/>
            </a:pPr>
            <a:endParaRPr lang="en-GB" sz="2800" dirty="0">
              <a:latin typeface="+mn-lt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96752"/>
            <a:ext cx="8229600" cy="850106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Referring clients to other professionals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600609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847528" y="1844824"/>
            <a:ext cx="8496944" cy="4392488"/>
          </a:xfrm>
        </p:spPr>
        <p:txBody>
          <a:bodyPr/>
          <a:lstStyle/>
          <a:p>
            <a:pPr marL="514350" indent="-457200"/>
            <a:r>
              <a:rPr lang="en-GB" sz="2400" dirty="0">
                <a:latin typeface="+mn-lt"/>
              </a:rPr>
              <a:t>Alcohol and smoking cessation and support services</a:t>
            </a:r>
          </a:p>
          <a:p>
            <a:pPr marL="514350" indent="-457200"/>
            <a:r>
              <a:rPr lang="en-GB" sz="2400" dirty="0">
                <a:latin typeface="+mn-lt"/>
              </a:rPr>
              <a:t>Alternative therapy practitioners</a:t>
            </a:r>
          </a:p>
          <a:p>
            <a:pPr marL="514350" indent="-457200"/>
            <a:r>
              <a:rPr lang="en-GB" sz="2400" dirty="0">
                <a:latin typeface="+mn-lt"/>
              </a:rPr>
              <a:t>Chiropractor/osteopath/physiotherapist</a:t>
            </a:r>
          </a:p>
          <a:p>
            <a:pPr marL="514350" indent="-457200"/>
            <a:r>
              <a:rPr lang="en-GB" sz="2400" dirty="0">
                <a:latin typeface="+mn-lt"/>
              </a:rPr>
              <a:t>Counselling services</a:t>
            </a:r>
          </a:p>
          <a:p>
            <a:pPr marL="514350" indent="-457200"/>
            <a:r>
              <a:rPr lang="en-GB" sz="2400" dirty="0">
                <a:latin typeface="+mn-lt"/>
              </a:rPr>
              <a:t>Dietitian</a:t>
            </a:r>
          </a:p>
          <a:p>
            <a:pPr marL="514350" indent="-457200"/>
            <a:r>
              <a:rPr lang="en-GB" sz="2400" dirty="0">
                <a:latin typeface="+mn-lt"/>
              </a:rPr>
              <a:t>Exercise referral instructors/ schemes </a:t>
            </a:r>
          </a:p>
          <a:p>
            <a:pPr marL="514350" indent="-457200"/>
            <a:r>
              <a:rPr lang="en-GB" sz="2400" dirty="0">
                <a:latin typeface="+mn-lt"/>
              </a:rPr>
              <a:t>Self-help groups</a:t>
            </a:r>
          </a:p>
          <a:p>
            <a:pPr marL="514350" indent="-457200"/>
            <a:r>
              <a:rPr lang="en-GB" sz="2400" dirty="0">
                <a:latin typeface="+mn-lt"/>
              </a:rPr>
              <a:t>Specialist instructors (low-back pain, falls prevention, mental health, obesity and diabetes)</a:t>
            </a:r>
          </a:p>
          <a:p>
            <a:pPr marL="514350" indent="-457200"/>
            <a:r>
              <a:rPr lang="en-GB" sz="2400" dirty="0">
                <a:latin typeface="+mn-lt"/>
              </a:rPr>
              <a:t>Sports massage therapist / sports therapists</a:t>
            </a:r>
          </a:p>
          <a:p>
            <a:pPr marL="514350" indent="-457200"/>
            <a:r>
              <a:rPr lang="en-GB" sz="2400" dirty="0">
                <a:latin typeface="+mn-lt"/>
              </a:rPr>
              <a:t>Other qualified instructors (yoga, Pilates, running club, PTs) </a:t>
            </a:r>
          </a:p>
          <a:p>
            <a:pPr marL="0" indent="0">
              <a:buNone/>
            </a:pPr>
            <a:endParaRPr lang="en-GB" sz="2800" dirty="0">
              <a:latin typeface="+mn-lt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96752"/>
            <a:ext cx="8229600" cy="850106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2800" dirty="0">
                <a:solidFill>
                  <a:prstClr val="black"/>
                </a:solidFill>
                <a:latin typeface="Avenir LT Std 65 Medium"/>
                <a:cs typeface="Arial" charset="0"/>
              </a:rPr>
              <a:t>Referring clients to other professionals/services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929264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847528" y="1844824"/>
            <a:ext cx="8496944" cy="439248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+mn-lt"/>
              </a:rPr>
              <a:t>Technology can be used to support clients towards a healthy lifestyle in the following ways:</a:t>
            </a:r>
          </a:p>
          <a:p>
            <a:pPr lvl="0"/>
            <a:r>
              <a:rPr lang="en-GB" sz="2400" dirty="0">
                <a:latin typeface="+mn-lt"/>
              </a:rPr>
              <a:t>Recording, monitoring and motivating activity using wearable technology (trackers, phone apps)</a:t>
            </a:r>
          </a:p>
          <a:p>
            <a:pPr lvl="0"/>
            <a:r>
              <a:rPr lang="en-GB" sz="2400" dirty="0">
                <a:latin typeface="+mn-lt"/>
              </a:rPr>
              <a:t>Improving performance specialised footwear or enhanced equipment</a:t>
            </a:r>
          </a:p>
          <a:p>
            <a:pPr lvl="0"/>
            <a:r>
              <a:rPr lang="en-GB" sz="2400" dirty="0">
                <a:latin typeface="+mn-lt"/>
              </a:rPr>
              <a:t>Allowing activities in environments, such as artificial ski slopes, surfing simulators, virtual reality golf </a:t>
            </a:r>
          </a:p>
          <a:p>
            <a:pPr lvl="0"/>
            <a:r>
              <a:rPr lang="en-GB" sz="2400" dirty="0">
                <a:latin typeface="+mn-lt"/>
              </a:rPr>
              <a:t>Using improving surfaces, such as sprung floors, sports pitches</a:t>
            </a:r>
          </a:p>
          <a:p>
            <a:pPr lvl="0"/>
            <a:r>
              <a:rPr lang="en-GB" sz="2400" dirty="0">
                <a:latin typeface="+mn-lt"/>
              </a:rPr>
              <a:t>Monitoring intensity of exercise using wearable tech such as heart rate watches/monitors.</a:t>
            </a:r>
          </a:p>
          <a:p>
            <a:pPr marL="0" indent="0">
              <a:buNone/>
            </a:pPr>
            <a:endParaRPr lang="en-GB" sz="2800" dirty="0">
              <a:latin typeface="+mn-lt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91544" y="1196752"/>
            <a:ext cx="8229600" cy="850106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charset="0"/>
              </a:rPr>
              <a:t>Using technology as a healthy lifestyle tool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1555417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2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Intro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8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9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10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11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4.xml><?xml version="1.0" encoding="utf-8"?>
<a:theme xmlns:a="http://schemas.openxmlformats.org/drawingml/2006/main" name="12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5.xml><?xml version="1.0" encoding="utf-8"?>
<a:theme xmlns:a="http://schemas.openxmlformats.org/drawingml/2006/main" name="13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6.xml><?xml version="1.0" encoding="utf-8"?>
<a:theme xmlns:a="http://schemas.openxmlformats.org/drawingml/2006/main" name="14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7.xml><?xml version="1.0" encoding="utf-8"?>
<a:theme xmlns:a="http://schemas.openxmlformats.org/drawingml/2006/main" name="15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8.xml><?xml version="1.0" encoding="utf-8"?>
<a:theme xmlns:a="http://schemas.openxmlformats.org/drawingml/2006/main" name="16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9.xml><?xml version="1.0" encoding="utf-8"?>
<a:theme xmlns:a="http://schemas.openxmlformats.org/drawingml/2006/main" name="17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0.xml><?xml version="1.0" encoding="utf-8"?>
<a:theme xmlns:a="http://schemas.openxmlformats.org/drawingml/2006/main" name="18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1.xml><?xml version="1.0" encoding="utf-8"?>
<a:theme xmlns:a="http://schemas.openxmlformats.org/drawingml/2006/main" name="19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2.xml><?xml version="1.0" encoding="utf-8"?>
<a:theme xmlns:a="http://schemas.openxmlformats.org/drawingml/2006/main" name="20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3.xml><?xml version="1.0" encoding="utf-8"?>
<a:theme xmlns:a="http://schemas.openxmlformats.org/drawingml/2006/main" name="21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4.xml><?xml version="1.0" encoding="utf-8"?>
<a:theme xmlns:a="http://schemas.openxmlformats.org/drawingml/2006/main" name="22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5.xml><?xml version="1.0" encoding="utf-8"?>
<a:theme xmlns:a="http://schemas.openxmlformats.org/drawingml/2006/main" name="23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6.xml><?xml version="1.0" encoding="utf-8"?>
<a:theme xmlns:a="http://schemas.openxmlformats.org/drawingml/2006/main" name="24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7.xml><?xml version="1.0" encoding="utf-8"?>
<a:theme xmlns:a="http://schemas.openxmlformats.org/drawingml/2006/main" name="25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8.xml><?xml version="1.0" encoding="utf-8"?>
<a:theme xmlns:a="http://schemas.openxmlformats.org/drawingml/2006/main" name="26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1208</Words>
  <Application>Microsoft Office PowerPoint</Application>
  <PresentationFormat>Widescreen</PresentationFormat>
  <Paragraphs>192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28</vt:i4>
      </vt:variant>
      <vt:variant>
        <vt:lpstr>Slide Titles</vt:lpstr>
      </vt:variant>
      <vt:variant>
        <vt:i4>28</vt:i4>
      </vt:variant>
    </vt:vector>
  </HeadingPairs>
  <TitlesOfParts>
    <vt:vector size="59" baseType="lpstr">
      <vt:lpstr>Arial</vt:lpstr>
      <vt:lpstr>Avenir LT Std 65 Medium</vt:lpstr>
      <vt:lpstr>Calibri</vt:lpstr>
      <vt:lpstr>Intro Slide</vt:lpstr>
      <vt:lpstr>Inner slide</vt:lpstr>
      <vt:lpstr>1_Inner slide</vt:lpstr>
      <vt:lpstr>2_Inner slide</vt:lpstr>
      <vt:lpstr>3_Inner slide</vt:lpstr>
      <vt:lpstr>4_Inner slide</vt:lpstr>
      <vt:lpstr>5_Inner slide</vt:lpstr>
      <vt:lpstr>6_Inner slide</vt:lpstr>
      <vt:lpstr>7_Inner slide</vt:lpstr>
      <vt:lpstr>8_Inner slide</vt:lpstr>
      <vt:lpstr>9_Inner slide</vt:lpstr>
      <vt:lpstr>10_Inner slide</vt:lpstr>
      <vt:lpstr>11_Inner slide</vt:lpstr>
      <vt:lpstr>12_Inner slide</vt:lpstr>
      <vt:lpstr>13_Inner slide</vt:lpstr>
      <vt:lpstr>14_Inner slide</vt:lpstr>
      <vt:lpstr>15_Inner slide</vt:lpstr>
      <vt:lpstr>16_Inner slide</vt:lpstr>
      <vt:lpstr>17_Inner slide</vt:lpstr>
      <vt:lpstr>18_Inner slide</vt:lpstr>
      <vt:lpstr>19_Inner slide</vt:lpstr>
      <vt:lpstr>20_Inner slide</vt:lpstr>
      <vt:lpstr>21_Inner slide</vt:lpstr>
      <vt:lpstr>22_Inner slide</vt:lpstr>
      <vt:lpstr>23_Inner slide</vt:lpstr>
      <vt:lpstr>24_Inner slide</vt:lpstr>
      <vt:lpstr>25_Inner slide</vt:lpstr>
      <vt:lpstr>26_Inner slide</vt:lpstr>
      <vt:lpstr>Healthy lifestyle promotion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Healthy lifestyle promotion</dc:title>
  <dc:creator>Rosie Coote-Cowling</dc:creator>
  <cp:lastModifiedBy>Rosie Coote-Cowling</cp:lastModifiedBy>
  <cp:revision>2</cp:revision>
  <dcterms:created xsi:type="dcterms:W3CDTF">2018-08-01T11:20:02Z</dcterms:created>
  <dcterms:modified xsi:type="dcterms:W3CDTF">2018-08-01T11:31:07Z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A52FE69B-58C0-49BF-AB2A-2F9F3F7DC2BC</vt:lpwstr>
  </property>
  <property fmtid="{D5CDD505-2E9C-101B-9397-08002B2CF9AE}" pid="3" name="ArticulatePath">
    <vt:lpwstr>New Microsoft PowerPoint Presentation</vt:lpwstr>
  </property>
</Properties>
</file>