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6"/>
  </p:normalViewPr>
  <p:slideViewPr>
    <p:cSldViewPr snapToGrid="0" snapToObjects="1">
      <p:cViewPr varScale="1">
        <p:scale>
          <a:sx n="90" d="100"/>
          <a:sy n="90" d="100"/>
        </p:scale>
        <p:origin x="232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A2FE1-B41D-B34B-9D46-3A36F7DF7D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81ECC01-7306-4046-96CB-B4A8AE1A0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B0D833-8B74-1A46-8D5B-5C870B271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7BBB3-9E35-384D-90A3-A3F41C07B9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C2D475-1496-984A-9489-2020123D7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914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57126-3CE3-1E4D-8E24-008641E8B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594248-7119-2149-A39D-47AAF1C5E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1D2ACB-3236-FB42-860F-3B95E2BDA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F6915D-9DE1-3044-94D4-0C67B1FD32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BD1C35-C990-4A47-9DBC-7E0448426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9863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1E0A3-B980-B148-9DA8-DB84BCEF7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BE3676-823B-C94D-ADEA-46812E242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C94F65-1AB8-9C4D-BACD-AF5835B47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8AB84-F5AE-3F46-AC71-4C67E0A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13AAE7-6AC4-BA41-B9C5-8CC8486639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0611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B1F1A-7B03-1349-9E66-51958017B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5C016-B9C9-AC44-9AB3-A9CEAB1FD2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B64D6E-0751-CC48-BCBB-EF1E86872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F95517-502A-5041-9205-72CB02296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C71C8-458B-1E46-A393-3F57A9E70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7DF677-015F-704B-A6E5-BA893CB8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8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BE471-C8BE-7A4E-8507-05F7D910B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7F2147-31E6-3D40-98F4-980B0141F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B9A9D9-D737-E344-A006-0E9A84A13C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F7488C-1311-3646-884F-1791F39A9A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07166A-81CF-5B46-AD3F-BEDBEC84D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EC6A77D-74D9-2A4B-985F-87CB97BB6E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F8DC645-0B45-1740-97AF-552E9592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848657-91CF-B343-A4A6-AEB9D3E6F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3444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D96A1-856D-AC49-97F0-06194993E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7F4A28-929D-404B-A1CD-0F52AB278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1437FB-8D11-BC44-A92D-09B7608D8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14FBD7-60C2-D344-95A7-30F3D64D5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947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503EFA-AEA5-0549-8A5D-16E35BB0C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890760-248E-4C44-BD0E-B88881863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5D9F2-9CB9-5344-BBEC-EEBF9B355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5145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0286AA-0F30-3042-879F-87EA03A18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9C19E1-747A-AC47-A467-093E448D2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E7DC38-8417-B84C-B47D-9E097C8F30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50AB29-BA50-EB4F-AC3D-0EA120EA6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FC19CE-15EA-D041-9FCE-3949A7ABB7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279670-5347-1D4D-8164-D0DA5EE9A2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792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564E6-7B3B-BB4E-9DC4-2B6D6F94A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9971F4-942D-3C44-9EA1-AF21BCC540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3F5723-E780-A84F-A34C-51F56BCC7A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ECFA3B-93A0-3744-96D1-D2CF01647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DB2985-60DF-E342-8CD6-1823094E4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BBD179-2886-954C-A137-6E77E8AED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831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826860-D7BA-224C-8F02-37A0C0A28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D1C14F-C63E-E046-A2E1-A823AB92AE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5115E-AC10-5A46-9C02-0270B7F56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0C0AC-4521-9B4E-89F8-9D950BA46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05B49-5EF4-004B-83AA-A12B2874B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065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8D186C-C5F1-6240-ABD7-6184C6D5A06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51A0D8-A506-4449-A519-0F7B52CAFC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6C006-8E99-3F4D-817D-D069923C7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7E922F-52FF-AD41-AF05-92F15FA239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C7941F-DCF2-A94C-8070-65D8C22D1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6931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96F08F-5638-914E-A0A9-5746C7BD7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A0CA32-E18A-4347-93A2-3086478A7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3A75E-6DC2-C24B-9318-3D8489E0E8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6E419-6BE2-214B-81C7-A210D01F935A}" type="datetimeFigureOut">
              <a:rPr lang="en-US" smtClean="0"/>
              <a:t>2/22/22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40869-4BD3-3E42-80E5-BC019BD83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CD1364-C6A0-3E47-949A-EEB5215911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6375D-715D-3949-9862-14BD62A959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015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B70C273-CA6E-ED46-A3DA-FE7E9DA7C3A7}"/>
              </a:ext>
            </a:extLst>
          </p:cNvPr>
          <p:cNvSpPr txBox="1"/>
          <p:nvPr/>
        </p:nvSpPr>
        <p:spPr>
          <a:xfrm>
            <a:off x="1093830" y="2790985"/>
            <a:ext cx="6475619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Nǐ</a:t>
            </a:r>
            <a:r>
              <a:rPr lang="en-US" dirty="0"/>
              <a:t> </a:t>
            </a:r>
            <a:r>
              <a:rPr lang="en-US" dirty="0" err="1"/>
              <a:t>hǎo</a:t>
            </a:r>
            <a:r>
              <a:rPr lang="en-US" dirty="0"/>
              <a:t> Li </a:t>
            </a:r>
            <a:r>
              <a:rPr lang="en-US" dirty="0" err="1"/>
              <a:t>lǎoshī</a:t>
            </a:r>
            <a:r>
              <a:rPr lang="en-US" dirty="0"/>
              <a:t>,</a:t>
            </a:r>
          </a:p>
          <a:p>
            <a:endParaRPr lang="en-US" dirty="0"/>
          </a:p>
          <a:p>
            <a:r>
              <a:rPr lang="en-US" dirty="0"/>
              <a:t>This is my room booking audio file.</a:t>
            </a:r>
          </a:p>
          <a:p>
            <a:r>
              <a:rPr lang="en-US" dirty="0"/>
              <a:t>I hope my pronunciation is correct.</a:t>
            </a:r>
          </a:p>
          <a:p>
            <a:r>
              <a:rPr lang="en-US" dirty="0"/>
              <a:t>I am grateful to have this opportunity to study Mandarin Language.</a:t>
            </a:r>
          </a:p>
          <a:p>
            <a:endParaRPr lang="en-US" dirty="0"/>
          </a:p>
          <a:p>
            <a:r>
              <a:rPr lang="en-US" dirty="0"/>
              <a:t>Thanks.</a:t>
            </a:r>
          </a:p>
          <a:p>
            <a:endParaRPr lang="en-US" dirty="0"/>
          </a:p>
          <a:p>
            <a:r>
              <a:rPr lang="en-US" dirty="0"/>
              <a:t> Have a lovely day.</a:t>
            </a:r>
          </a:p>
          <a:p>
            <a:endParaRPr lang="en-US" dirty="0"/>
          </a:p>
          <a:p>
            <a:r>
              <a:rPr lang="en-US" dirty="0"/>
              <a:t>Kind regards,</a:t>
            </a:r>
          </a:p>
          <a:p>
            <a:endParaRPr lang="en-US" dirty="0"/>
          </a:p>
          <a:p>
            <a:r>
              <a:rPr lang="en-US" dirty="0"/>
              <a:t>Robert Nagy</a:t>
            </a:r>
          </a:p>
        </p:txBody>
      </p:sp>
      <p:pic>
        <p:nvPicPr>
          <p:cNvPr id="7" name="Record room booking-Robert Nagy.m4a" descr="Record room booking-Robert Nagy.m4a">
            <a:hlinkClick r:id="" action="ppaction://media"/>
            <a:extLst>
              <a:ext uri="{FF2B5EF4-FFF2-40B4-BE49-F238E27FC236}">
                <a16:creationId xmlns:a16="http://schemas.microsoft.com/office/drawing/2014/main" id="{93BEBC20-BE9A-1840-8EA7-676C60DC78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56446" y="1407556"/>
            <a:ext cx="812800" cy="812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glow rad="127000">
              <a:schemeClr val="accent1"/>
            </a:glow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3184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45</Words>
  <Application>Microsoft Macintosh PowerPoint</Application>
  <PresentationFormat>Widescreen</PresentationFormat>
  <Paragraphs>13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Nagy (1922896)</dc:creator>
  <cp:lastModifiedBy>Robert Nagy (1922896)</cp:lastModifiedBy>
  <cp:revision>2</cp:revision>
  <dcterms:created xsi:type="dcterms:W3CDTF">2022-02-22T13:48:44Z</dcterms:created>
  <dcterms:modified xsi:type="dcterms:W3CDTF">2022-02-22T21:32:30Z</dcterms:modified>
</cp:coreProperties>
</file>