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3.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4.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theme/theme5.xml" ContentType="application/vnd.openxmlformats-officedocument.theme+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theme/theme6.xml" ContentType="application/vnd.openxmlformats-officedocument.theme+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theme/theme7.xml" ContentType="application/vnd.openxmlformats-officedocument.theme+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theme/theme8.xml" ContentType="application/vnd.openxmlformats-officedocument.theme+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theme/theme9.xml" ContentType="application/vnd.openxmlformats-officedocument.theme+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theme/theme10.xml" ContentType="application/vnd.openxmlformats-officedocument.theme+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theme/theme11.xml" ContentType="application/vnd.openxmlformats-officedocument.theme+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theme/theme12.xml" ContentType="application/vnd.openxmlformats-officedocument.theme+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theme/theme13.xml" ContentType="application/vnd.openxmlformats-officedocument.theme+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theme/theme14.xml" ContentType="application/vnd.openxmlformats-officedocument.theme+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theme/theme15.xml" ContentType="application/vnd.openxmlformats-officedocument.theme+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theme/theme16.xml" ContentType="application/vnd.openxmlformats-officedocument.theme+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slideLayouts/slideLayout276.xml" ContentType="application/vnd.openxmlformats-officedocument.presentationml.slideLayout+xml"/>
  <Override PartName="/ppt/slideLayouts/slideLayout277.xml" ContentType="application/vnd.openxmlformats-officedocument.presentationml.slideLayout+xml"/>
  <Override PartName="/ppt/slideLayouts/slideLayout278.xml" ContentType="application/vnd.openxmlformats-officedocument.presentationml.slideLayout+xml"/>
  <Override PartName="/ppt/slideLayouts/slideLayout279.xml" ContentType="application/vnd.openxmlformats-officedocument.presentationml.slideLayout+xml"/>
  <Override PartName="/ppt/slideLayouts/slideLayout280.xml" ContentType="application/vnd.openxmlformats-officedocument.presentationml.slideLayout+xml"/>
  <Override PartName="/ppt/slideLayouts/slideLayout281.xml" ContentType="application/vnd.openxmlformats-officedocument.presentationml.slideLayout+xml"/>
  <Override PartName="/ppt/slideLayouts/slideLayout282.xml" ContentType="application/vnd.openxmlformats-officedocument.presentationml.slideLayout+xml"/>
  <Override PartName="/ppt/slideLayouts/slideLayout283.xml" ContentType="application/vnd.openxmlformats-officedocument.presentationml.slideLayout+xml"/>
  <Override PartName="/ppt/slideLayouts/slideLayout284.xml" ContentType="application/vnd.openxmlformats-officedocument.presentationml.slideLayout+xml"/>
  <Override PartName="/ppt/slideLayouts/slideLayout285.xml" ContentType="application/vnd.openxmlformats-officedocument.presentationml.slideLayout+xml"/>
  <Override PartName="/ppt/slideLayouts/slideLayout286.xml" ContentType="application/vnd.openxmlformats-officedocument.presentationml.slideLayout+xml"/>
  <Override PartName="/ppt/slideLayouts/slideLayout287.xml" ContentType="application/vnd.openxmlformats-officedocument.presentationml.slideLayout+xml"/>
  <Override PartName="/ppt/slideLayouts/slideLayout288.xml" ContentType="application/vnd.openxmlformats-officedocument.presentationml.slideLayout+xml"/>
  <Override PartName="/ppt/slideLayouts/slideLayout289.xml" ContentType="application/vnd.openxmlformats-officedocument.presentationml.slideLayout+xml"/>
  <Override PartName="/ppt/theme/theme17.xml" ContentType="application/vnd.openxmlformats-officedocument.theme+xml"/>
  <Override PartName="/ppt/slideLayouts/slideLayout290.xml" ContentType="application/vnd.openxmlformats-officedocument.presentationml.slideLayout+xml"/>
  <Override PartName="/ppt/slideLayouts/slideLayout291.xml" ContentType="application/vnd.openxmlformats-officedocument.presentationml.slideLayout+xml"/>
  <Override PartName="/ppt/slideLayouts/slideLayout292.xml" ContentType="application/vnd.openxmlformats-officedocument.presentationml.slideLayout+xml"/>
  <Override PartName="/ppt/slideLayouts/slideLayout293.xml" ContentType="application/vnd.openxmlformats-officedocument.presentationml.slideLayout+xml"/>
  <Override PartName="/ppt/slideLayouts/slideLayout294.xml" ContentType="application/vnd.openxmlformats-officedocument.presentationml.slideLayout+xml"/>
  <Override PartName="/ppt/slideLayouts/slideLayout295.xml" ContentType="application/vnd.openxmlformats-officedocument.presentationml.slideLayout+xml"/>
  <Override PartName="/ppt/slideLayouts/slideLayout296.xml" ContentType="application/vnd.openxmlformats-officedocument.presentationml.slideLayout+xml"/>
  <Override PartName="/ppt/slideLayouts/slideLayout297.xml" ContentType="application/vnd.openxmlformats-officedocument.presentationml.slideLayout+xml"/>
  <Override PartName="/ppt/slideLayouts/slideLayout298.xml" ContentType="application/vnd.openxmlformats-officedocument.presentationml.slideLayout+xml"/>
  <Override PartName="/ppt/slideLayouts/slideLayout299.xml" ContentType="application/vnd.openxmlformats-officedocument.presentationml.slideLayout+xml"/>
  <Override PartName="/ppt/slideLayouts/slideLayout300.xml" ContentType="application/vnd.openxmlformats-officedocument.presentationml.slideLayout+xml"/>
  <Override PartName="/ppt/slideLayouts/slideLayout301.xml" ContentType="application/vnd.openxmlformats-officedocument.presentationml.slideLayout+xml"/>
  <Override PartName="/ppt/slideLayouts/slideLayout302.xml" ContentType="application/vnd.openxmlformats-officedocument.presentationml.slideLayout+xml"/>
  <Override PartName="/ppt/slideLayouts/slideLayout303.xml" ContentType="application/vnd.openxmlformats-officedocument.presentationml.slideLayout+xml"/>
  <Override PartName="/ppt/slideLayouts/slideLayout304.xml" ContentType="application/vnd.openxmlformats-officedocument.presentationml.slideLayout+xml"/>
  <Override PartName="/ppt/slideLayouts/slideLayout305.xml" ContentType="application/vnd.openxmlformats-officedocument.presentationml.slideLayout+xml"/>
  <Override PartName="/ppt/slideLayouts/slideLayout306.xml" ContentType="application/vnd.openxmlformats-officedocument.presentationml.slideLayout+xml"/>
  <Override PartName="/ppt/theme/theme18.xml" ContentType="application/vnd.openxmlformats-officedocument.theme+xml"/>
  <Override PartName="/ppt/slideLayouts/slideLayout307.xml" ContentType="application/vnd.openxmlformats-officedocument.presentationml.slideLayout+xml"/>
  <Override PartName="/ppt/slideLayouts/slideLayout308.xml" ContentType="application/vnd.openxmlformats-officedocument.presentationml.slideLayout+xml"/>
  <Override PartName="/ppt/slideLayouts/slideLayout309.xml" ContentType="application/vnd.openxmlformats-officedocument.presentationml.slideLayout+xml"/>
  <Override PartName="/ppt/slideLayouts/slideLayout310.xml" ContentType="application/vnd.openxmlformats-officedocument.presentationml.slideLayout+xml"/>
  <Override PartName="/ppt/slideLayouts/slideLayout311.xml" ContentType="application/vnd.openxmlformats-officedocument.presentationml.slideLayout+xml"/>
  <Override PartName="/ppt/slideLayouts/slideLayout312.xml" ContentType="application/vnd.openxmlformats-officedocument.presentationml.slideLayout+xml"/>
  <Override PartName="/ppt/slideLayouts/slideLayout313.xml" ContentType="application/vnd.openxmlformats-officedocument.presentationml.slideLayout+xml"/>
  <Override PartName="/ppt/slideLayouts/slideLayout314.xml" ContentType="application/vnd.openxmlformats-officedocument.presentationml.slideLayout+xml"/>
  <Override PartName="/ppt/slideLayouts/slideLayout315.xml" ContentType="application/vnd.openxmlformats-officedocument.presentationml.slideLayout+xml"/>
  <Override PartName="/ppt/slideLayouts/slideLayout316.xml" ContentType="application/vnd.openxmlformats-officedocument.presentationml.slideLayout+xml"/>
  <Override PartName="/ppt/slideLayouts/slideLayout317.xml" ContentType="application/vnd.openxmlformats-officedocument.presentationml.slideLayout+xml"/>
  <Override PartName="/ppt/slideLayouts/slideLayout318.xml" ContentType="application/vnd.openxmlformats-officedocument.presentationml.slideLayout+xml"/>
  <Override PartName="/ppt/slideLayouts/slideLayout319.xml" ContentType="application/vnd.openxmlformats-officedocument.presentationml.slideLayout+xml"/>
  <Override PartName="/ppt/slideLayouts/slideLayout320.xml" ContentType="application/vnd.openxmlformats-officedocument.presentationml.slideLayout+xml"/>
  <Override PartName="/ppt/slideLayouts/slideLayout321.xml" ContentType="application/vnd.openxmlformats-officedocument.presentationml.slideLayout+xml"/>
  <Override PartName="/ppt/slideLayouts/slideLayout322.xml" ContentType="application/vnd.openxmlformats-officedocument.presentationml.slideLayout+xml"/>
  <Override PartName="/ppt/slideLayouts/slideLayout323.xml" ContentType="application/vnd.openxmlformats-officedocument.presentationml.slideLayout+xml"/>
  <Override PartName="/ppt/theme/theme19.xml" ContentType="application/vnd.openxmlformats-officedocument.theme+xml"/>
  <Override PartName="/ppt/slideLayouts/slideLayout324.xml" ContentType="application/vnd.openxmlformats-officedocument.presentationml.slideLayout+xml"/>
  <Override PartName="/ppt/slideLayouts/slideLayout325.xml" ContentType="application/vnd.openxmlformats-officedocument.presentationml.slideLayout+xml"/>
  <Override PartName="/ppt/slideLayouts/slideLayout326.xml" ContentType="application/vnd.openxmlformats-officedocument.presentationml.slideLayout+xml"/>
  <Override PartName="/ppt/slideLayouts/slideLayout327.xml" ContentType="application/vnd.openxmlformats-officedocument.presentationml.slideLayout+xml"/>
  <Override PartName="/ppt/slideLayouts/slideLayout328.xml" ContentType="application/vnd.openxmlformats-officedocument.presentationml.slideLayout+xml"/>
  <Override PartName="/ppt/slideLayouts/slideLayout329.xml" ContentType="application/vnd.openxmlformats-officedocument.presentationml.slideLayout+xml"/>
  <Override PartName="/ppt/slideLayouts/slideLayout330.xml" ContentType="application/vnd.openxmlformats-officedocument.presentationml.slideLayout+xml"/>
  <Override PartName="/ppt/slideLayouts/slideLayout331.xml" ContentType="application/vnd.openxmlformats-officedocument.presentationml.slideLayout+xml"/>
  <Override PartName="/ppt/slideLayouts/slideLayout332.xml" ContentType="application/vnd.openxmlformats-officedocument.presentationml.slideLayout+xml"/>
  <Override PartName="/ppt/slideLayouts/slideLayout333.xml" ContentType="application/vnd.openxmlformats-officedocument.presentationml.slideLayout+xml"/>
  <Override PartName="/ppt/slideLayouts/slideLayout334.xml" ContentType="application/vnd.openxmlformats-officedocument.presentationml.slideLayout+xml"/>
  <Override PartName="/ppt/slideLayouts/slideLayout335.xml" ContentType="application/vnd.openxmlformats-officedocument.presentationml.slideLayout+xml"/>
  <Override PartName="/ppt/slideLayouts/slideLayout336.xml" ContentType="application/vnd.openxmlformats-officedocument.presentationml.slideLayout+xml"/>
  <Override PartName="/ppt/slideLayouts/slideLayout337.xml" ContentType="application/vnd.openxmlformats-officedocument.presentationml.slideLayout+xml"/>
  <Override PartName="/ppt/slideLayouts/slideLayout338.xml" ContentType="application/vnd.openxmlformats-officedocument.presentationml.slideLayout+xml"/>
  <Override PartName="/ppt/slideLayouts/slideLayout339.xml" ContentType="application/vnd.openxmlformats-officedocument.presentationml.slideLayout+xml"/>
  <Override PartName="/ppt/slideLayouts/slideLayout340.xml" ContentType="application/vnd.openxmlformats-officedocument.presentationml.slideLayout+xml"/>
  <Override PartName="/ppt/theme/theme20.xml" ContentType="application/vnd.openxmlformats-officedocument.theme+xml"/>
  <Override PartName="/ppt/slideLayouts/slideLayout341.xml" ContentType="application/vnd.openxmlformats-officedocument.presentationml.slideLayout+xml"/>
  <Override PartName="/ppt/slideLayouts/slideLayout342.xml" ContentType="application/vnd.openxmlformats-officedocument.presentationml.slideLayout+xml"/>
  <Override PartName="/ppt/slideLayouts/slideLayout343.xml" ContentType="application/vnd.openxmlformats-officedocument.presentationml.slideLayout+xml"/>
  <Override PartName="/ppt/slideLayouts/slideLayout344.xml" ContentType="application/vnd.openxmlformats-officedocument.presentationml.slideLayout+xml"/>
  <Override PartName="/ppt/slideLayouts/slideLayout345.xml" ContentType="application/vnd.openxmlformats-officedocument.presentationml.slideLayout+xml"/>
  <Override PartName="/ppt/slideLayouts/slideLayout346.xml" ContentType="application/vnd.openxmlformats-officedocument.presentationml.slideLayout+xml"/>
  <Override PartName="/ppt/slideLayouts/slideLayout347.xml" ContentType="application/vnd.openxmlformats-officedocument.presentationml.slideLayout+xml"/>
  <Override PartName="/ppt/slideLayouts/slideLayout348.xml" ContentType="application/vnd.openxmlformats-officedocument.presentationml.slideLayout+xml"/>
  <Override PartName="/ppt/slideLayouts/slideLayout349.xml" ContentType="application/vnd.openxmlformats-officedocument.presentationml.slideLayout+xml"/>
  <Override PartName="/ppt/slideLayouts/slideLayout350.xml" ContentType="application/vnd.openxmlformats-officedocument.presentationml.slideLayout+xml"/>
  <Override PartName="/ppt/slideLayouts/slideLayout351.xml" ContentType="application/vnd.openxmlformats-officedocument.presentationml.slideLayout+xml"/>
  <Override PartName="/ppt/theme/theme21.xml" ContentType="application/vnd.openxmlformats-officedocument.theme+xml"/>
  <Override PartName="/ppt/theme/theme2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8" r:id="rId2"/>
    <p:sldMasterId id="2147483780" r:id="rId3"/>
    <p:sldMasterId id="2147483798" r:id="rId4"/>
    <p:sldMasterId id="2147483816" r:id="rId5"/>
    <p:sldMasterId id="2147483834" r:id="rId6"/>
    <p:sldMasterId id="2147483852" r:id="rId7"/>
    <p:sldMasterId id="2147483888" r:id="rId8"/>
    <p:sldMasterId id="2147483924" r:id="rId9"/>
    <p:sldMasterId id="2147483960" r:id="rId10"/>
    <p:sldMasterId id="2147483978" r:id="rId11"/>
    <p:sldMasterId id="2147483996" r:id="rId12"/>
    <p:sldMasterId id="2147484014" r:id="rId13"/>
    <p:sldMasterId id="2147484032" r:id="rId14"/>
    <p:sldMasterId id="2147484050" r:id="rId15"/>
    <p:sldMasterId id="2147484086" r:id="rId16"/>
    <p:sldMasterId id="2147484104" r:id="rId17"/>
    <p:sldMasterId id="2147484194" r:id="rId18"/>
    <p:sldMasterId id="2147484320" r:id="rId19"/>
    <p:sldMasterId id="2147484338" r:id="rId20"/>
    <p:sldMasterId id="2147484476" r:id="rId21"/>
  </p:sldMasterIdLst>
  <p:notesMasterIdLst>
    <p:notesMasterId r:id="rId77"/>
  </p:notesMasterIdLst>
  <p:sldIdLst>
    <p:sldId id="269" r:id="rId22"/>
    <p:sldId id="397" r:id="rId23"/>
    <p:sldId id="382" r:id="rId24"/>
    <p:sldId id="374" r:id="rId25"/>
    <p:sldId id="287" r:id="rId26"/>
    <p:sldId id="399" r:id="rId27"/>
    <p:sldId id="391" r:id="rId28"/>
    <p:sldId id="290" r:id="rId29"/>
    <p:sldId id="272" r:id="rId30"/>
    <p:sldId id="377" r:id="rId31"/>
    <p:sldId id="291" r:id="rId32"/>
    <p:sldId id="381" r:id="rId33"/>
    <p:sldId id="380" r:id="rId34"/>
    <p:sldId id="386" r:id="rId35"/>
    <p:sldId id="358" r:id="rId36"/>
    <p:sldId id="286" r:id="rId37"/>
    <p:sldId id="388" r:id="rId38"/>
    <p:sldId id="375" r:id="rId39"/>
    <p:sldId id="390" r:id="rId40"/>
    <p:sldId id="383" r:id="rId41"/>
    <p:sldId id="384" r:id="rId42"/>
    <p:sldId id="278" r:id="rId43"/>
    <p:sldId id="370" r:id="rId44"/>
    <p:sldId id="398" r:id="rId45"/>
    <p:sldId id="289" r:id="rId46"/>
    <p:sldId id="389" r:id="rId47"/>
    <p:sldId id="257" r:id="rId48"/>
    <p:sldId id="353" r:id="rId49"/>
    <p:sldId id="354" r:id="rId50"/>
    <p:sldId id="355" r:id="rId51"/>
    <p:sldId id="356" r:id="rId52"/>
    <p:sldId id="357" r:id="rId53"/>
    <p:sldId id="400" r:id="rId54"/>
    <p:sldId id="322" r:id="rId55"/>
    <p:sldId id="324" r:id="rId56"/>
    <p:sldId id="321" r:id="rId57"/>
    <p:sldId id="323" r:id="rId58"/>
    <p:sldId id="325" r:id="rId59"/>
    <p:sldId id="285" r:id="rId60"/>
    <p:sldId id="327" r:id="rId61"/>
    <p:sldId id="329" r:id="rId62"/>
    <p:sldId id="331" r:id="rId63"/>
    <p:sldId id="332" r:id="rId64"/>
    <p:sldId id="334" r:id="rId65"/>
    <p:sldId id="335" r:id="rId66"/>
    <p:sldId id="333" r:id="rId67"/>
    <p:sldId id="336" r:id="rId68"/>
    <p:sldId id="338" r:id="rId69"/>
    <p:sldId id="339" r:id="rId70"/>
    <p:sldId id="344" r:id="rId71"/>
    <p:sldId id="351" r:id="rId72"/>
    <p:sldId id="392" r:id="rId73"/>
    <p:sldId id="394" r:id="rId74"/>
    <p:sldId id="352" r:id="rId75"/>
    <p:sldId id="396" r:id="rId7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ywel Davies" initials="HD" lastIdx="1" clrIdx="0">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a:srgbClr val="DCA9A4"/>
    <a:srgbClr val="9E228C"/>
    <a:srgbClr val="FF99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30" autoAdjust="0"/>
    <p:restoredTop sz="94725" autoAdjust="0"/>
  </p:normalViewPr>
  <p:slideViewPr>
    <p:cSldViewPr snapToGrid="0">
      <p:cViewPr varScale="1">
        <p:scale>
          <a:sx n="69" d="100"/>
          <a:sy n="69" d="100"/>
        </p:scale>
        <p:origin x="208" y="1000"/>
      </p:cViewPr>
      <p:guideLst>
        <p:guide orient="horz" pos="2160"/>
        <p:guide pos="3840"/>
      </p:guideLst>
    </p:cSldViewPr>
  </p:slideViewPr>
  <p:outlineViewPr>
    <p:cViewPr>
      <p:scale>
        <a:sx n="33" d="100"/>
        <a:sy n="33" d="100"/>
      </p:scale>
      <p:origin x="0" y="-4704"/>
    </p:cViewPr>
  </p:outlineViewPr>
  <p:notesTextViewPr>
    <p:cViewPr>
      <p:scale>
        <a:sx n="1" d="1"/>
        <a:sy n="1" d="1"/>
      </p:scale>
      <p:origin x="0" y="0"/>
    </p:cViewPr>
  </p:notesTextViewPr>
  <p:sorterViewPr>
    <p:cViewPr>
      <p:scale>
        <a:sx n="140" d="100"/>
        <a:sy n="140" d="100"/>
      </p:scale>
      <p:origin x="0" y="144"/>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5.xml"/><Relationship Id="rId21" Type="http://schemas.openxmlformats.org/officeDocument/2006/relationships/slideMaster" Target="slideMasters/slideMaster21.xml"/><Relationship Id="rId42" Type="http://schemas.openxmlformats.org/officeDocument/2006/relationships/slide" Target="slides/slide21.xml"/><Relationship Id="rId47" Type="http://schemas.openxmlformats.org/officeDocument/2006/relationships/slide" Target="slides/slide26.xml"/><Relationship Id="rId63" Type="http://schemas.openxmlformats.org/officeDocument/2006/relationships/slide" Target="slides/slide42.xml"/><Relationship Id="rId68" Type="http://schemas.openxmlformats.org/officeDocument/2006/relationships/slide" Target="slides/slide47.xml"/><Relationship Id="rId16" Type="http://schemas.openxmlformats.org/officeDocument/2006/relationships/slideMaster" Target="slideMasters/slideMaster16.xml"/><Relationship Id="rId11" Type="http://schemas.openxmlformats.org/officeDocument/2006/relationships/slideMaster" Target="slideMasters/slideMaster11.xml"/><Relationship Id="rId32" Type="http://schemas.openxmlformats.org/officeDocument/2006/relationships/slide" Target="slides/slide11.xml"/><Relationship Id="rId37" Type="http://schemas.openxmlformats.org/officeDocument/2006/relationships/slide" Target="slides/slide16.xml"/><Relationship Id="rId53" Type="http://schemas.openxmlformats.org/officeDocument/2006/relationships/slide" Target="slides/slide32.xml"/><Relationship Id="rId58" Type="http://schemas.openxmlformats.org/officeDocument/2006/relationships/slide" Target="slides/slide37.xml"/><Relationship Id="rId74" Type="http://schemas.openxmlformats.org/officeDocument/2006/relationships/slide" Target="slides/slide53.xml"/><Relationship Id="rId79" Type="http://schemas.openxmlformats.org/officeDocument/2006/relationships/presProps" Target="presProps.xml"/><Relationship Id="rId5" Type="http://schemas.openxmlformats.org/officeDocument/2006/relationships/slideMaster" Target="slideMasters/slideMaster5.xml"/><Relationship Id="rId61" Type="http://schemas.openxmlformats.org/officeDocument/2006/relationships/slide" Target="slides/slide40.xml"/><Relationship Id="rId82" Type="http://schemas.openxmlformats.org/officeDocument/2006/relationships/tableStyles" Target="tableStyles.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22" Type="http://schemas.openxmlformats.org/officeDocument/2006/relationships/slide" Target="slides/slide1.xml"/><Relationship Id="rId27" Type="http://schemas.openxmlformats.org/officeDocument/2006/relationships/slide" Target="slides/slide6.xml"/><Relationship Id="rId30" Type="http://schemas.openxmlformats.org/officeDocument/2006/relationships/slide" Target="slides/slide9.xml"/><Relationship Id="rId35" Type="http://schemas.openxmlformats.org/officeDocument/2006/relationships/slide" Target="slides/slide14.xml"/><Relationship Id="rId43" Type="http://schemas.openxmlformats.org/officeDocument/2006/relationships/slide" Target="slides/slide22.xml"/><Relationship Id="rId48" Type="http://schemas.openxmlformats.org/officeDocument/2006/relationships/slide" Target="slides/slide27.xml"/><Relationship Id="rId56" Type="http://schemas.openxmlformats.org/officeDocument/2006/relationships/slide" Target="slides/slide35.xml"/><Relationship Id="rId64" Type="http://schemas.openxmlformats.org/officeDocument/2006/relationships/slide" Target="slides/slide43.xml"/><Relationship Id="rId69" Type="http://schemas.openxmlformats.org/officeDocument/2006/relationships/slide" Target="slides/slide48.xml"/><Relationship Id="rId77" Type="http://schemas.openxmlformats.org/officeDocument/2006/relationships/notesMaster" Target="notesMasters/notesMaster1.xml"/><Relationship Id="rId8" Type="http://schemas.openxmlformats.org/officeDocument/2006/relationships/slideMaster" Target="slideMasters/slideMaster8.xml"/><Relationship Id="rId51" Type="http://schemas.openxmlformats.org/officeDocument/2006/relationships/slide" Target="slides/slide30.xml"/><Relationship Id="rId72" Type="http://schemas.openxmlformats.org/officeDocument/2006/relationships/slide" Target="slides/slide51.xml"/><Relationship Id="rId80"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4.xml"/><Relationship Id="rId33" Type="http://schemas.openxmlformats.org/officeDocument/2006/relationships/slide" Target="slides/slide12.xml"/><Relationship Id="rId38" Type="http://schemas.openxmlformats.org/officeDocument/2006/relationships/slide" Target="slides/slide17.xml"/><Relationship Id="rId46" Type="http://schemas.openxmlformats.org/officeDocument/2006/relationships/slide" Target="slides/slide25.xml"/><Relationship Id="rId59" Type="http://schemas.openxmlformats.org/officeDocument/2006/relationships/slide" Target="slides/slide38.xml"/><Relationship Id="rId67" Type="http://schemas.openxmlformats.org/officeDocument/2006/relationships/slide" Target="slides/slide46.xml"/><Relationship Id="rId20" Type="http://schemas.openxmlformats.org/officeDocument/2006/relationships/slideMaster" Target="slideMasters/slideMaster20.xml"/><Relationship Id="rId41" Type="http://schemas.openxmlformats.org/officeDocument/2006/relationships/slide" Target="slides/slide20.xml"/><Relationship Id="rId54" Type="http://schemas.openxmlformats.org/officeDocument/2006/relationships/slide" Target="slides/slide33.xml"/><Relationship Id="rId62" Type="http://schemas.openxmlformats.org/officeDocument/2006/relationships/slide" Target="slides/slide41.xml"/><Relationship Id="rId70" Type="http://schemas.openxmlformats.org/officeDocument/2006/relationships/slide" Target="slides/slide49.xml"/><Relationship Id="rId75" Type="http://schemas.openxmlformats.org/officeDocument/2006/relationships/slide" Target="slides/slide54.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2.xml"/><Relationship Id="rId28" Type="http://schemas.openxmlformats.org/officeDocument/2006/relationships/slide" Target="slides/slide7.xml"/><Relationship Id="rId36" Type="http://schemas.openxmlformats.org/officeDocument/2006/relationships/slide" Target="slides/slide15.xml"/><Relationship Id="rId49" Type="http://schemas.openxmlformats.org/officeDocument/2006/relationships/slide" Target="slides/slide28.xml"/><Relationship Id="rId57" Type="http://schemas.openxmlformats.org/officeDocument/2006/relationships/slide" Target="slides/slide36.xml"/><Relationship Id="rId10" Type="http://schemas.openxmlformats.org/officeDocument/2006/relationships/slideMaster" Target="slideMasters/slideMaster10.xml"/><Relationship Id="rId31" Type="http://schemas.openxmlformats.org/officeDocument/2006/relationships/slide" Target="slides/slide10.xml"/><Relationship Id="rId44" Type="http://schemas.openxmlformats.org/officeDocument/2006/relationships/slide" Target="slides/slide23.xml"/><Relationship Id="rId52" Type="http://schemas.openxmlformats.org/officeDocument/2006/relationships/slide" Target="slides/slide31.xml"/><Relationship Id="rId60" Type="http://schemas.openxmlformats.org/officeDocument/2006/relationships/slide" Target="slides/slide39.xml"/><Relationship Id="rId65" Type="http://schemas.openxmlformats.org/officeDocument/2006/relationships/slide" Target="slides/slide44.xml"/><Relationship Id="rId73" Type="http://schemas.openxmlformats.org/officeDocument/2006/relationships/slide" Target="slides/slide52.xml"/><Relationship Id="rId78" Type="http://schemas.openxmlformats.org/officeDocument/2006/relationships/commentAuthors" Target="commentAuthors.xml"/><Relationship Id="rId8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18.xml"/><Relationship Id="rId34" Type="http://schemas.openxmlformats.org/officeDocument/2006/relationships/slide" Target="slides/slide13.xml"/><Relationship Id="rId50" Type="http://schemas.openxmlformats.org/officeDocument/2006/relationships/slide" Target="slides/slide29.xml"/><Relationship Id="rId55" Type="http://schemas.openxmlformats.org/officeDocument/2006/relationships/slide" Target="slides/slide34.xml"/><Relationship Id="rId76" Type="http://schemas.openxmlformats.org/officeDocument/2006/relationships/slide" Target="slides/slide55.xml"/><Relationship Id="rId7" Type="http://schemas.openxmlformats.org/officeDocument/2006/relationships/slideMaster" Target="slideMasters/slideMaster7.xml"/><Relationship Id="rId71" Type="http://schemas.openxmlformats.org/officeDocument/2006/relationships/slide" Target="slides/slide50.xml"/><Relationship Id="rId2" Type="http://schemas.openxmlformats.org/officeDocument/2006/relationships/slideMaster" Target="slideMasters/slideMaster2.xml"/><Relationship Id="rId29" Type="http://schemas.openxmlformats.org/officeDocument/2006/relationships/slide" Target="slides/slide8.xml"/><Relationship Id="rId24" Type="http://schemas.openxmlformats.org/officeDocument/2006/relationships/slide" Target="slides/slide3.xml"/><Relationship Id="rId40" Type="http://schemas.openxmlformats.org/officeDocument/2006/relationships/slide" Target="slides/slide19.xml"/><Relationship Id="rId45" Type="http://schemas.openxmlformats.org/officeDocument/2006/relationships/slide" Target="slides/slide24.xml"/><Relationship Id="rId66" Type="http://schemas.openxmlformats.org/officeDocument/2006/relationships/slide" Target="slides/slide4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44FB0C-63CF-4BCB-A38C-F70778AEC43B}" type="doc">
      <dgm:prSet loTypeId="urn:microsoft.com/office/officeart/2005/8/layout/hList7" loCatId="list" qsTypeId="urn:microsoft.com/office/officeart/2005/8/quickstyle/simple1" qsCatId="simple" csTypeId="urn:microsoft.com/office/officeart/2005/8/colors/accent1_2" csCatId="accent1" phldr="1"/>
      <dgm:spPr/>
      <dgm:t>
        <a:bodyPr/>
        <a:lstStyle/>
        <a:p>
          <a:endParaRPr lang="en-GB"/>
        </a:p>
      </dgm:t>
    </dgm:pt>
    <dgm:pt modelId="{9F49A1EE-8025-4628-80E6-CBE8D949E75E}">
      <dgm:prSet phldrT="[Text]"/>
      <dgm:spPr>
        <a:solidFill>
          <a:schemeClr val="accent3">
            <a:lumMod val="60000"/>
            <a:lumOff val="40000"/>
          </a:schemeClr>
        </a:solidFill>
      </dgm:spPr>
      <dgm:t>
        <a:bodyPr/>
        <a:lstStyle/>
        <a:p>
          <a:r>
            <a:rPr lang="en-GB" dirty="0"/>
            <a:t>Subject</a:t>
          </a:r>
        </a:p>
        <a:p>
          <a:r>
            <a:rPr lang="en-GB" dirty="0" err="1"/>
            <a:t>Testun</a:t>
          </a:r>
          <a:endParaRPr lang="en-GB" dirty="0"/>
        </a:p>
      </dgm:t>
    </dgm:pt>
    <dgm:pt modelId="{ECC4A35B-915E-4BA9-AD17-392022382154}" type="parTrans" cxnId="{6ABC67E2-96B2-47D2-942B-03C26A41304B}">
      <dgm:prSet/>
      <dgm:spPr/>
      <dgm:t>
        <a:bodyPr/>
        <a:lstStyle/>
        <a:p>
          <a:endParaRPr lang="en-GB"/>
        </a:p>
      </dgm:t>
    </dgm:pt>
    <dgm:pt modelId="{652434D5-64A5-45F4-B3B3-C51A376C8BFF}" type="sibTrans" cxnId="{6ABC67E2-96B2-47D2-942B-03C26A41304B}">
      <dgm:prSet/>
      <dgm:spPr/>
      <dgm:t>
        <a:bodyPr/>
        <a:lstStyle/>
        <a:p>
          <a:endParaRPr lang="en-GB"/>
        </a:p>
      </dgm:t>
    </dgm:pt>
    <dgm:pt modelId="{77526B70-A04F-427E-8150-C482E67B8CD0}">
      <dgm:prSet phldrT="[Text]"/>
      <dgm:spPr>
        <a:solidFill>
          <a:srgbClr val="FFFF00"/>
        </a:solidFill>
      </dgm:spPr>
      <dgm:t>
        <a:bodyPr/>
        <a:lstStyle/>
        <a:p>
          <a:r>
            <a:rPr lang="en-GB" dirty="0"/>
            <a:t>Subject</a:t>
          </a:r>
        </a:p>
        <a:p>
          <a:r>
            <a:rPr lang="en-GB" dirty="0" err="1"/>
            <a:t>Testun</a:t>
          </a:r>
          <a:endParaRPr lang="en-GB" dirty="0"/>
        </a:p>
      </dgm:t>
    </dgm:pt>
    <dgm:pt modelId="{46024099-4A91-4162-98DD-80C9538E592C}" type="parTrans" cxnId="{2BA5C007-A4D1-4CF3-BD1A-C8ECD5A70EC6}">
      <dgm:prSet/>
      <dgm:spPr/>
      <dgm:t>
        <a:bodyPr/>
        <a:lstStyle/>
        <a:p>
          <a:endParaRPr lang="en-GB"/>
        </a:p>
      </dgm:t>
    </dgm:pt>
    <dgm:pt modelId="{0C27945D-5B53-4738-AD5B-69A8FC1D91F9}" type="sibTrans" cxnId="{2BA5C007-A4D1-4CF3-BD1A-C8ECD5A70EC6}">
      <dgm:prSet/>
      <dgm:spPr/>
      <dgm:t>
        <a:bodyPr/>
        <a:lstStyle/>
        <a:p>
          <a:endParaRPr lang="en-GB"/>
        </a:p>
      </dgm:t>
    </dgm:pt>
    <dgm:pt modelId="{3455E85B-4154-4965-AA82-D090844634BB}">
      <dgm:prSet phldrT="[Text]"/>
      <dgm:spPr>
        <a:solidFill>
          <a:srgbClr val="DCA9A4"/>
        </a:solidFill>
      </dgm:spPr>
      <dgm:t>
        <a:bodyPr/>
        <a:lstStyle/>
        <a:p>
          <a:r>
            <a:rPr lang="en-GB" dirty="0"/>
            <a:t>Subject</a:t>
          </a:r>
        </a:p>
        <a:p>
          <a:r>
            <a:rPr lang="en-GB" dirty="0" err="1"/>
            <a:t>Testun</a:t>
          </a:r>
          <a:endParaRPr lang="en-GB" dirty="0"/>
        </a:p>
      </dgm:t>
    </dgm:pt>
    <dgm:pt modelId="{C1787E72-335A-41BA-826A-60F87CE91B96}" type="parTrans" cxnId="{0F50B965-E47C-4B8A-AD69-5743D30F9DD1}">
      <dgm:prSet/>
      <dgm:spPr/>
      <dgm:t>
        <a:bodyPr/>
        <a:lstStyle/>
        <a:p>
          <a:endParaRPr lang="en-GB"/>
        </a:p>
      </dgm:t>
    </dgm:pt>
    <dgm:pt modelId="{661F3629-445A-4172-A7E5-F38AAD03862B}" type="sibTrans" cxnId="{0F50B965-E47C-4B8A-AD69-5743D30F9DD1}">
      <dgm:prSet/>
      <dgm:spPr/>
      <dgm:t>
        <a:bodyPr/>
        <a:lstStyle/>
        <a:p>
          <a:endParaRPr lang="en-GB"/>
        </a:p>
      </dgm:t>
    </dgm:pt>
    <dgm:pt modelId="{975AE646-34B9-43DF-A6E4-B9D56E5150C8}">
      <dgm:prSet phldrT="[Text]"/>
      <dgm:spPr>
        <a:solidFill>
          <a:srgbClr val="FFC000"/>
        </a:solidFill>
      </dgm:spPr>
      <dgm:t>
        <a:bodyPr/>
        <a:lstStyle/>
        <a:p>
          <a:r>
            <a:rPr lang="en-GB" dirty="0"/>
            <a:t>Subject</a:t>
          </a:r>
        </a:p>
        <a:p>
          <a:r>
            <a:rPr lang="en-GB" dirty="0" err="1"/>
            <a:t>Testun</a:t>
          </a:r>
          <a:endParaRPr lang="en-GB" dirty="0"/>
        </a:p>
      </dgm:t>
    </dgm:pt>
    <dgm:pt modelId="{1EEA3037-95DC-43E8-B877-A93A1457F12A}" type="parTrans" cxnId="{10160D74-74A5-4635-AA11-5C14D845C8A5}">
      <dgm:prSet/>
      <dgm:spPr/>
      <dgm:t>
        <a:bodyPr/>
        <a:lstStyle/>
        <a:p>
          <a:endParaRPr lang="en-GB"/>
        </a:p>
      </dgm:t>
    </dgm:pt>
    <dgm:pt modelId="{7F84C009-2F36-4254-A922-555583880503}" type="sibTrans" cxnId="{10160D74-74A5-4635-AA11-5C14D845C8A5}">
      <dgm:prSet/>
      <dgm:spPr/>
      <dgm:t>
        <a:bodyPr/>
        <a:lstStyle/>
        <a:p>
          <a:endParaRPr lang="en-GB"/>
        </a:p>
      </dgm:t>
    </dgm:pt>
    <dgm:pt modelId="{796F9EAC-241C-4959-B99A-952AA780B39D}">
      <dgm:prSet phldrT="[Text]"/>
      <dgm:spPr>
        <a:solidFill>
          <a:schemeClr val="accent2">
            <a:lumMod val="75000"/>
          </a:schemeClr>
        </a:solidFill>
      </dgm:spPr>
      <dgm:t>
        <a:bodyPr/>
        <a:lstStyle/>
        <a:p>
          <a:r>
            <a:rPr lang="en-GB" dirty="0"/>
            <a:t>Subject</a:t>
          </a:r>
        </a:p>
        <a:p>
          <a:r>
            <a:rPr lang="en-GB" dirty="0" err="1"/>
            <a:t>Testun</a:t>
          </a:r>
          <a:endParaRPr lang="en-GB" dirty="0"/>
        </a:p>
      </dgm:t>
    </dgm:pt>
    <dgm:pt modelId="{6EE4C990-F3DA-452B-9455-969F4C691E53}" type="parTrans" cxnId="{B656C507-3AD1-4A32-8A69-032E356F85CD}">
      <dgm:prSet/>
      <dgm:spPr/>
      <dgm:t>
        <a:bodyPr/>
        <a:lstStyle/>
        <a:p>
          <a:endParaRPr lang="en-GB"/>
        </a:p>
      </dgm:t>
    </dgm:pt>
    <dgm:pt modelId="{79814DA7-5FA8-46EE-898D-BD6CD162F04D}" type="sibTrans" cxnId="{B656C507-3AD1-4A32-8A69-032E356F85CD}">
      <dgm:prSet/>
      <dgm:spPr/>
      <dgm:t>
        <a:bodyPr/>
        <a:lstStyle/>
        <a:p>
          <a:endParaRPr lang="en-GB"/>
        </a:p>
      </dgm:t>
    </dgm:pt>
    <dgm:pt modelId="{404CCC67-9639-465B-9F0E-6EAE77DB8962}">
      <dgm:prSet phldrT="[Text]"/>
      <dgm:spPr/>
      <dgm:t>
        <a:bodyPr/>
        <a:lstStyle/>
        <a:p>
          <a:r>
            <a:rPr lang="en-GB" dirty="0"/>
            <a:t>Subject</a:t>
          </a:r>
        </a:p>
        <a:p>
          <a:r>
            <a:rPr lang="en-GB" dirty="0" err="1"/>
            <a:t>Testun</a:t>
          </a:r>
          <a:endParaRPr lang="en-GB" dirty="0"/>
        </a:p>
      </dgm:t>
    </dgm:pt>
    <dgm:pt modelId="{680F27F6-C763-4276-B4B4-97319FF62446}" type="parTrans" cxnId="{9CF4C634-CF34-48E5-9DD3-98060BAEC52B}">
      <dgm:prSet/>
      <dgm:spPr/>
      <dgm:t>
        <a:bodyPr/>
        <a:lstStyle/>
        <a:p>
          <a:endParaRPr lang="en-GB"/>
        </a:p>
      </dgm:t>
    </dgm:pt>
    <dgm:pt modelId="{1C3D2A5E-7964-4C5D-8E17-5D3E666C0DE0}" type="sibTrans" cxnId="{9CF4C634-CF34-48E5-9DD3-98060BAEC52B}">
      <dgm:prSet/>
      <dgm:spPr/>
      <dgm:t>
        <a:bodyPr/>
        <a:lstStyle/>
        <a:p>
          <a:endParaRPr lang="en-GB"/>
        </a:p>
      </dgm:t>
    </dgm:pt>
    <dgm:pt modelId="{921A0D17-D6A0-488C-A2ED-FB8BFD73F3AA}">
      <dgm:prSet phldrT="[Text]"/>
      <dgm:spPr>
        <a:solidFill>
          <a:srgbClr val="9E228C"/>
        </a:solidFill>
      </dgm:spPr>
      <dgm:t>
        <a:bodyPr/>
        <a:lstStyle/>
        <a:p>
          <a:r>
            <a:rPr lang="en-GB" dirty="0"/>
            <a:t>Subject</a:t>
          </a:r>
        </a:p>
        <a:p>
          <a:r>
            <a:rPr lang="en-GB" dirty="0" err="1"/>
            <a:t>Testun</a:t>
          </a:r>
          <a:endParaRPr lang="en-GB" dirty="0"/>
        </a:p>
      </dgm:t>
    </dgm:pt>
    <dgm:pt modelId="{BCDBA25E-7507-45D0-B554-9BFD163D278A}" type="parTrans" cxnId="{C0C38B00-98A9-4A6F-86D0-9098E8F56883}">
      <dgm:prSet/>
      <dgm:spPr/>
      <dgm:t>
        <a:bodyPr/>
        <a:lstStyle/>
        <a:p>
          <a:endParaRPr lang="en-GB"/>
        </a:p>
      </dgm:t>
    </dgm:pt>
    <dgm:pt modelId="{A6EF26F8-1457-4B95-B998-C99E792BE858}" type="sibTrans" cxnId="{C0C38B00-98A9-4A6F-86D0-9098E8F56883}">
      <dgm:prSet/>
      <dgm:spPr/>
      <dgm:t>
        <a:bodyPr/>
        <a:lstStyle/>
        <a:p>
          <a:endParaRPr lang="en-GB"/>
        </a:p>
      </dgm:t>
    </dgm:pt>
    <dgm:pt modelId="{3DED447E-7EE1-4C23-8FE1-6E1BF47D81DE}">
      <dgm:prSet phldrT="[Text]"/>
      <dgm:spPr>
        <a:solidFill>
          <a:schemeClr val="accent3">
            <a:lumMod val="75000"/>
          </a:schemeClr>
        </a:solidFill>
      </dgm:spPr>
      <dgm:t>
        <a:bodyPr/>
        <a:lstStyle/>
        <a:p>
          <a:r>
            <a:rPr lang="en-GB" dirty="0"/>
            <a:t>Subject</a:t>
          </a:r>
        </a:p>
        <a:p>
          <a:r>
            <a:rPr lang="en-GB" dirty="0" err="1"/>
            <a:t>Testun</a:t>
          </a:r>
          <a:endParaRPr lang="en-GB" dirty="0"/>
        </a:p>
      </dgm:t>
    </dgm:pt>
    <dgm:pt modelId="{A2B541EA-5290-47C4-AACE-90E52D6DCBE8}" type="parTrans" cxnId="{98AA6600-0726-4D31-9C43-B679E6442413}">
      <dgm:prSet/>
      <dgm:spPr/>
      <dgm:t>
        <a:bodyPr/>
        <a:lstStyle/>
        <a:p>
          <a:endParaRPr lang="en-GB"/>
        </a:p>
      </dgm:t>
    </dgm:pt>
    <dgm:pt modelId="{5F3EC08E-8EAF-46A3-A3BB-8B4DC52A1314}" type="sibTrans" cxnId="{98AA6600-0726-4D31-9C43-B679E6442413}">
      <dgm:prSet/>
      <dgm:spPr/>
      <dgm:t>
        <a:bodyPr/>
        <a:lstStyle/>
        <a:p>
          <a:endParaRPr lang="en-GB"/>
        </a:p>
      </dgm:t>
    </dgm:pt>
    <dgm:pt modelId="{3BD12B7C-9A02-481E-97B0-1E7C7BB8FFF1}">
      <dgm:prSet phldrT="[Text]"/>
      <dgm:spPr>
        <a:solidFill>
          <a:srgbClr val="00B0F0"/>
        </a:solidFill>
      </dgm:spPr>
      <dgm:t>
        <a:bodyPr/>
        <a:lstStyle/>
        <a:p>
          <a:r>
            <a:rPr lang="en-GB" dirty="0"/>
            <a:t>Subject</a:t>
          </a:r>
        </a:p>
        <a:p>
          <a:r>
            <a:rPr lang="en-GB" dirty="0" err="1"/>
            <a:t>Testun</a:t>
          </a:r>
          <a:endParaRPr lang="en-GB" dirty="0"/>
        </a:p>
      </dgm:t>
    </dgm:pt>
    <dgm:pt modelId="{B49A2102-B6C5-46FB-A6D8-557D6A8349B4}" type="parTrans" cxnId="{B5F3F012-21B5-4AD3-B873-6E1E1A051C65}">
      <dgm:prSet/>
      <dgm:spPr/>
      <dgm:t>
        <a:bodyPr/>
        <a:lstStyle/>
        <a:p>
          <a:endParaRPr lang="en-GB"/>
        </a:p>
      </dgm:t>
    </dgm:pt>
    <dgm:pt modelId="{48DE9392-28FA-43D0-9A2D-9EF8D42C39EB}" type="sibTrans" cxnId="{B5F3F012-21B5-4AD3-B873-6E1E1A051C65}">
      <dgm:prSet/>
      <dgm:spPr/>
      <dgm:t>
        <a:bodyPr/>
        <a:lstStyle/>
        <a:p>
          <a:endParaRPr lang="en-GB"/>
        </a:p>
      </dgm:t>
    </dgm:pt>
    <dgm:pt modelId="{064AB82F-5F4D-446A-846B-F04C195A1326}">
      <dgm:prSet phldrT="[Text]"/>
      <dgm:spPr>
        <a:solidFill>
          <a:schemeClr val="tx2">
            <a:lumMod val="75000"/>
          </a:schemeClr>
        </a:solidFill>
      </dgm:spPr>
      <dgm:t>
        <a:bodyPr/>
        <a:lstStyle/>
        <a:p>
          <a:r>
            <a:rPr lang="en-GB" dirty="0"/>
            <a:t>Subject</a:t>
          </a:r>
        </a:p>
        <a:p>
          <a:r>
            <a:rPr lang="en-GB" dirty="0" err="1"/>
            <a:t>Testun</a:t>
          </a:r>
          <a:endParaRPr lang="en-GB" dirty="0"/>
        </a:p>
      </dgm:t>
    </dgm:pt>
    <dgm:pt modelId="{5CC37624-426F-4D3B-8464-DC97E266EE6F}" type="parTrans" cxnId="{9AA770AD-F977-48AC-8B02-20F47DE3DEFF}">
      <dgm:prSet/>
      <dgm:spPr/>
      <dgm:t>
        <a:bodyPr/>
        <a:lstStyle/>
        <a:p>
          <a:endParaRPr lang="en-GB"/>
        </a:p>
      </dgm:t>
    </dgm:pt>
    <dgm:pt modelId="{C3CDAC4B-FFFF-43D5-B8D5-653C9BB9F2DD}" type="sibTrans" cxnId="{9AA770AD-F977-48AC-8B02-20F47DE3DEFF}">
      <dgm:prSet/>
      <dgm:spPr/>
      <dgm:t>
        <a:bodyPr/>
        <a:lstStyle/>
        <a:p>
          <a:endParaRPr lang="en-GB"/>
        </a:p>
      </dgm:t>
    </dgm:pt>
    <dgm:pt modelId="{0278E8F4-5966-44B5-B481-2E0F2CD1FA42}">
      <dgm:prSet phldrT="[Text]"/>
      <dgm:spPr>
        <a:solidFill>
          <a:srgbClr val="FF9966"/>
        </a:solidFill>
      </dgm:spPr>
      <dgm:t>
        <a:bodyPr/>
        <a:lstStyle/>
        <a:p>
          <a:r>
            <a:rPr lang="en-GB" dirty="0"/>
            <a:t>Subject</a:t>
          </a:r>
        </a:p>
        <a:p>
          <a:r>
            <a:rPr lang="en-GB" dirty="0" err="1"/>
            <a:t>Testun</a:t>
          </a:r>
          <a:endParaRPr lang="en-GB" dirty="0"/>
        </a:p>
      </dgm:t>
    </dgm:pt>
    <dgm:pt modelId="{5651EFE4-C385-425C-A733-D19A87DB8ECD}" type="parTrans" cxnId="{1F26D8F7-9C36-4B20-BC24-6315581716A0}">
      <dgm:prSet/>
      <dgm:spPr/>
      <dgm:t>
        <a:bodyPr/>
        <a:lstStyle/>
        <a:p>
          <a:endParaRPr lang="en-GB"/>
        </a:p>
      </dgm:t>
    </dgm:pt>
    <dgm:pt modelId="{AFD03C15-C8F4-4F07-94CB-CBDE6AB5C14E}" type="sibTrans" cxnId="{1F26D8F7-9C36-4B20-BC24-6315581716A0}">
      <dgm:prSet/>
      <dgm:spPr/>
      <dgm:t>
        <a:bodyPr/>
        <a:lstStyle/>
        <a:p>
          <a:endParaRPr lang="en-GB"/>
        </a:p>
      </dgm:t>
    </dgm:pt>
    <dgm:pt modelId="{E3F4F18F-64F2-4C7E-9291-64956BEDF100}" type="pres">
      <dgm:prSet presAssocID="{EB44FB0C-63CF-4BCB-A38C-F70778AEC43B}" presName="Name0" presStyleCnt="0">
        <dgm:presLayoutVars>
          <dgm:dir/>
          <dgm:resizeHandles val="exact"/>
        </dgm:presLayoutVars>
      </dgm:prSet>
      <dgm:spPr/>
    </dgm:pt>
    <dgm:pt modelId="{E566D274-91E9-442F-A06B-8E36550551CE}" type="pres">
      <dgm:prSet presAssocID="{EB44FB0C-63CF-4BCB-A38C-F70778AEC43B}" presName="fgShape" presStyleLbl="fgShp" presStyleIdx="0" presStyleCnt="1" custLinFactNeighborX="468" custLinFactNeighborY="-17827"/>
      <dgm:spPr>
        <a:solidFill>
          <a:srgbClr val="FF0000"/>
        </a:solidFill>
      </dgm:spPr>
    </dgm:pt>
    <dgm:pt modelId="{DD3C1DA4-5D47-4928-9AE3-FC33F08F15C0}" type="pres">
      <dgm:prSet presAssocID="{EB44FB0C-63CF-4BCB-A38C-F70778AEC43B}" presName="linComp" presStyleCnt="0"/>
      <dgm:spPr/>
    </dgm:pt>
    <dgm:pt modelId="{8356FB5E-32D9-4D91-BB1B-E94FE88FA9E6}" type="pres">
      <dgm:prSet presAssocID="{9F49A1EE-8025-4628-80E6-CBE8D949E75E}" presName="compNode" presStyleCnt="0"/>
      <dgm:spPr/>
    </dgm:pt>
    <dgm:pt modelId="{AE8D10D9-1CB6-49A1-9882-680393EB4290}" type="pres">
      <dgm:prSet presAssocID="{9F49A1EE-8025-4628-80E6-CBE8D949E75E}" presName="bkgdShape" presStyleLbl="node1" presStyleIdx="0" presStyleCnt="11" custLinFactNeighborX="-2949"/>
      <dgm:spPr/>
    </dgm:pt>
    <dgm:pt modelId="{BF03EBC1-4176-430D-9674-63801EEE832E}" type="pres">
      <dgm:prSet presAssocID="{9F49A1EE-8025-4628-80E6-CBE8D949E75E}" presName="nodeTx" presStyleLbl="node1" presStyleIdx="0" presStyleCnt="11">
        <dgm:presLayoutVars>
          <dgm:bulletEnabled val="1"/>
        </dgm:presLayoutVars>
      </dgm:prSet>
      <dgm:spPr/>
    </dgm:pt>
    <dgm:pt modelId="{B04BEE59-7959-4A75-AC8D-F89D6EDA8F7F}" type="pres">
      <dgm:prSet presAssocID="{9F49A1EE-8025-4628-80E6-CBE8D949E75E}" presName="invisiNode" presStyleLbl="node1" presStyleIdx="0" presStyleCnt="11"/>
      <dgm:spPr/>
    </dgm:pt>
    <dgm:pt modelId="{02ED21D5-0A36-4F5A-984B-A0E8F616254F}" type="pres">
      <dgm:prSet presAssocID="{9F49A1EE-8025-4628-80E6-CBE8D949E75E}" presName="imagNode" presStyleLbl="fgImgPlace1" presStyleIdx="0" presStyleCnt="11"/>
      <dgm:spPr/>
    </dgm:pt>
    <dgm:pt modelId="{72BA8CAC-CC8F-459F-8147-B0F7656E6F23}" type="pres">
      <dgm:prSet presAssocID="{652434D5-64A5-45F4-B3B3-C51A376C8BFF}" presName="sibTrans" presStyleLbl="sibTrans2D1" presStyleIdx="0" presStyleCnt="0"/>
      <dgm:spPr/>
    </dgm:pt>
    <dgm:pt modelId="{CF14CFA2-0C6C-479B-ADCE-2EA9FDBD7DDA}" type="pres">
      <dgm:prSet presAssocID="{064AB82F-5F4D-446A-846B-F04C195A1326}" presName="compNode" presStyleCnt="0"/>
      <dgm:spPr/>
    </dgm:pt>
    <dgm:pt modelId="{A3134226-397C-499F-A3F9-0DAD7B3F865D}" type="pres">
      <dgm:prSet presAssocID="{064AB82F-5F4D-446A-846B-F04C195A1326}" presName="bkgdShape" presStyleLbl="node1" presStyleIdx="1" presStyleCnt="11"/>
      <dgm:spPr/>
    </dgm:pt>
    <dgm:pt modelId="{B8412794-4CE1-4C30-A03F-01DFC7CE2225}" type="pres">
      <dgm:prSet presAssocID="{064AB82F-5F4D-446A-846B-F04C195A1326}" presName="nodeTx" presStyleLbl="node1" presStyleIdx="1" presStyleCnt="11">
        <dgm:presLayoutVars>
          <dgm:bulletEnabled val="1"/>
        </dgm:presLayoutVars>
      </dgm:prSet>
      <dgm:spPr/>
    </dgm:pt>
    <dgm:pt modelId="{2811117C-04B0-4EA1-9B82-09AE6F284F47}" type="pres">
      <dgm:prSet presAssocID="{064AB82F-5F4D-446A-846B-F04C195A1326}" presName="invisiNode" presStyleLbl="node1" presStyleIdx="1" presStyleCnt="11"/>
      <dgm:spPr/>
    </dgm:pt>
    <dgm:pt modelId="{1AD817DE-BA6D-4C33-9747-C4CBC12B1D4E}" type="pres">
      <dgm:prSet presAssocID="{064AB82F-5F4D-446A-846B-F04C195A1326}" presName="imagNode" presStyleLbl="fgImgPlace1" presStyleIdx="1" presStyleCnt="11"/>
      <dgm:spPr/>
    </dgm:pt>
    <dgm:pt modelId="{2BEEEDA5-4F11-4DA6-90BE-B9FF756ABDEB}" type="pres">
      <dgm:prSet presAssocID="{C3CDAC4B-FFFF-43D5-B8D5-653C9BB9F2DD}" presName="sibTrans" presStyleLbl="sibTrans2D1" presStyleIdx="0" presStyleCnt="0"/>
      <dgm:spPr/>
    </dgm:pt>
    <dgm:pt modelId="{41D061D6-34D9-41A4-B165-47ED1379943E}" type="pres">
      <dgm:prSet presAssocID="{0278E8F4-5966-44B5-B481-2E0F2CD1FA42}" presName="compNode" presStyleCnt="0"/>
      <dgm:spPr/>
    </dgm:pt>
    <dgm:pt modelId="{79D69AD2-10B5-48D0-A19F-E3AB4AEEC1B7}" type="pres">
      <dgm:prSet presAssocID="{0278E8F4-5966-44B5-B481-2E0F2CD1FA42}" presName="bkgdShape" presStyleLbl="node1" presStyleIdx="2" presStyleCnt="11"/>
      <dgm:spPr/>
    </dgm:pt>
    <dgm:pt modelId="{7256EF13-6B91-4C0C-BAC6-6C9A14692637}" type="pres">
      <dgm:prSet presAssocID="{0278E8F4-5966-44B5-B481-2E0F2CD1FA42}" presName="nodeTx" presStyleLbl="node1" presStyleIdx="2" presStyleCnt="11">
        <dgm:presLayoutVars>
          <dgm:bulletEnabled val="1"/>
        </dgm:presLayoutVars>
      </dgm:prSet>
      <dgm:spPr/>
    </dgm:pt>
    <dgm:pt modelId="{5DE811E3-26DA-4065-BE3D-12BB1BF8B0A8}" type="pres">
      <dgm:prSet presAssocID="{0278E8F4-5966-44B5-B481-2E0F2CD1FA42}" presName="invisiNode" presStyleLbl="node1" presStyleIdx="2" presStyleCnt="11"/>
      <dgm:spPr/>
    </dgm:pt>
    <dgm:pt modelId="{1611E590-06D5-47AD-B474-15668CB1649F}" type="pres">
      <dgm:prSet presAssocID="{0278E8F4-5966-44B5-B481-2E0F2CD1FA42}" presName="imagNode" presStyleLbl="fgImgPlace1" presStyleIdx="2" presStyleCnt="11"/>
      <dgm:spPr/>
    </dgm:pt>
    <dgm:pt modelId="{B3BAB21B-C3BE-45C1-991F-ADDC2E2CAD5F}" type="pres">
      <dgm:prSet presAssocID="{AFD03C15-C8F4-4F07-94CB-CBDE6AB5C14E}" presName="sibTrans" presStyleLbl="sibTrans2D1" presStyleIdx="0" presStyleCnt="0"/>
      <dgm:spPr/>
    </dgm:pt>
    <dgm:pt modelId="{8E4F3D41-E513-4A2B-81B3-6261F9C845EA}" type="pres">
      <dgm:prSet presAssocID="{77526B70-A04F-427E-8150-C482E67B8CD0}" presName="compNode" presStyleCnt="0"/>
      <dgm:spPr/>
    </dgm:pt>
    <dgm:pt modelId="{7B8B45A5-4212-4A1D-B45A-6F9A63E85B3B}" type="pres">
      <dgm:prSet presAssocID="{77526B70-A04F-427E-8150-C482E67B8CD0}" presName="bkgdShape" presStyleLbl="node1" presStyleIdx="3" presStyleCnt="11"/>
      <dgm:spPr/>
    </dgm:pt>
    <dgm:pt modelId="{6D99506F-0810-48EF-901B-1266B7F7DD44}" type="pres">
      <dgm:prSet presAssocID="{77526B70-A04F-427E-8150-C482E67B8CD0}" presName="nodeTx" presStyleLbl="node1" presStyleIdx="3" presStyleCnt="11">
        <dgm:presLayoutVars>
          <dgm:bulletEnabled val="1"/>
        </dgm:presLayoutVars>
      </dgm:prSet>
      <dgm:spPr/>
    </dgm:pt>
    <dgm:pt modelId="{7EF9E9EE-7F6A-4BEE-8965-CB703F052F07}" type="pres">
      <dgm:prSet presAssocID="{77526B70-A04F-427E-8150-C482E67B8CD0}" presName="invisiNode" presStyleLbl="node1" presStyleIdx="3" presStyleCnt="11"/>
      <dgm:spPr/>
    </dgm:pt>
    <dgm:pt modelId="{D264C622-6BFE-407F-AE3F-342FA5B2F16A}" type="pres">
      <dgm:prSet presAssocID="{77526B70-A04F-427E-8150-C482E67B8CD0}" presName="imagNode" presStyleLbl="fgImgPlace1" presStyleIdx="3" presStyleCnt="11"/>
      <dgm:spPr/>
    </dgm:pt>
    <dgm:pt modelId="{68C0D428-1972-40CA-94A3-64FE554E706F}" type="pres">
      <dgm:prSet presAssocID="{0C27945D-5B53-4738-AD5B-69A8FC1D91F9}" presName="sibTrans" presStyleLbl="sibTrans2D1" presStyleIdx="0" presStyleCnt="0"/>
      <dgm:spPr/>
    </dgm:pt>
    <dgm:pt modelId="{EF163C12-2D96-4D65-B7A5-6E5500F5C5A6}" type="pres">
      <dgm:prSet presAssocID="{3BD12B7C-9A02-481E-97B0-1E7C7BB8FFF1}" presName="compNode" presStyleCnt="0"/>
      <dgm:spPr/>
    </dgm:pt>
    <dgm:pt modelId="{EA4EC1B0-617D-4475-A98D-5A65D068A4F5}" type="pres">
      <dgm:prSet presAssocID="{3BD12B7C-9A02-481E-97B0-1E7C7BB8FFF1}" presName="bkgdShape" presStyleLbl="node1" presStyleIdx="4" presStyleCnt="11"/>
      <dgm:spPr/>
    </dgm:pt>
    <dgm:pt modelId="{4B9A271C-0856-489E-98F5-88D9731BE47C}" type="pres">
      <dgm:prSet presAssocID="{3BD12B7C-9A02-481E-97B0-1E7C7BB8FFF1}" presName="nodeTx" presStyleLbl="node1" presStyleIdx="4" presStyleCnt="11">
        <dgm:presLayoutVars>
          <dgm:bulletEnabled val="1"/>
        </dgm:presLayoutVars>
      </dgm:prSet>
      <dgm:spPr/>
    </dgm:pt>
    <dgm:pt modelId="{2A81502A-75AA-42F9-988E-93B7510EDB75}" type="pres">
      <dgm:prSet presAssocID="{3BD12B7C-9A02-481E-97B0-1E7C7BB8FFF1}" presName="invisiNode" presStyleLbl="node1" presStyleIdx="4" presStyleCnt="11"/>
      <dgm:spPr/>
    </dgm:pt>
    <dgm:pt modelId="{C65FFDAC-92EF-45EA-AB5C-04DD46AA389B}" type="pres">
      <dgm:prSet presAssocID="{3BD12B7C-9A02-481E-97B0-1E7C7BB8FFF1}" presName="imagNode" presStyleLbl="fgImgPlace1" presStyleIdx="4" presStyleCnt="11"/>
      <dgm:spPr/>
    </dgm:pt>
    <dgm:pt modelId="{3D6ADBAE-8634-41DC-9766-66B7E0E6F083}" type="pres">
      <dgm:prSet presAssocID="{48DE9392-28FA-43D0-9A2D-9EF8D42C39EB}" presName="sibTrans" presStyleLbl="sibTrans2D1" presStyleIdx="0" presStyleCnt="0"/>
      <dgm:spPr/>
    </dgm:pt>
    <dgm:pt modelId="{711AFBAD-CE35-4FE8-95CD-AFB67C25E93D}" type="pres">
      <dgm:prSet presAssocID="{3455E85B-4154-4965-AA82-D090844634BB}" presName="compNode" presStyleCnt="0"/>
      <dgm:spPr/>
    </dgm:pt>
    <dgm:pt modelId="{4F9C3C75-8FB2-4484-8405-5ABEA96DDD9C}" type="pres">
      <dgm:prSet presAssocID="{3455E85B-4154-4965-AA82-D090844634BB}" presName="bkgdShape" presStyleLbl="node1" presStyleIdx="5" presStyleCnt="11"/>
      <dgm:spPr/>
    </dgm:pt>
    <dgm:pt modelId="{FC901C82-F291-4C00-BD5F-78EEA07AF666}" type="pres">
      <dgm:prSet presAssocID="{3455E85B-4154-4965-AA82-D090844634BB}" presName="nodeTx" presStyleLbl="node1" presStyleIdx="5" presStyleCnt="11">
        <dgm:presLayoutVars>
          <dgm:bulletEnabled val="1"/>
        </dgm:presLayoutVars>
      </dgm:prSet>
      <dgm:spPr/>
    </dgm:pt>
    <dgm:pt modelId="{25892501-A53D-4934-80B7-E2E4EAC8628A}" type="pres">
      <dgm:prSet presAssocID="{3455E85B-4154-4965-AA82-D090844634BB}" presName="invisiNode" presStyleLbl="node1" presStyleIdx="5" presStyleCnt="11"/>
      <dgm:spPr/>
    </dgm:pt>
    <dgm:pt modelId="{B6C513BC-F76A-4521-9B6E-82F0EEBBCCB3}" type="pres">
      <dgm:prSet presAssocID="{3455E85B-4154-4965-AA82-D090844634BB}" presName="imagNode" presStyleLbl="fgImgPlace1" presStyleIdx="5" presStyleCnt="11"/>
      <dgm:spPr/>
    </dgm:pt>
    <dgm:pt modelId="{E3E41393-3E4F-4E6D-9EBE-726C8DDBBCCF}" type="pres">
      <dgm:prSet presAssocID="{661F3629-445A-4172-A7E5-F38AAD03862B}" presName="sibTrans" presStyleLbl="sibTrans2D1" presStyleIdx="0" presStyleCnt="0"/>
      <dgm:spPr/>
    </dgm:pt>
    <dgm:pt modelId="{2B6F0F7B-8632-47B0-B93B-AA5F3FD226BF}" type="pres">
      <dgm:prSet presAssocID="{975AE646-34B9-43DF-A6E4-B9D56E5150C8}" presName="compNode" presStyleCnt="0"/>
      <dgm:spPr/>
    </dgm:pt>
    <dgm:pt modelId="{F99A024E-CFF2-4386-AEFD-A15242925F76}" type="pres">
      <dgm:prSet presAssocID="{975AE646-34B9-43DF-A6E4-B9D56E5150C8}" presName="bkgdShape" presStyleLbl="node1" presStyleIdx="6" presStyleCnt="11"/>
      <dgm:spPr/>
    </dgm:pt>
    <dgm:pt modelId="{9E01F91D-FA83-4874-8BD6-33E9D3197051}" type="pres">
      <dgm:prSet presAssocID="{975AE646-34B9-43DF-A6E4-B9D56E5150C8}" presName="nodeTx" presStyleLbl="node1" presStyleIdx="6" presStyleCnt="11">
        <dgm:presLayoutVars>
          <dgm:bulletEnabled val="1"/>
        </dgm:presLayoutVars>
      </dgm:prSet>
      <dgm:spPr/>
    </dgm:pt>
    <dgm:pt modelId="{F6BEED67-3E43-4618-89CA-9510F7BC7A31}" type="pres">
      <dgm:prSet presAssocID="{975AE646-34B9-43DF-A6E4-B9D56E5150C8}" presName="invisiNode" presStyleLbl="node1" presStyleIdx="6" presStyleCnt="11"/>
      <dgm:spPr/>
    </dgm:pt>
    <dgm:pt modelId="{4500DD55-CC6A-470A-AEE9-DBA86A9A2BE2}" type="pres">
      <dgm:prSet presAssocID="{975AE646-34B9-43DF-A6E4-B9D56E5150C8}" presName="imagNode" presStyleLbl="fgImgPlace1" presStyleIdx="6" presStyleCnt="11"/>
      <dgm:spPr/>
    </dgm:pt>
    <dgm:pt modelId="{1474C837-153C-4341-A209-77A6B6BF6B9E}" type="pres">
      <dgm:prSet presAssocID="{7F84C009-2F36-4254-A922-555583880503}" presName="sibTrans" presStyleLbl="sibTrans2D1" presStyleIdx="0" presStyleCnt="0"/>
      <dgm:spPr/>
    </dgm:pt>
    <dgm:pt modelId="{C848AC9E-E2EA-4017-A192-27E8C402D66D}" type="pres">
      <dgm:prSet presAssocID="{796F9EAC-241C-4959-B99A-952AA780B39D}" presName="compNode" presStyleCnt="0"/>
      <dgm:spPr/>
    </dgm:pt>
    <dgm:pt modelId="{BE6227F7-1709-44E5-9D0C-88B4CD2139C0}" type="pres">
      <dgm:prSet presAssocID="{796F9EAC-241C-4959-B99A-952AA780B39D}" presName="bkgdShape" presStyleLbl="node1" presStyleIdx="7" presStyleCnt="11"/>
      <dgm:spPr/>
    </dgm:pt>
    <dgm:pt modelId="{DA0482B2-C0A9-42EA-A0E8-E61641A37797}" type="pres">
      <dgm:prSet presAssocID="{796F9EAC-241C-4959-B99A-952AA780B39D}" presName="nodeTx" presStyleLbl="node1" presStyleIdx="7" presStyleCnt="11">
        <dgm:presLayoutVars>
          <dgm:bulletEnabled val="1"/>
        </dgm:presLayoutVars>
      </dgm:prSet>
      <dgm:spPr/>
    </dgm:pt>
    <dgm:pt modelId="{346885DB-76AD-4D22-B9FF-EA8ED9654230}" type="pres">
      <dgm:prSet presAssocID="{796F9EAC-241C-4959-B99A-952AA780B39D}" presName="invisiNode" presStyleLbl="node1" presStyleIdx="7" presStyleCnt="11"/>
      <dgm:spPr/>
    </dgm:pt>
    <dgm:pt modelId="{0EFF7407-6057-425D-81AE-3C6F9461965D}" type="pres">
      <dgm:prSet presAssocID="{796F9EAC-241C-4959-B99A-952AA780B39D}" presName="imagNode" presStyleLbl="fgImgPlace1" presStyleIdx="7" presStyleCnt="11"/>
      <dgm:spPr/>
    </dgm:pt>
    <dgm:pt modelId="{0FCD182A-1756-4C9B-8063-37016725EFEE}" type="pres">
      <dgm:prSet presAssocID="{79814DA7-5FA8-46EE-898D-BD6CD162F04D}" presName="sibTrans" presStyleLbl="sibTrans2D1" presStyleIdx="0" presStyleCnt="0"/>
      <dgm:spPr/>
    </dgm:pt>
    <dgm:pt modelId="{DAC5EED0-DE9D-4D04-AC55-38198E1C1D3F}" type="pres">
      <dgm:prSet presAssocID="{921A0D17-D6A0-488C-A2ED-FB8BFD73F3AA}" presName="compNode" presStyleCnt="0"/>
      <dgm:spPr/>
    </dgm:pt>
    <dgm:pt modelId="{DD1C8A13-7AB1-4549-87C5-C3CA45979EFA}" type="pres">
      <dgm:prSet presAssocID="{921A0D17-D6A0-488C-A2ED-FB8BFD73F3AA}" presName="bkgdShape" presStyleLbl="node1" presStyleIdx="8" presStyleCnt="11"/>
      <dgm:spPr/>
    </dgm:pt>
    <dgm:pt modelId="{D09DC348-8A95-498D-A17E-9F8C87DF579F}" type="pres">
      <dgm:prSet presAssocID="{921A0D17-D6A0-488C-A2ED-FB8BFD73F3AA}" presName="nodeTx" presStyleLbl="node1" presStyleIdx="8" presStyleCnt="11">
        <dgm:presLayoutVars>
          <dgm:bulletEnabled val="1"/>
        </dgm:presLayoutVars>
      </dgm:prSet>
      <dgm:spPr/>
    </dgm:pt>
    <dgm:pt modelId="{4ADCFFB0-889E-4F55-AC8C-3F2EB837F966}" type="pres">
      <dgm:prSet presAssocID="{921A0D17-D6A0-488C-A2ED-FB8BFD73F3AA}" presName="invisiNode" presStyleLbl="node1" presStyleIdx="8" presStyleCnt="11"/>
      <dgm:spPr/>
    </dgm:pt>
    <dgm:pt modelId="{93FD4946-FD92-4A20-8EA1-F0764E8DBEAD}" type="pres">
      <dgm:prSet presAssocID="{921A0D17-D6A0-488C-A2ED-FB8BFD73F3AA}" presName="imagNode" presStyleLbl="fgImgPlace1" presStyleIdx="8" presStyleCnt="11"/>
      <dgm:spPr/>
    </dgm:pt>
    <dgm:pt modelId="{37053F72-43D6-4D1B-9133-3599D0E5F104}" type="pres">
      <dgm:prSet presAssocID="{A6EF26F8-1457-4B95-B998-C99E792BE858}" presName="sibTrans" presStyleLbl="sibTrans2D1" presStyleIdx="0" presStyleCnt="0"/>
      <dgm:spPr/>
    </dgm:pt>
    <dgm:pt modelId="{D4CB7DFF-BBC4-4F14-8522-EC4E132B85B5}" type="pres">
      <dgm:prSet presAssocID="{3DED447E-7EE1-4C23-8FE1-6E1BF47D81DE}" presName="compNode" presStyleCnt="0"/>
      <dgm:spPr/>
    </dgm:pt>
    <dgm:pt modelId="{B8F773F9-DD80-4A43-836B-29A6785FE4BD}" type="pres">
      <dgm:prSet presAssocID="{3DED447E-7EE1-4C23-8FE1-6E1BF47D81DE}" presName="bkgdShape" presStyleLbl="node1" presStyleIdx="9" presStyleCnt="11"/>
      <dgm:spPr/>
    </dgm:pt>
    <dgm:pt modelId="{BACC2F68-8B45-4938-A2E6-6509876F3793}" type="pres">
      <dgm:prSet presAssocID="{3DED447E-7EE1-4C23-8FE1-6E1BF47D81DE}" presName="nodeTx" presStyleLbl="node1" presStyleIdx="9" presStyleCnt="11">
        <dgm:presLayoutVars>
          <dgm:bulletEnabled val="1"/>
        </dgm:presLayoutVars>
      </dgm:prSet>
      <dgm:spPr/>
    </dgm:pt>
    <dgm:pt modelId="{677A04E2-498D-4866-9B3B-CB3D4D1FDB28}" type="pres">
      <dgm:prSet presAssocID="{3DED447E-7EE1-4C23-8FE1-6E1BF47D81DE}" presName="invisiNode" presStyleLbl="node1" presStyleIdx="9" presStyleCnt="11"/>
      <dgm:spPr/>
    </dgm:pt>
    <dgm:pt modelId="{ADCB6192-C631-46E8-9686-AC2380868101}" type="pres">
      <dgm:prSet presAssocID="{3DED447E-7EE1-4C23-8FE1-6E1BF47D81DE}" presName="imagNode" presStyleLbl="fgImgPlace1" presStyleIdx="9" presStyleCnt="11"/>
      <dgm:spPr/>
    </dgm:pt>
    <dgm:pt modelId="{AEF2E4A4-B2E1-4A46-A71A-91D309E3E683}" type="pres">
      <dgm:prSet presAssocID="{5F3EC08E-8EAF-46A3-A3BB-8B4DC52A1314}" presName="sibTrans" presStyleLbl="sibTrans2D1" presStyleIdx="0" presStyleCnt="0"/>
      <dgm:spPr/>
    </dgm:pt>
    <dgm:pt modelId="{852BD61F-32A9-451F-9840-DE3AF1A5BD4F}" type="pres">
      <dgm:prSet presAssocID="{404CCC67-9639-465B-9F0E-6EAE77DB8962}" presName="compNode" presStyleCnt="0"/>
      <dgm:spPr/>
    </dgm:pt>
    <dgm:pt modelId="{DAC01F2B-6FA3-4BE3-B330-8DA5D59D77F6}" type="pres">
      <dgm:prSet presAssocID="{404CCC67-9639-465B-9F0E-6EAE77DB8962}" presName="bkgdShape" presStyleLbl="node1" presStyleIdx="10" presStyleCnt="11"/>
      <dgm:spPr/>
    </dgm:pt>
    <dgm:pt modelId="{DB76E79A-FD4A-4FAA-882F-F222FED4F748}" type="pres">
      <dgm:prSet presAssocID="{404CCC67-9639-465B-9F0E-6EAE77DB8962}" presName="nodeTx" presStyleLbl="node1" presStyleIdx="10" presStyleCnt="11">
        <dgm:presLayoutVars>
          <dgm:bulletEnabled val="1"/>
        </dgm:presLayoutVars>
      </dgm:prSet>
      <dgm:spPr/>
    </dgm:pt>
    <dgm:pt modelId="{78CEBFF5-439A-4298-AFCB-51805A60F1A2}" type="pres">
      <dgm:prSet presAssocID="{404CCC67-9639-465B-9F0E-6EAE77DB8962}" presName="invisiNode" presStyleLbl="node1" presStyleIdx="10" presStyleCnt="11"/>
      <dgm:spPr/>
    </dgm:pt>
    <dgm:pt modelId="{8415831D-786C-44A2-84D8-5820B0E189B9}" type="pres">
      <dgm:prSet presAssocID="{404CCC67-9639-465B-9F0E-6EAE77DB8962}" presName="imagNode" presStyleLbl="fgImgPlace1" presStyleIdx="10" presStyleCnt="11"/>
      <dgm:spPr/>
    </dgm:pt>
  </dgm:ptLst>
  <dgm:cxnLst>
    <dgm:cxn modelId="{98AA6600-0726-4D31-9C43-B679E6442413}" srcId="{EB44FB0C-63CF-4BCB-A38C-F70778AEC43B}" destId="{3DED447E-7EE1-4C23-8FE1-6E1BF47D81DE}" srcOrd="9" destOrd="0" parTransId="{A2B541EA-5290-47C4-AACE-90E52D6DCBE8}" sibTransId="{5F3EC08E-8EAF-46A3-A3BB-8B4DC52A1314}"/>
    <dgm:cxn modelId="{C0C38B00-98A9-4A6F-86D0-9098E8F56883}" srcId="{EB44FB0C-63CF-4BCB-A38C-F70778AEC43B}" destId="{921A0D17-D6A0-488C-A2ED-FB8BFD73F3AA}" srcOrd="8" destOrd="0" parTransId="{BCDBA25E-7507-45D0-B554-9BFD163D278A}" sibTransId="{A6EF26F8-1457-4B95-B998-C99E792BE858}"/>
    <dgm:cxn modelId="{25F37302-20E7-493E-BEA7-B6D9B76564A8}" type="presOf" srcId="{0278E8F4-5966-44B5-B481-2E0F2CD1FA42}" destId="{7256EF13-6B91-4C0C-BAC6-6C9A14692637}" srcOrd="1" destOrd="0" presId="urn:microsoft.com/office/officeart/2005/8/layout/hList7"/>
    <dgm:cxn modelId="{5A4ACF03-18F1-40C7-9D2B-4400F0E9314E}" type="presOf" srcId="{796F9EAC-241C-4959-B99A-952AA780B39D}" destId="{DA0482B2-C0A9-42EA-A0E8-E61641A37797}" srcOrd="1" destOrd="0" presId="urn:microsoft.com/office/officeart/2005/8/layout/hList7"/>
    <dgm:cxn modelId="{987B6A07-AE43-4D24-9A25-6B12A3404C58}" type="presOf" srcId="{C3CDAC4B-FFFF-43D5-B8D5-653C9BB9F2DD}" destId="{2BEEEDA5-4F11-4DA6-90BE-B9FF756ABDEB}" srcOrd="0" destOrd="0" presId="urn:microsoft.com/office/officeart/2005/8/layout/hList7"/>
    <dgm:cxn modelId="{2BA5C007-A4D1-4CF3-BD1A-C8ECD5A70EC6}" srcId="{EB44FB0C-63CF-4BCB-A38C-F70778AEC43B}" destId="{77526B70-A04F-427E-8150-C482E67B8CD0}" srcOrd="3" destOrd="0" parTransId="{46024099-4A91-4162-98DD-80C9538E592C}" sibTransId="{0C27945D-5B53-4738-AD5B-69A8FC1D91F9}"/>
    <dgm:cxn modelId="{B656C507-3AD1-4A32-8A69-032E356F85CD}" srcId="{EB44FB0C-63CF-4BCB-A38C-F70778AEC43B}" destId="{796F9EAC-241C-4959-B99A-952AA780B39D}" srcOrd="7" destOrd="0" parTransId="{6EE4C990-F3DA-452B-9455-969F4C691E53}" sibTransId="{79814DA7-5FA8-46EE-898D-BD6CD162F04D}"/>
    <dgm:cxn modelId="{B4AE0212-6CAC-47AF-B028-305EB08B18AF}" type="presOf" srcId="{EB44FB0C-63CF-4BCB-A38C-F70778AEC43B}" destId="{E3F4F18F-64F2-4C7E-9291-64956BEDF100}" srcOrd="0" destOrd="0" presId="urn:microsoft.com/office/officeart/2005/8/layout/hList7"/>
    <dgm:cxn modelId="{B5F3F012-21B5-4AD3-B873-6E1E1A051C65}" srcId="{EB44FB0C-63CF-4BCB-A38C-F70778AEC43B}" destId="{3BD12B7C-9A02-481E-97B0-1E7C7BB8FFF1}" srcOrd="4" destOrd="0" parTransId="{B49A2102-B6C5-46FB-A6D8-557D6A8349B4}" sibTransId="{48DE9392-28FA-43D0-9A2D-9EF8D42C39EB}"/>
    <dgm:cxn modelId="{5105B919-5748-4129-9800-44F950995B25}" type="presOf" srcId="{661F3629-445A-4172-A7E5-F38AAD03862B}" destId="{E3E41393-3E4F-4E6D-9EBE-726C8DDBBCCF}" srcOrd="0" destOrd="0" presId="urn:microsoft.com/office/officeart/2005/8/layout/hList7"/>
    <dgm:cxn modelId="{1CA7C219-A6F8-448F-B35A-A829D9C22040}" type="presOf" srcId="{3BD12B7C-9A02-481E-97B0-1E7C7BB8FFF1}" destId="{4B9A271C-0856-489E-98F5-88D9731BE47C}" srcOrd="1" destOrd="0" presId="urn:microsoft.com/office/officeart/2005/8/layout/hList7"/>
    <dgm:cxn modelId="{907D391E-D270-4156-A222-3630135A3235}" type="presOf" srcId="{9F49A1EE-8025-4628-80E6-CBE8D949E75E}" destId="{BF03EBC1-4176-430D-9674-63801EEE832E}" srcOrd="1" destOrd="0" presId="urn:microsoft.com/office/officeart/2005/8/layout/hList7"/>
    <dgm:cxn modelId="{6E017D28-BBB3-4DDA-805A-7182DD9CBFB2}" type="presOf" srcId="{921A0D17-D6A0-488C-A2ED-FB8BFD73F3AA}" destId="{D09DC348-8A95-498D-A17E-9F8C87DF579F}" srcOrd="1" destOrd="0" presId="urn:microsoft.com/office/officeart/2005/8/layout/hList7"/>
    <dgm:cxn modelId="{275E012D-4B9F-4B22-A242-3F4CFC354293}" type="presOf" srcId="{404CCC67-9639-465B-9F0E-6EAE77DB8962}" destId="{DB76E79A-FD4A-4FAA-882F-F222FED4F748}" srcOrd="1" destOrd="0" presId="urn:microsoft.com/office/officeart/2005/8/layout/hList7"/>
    <dgm:cxn modelId="{87AABA30-1682-4D1C-B4E4-FB0BF9236671}" type="presOf" srcId="{064AB82F-5F4D-446A-846B-F04C195A1326}" destId="{B8412794-4CE1-4C30-A03F-01DFC7CE2225}" srcOrd="1" destOrd="0" presId="urn:microsoft.com/office/officeart/2005/8/layout/hList7"/>
    <dgm:cxn modelId="{9CF4C634-CF34-48E5-9DD3-98060BAEC52B}" srcId="{EB44FB0C-63CF-4BCB-A38C-F70778AEC43B}" destId="{404CCC67-9639-465B-9F0E-6EAE77DB8962}" srcOrd="10" destOrd="0" parTransId="{680F27F6-C763-4276-B4B4-97319FF62446}" sibTransId="{1C3D2A5E-7964-4C5D-8E17-5D3E666C0DE0}"/>
    <dgm:cxn modelId="{85F6C148-6633-4D80-8645-FE4FB9DD2629}" type="presOf" srcId="{404CCC67-9639-465B-9F0E-6EAE77DB8962}" destId="{DAC01F2B-6FA3-4BE3-B330-8DA5D59D77F6}" srcOrd="0" destOrd="0" presId="urn:microsoft.com/office/officeart/2005/8/layout/hList7"/>
    <dgm:cxn modelId="{6C0F474E-EAAA-4A6D-B78F-936658E86FD0}" type="presOf" srcId="{7F84C009-2F36-4254-A922-555583880503}" destId="{1474C837-153C-4341-A209-77A6B6BF6B9E}" srcOrd="0" destOrd="0" presId="urn:microsoft.com/office/officeart/2005/8/layout/hList7"/>
    <dgm:cxn modelId="{0F50B965-E47C-4B8A-AD69-5743D30F9DD1}" srcId="{EB44FB0C-63CF-4BCB-A38C-F70778AEC43B}" destId="{3455E85B-4154-4965-AA82-D090844634BB}" srcOrd="5" destOrd="0" parTransId="{C1787E72-335A-41BA-826A-60F87CE91B96}" sibTransId="{661F3629-445A-4172-A7E5-F38AAD03862B}"/>
    <dgm:cxn modelId="{E3F9B169-DBD5-4B86-AF6D-6F6F728BEE5E}" type="presOf" srcId="{AFD03C15-C8F4-4F07-94CB-CBDE6AB5C14E}" destId="{B3BAB21B-C3BE-45C1-991F-ADDC2E2CAD5F}" srcOrd="0" destOrd="0" presId="urn:microsoft.com/office/officeart/2005/8/layout/hList7"/>
    <dgm:cxn modelId="{8E5BC170-94A9-459E-B728-C72495880782}" type="presOf" srcId="{3455E85B-4154-4965-AA82-D090844634BB}" destId="{FC901C82-F291-4C00-BD5F-78EEA07AF666}" srcOrd="1" destOrd="0" presId="urn:microsoft.com/office/officeart/2005/8/layout/hList7"/>
    <dgm:cxn modelId="{10160D74-74A5-4635-AA11-5C14D845C8A5}" srcId="{EB44FB0C-63CF-4BCB-A38C-F70778AEC43B}" destId="{975AE646-34B9-43DF-A6E4-B9D56E5150C8}" srcOrd="6" destOrd="0" parTransId="{1EEA3037-95DC-43E8-B877-A93A1457F12A}" sibTransId="{7F84C009-2F36-4254-A922-555583880503}"/>
    <dgm:cxn modelId="{96FC9D75-7124-4BB9-BD13-5C669235DC2B}" type="presOf" srcId="{77526B70-A04F-427E-8150-C482E67B8CD0}" destId="{7B8B45A5-4212-4A1D-B45A-6F9A63E85B3B}" srcOrd="0" destOrd="0" presId="urn:microsoft.com/office/officeart/2005/8/layout/hList7"/>
    <dgm:cxn modelId="{DD479183-A09D-416C-9E47-E29304D12926}" type="presOf" srcId="{9F49A1EE-8025-4628-80E6-CBE8D949E75E}" destId="{AE8D10D9-1CB6-49A1-9882-680393EB4290}" srcOrd="0" destOrd="0" presId="urn:microsoft.com/office/officeart/2005/8/layout/hList7"/>
    <dgm:cxn modelId="{8675AE8F-8505-4A83-A164-06E1DFCFC0ED}" type="presOf" srcId="{064AB82F-5F4D-446A-846B-F04C195A1326}" destId="{A3134226-397C-499F-A3F9-0DAD7B3F865D}" srcOrd="0" destOrd="0" presId="urn:microsoft.com/office/officeart/2005/8/layout/hList7"/>
    <dgm:cxn modelId="{5840A693-08D5-40A7-97B7-556A3823F445}" type="presOf" srcId="{0278E8F4-5966-44B5-B481-2E0F2CD1FA42}" destId="{79D69AD2-10B5-48D0-A19F-E3AB4AEEC1B7}" srcOrd="0" destOrd="0" presId="urn:microsoft.com/office/officeart/2005/8/layout/hList7"/>
    <dgm:cxn modelId="{E083D19A-FC25-4153-8680-A2913B4FA0B3}" type="presOf" srcId="{921A0D17-D6A0-488C-A2ED-FB8BFD73F3AA}" destId="{DD1C8A13-7AB1-4549-87C5-C3CA45979EFA}" srcOrd="0" destOrd="0" presId="urn:microsoft.com/office/officeart/2005/8/layout/hList7"/>
    <dgm:cxn modelId="{6E0A689F-AE50-4B73-B203-568789712BE9}" type="presOf" srcId="{3455E85B-4154-4965-AA82-D090844634BB}" destId="{4F9C3C75-8FB2-4484-8405-5ABEA96DDD9C}" srcOrd="0" destOrd="0" presId="urn:microsoft.com/office/officeart/2005/8/layout/hList7"/>
    <dgm:cxn modelId="{D2AE69A4-C33A-4A6E-878E-162C4F9C8C56}" type="presOf" srcId="{3DED447E-7EE1-4C23-8FE1-6E1BF47D81DE}" destId="{B8F773F9-DD80-4A43-836B-29A6785FE4BD}" srcOrd="0" destOrd="0" presId="urn:microsoft.com/office/officeart/2005/8/layout/hList7"/>
    <dgm:cxn modelId="{9AA770AD-F977-48AC-8B02-20F47DE3DEFF}" srcId="{EB44FB0C-63CF-4BCB-A38C-F70778AEC43B}" destId="{064AB82F-5F4D-446A-846B-F04C195A1326}" srcOrd="1" destOrd="0" parTransId="{5CC37624-426F-4D3B-8464-DC97E266EE6F}" sibTransId="{C3CDAC4B-FFFF-43D5-B8D5-653C9BB9F2DD}"/>
    <dgm:cxn modelId="{2E6911B6-41BD-41F9-8E40-EEB3A3219EE1}" type="presOf" srcId="{5F3EC08E-8EAF-46A3-A3BB-8B4DC52A1314}" destId="{AEF2E4A4-B2E1-4A46-A71A-91D309E3E683}" srcOrd="0" destOrd="0" presId="urn:microsoft.com/office/officeart/2005/8/layout/hList7"/>
    <dgm:cxn modelId="{F8A5B2BE-5636-4249-8565-B82A62BDC6ED}" type="presOf" srcId="{0C27945D-5B53-4738-AD5B-69A8FC1D91F9}" destId="{68C0D428-1972-40CA-94A3-64FE554E706F}" srcOrd="0" destOrd="0" presId="urn:microsoft.com/office/officeart/2005/8/layout/hList7"/>
    <dgm:cxn modelId="{C9FAA5C3-F0D0-421E-9495-364BC988951A}" type="presOf" srcId="{796F9EAC-241C-4959-B99A-952AA780B39D}" destId="{BE6227F7-1709-44E5-9D0C-88B4CD2139C0}" srcOrd="0" destOrd="0" presId="urn:microsoft.com/office/officeart/2005/8/layout/hList7"/>
    <dgm:cxn modelId="{24235CCA-9EFD-41A0-92B6-D700D0F26B2C}" type="presOf" srcId="{48DE9392-28FA-43D0-9A2D-9EF8D42C39EB}" destId="{3D6ADBAE-8634-41DC-9766-66B7E0E6F083}" srcOrd="0" destOrd="0" presId="urn:microsoft.com/office/officeart/2005/8/layout/hList7"/>
    <dgm:cxn modelId="{8FF874D0-2F0B-4AAD-802A-90F2EB693CED}" type="presOf" srcId="{3DED447E-7EE1-4C23-8FE1-6E1BF47D81DE}" destId="{BACC2F68-8B45-4938-A2E6-6509876F3793}" srcOrd="1" destOrd="0" presId="urn:microsoft.com/office/officeart/2005/8/layout/hList7"/>
    <dgm:cxn modelId="{04BF24D9-9315-4094-9A4C-E9E5ED59F2DC}" type="presOf" srcId="{79814DA7-5FA8-46EE-898D-BD6CD162F04D}" destId="{0FCD182A-1756-4C9B-8063-37016725EFEE}" srcOrd="0" destOrd="0" presId="urn:microsoft.com/office/officeart/2005/8/layout/hList7"/>
    <dgm:cxn modelId="{C6C150DB-565F-4B19-B095-7E5A88EEEA3D}" type="presOf" srcId="{77526B70-A04F-427E-8150-C482E67B8CD0}" destId="{6D99506F-0810-48EF-901B-1266B7F7DD44}" srcOrd="1" destOrd="0" presId="urn:microsoft.com/office/officeart/2005/8/layout/hList7"/>
    <dgm:cxn modelId="{6ABC67E2-96B2-47D2-942B-03C26A41304B}" srcId="{EB44FB0C-63CF-4BCB-A38C-F70778AEC43B}" destId="{9F49A1EE-8025-4628-80E6-CBE8D949E75E}" srcOrd="0" destOrd="0" parTransId="{ECC4A35B-915E-4BA9-AD17-392022382154}" sibTransId="{652434D5-64A5-45F4-B3B3-C51A376C8BFF}"/>
    <dgm:cxn modelId="{CF27E0E3-56CE-464A-B487-D344BF0B77CC}" type="presOf" srcId="{652434D5-64A5-45F4-B3B3-C51A376C8BFF}" destId="{72BA8CAC-CC8F-459F-8147-B0F7656E6F23}" srcOrd="0" destOrd="0" presId="urn:microsoft.com/office/officeart/2005/8/layout/hList7"/>
    <dgm:cxn modelId="{5C07ACE8-6B35-4FDC-A89E-DF9E5C95746D}" type="presOf" srcId="{3BD12B7C-9A02-481E-97B0-1E7C7BB8FFF1}" destId="{EA4EC1B0-617D-4475-A98D-5A65D068A4F5}" srcOrd="0" destOrd="0" presId="urn:microsoft.com/office/officeart/2005/8/layout/hList7"/>
    <dgm:cxn modelId="{FBEE37EE-6832-4FC0-942A-4C5ABEFC79E9}" type="presOf" srcId="{975AE646-34B9-43DF-A6E4-B9D56E5150C8}" destId="{F99A024E-CFF2-4386-AEFD-A15242925F76}" srcOrd="0" destOrd="0" presId="urn:microsoft.com/office/officeart/2005/8/layout/hList7"/>
    <dgm:cxn modelId="{348FB1F7-6425-42F6-B09B-0CEF0D9E0D89}" type="presOf" srcId="{975AE646-34B9-43DF-A6E4-B9D56E5150C8}" destId="{9E01F91D-FA83-4874-8BD6-33E9D3197051}" srcOrd="1" destOrd="0" presId="urn:microsoft.com/office/officeart/2005/8/layout/hList7"/>
    <dgm:cxn modelId="{1F26D8F7-9C36-4B20-BC24-6315581716A0}" srcId="{EB44FB0C-63CF-4BCB-A38C-F70778AEC43B}" destId="{0278E8F4-5966-44B5-B481-2E0F2CD1FA42}" srcOrd="2" destOrd="0" parTransId="{5651EFE4-C385-425C-A733-D19A87DB8ECD}" sibTransId="{AFD03C15-C8F4-4F07-94CB-CBDE6AB5C14E}"/>
    <dgm:cxn modelId="{1C5744F8-ACF4-4569-801E-67B4B3343E02}" type="presOf" srcId="{A6EF26F8-1457-4B95-B998-C99E792BE858}" destId="{37053F72-43D6-4D1B-9133-3599D0E5F104}" srcOrd="0" destOrd="0" presId="urn:microsoft.com/office/officeart/2005/8/layout/hList7"/>
    <dgm:cxn modelId="{9FD749F9-27D4-4AC0-885D-7B26E760F0A6}" type="presParOf" srcId="{E3F4F18F-64F2-4C7E-9291-64956BEDF100}" destId="{E566D274-91E9-442F-A06B-8E36550551CE}" srcOrd="0" destOrd="0" presId="urn:microsoft.com/office/officeart/2005/8/layout/hList7"/>
    <dgm:cxn modelId="{81F267D9-261A-458D-A8C3-F95B17B8C70B}" type="presParOf" srcId="{E3F4F18F-64F2-4C7E-9291-64956BEDF100}" destId="{DD3C1DA4-5D47-4928-9AE3-FC33F08F15C0}" srcOrd="1" destOrd="0" presId="urn:microsoft.com/office/officeart/2005/8/layout/hList7"/>
    <dgm:cxn modelId="{535ADA66-2E39-49E8-AF20-7C7B5F125F15}" type="presParOf" srcId="{DD3C1DA4-5D47-4928-9AE3-FC33F08F15C0}" destId="{8356FB5E-32D9-4D91-BB1B-E94FE88FA9E6}" srcOrd="0" destOrd="0" presId="urn:microsoft.com/office/officeart/2005/8/layout/hList7"/>
    <dgm:cxn modelId="{15EEC4A3-DF8C-49AE-82CB-BD1E5802EAAE}" type="presParOf" srcId="{8356FB5E-32D9-4D91-BB1B-E94FE88FA9E6}" destId="{AE8D10D9-1CB6-49A1-9882-680393EB4290}" srcOrd="0" destOrd="0" presId="urn:microsoft.com/office/officeart/2005/8/layout/hList7"/>
    <dgm:cxn modelId="{B1423957-A960-405A-AF04-909ECB8EB37A}" type="presParOf" srcId="{8356FB5E-32D9-4D91-BB1B-E94FE88FA9E6}" destId="{BF03EBC1-4176-430D-9674-63801EEE832E}" srcOrd="1" destOrd="0" presId="urn:microsoft.com/office/officeart/2005/8/layout/hList7"/>
    <dgm:cxn modelId="{3C222013-69AC-4AA7-BB1E-42B40201D770}" type="presParOf" srcId="{8356FB5E-32D9-4D91-BB1B-E94FE88FA9E6}" destId="{B04BEE59-7959-4A75-AC8D-F89D6EDA8F7F}" srcOrd="2" destOrd="0" presId="urn:microsoft.com/office/officeart/2005/8/layout/hList7"/>
    <dgm:cxn modelId="{694B8D36-CCF4-43B0-89AE-1C4AA1E83C95}" type="presParOf" srcId="{8356FB5E-32D9-4D91-BB1B-E94FE88FA9E6}" destId="{02ED21D5-0A36-4F5A-984B-A0E8F616254F}" srcOrd="3" destOrd="0" presId="urn:microsoft.com/office/officeart/2005/8/layout/hList7"/>
    <dgm:cxn modelId="{B1974139-FD2A-44C1-86CC-D7CBE51C4C04}" type="presParOf" srcId="{DD3C1DA4-5D47-4928-9AE3-FC33F08F15C0}" destId="{72BA8CAC-CC8F-459F-8147-B0F7656E6F23}" srcOrd="1" destOrd="0" presId="urn:microsoft.com/office/officeart/2005/8/layout/hList7"/>
    <dgm:cxn modelId="{B220ACCC-08E9-4F30-97D2-22391CBD3131}" type="presParOf" srcId="{DD3C1DA4-5D47-4928-9AE3-FC33F08F15C0}" destId="{CF14CFA2-0C6C-479B-ADCE-2EA9FDBD7DDA}" srcOrd="2" destOrd="0" presId="urn:microsoft.com/office/officeart/2005/8/layout/hList7"/>
    <dgm:cxn modelId="{EFA1CFB9-1E72-4D67-94A1-A5F7D282001C}" type="presParOf" srcId="{CF14CFA2-0C6C-479B-ADCE-2EA9FDBD7DDA}" destId="{A3134226-397C-499F-A3F9-0DAD7B3F865D}" srcOrd="0" destOrd="0" presId="urn:microsoft.com/office/officeart/2005/8/layout/hList7"/>
    <dgm:cxn modelId="{DC1F3686-47A3-4D62-B7CA-19CB5485881E}" type="presParOf" srcId="{CF14CFA2-0C6C-479B-ADCE-2EA9FDBD7DDA}" destId="{B8412794-4CE1-4C30-A03F-01DFC7CE2225}" srcOrd="1" destOrd="0" presId="urn:microsoft.com/office/officeart/2005/8/layout/hList7"/>
    <dgm:cxn modelId="{7D126F9C-9508-4846-A112-FFAD05A489D9}" type="presParOf" srcId="{CF14CFA2-0C6C-479B-ADCE-2EA9FDBD7DDA}" destId="{2811117C-04B0-4EA1-9B82-09AE6F284F47}" srcOrd="2" destOrd="0" presId="urn:microsoft.com/office/officeart/2005/8/layout/hList7"/>
    <dgm:cxn modelId="{C8434B9E-8766-485A-BB2B-521212B2410E}" type="presParOf" srcId="{CF14CFA2-0C6C-479B-ADCE-2EA9FDBD7DDA}" destId="{1AD817DE-BA6D-4C33-9747-C4CBC12B1D4E}" srcOrd="3" destOrd="0" presId="urn:microsoft.com/office/officeart/2005/8/layout/hList7"/>
    <dgm:cxn modelId="{3A99DF0B-8A1E-4154-8DEC-D5938A534314}" type="presParOf" srcId="{DD3C1DA4-5D47-4928-9AE3-FC33F08F15C0}" destId="{2BEEEDA5-4F11-4DA6-90BE-B9FF756ABDEB}" srcOrd="3" destOrd="0" presId="urn:microsoft.com/office/officeart/2005/8/layout/hList7"/>
    <dgm:cxn modelId="{EB9DF2DB-60AF-4422-B2F1-62BA445B51A8}" type="presParOf" srcId="{DD3C1DA4-5D47-4928-9AE3-FC33F08F15C0}" destId="{41D061D6-34D9-41A4-B165-47ED1379943E}" srcOrd="4" destOrd="0" presId="urn:microsoft.com/office/officeart/2005/8/layout/hList7"/>
    <dgm:cxn modelId="{D0638B7A-D222-47F2-8FE6-80736ACBEFBD}" type="presParOf" srcId="{41D061D6-34D9-41A4-B165-47ED1379943E}" destId="{79D69AD2-10B5-48D0-A19F-E3AB4AEEC1B7}" srcOrd="0" destOrd="0" presId="urn:microsoft.com/office/officeart/2005/8/layout/hList7"/>
    <dgm:cxn modelId="{F8408326-848E-411A-A2CE-D699EBAAB832}" type="presParOf" srcId="{41D061D6-34D9-41A4-B165-47ED1379943E}" destId="{7256EF13-6B91-4C0C-BAC6-6C9A14692637}" srcOrd="1" destOrd="0" presId="urn:microsoft.com/office/officeart/2005/8/layout/hList7"/>
    <dgm:cxn modelId="{A9DCDDB2-0D1B-447F-A543-1A1CB039BA76}" type="presParOf" srcId="{41D061D6-34D9-41A4-B165-47ED1379943E}" destId="{5DE811E3-26DA-4065-BE3D-12BB1BF8B0A8}" srcOrd="2" destOrd="0" presId="urn:microsoft.com/office/officeart/2005/8/layout/hList7"/>
    <dgm:cxn modelId="{70A6269A-0F2E-4127-88C2-37672DE21A1F}" type="presParOf" srcId="{41D061D6-34D9-41A4-B165-47ED1379943E}" destId="{1611E590-06D5-47AD-B474-15668CB1649F}" srcOrd="3" destOrd="0" presId="urn:microsoft.com/office/officeart/2005/8/layout/hList7"/>
    <dgm:cxn modelId="{80172026-F9F6-4485-9E3A-1B8DCEBD9E3B}" type="presParOf" srcId="{DD3C1DA4-5D47-4928-9AE3-FC33F08F15C0}" destId="{B3BAB21B-C3BE-45C1-991F-ADDC2E2CAD5F}" srcOrd="5" destOrd="0" presId="urn:microsoft.com/office/officeart/2005/8/layout/hList7"/>
    <dgm:cxn modelId="{99A408F0-BC84-4ABE-88EB-1C27D541322E}" type="presParOf" srcId="{DD3C1DA4-5D47-4928-9AE3-FC33F08F15C0}" destId="{8E4F3D41-E513-4A2B-81B3-6261F9C845EA}" srcOrd="6" destOrd="0" presId="urn:microsoft.com/office/officeart/2005/8/layout/hList7"/>
    <dgm:cxn modelId="{251B9A8A-5218-4898-AC34-8B65B9310D59}" type="presParOf" srcId="{8E4F3D41-E513-4A2B-81B3-6261F9C845EA}" destId="{7B8B45A5-4212-4A1D-B45A-6F9A63E85B3B}" srcOrd="0" destOrd="0" presId="urn:microsoft.com/office/officeart/2005/8/layout/hList7"/>
    <dgm:cxn modelId="{CCA84C33-D7AC-47DD-B2F9-AF53307AD3F9}" type="presParOf" srcId="{8E4F3D41-E513-4A2B-81B3-6261F9C845EA}" destId="{6D99506F-0810-48EF-901B-1266B7F7DD44}" srcOrd="1" destOrd="0" presId="urn:microsoft.com/office/officeart/2005/8/layout/hList7"/>
    <dgm:cxn modelId="{07E60FCD-DDE9-4379-ABD7-51809C79329D}" type="presParOf" srcId="{8E4F3D41-E513-4A2B-81B3-6261F9C845EA}" destId="{7EF9E9EE-7F6A-4BEE-8965-CB703F052F07}" srcOrd="2" destOrd="0" presId="urn:microsoft.com/office/officeart/2005/8/layout/hList7"/>
    <dgm:cxn modelId="{945CB790-E14B-47E2-926E-7E9417065679}" type="presParOf" srcId="{8E4F3D41-E513-4A2B-81B3-6261F9C845EA}" destId="{D264C622-6BFE-407F-AE3F-342FA5B2F16A}" srcOrd="3" destOrd="0" presId="urn:microsoft.com/office/officeart/2005/8/layout/hList7"/>
    <dgm:cxn modelId="{54AE5A5C-0FC2-4057-82A0-C2D36AE1BA39}" type="presParOf" srcId="{DD3C1DA4-5D47-4928-9AE3-FC33F08F15C0}" destId="{68C0D428-1972-40CA-94A3-64FE554E706F}" srcOrd="7" destOrd="0" presId="urn:microsoft.com/office/officeart/2005/8/layout/hList7"/>
    <dgm:cxn modelId="{941A2CE1-2033-4694-A2CD-C21294563A62}" type="presParOf" srcId="{DD3C1DA4-5D47-4928-9AE3-FC33F08F15C0}" destId="{EF163C12-2D96-4D65-B7A5-6E5500F5C5A6}" srcOrd="8" destOrd="0" presId="urn:microsoft.com/office/officeart/2005/8/layout/hList7"/>
    <dgm:cxn modelId="{974FDA4C-AA6B-40DE-BC7F-EACF4DFFF147}" type="presParOf" srcId="{EF163C12-2D96-4D65-B7A5-6E5500F5C5A6}" destId="{EA4EC1B0-617D-4475-A98D-5A65D068A4F5}" srcOrd="0" destOrd="0" presId="urn:microsoft.com/office/officeart/2005/8/layout/hList7"/>
    <dgm:cxn modelId="{EE36D484-22BC-48C1-919B-FA97D70A2349}" type="presParOf" srcId="{EF163C12-2D96-4D65-B7A5-6E5500F5C5A6}" destId="{4B9A271C-0856-489E-98F5-88D9731BE47C}" srcOrd="1" destOrd="0" presId="urn:microsoft.com/office/officeart/2005/8/layout/hList7"/>
    <dgm:cxn modelId="{0D524158-9B8B-4B6C-AA7A-6FF534DFC194}" type="presParOf" srcId="{EF163C12-2D96-4D65-B7A5-6E5500F5C5A6}" destId="{2A81502A-75AA-42F9-988E-93B7510EDB75}" srcOrd="2" destOrd="0" presId="urn:microsoft.com/office/officeart/2005/8/layout/hList7"/>
    <dgm:cxn modelId="{4D8B88E3-3CBA-4B72-838E-710ED7851AB9}" type="presParOf" srcId="{EF163C12-2D96-4D65-B7A5-6E5500F5C5A6}" destId="{C65FFDAC-92EF-45EA-AB5C-04DD46AA389B}" srcOrd="3" destOrd="0" presId="urn:microsoft.com/office/officeart/2005/8/layout/hList7"/>
    <dgm:cxn modelId="{D8F0251F-D08F-432A-A9B6-738B19272E7F}" type="presParOf" srcId="{DD3C1DA4-5D47-4928-9AE3-FC33F08F15C0}" destId="{3D6ADBAE-8634-41DC-9766-66B7E0E6F083}" srcOrd="9" destOrd="0" presId="urn:microsoft.com/office/officeart/2005/8/layout/hList7"/>
    <dgm:cxn modelId="{6E024E1C-DD60-47CC-851D-AF6729DA08C1}" type="presParOf" srcId="{DD3C1DA4-5D47-4928-9AE3-FC33F08F15C0}" destId="{711AFBAD-CE35-4FE8-95CD-AFB67C25E93D}" srcOrd="10" destOrd="0" presId="urn:microsoft.com/office/officeart/2005/8/layout/hList7"/>
    <dgm:cxn modelId="{C8B338D3-53A2-4590-AF92-045EB7732203}" type="presParOf" srcId="{711AFBAD-CE35-4FE8-95CD-AFB67C25E93D}" destId="{4F9C3C75-8FB2-4484-8405-5ABEA96DDD9C}" srcOrd="0" destOrd="0" presId="urn:microsoft.com/office/officeart/2005/8/layout/hList7"/>
    <dgm:cxn modelId="{33DFA2FF-9507-483C-99DD-2FEB981A8E40}" type="presParOf" srcId="{711AFBAD-CE35-4FE8-95CD-AFB67C25E93D}" destId="{FC901C82-F291-4C00-BD5F-78EEA07AF666}" srcOrd="1" destOrd="0" presId="urn:microsoft.com/office/officeart/2005/8/layout/hList7"/>
    <dgm:cxn modelId="{94AEB082-D072-4416-9ACB-21E2CFA9EA45}" type="presParOf" srcId="{711AFBAD-CE35-4FE8-95CD-AFB67C25E93D}" destId="{25892501-A53D-4934-80B7-E2E4EAC8628A}" srcOrd="2" destOrd="0" presId="urn:microsoft.com/office/officeart/2005/8/layout/hList7"/>
    <dgm:cxn modelId="{BA0CA377-5C98-4FCF-B55A-1D5B39D9051F}" type="presParOf" srcId="{711AFBAD-CE35-4FE8-95CD-AFB67C25E93D}" destId="{B6C513BC-F76A-4521-9B6E-82F0EEBBCCB3}" srcOrd="3" destOrd="0" presId="urn:microsoft.com/office/officeart/2005/8/layout/hList7"/>
    <dgm:cxn modelId="{E65AD767-557B-4D08-88DD-3772C1F9039E}" type="presParOf" srcId="{DD3C1DA4-5D47-4928-9AE3-FC33F08F15C0}" destId="{E3E41393-3E4F-4E6D-9EBE-726C8DDBBCCF}" srcOrd="11" destOrd="0" presId="urn:microsoft.com/office/officeart/2005/8/layout/hList7"/>
    <dgm:cxn modelId="{24362DAD-7C9A-4416-A5DD-443AE8BBB232}" type="presParOf" srcId="{DD3C1DA4-5D47-4928-9AE3-FC33F08F15C0}" destId="{2B6F0F7B-8632-47B0-B93B-AA5F3FD226BF}" srcOrd="12" destOrd="0" presId="urn:microsoft.com/office/officeart/2005/8/layout/hList7"/>
    <dgm:cxn modelId="{869DB6F7-1DB7-4786-A8BA-D6873ED0E92C}" type="presParOf" srcId="{2B6F0F7B-8632-47B0-B93B-AA5F3FD226BF}" destId="{F99A024E-CFF2-4386-AEFD-A15242925F76}" srcOrd="0" destOrd="0" presId="urn:microsoft.com/office/officeart/2005/8/layout/hList7"/>
    <dgm:cxn modelId="{7495144A-90FB-4367-85BA-4F5E984FABC1}" type="presParOf" srcId="{2B6F0F7B-8632-47B0-B93B-AA5F3FD226BF}" destId="{9E01F91D-FA83-4874-8BD6-33E9D3197051}" srcOrd="1" destOrd="0" presId="urn:microsoft.com/office/officeart/2005/8/layout/hList7"/>
    <dgm:cxn modelId="{0F8A4397-AE5A-4BB1-AEF2-AEAA65DD81A0}" type="presParOf" srcId="{2B6F0F7B-8632-47B0-B93B-AA5F3FD226BF}" destId="{F6BEED67-3E43-4618-89CA-9510F7BC7A31}" srcOrd="2" destOrd="0" presId="urn:microsoft.com/office/officeart/2005/8/layout/hList7"/>
    <dgm:cxn modelId="{3D305083-6A61-42AC-A417-471DCDEC310F}" type="presParOf" srcId="{2B6F0F7B-8632-47B0-B93B-AA5F3FD226BF}" destId="{4500DD55-CC6A-470A-AEE9-DBA86A9A2BE2}" srcOrd="3" destOrd="0" presId="urn:microsoft.com/office/officeart/2005/8/layout/hList7"/>
    <dgm:cxn modelId="{0C02F63A-DD48-4FB7-8A7B-D095CDC3770D}" type="presParOf" srcId="{DD3C1DA4-5D47-4928-9AE3-FC33F08F15C0}" destId="{1474C837-153C-4341-A209-77A6B6BF6B9E}" srcOrd="13" destOrd="0" presId="urn:microsoft.com/office/officeart/2005/8/layout/hList7"/>
    <dgm:cxn modelId="{415C2B50-803F-4C42-B30F-F5524CFA8E49}" type="presParOf" srcId="{DD3C1DA4-5D47-4928-9AE3-FC33F08F15C0}" destId="{C848AC9E-E2EA-4017-A192-27E8C402D66D}" srcOrd="14" destOrd="0" presId="urn:microsoft.com/office/officeart/2005/8/layout/hList7"/>
    <dgm:cxn modelId="{CD2CE5F1-5D7E-4275-97A8-E6236CF9E84B}" type="presParOf" srcId="{C848AC9E-E2EA-4017-A192-27E8C402D66D}" destId="{BE6227F7-1709-44E5-9D0C-88B4CD2139C0}" srcOrd="0" destOrd="0" presId="urn:microsoft.com/office/officeart/2005/8/layout/hList7"/>
    <dgm:cxn modelId="{BC64FA05-5A63-4ACC-9F9D-D2C265DDD9D0}" type="presParOf" srcId="{C848AC9E-E2EA-4017-A192-27E8C402D66D}" destId="{DA0482B2-C0A9-42EA-A0E8-E61641A37797}" srcOrd="1" destOrd="0" presId="urn:microsoft.com/office/officeart/2005/8/layout/hList7"/>
    <dgm:cxn modelId="{95F62451-969B-426D-B3C2-76DE726F0AC7}" type="presParOf" srcId="{C848AC9E-E2EA-4017-A192-27E8C402D66D}" destId="{346885DB-76AD-4D22-B9FF-EA8ED9654230}" srcOrd="2" destOrd="0" presId="urn:microsoft.com/office/officeart/2005/8/layout/hList7"/>
    <dgm:cxn modelId="{01747140-B53F-4C79-9992-20B06ECD4800}" type="presParOf" srcId="{C848AC9E-E2EA-4017-A192-27E8C402D66D}" destId="{0EFF7407-6057-425D-81AE-3C6F9461965D}" srcOrd="3" destOrd="0" presId="urn:microsoft.com/office/officeart/2005/8/layout/hList7"/>
    <dgm:cxn modelId="{E043B1E5-02F9-4144-91B5-38753F39F2AF}" type="presParOf" srcId="{DD3C1DA4-5D47-4928-9AE3-FC33F08F15C0}" destId="{0FCD182A-1756-4C9B-8063-37016725EFEE}" srcOrd="15" destOrd="0" presId="urn:microsoft.com/office/officeart/2005/8/layout/hList7"/>
    <dgm:cxn modelId="{2221F757-4BDF-47BC-AF99-FCBF7E91481C}" type="presParOf" srcId="{DD3C1DA4-5D47-4928-9AE3-FC33F08F15C0}" destId="{DAC5EED0-DE9D-4D04-AC55-38198E1C1D3F}" srcOrd="16" destOrd="0" presId="urn:microsoft.com/office/officeart/2005/8/layout/hList7"/>
    <dgm:cxn modelId="{50A214A9-6DCC-45B3-9524-6954603ECAF5}" type="presParOf" srcId="{DAC5EED0-DE9D-4D04-AC55-38198E1C1D3F}" destId="{DD1C8A13-7AB1-4549-87C5-C3CA45979EFA}" srcOrd="0" destOrd="0" presId="urn:microsoft.com/office/officeart/2005/8/layout/hList7"/>
    <dgm:cxn modelId="{99B505F4-48D4-4450-8A91-EF214C6F44A1}" type="presParOf" srcId="{DAC5EED0-DE9D-4D04-AC55-38198E1C1D3F}" destId="{D09DC348-8A95-498D-A17E-9F8C87DF579F}" srcOrd="1" destOrd="0" presId="urn:microsoft.com/office/officeart/2005/8/layout/hList7"/>
    <dgm:cxn modelId="{467D1313-7C1E-4BBD-973B-114352743394}" type="presParOf" srcId="{DAC5EED0-DE9D-4D04-AC55-38198E1C1D3F}" destId="{4ADCFFB0-889E-4F55-AC8C-3F2EB837F966}" srcOrd="2" destOrd="0" presId="urn:microsoft.com/office/officeart/2005/8/layout/hList7"/>
    <dgm:cxn modelId="{05A0B159-D92F-4DAD-B2B0-96B92B018ECE}" type="presParOf" srcId="{DAC5EED0-DE9D-4D04-AC55-38198E1C1D3F}" destId="{93FD4946-FD92-4A20-8EA1-F0764E8DBEAD}" srcOrd="3" destOrd="0" presId="urn:microsoft.com/office/officeart/2005/8/layout/hList7"/>
    <dgm:cxn modelId="{755F4617-2DA6-4FD0-B541-2A7C16D4E5C7}" type="presParOf" srcId="{DD3C1DA4-5D47-4928-9AE3-FC33F08F15C0}" destId="{37053F72-43D6-4D1B-9133-3599D0E5F104}" srcOrd="17" destOrd="0" presId="urn:microsoft.com/office/officeart/2005/8/layout/hList7"/>
    <dgm:cxn modelId="{E15DCDE9-6A40-4C5B-ACE7-53629411ABF8}" type="presParOf" srcId="{DD3C1DA4-5D47-4928-9AE3-FC33F08F15C0}" destId="{D4CB7DFF-BBC4-4F14-8522-EC4E132B85B5}" srcOrd="18" destOrd="0" presId="urn:microsoft.com/office/officeart/2005/8/layout/hList7"/>
    <dgm:cxn modelId="{404DFAA8-CAA9-4BAB-B30D-2EC04766D1B5}" type="presParOf" srcId="{D4CB7DFF-BBC4-4F14-8522-EC4E132B85B5}" destId="{B8F773F9-DD80-4A43-836B-29A6785FE4BD}" srcOrd="0" destOrd="0" presId="urn:microsoft.com/office/officeart/2005/8/layout/hList7"/>
    <dgm:cxn modelId="{765B6C75-312E-416B-895D-3FCFC8C3FCEC}" type="presParOf" srcId="{D4CB7DFF-BBC4-4F14-8522-EC4E132B85B5}" destId="{BACC2F68-8B45-4938-A2E6-6509876F3793}" srcOrd="1" destOrd="0" presId="urn:microsoft.com/office/officeart/2005/8/layout/hList7"/>
    <dgm:cxn modelId="{2C822D3F-5E10-4F49-9210-A1A4843A0C31}" type="presParOf" srcId="{D4CB7DFF-BBC4-4F14-8522-EC4E132B85B5}" destId="{677A04E2-498D-4866-9B3B-CB3D4D1FDB28}" srcOrd="2" destOrd="0" presId="urn:microsoft.com/office/officeart/2005/8/layout/hList7"/>
    <dgm:cxn modelId="{F63DD2A7-9DCA-4BC7-8FD2-D38F7FAC2557}" type="presParOf" srcId="{D4CB7DFF-BBC4-4F14-8522-EC4E132B85B5}" destId="{ADCB6192-C631-46E8-9686-AC2380868101}" srcOrd="3" destOrd="0" presId="urn:microsoft.com/office/officeart/2005/8/layout/hList7"/>
    <dgm:cxn modelId="{1E00F3C5-C891-4142-82C9-E9A44B53EC76}" type="presParOf" srcId="{DD3C1DA4-5D47-4928-9AE3-FC33F08F15C0}" destId="{AEF2E4A4-B2E1-4A46-A71A-91D309E3E683}" srcOrd="19" destOrd="0" presId="urn:microsoft.com/office/officeart/2005/8/layout/hList7"/>
    <dgm:cxn modelId="{173A0AEE-CA38-44E9-AD9E-8B149340B77C}" type="presParOf" srcId="{DD3C1DA4-5D47-4928-9AE3-FC33F08F15C0}" destId="{852BD61F-32A9-451F-9840-DE3AF1A5BD4F}" srcOrd="20" destOrd="0" presId="urn:microsoft.com/office/officeart/2005/8/layout/hList7"/>
    <dgm:cxn modelId="{381E6B91-F6DD-42C3-A7ED-FA3863979330}" type="presParOf" srcId="{852BD61F-32A9-451F-9840-DE3AF1A5BD4F}" destId="{DAC01F2B-6FA3-4BE3-B330-8DA5D59D77F6}" srcOrd="0" destOrd="0" presId="urn:microsoft.com/office/officeart/2005/8/layout/hList7"/>
    <dgm:cxn modelId="{D6CCB834-899D-4787-A8D6-AD7B66107B2F}" type="presParOf" srcId="{852BD61F-32A9-451F-9840-DE3AF1A5BD4F}" destId="{DB76E79A-FD4A-4FAA-882F-F222FED4F748}" srcOrd="1" destOrd="0" presId="urn:microsoft.com/office/officeart/2005/8/layout/hList7"/>
    <dgm:cxn modelId="{886A3F1B-E036-4570-B8E2-E390EC44B202}" type="presParOf" srcId="{852BD61F-32A9-451F-9840-DE3AF1A5BD4F}" destId="{78CEBFF5-439A-4298-AFCB-51805A60F1A2}" srcOrd="2" destOrd="0" presId="urn:microsoft.com/office/officeart/2005/8/layout/hList7"/>
    <dgm:cxn modelId="{0BFAB440-F209-4B55-8075-491FEB27CA64}" type="presParOf" srcId="{852BD61F-32A9-451F-9840-DE3AF1A5BD4F}" destId="{8415831D-786C-44A2-84D8-5820B0E189B9}"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A4BF19-3B1F-403D-97AA-5F1C1D2652B7}" type="doc">
      <dgm:prSet loTypeId="urn:microsoft.com/office/officeart/2005/8/layout/arrow1" loCatId="relationship" qsTypeId="urn:microsoft.com/office/officeart/2005/8/quickstyle/simple1" qsCatId="simple" csTypeId="urn:microsoft.com/office/officeart/2005/8/colors/accent1_2" csCatId="accent1" phldr="1"/>
      <dgm:spPr/>
      <dgm:t>
        <a:bodyPr/>
        <a:lstStyle/>
        <a:p>
          <a:endParaRPr lang="en-GB"/>
        </a:p>
      </dgm:t>
    </dgm:pt>
    <dgm:pt modelId="{867AA21D-E028-459A-B554-49BC525B64CF}">
      <dgm:prSet phldrT="[Text]"/>
      <dgm:spPr>
        <a:solidFill>
          <a:srgbClr val="FF0000"/>
        </a:solidFill>
      </dgm:spPr>
      <dgm:t>
        <a:bodyPr/>
        <a:lstStyle/>
        <a:p>
          <a:r>
            <a:rPr lang="en-GB" dirty="0"/>
            <a:t>Y Cwricwlwm </a:t>
          </a:r>
          <a:r>
            <a:rPr lang="en-GB" dirty="0" err="1"/>
            <a:t>Cymreig</a:t>
          </a:r>
          <a:endParaRPr lang="en-GB" dirty="0"/>
        </a:p>
      </dgm:t>
    </dgm:pt>
    <dgm:pt modelId="{3E3F1E32-E24B-4AF3-A4D2-AA61DAF20E19}" type="parTrans" cxnId="{F77A58D9-00BF-484B-A074-756C567E5D99}">
      <dgm:prSet/>
      <dgm:spPr/>
      <dgm:t>
        <a:bodyPr/>
        <a:lstStyle/>
        <a:p>
          <a:endParaRPr lang="en-GB"/>
        </a:p>
      </dgm:t>
    </dgm:pt>
    <dgm:pt modelId="{9A62DF12-8C8A-4FFA-94E5-C6DBDC9F381E}" type="sibTrans" cxnId="{F77A58D9-00BF-484B-A074-756C567E5D99}">
      <dgm:prSet/>
      <dgm:spPr/>
      <dgm:t>
        <a:bodyPr/>
        <a:lstStyle/>
        <a:p>
          <a:endParaRPr lang="en-GB"/>
        </a:p>
      </dgm:t>
    </dgm:pt>
    <dgm:pt modelId="{FC28400B-C5A2-4EBE-B493-5B8BA36AED8E}">
      <dgm:prSet phldrT="[Text]"/>
      <dgm:spPr>
        <a:solidFill>
          <a:srgbClr val="FF0000"/>
        </a:solidFill>
      </dgm:spPr>
      <dgm:t>
        <a:bodyPr/>
        <a:lstStyle/>
        <a:p>
          <a:r>
            <a:rPr lang="en-GB" dirty="0"/>
            <a:t>The Curriculum </a:t>
          </a:r>
          <a:r>
            <a:rPr lang="en-GB" dirty="0" err="1"/>
            <a:t>Cymreig</a:t>
          </a:r>
          <a:endParaRPr lang="en-GB" dirty="0"/>
        </a:p>
      </dgm:t>
    </dgm:pt>
    <dgm:pt modelId="{82EA3030-27CC-4736-9B3C-EC73216272B3}" type="parTrans" cxnId="{973B4528-F3CA-4981-A448-D272E358B710}">
      <dgm:prSet/>
      <dgm:spPr/>
      <dgm:t>
        <a:bodyPr/>
        <a:lstStyle/>
        <a:p>
          <a:endParaRPr lang="en-GB"/>
        </a:p>
      </dgm:t>
    </dgm:pt>
    <dgm:pt modelId="{BABC64FA-ED83-467A-98F8-BD98BD01C2C1}" type="sibTrans" cxnId="{973B4528-F3CA-4981-A448-D272E358B710}">
      <dgm:prSet/>
      <dgm:spPr/>
      <dgm:t>
        <a:bodyPr/>
        <a:lstStyle/>
        <a:p>
          <a:endParaRPr lang="en-GB"/>
        </a:p>
      </dgm:t>
    </dgm:pt>
    <dgm:pt modelId="{5C228BE8-D86E-4912-BABD-F04B26B4A15D}" type="pres">
      <dgm:prSet presAssocID="{9EA4BF19-3B1F-403D-97AA-5F1C1D2652B7}" presName="cycle" presStyleCnt="0">
        <dgm:presLayoutVars>
          <dgm:dir/>
          <dgm:resizeHandles val="exact"/>
        </dgm:presLayoutVars>
      </dgm:prSet>
      <dgm:spPr/>
    </dgm:pt>
    <dgm:pt modelId="{4FEEF331-1429-4BE0-AE1C-BB27D2782746}" type="pres">
      <dgm:prSet presAssocID="{867AA21D-E028-459A-B554-49BC525B64CF}" presName="arrow" presStyleLbl="node1" presStyleIdx="0" presStyleCnt="2" custScaleX="53954" custScaleY="83359" custRadScaleRad="101346" custRadScaleInc="1013">
        <dgm:presLayoutVars>
          <dgm:bulletEnabled val="1"/>
        </dgm:presLayoutVars>
      </dgm:prSet>
      <dgm:spPr/>
    </dgm:pt>
    <dgm:pt modelId="{1E077E36-118F-4813-BCE9-917ED59478F2}" type="pres">
      <dgm:prSet presAssocID="{FC28400B-C5A2-4EBE-B493-5B8BA36AED8E}" presName="arrow" presStyleLbl="node1" presStyleIdx="1" presStyleCnt="2" custScaleX="54400" custScaleY="81067" custRadScaleRad="98894" custRadScaleInc="-773">
        <dgm:presLayoutVars>
          <dgm:bulletEnabled val="1"/>
        </dgm:presLayoutVars>
      </dgm:prSet>
      <dgm:spPr/>
    </dgm:pt>
  </dgm:ptLst>
  <dgm:cxnLst>
    <dgm:cxn modelId="{973B4528-F3CA-4981-A448-D272E358B710}" srcId="{9EA4BF19-3B1F-403D-97AA-5F1C1D2652B7}" destId="{FC28400B-C5A2-4EBE-B493-5B8BA36AED8E}" srcOrd="1" destOrd="0" parTransId="{82EA3030-27CC-4736-9B3C-EC73216272B3}" sibTransId="{BABC64FA-ED83-467A-98F8-BD98BD01C2C1}"/>
    <dgm:cxn modelId="{00FA113D-7845-45B7-BE23-C9390702924C}" type="presOf" srcId="{FC28400B-C5A2-4EBE-B493-5B8BA36AED8E}" destId="{1E077E36-118F-4813-BCE9-917ED59478F2}" srcOrd="0" destOrd="0" presId="urn:microsoft.com/office/officeart/2005/8/layout/arrow1"/>
    <dgm:cxn modelId="{89AFF052-E13D-4BEE-A8BE-DAC220303D3D}" type="presOf" srcId="{9EA4BF19-3B1F-403D-97AA-5F1C1D2652B7}" destId="{5C228BE8-D86E-4912-BABD-F04B26B4A15D}" srcOrd="0" destOrd="0" presId="urn:microsoft.com/office/officeart/2005/8/layout/arrow1"/>
    <dgm:cxn modelId="{6C108F8B-1315-4C78-99EB-D79E9CDF53C2}" type="presOf" srcId="{867AA21D-E028-459A-B554-49BC525B64CF}" destId="{4FEEF331-1429-4BE0-AE1C-BB27D2782746}" srcOrd="0" destOrd="0" presId="urn:microsoft.com/office/officeart/2005/8/layout/arrow1"/>
    <dgm:cxn modelId="{F77A58D9-00BF-484B-A074-756C567E5D99}" srcId="{9EA4BF19-3B1F-403D-97AA-5F1C1D2652B7}" destId="{867AA21D-E028-459A-B554-49BC525B64CF}" srcOrd="0" destOrd="0" parTransId="{3E3F1E32-E24B-4AF3-A4D2-AA61DAF20E19}" sibTransId="{9A62DF12-8C8A-4FFA-94E5-C6DBDC9F381E}"/>
    <dgm:cxn modelId="{353ABCE6-F428-475E-8C47-3A0C7C9F0F85}" type="presParOf" srcId="{5C228BE8-D86E-4912-BABD-F04B26B4A15D}" destId="{4FEEF331-1429-4BE0-AE1C-BB27D2782746}" srcOrd="0" destOrd="0" presId="urn:microsoft.com/office/officeart/2005/8/layout/arrow1"/>
    <dgm:cxn modelId="{8B4F6562-9888-49AD-B381-6DF183E00EE8}" type="presParOf" srcId="{5C228BE8-D86E-4912-BABD-F04B26B4A15D}" destId="{1E077E36-118F-4813-BCE9-917ED59478F2}" srcOrd="1" destOrd="0" presId="urn:microsoft.com/office/officeart/2005/8/layout/arrow1"/>
  </dgm:cxnLst>
  <dgm:bg>
    <a:noFill/>
  </dgm:bg>
  <dgm:whole/>
  <dgm:extLst>
    <a:ext uri="http://schemas.microsoft.com/office/drawing/2008/diagram">
      <dsp:dataModelExt xmlns:dsp="http://schemas.microsoft.com/office/drawing/2008/diagram" relId="rId11"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20373571-2008-4CF6-A3B9-FDB4CF2AC536}" type="doc">
      <dgm:prSet loTypeId="urn:microsoft.com/office/officeart/2005/8/layout/default" loCatId="list" qsTypeId="urn:microsoft.com/office/officeart/2005/8/quickstyle/simple1" qsCatId="simple" csTypeId="urn:microsoft.com/office/officeart/2005/8/colors/accent0_1" csCatId="mainScheme" phldr="1"/>
      <dgm:spPr/>
      <dgm:t>
        <a:bodyPr/>
        <a:lstStyle/>
        <a:p>
          <a:endParaRPr lang="en-GB"/>
        </a:p>
      </dgm:t>
    </dgm:pt>
    <dgm:pt modelId="{9FBD164B-4347-4F65-BFD2-AFAEA8268230}">
      <dgm:prSet phldrT="[Text]" custT="1"/>
      <dgm:spPr>
        <a:solidFill>
          <a:srgbClr val="FF9966"/>
        </a:solidFill>
      </dgm:spPr>
      <dgm:t>
        <a:bodyPr/>
        <a:lstStyle/>
        <a:p>
          <a:r>
            <a:rPr lang="en-GB" sz="2800" dirty="0"/>
            <a:t>National Curriculum</a:t>
          </a:r>
        </a:p>
        <a:p>
          <a:r>
            <a:rPr lang="en-GB" sz="2800" dirty="0"/>
            <a:t>Wales</a:t>
          </a:r>
        </a:p>
      </dgm:t>
    </dgm:pt>
    <dgm:pt modelId="{168EC944-335E-48E9-BE38-1E557AC3CCD0}" type="parTrans" cxnId="{ED2C0C54-BD5B-4462-A432-6AA5244FE94C}">
      <dgm:prSet/>
      <dgm:spPr/>
      <dgm:t>
        <a:bodyPr/>
        <a:lstStyle/>
        <a:p>
          <a:endParaRPr lang="en-GB"/>
        </a:p>
      </dgm:t>
    </dgm:pt>
    <dgm:pt modelId="{1B4C3D70-0D40-4224-93DE-80B198332E48}" type="sibTrans" cxnId="{ED2C0C54-BD5B-4462-A432-6AA5244FE94C}">
      <dgm:prSet/>
      <dgm:spPr/>
      <dgm:t>
        <a:bodyPr/>
        <a:lstStyle/>
        <a:p>
          <a:endParaRPr lang="en-GB"/>
        </a:p>
      </dgm:t>
    </dgm:pt>
    <dgm:pt modelId="{4E51BDA0-C1E9-4EFE-B694-97A5DC071B64}">
      <dgm:prSet phldrT="[Text]" custT="1"/>
      <dgm:spPr>
        <a:solidFill>
          <a:srgbClr val="00B0F0"/>
        </a:solidFill>
      </dgm:spPr>
      <dgm:t>
        <a:bodyPr/>
        <a:lstStyle/>
        <a:p>
          <a:r>
            <a:rPr lang="en-GB" sz="2800" dirty="0"/>
            <a:t>National Curriculum</a:t>
          </a:r>
        </a:p>
        <a:p>
          <a:r>
            <a:rPr lang="en-GB" sz="2800" dirty="0"/>
            <a:t>England</a:t>
          </a:r>
        </a:p>
      </dgm:t>
    </dgm:pt>
    <dgm:pt modelId="{AF18B1D2-564C-45D5-8978-915E3D7E27C1}" type="parTrans" cxnId="{1FD76496-B2D4-4C3F-84A8-8161D7F292AC}">
      <dgm:prSet/>
      <dgm:spPr/>
      <dgm:t>
        <a:bodyPr/>
        <a:lstStyle/>
        <a:p>
          <a:endParaRPr lang="en-GB"/>
        </a:p>
      </dgm:t>
    </dgm:pt>
    <dgm:pt modelId="{ED79AA3E-F4A8-47B0-985F-83036B3B8F6E}" type="sibTrans" cxnId="{1FD76496-B2D4-4C3F-84A8-8161D7F292AC}">
      <dgm:prSet/>
      <dgm:spPr/>
      <dgm:t>
        <a:bodyPr/>
        <a:lstStyle/>
        <a:p>
          <a:endParaRPr lang="en-GB"/>
        </a:p>
      </dgm:t>
    </dgm:pt>
    <dgm:pt modelId="{2087DAF2-38FC-4D76-AB86-AD4D6E859667}">
      <dgm:prSet phldrT="[Text]" custT="1"/>
      <dgm:spPr>
        <a:solidFill>
          <a:srgbClr val="00B0F0"/>
        </a:solidFill>
      </dgm:spPr>
      <dgm:t>
        <a:bodyPr/>
        <a:lstStyle/>
        <a:p>
          <a:r>
            <a:rPr lang="en-GB" sz="2800" dirty="0"/>
            <a:t>National</a:t>
          </a:r>
        </a:p>
        <a:p>
          <a:r>
            <a:rPr lang="en-GB" sz="2800" dirty="0"/>
            <a:t>Curriculum 1988</a:t>
          </a:r>
        </a:p>
        <a:p>
          <a:endParaRPr lang="en-GB" sz="1400" dirty="0"/>
        </a:p>
      </dgm:t>
    </dgm:pt>
    <dgm:pt modelId="{FA2413FC-93FC-46A8-AC89-BD0227762151}" type="parTrans" cxnId="{BF21F8AF-0D52-4C97-9A59-7AA861A2E6A5}">
      <dgm:prSet/>
      <dgm:spPr/>
      <dgm:t>
        <a:bodyPr/>
        <a:lstStyle/>
        <a:p>
          <a:endParaRPr lang="en-GB"/>
        </a:p>
      </dgm:t>
    </dgm:pt>
    <dgm:pt modelId="{1CE05132-5B30-4928-94BA-23D8C1931898}" type="sibTrans" cxnId="{BF21F8AF-0D52-4C97-9A59-7AA861A2E6A5}">
      <dgm:prSet/>
      <dgm:spPr/>
      <dgm:t>
        <a:bodyPr/>
        <a:lstStyle/>
        <a:p>
          <a:endParaRPr lang="en-GB"/>
        </a:p>
      </dgm:t>
    </dgm:pt>
    <dgm:pt modelId="{86A3FF0D-3BFA-4ADC-9649-E21E262CD25B}" type="pres">
      <dgm:prSet presAssocID="{20373571-2008-4CF6-A3B9-FDB4CF2AC536}" presName="diagram" presStyleCnt="0">
        <dgm:presLayoutVars>
          <dgm:dir/>
          <dgm:resizeHandles val="exact"/>
        </dgm:presLayoutVars>
      </dgm:prSet>
      <dgm:spPr/>
    </dgm:pt>
    <dgm:pt modelId="{9F091295-1CF5-47E4-AC42-D0AC74FE6A31}" type="pres">
      <dgm:prSet presAssocID="{9FBD164B-4347-4F65-BFD2-AFAEA8268230}" presName="node" presStyleLbl="node1" presStyleIdx="0" presStyleCnt="3" custScaleX="32163" custScaleY="22729" custLinFactNeighborX="16308" custLinFactNeighborY="38427">
        <dgm:presLayoutVars>
          <dgm:bulletEnabled val="1"/>
        </dgm:presLayoutVars>
      </dgm:prSet>
      <dgm:spPr/>
    </dgm:pt>
    <dgm:pt modelId="{6B5E6187-2B19-42B5-A83D-FCF0853F001A}" type="pres">
      <dgm:prSet presAssocID="{1B4C3D70-0D40-4224-93DE-80B198332E48}" presName="sibTrans" presStyleCnt="0"/>
      <dgm:spPr/>
    </dgm:pt>
    <dgm:pt modelId="{E5FA3551-2339-4B3C-850A-2BAC2A58F218}" type="pres">
      <dgm:prSet presAssocID="{4E51BDA0-C1E9-4EFE-B694-97A5DC071B64}" presName="node" presStyleLbl="node1" presStyleIdx="1" presStyleCnt="3" custScaleX="34080" custScaleY="23251" custLinFactNeighborX="9232" custLinFactNeighborY="38076">
        <dgm:presLayoutVars>
          <dgm:bulletEnabled val="1"/>
        </dgm:presLayoutVars>
      </dgm:prSet>
      <dgm:spPr/>
    </dgm:pt>
    <dgm:pt modelId="{7D9E6386-6F15-46D5-B840-354AA3424DD4}" type="pres">
      <dgm:prSet presAssocID="{ED79AA3E-F4A8-47B0-985F-83036B3B8F6E}" presName="sibTrans" presStyleCnt="0"/>
      <dgm:spPr/>
    </dgm:pt>
    <dgm:pt modelId="{7EAFA8E8-C54F-40A7-A0DE-0FC15422B405}" type="pres">
      <dgm:prSet presAssocID="{2087DAF2-38FC-4D76-AB86-AD4D6E859667}" presName="node" presStyleLbl="node1" presStyleIdx="2" presStyleCnt="3" custScaleX="30889" custScaleY="24340" custLinFactNeighborX="15445" custLinFactNeighborY="-41839">
        <dgm:presLayoutVars>
          <dgm:bulletEnabled val="1"/>
        </dgm:presLayoutVars>
      </dgm:prSet>
      <dgm:spPr/>
    </dgm:pt>
  </dgm:ptLst>
  <dgm:cxnLst>
    <dgm:cxn modelId="{DB2B4C0B-9722-4C84-8749-0C7CBB2F817D}" type="presOf" srcId="{4E51BDA0-C1E9-4EFE-B694-97A5DC071B64}" destId="{E5FA3551-2339-4B3C-850A-2BAC2A58F218}" srcOrd="0" destOrd="0" presId="urn:microsoft.com/office/officeart/2005/8/layout/default"/>
    <dgm:cxn modelId="{C0E77847-8FF0-43EC-B094-1CEA12AA4DD3}" type="presOf" srcId="{9FBD164B-4347-4F65-BFD2-AFAEA8268230}" destId="{9F091295-1CF5-47E4-AC42-D0AC74FE6A31}" srcOrd="0" destOrd="0" presId="urn:microsoft.com/office/officeart/2005/8/layout/default"/>
    <dgm:cxn modelId="{ED2C0C54-BD5B-4462-A432-6AA5244FE94C}" srcId="{20373571-2008-4CF6-A3B9-FDB4CF2AC536}" destId="{9FBD164B-4347-4F65-BFD2-AFAEA8268230}" srcOrd="0" destOrd="0" parTransId="{168EC944-335E-48E9-BE38-1E557AC3CCD0}" sibTransId="{1B4C3D70-0D40-4224-93DE-80B198332E48}"/>
    <dgm:cxn modelId="{42535375-44E1-43BA-BCE7-3561885A5E2F}" type="presOf" srcId="{2087DAF2-38FC-4D76-AB86-AD4D6E859667}" destId="{7EAFA8E8-C54F-40A7-A0DE-0FC15422B405}" srcOrd="0" destOrd="0" presId="urn:microsoft.com/office/officeart/2005/8/layout/default"/>
    <dgm:cxn modelId="{1FD76496-B2D4-4C3F-84A8-8161D7F292AC}" srcId="{20373571-2008-4CF6-A3B9-FDB4CF2AC536}" destId="{4E51BDA0-C1E9-4EFE-B694-97A5DC071B64}" srcOrd="1" destOrd="0" parTransId="{AF18B1D2-564C-45D5-8978-915E3D7E27C1}" sibTransId="{ED79AA3E-F4A8-47B0-985F-83036B3B8F6E}"/>
    <dgm:cxn modelId="{BF21F8AF-0D52-4C97-9A59-7AA861A2E6A5}" srcId="{20373571-2008-4CF6-A3B9-FDB4CF2AC536}" destId="{2087DAF2-38FC-4D76-AB86-AD4D6E859667}" srcOrd="2" destOrd="0" parTransId="{FA2413FC-93FC-46A8-AC89-BD0227762151}" sibTransId="{1CE05132-5B30-4928-94BA-23D8C1931898}"/>
    <dgm:cxn modelId="{B33124F5-39AE-4A2C-BF08-5F39E6D2D2BF}" type="presOf" srcId="{20373571-2008-4CF6-A3B9-FDB4CF2AC536}" destId="{86A3FF0D-3BFA-4ADC-9649-E21E262CD25B}" srcOrd="0" destOrd="0" presId="urn:microsoft.com/office/officeart/2005/8/layout/default"/>
    <dgm:cxn modelId="{CFF07967-FEF3-4A16-B610-96F5EBF36517}" type="presParOf" srcId="{86A3FF0D-3BFA-4ADC-9649-E21E262CD25B}" destId="{9F091295-1CF5-47E4-AC42-D0AC74FE6A31}" srcOrd="0" destOrd="0" presId="urn:microsoft.com/office/officeart/2005/8/layout/default"/>
    <dgm:cxn modelId="{38282192-B62B-4754-BD8A-3B48271EB8A0}" type="presParOf" srcId="{86A3FF0D-3BFA-4ADC-9649-E21E262CD25B}" destId="{6B5E6187-2B19-42B5-A83D-FCF0853F001A}" srcOrd="1" destOrd="0" presId="urn:microsoft.com/office/officeart/2005/8/layout/default"/>
    <dgm:cxn modelId="{1F4DD84B-EA4F-4286-A5F8-AC39B3204E2B}" type="presParOf" srcId="{86A3FF0D-3BFA-4ADC-9649-E21E262CD25B}" destId="{E5FA3551-2339-4B3C-850A-2BAC2A58F218}" srcOrd="2" destOrd="0" presId="urn:microsoft.com/office/officeart/2005/8/layout/default"/>
    <dgm:cxn modelId="{D0639386-82B3-4D8D-8857-705BBC94C9E5}" type="presParOf" srcId="{86A3FF0D-3BFA-4ADC-9649-E21E262CD25B}" destId="{7D9E6386-6F15-46D5-B840-354AA3424DD4}" srcOrd="3" destOrd="0" presId="urn:microsoft.com/office/officeart/2005/8/layout/default"/>
    <dgm:cxn modelId="{92B14E9C-46EC-4E1C-8F31-81C331E56A17}" type="presParOf" srcId="{86A3FF0D-3BFA-4ADC-9649-E21E262CD25B}" destId="{7EAFA8E8-C54F-40A7-A0DE-0FC15422B405}" srcOrd="4" destOrd="0" presId="urn:microsoft.com/office/officeart/2005/8/layout/default"/>
  </dgm:cxnLst>
  <dgm:bg>
    <a:noFill/>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4.xml><?xml version="1.0" encoding="utf-8"?>
<dgm:dataModel xmlns:dgm="http://schemas.openxmlformats.org/drawingml/2006/diagram" xmlns:a="http://schemas.openxmlformats.org/drawingml/2006/main">
  <dgm:ptLst>
    <dgm:pt modelId="{20373571-2008-4CF6-A3B9-FDB4CF2AC536}" type="doc">
      <dgm:prSet loTypeId="urn:microsoft.com/office/officeart/2005/8/layout/default" loCatId="list" qsTypeId="urn:microsoft.com/office/officeart/2005/8/quickstyle/simple1" qsCatId="simple" csTypeId="urn:microsoft.com/office/officeart/2005/8/colors/accent0_1" csCatId="mainScheme" phldr="1"/>
      <dgm:spPr/>
      <dgm:t>
        <a:bodyPr/>
        <a:lstStyle/>
        <a:p>
          <a:endParaRPr lang="en-GB"/>
        </a:p>
      </dgm:t>
    </dgm:pt>
    <dgm:pt modelId="{9FBD164B-4347-4F65-BFD2-AFAEA8268230}">
      <dgm:prSet phldrT="[Text]" custT="1"/>
      <dgm:spPr>
        <a:solidFill>
          <a:srgbClr val="FF9966"/>
        </a:solidFill>
      </dgm:spPr>
      <dgm:t>
        <a:bodyPr/>
        <a:lstStyle/>
        <a:p>
          <a:r>
            <a:rPr lang="en-GB" sz="2800" dirty="0"/>
            <a:t>National Curriculum</a:t>
          </a:r>
        </a:p>
        <a:p>
          <a:r>
            <a:rPr lang="en-GB" sz="2800" dirty="0"/>
            <a:t>Wales</a:t>
          </a:r>
        </a:p>
      </dgm:t>
    </dgm:pt>
    <dgm:pt modelId="{168EC944-335E-48E9-BE38-1E557AC3CCD0}" type="parTrans" cxnId="{ED2C0C54-BD5B-4462-A432-6AA5244FE94C}">
      <dgm:prSet/>
      <dgm:spPr/>
      <dgm:t>
        <a:bodyPr/>
        <a:lstStyle/>
        <a:p>
          <a:endParaRPr lang="en-GB"/>
        </a:p>
      </dgm:t>
    </dgm:pt>
    <dgm:pt modelId="{1B4C3D70-0D40-4224-93DE-80B198332E48}" type="sibTrans" cxnId="{ED2C0C54-BD5B-4462-A432-6AA5244FE94C}">
      <dgm:prSet/>
      <dgm:spPr/>
      <dgm:t>
        <a:bodyPr/>
        <a:lstStyle/>
        <a:p>
          <a:endParaRPr lang="en-GB"/>
        </a:p>
      </dgm:t>
    </dgm:pt>
    <dgm:pt modelId="{86A3FF0D-3BFA-4ADC-9649-E21E262CD25B}" type="pres">
      <dgm:prSet presAssocID="{20373571-2008-4CF6-A3B9-FDB4CF2AC536}" presName="diagram" presStyleCnt="0">
        <dgm:presLayoutVars>
          <dgm:dir/>
          <dgm:resizeHandles val="exact"/>
        </dgm:presLayoutVars>
      </dgm:prSet>
      <dgm:spPr/>
    </dgm:pt>
    <dgm:pt modelId="{9F091295-1CF5-47E4-AC42-D0AC74FE6A31}" type="pres">
      <dgm:prSet presAssocID="{9FBD164B-4347-4F65-BFD2-AFAEA8268230}" presName="node" presStyleLbl="node1" presStyleIdx="0" presStyleCnt="1" custScaleX="40241" custScaleY="70789" custLinFactNeighborX="22572" custLinFactNeighborY="802">
        <dgm:presLayoutVars>
          <dgm:bulletEnabled val="1"/>
        </dgm:presLayoutVars>
      </dgm:prSet>
      <dgm:spPr/>
    </dgm:pt>
  </dgm:ptLst>
  <dgm:cxnLst>
    <dgm:cxn modelId="{33AD090F-D789-4374-994B-DF37EB977F0C}" type="presOf" srcId="{20373571-2008-4CF6-A3B9-FDB4CF2AC536}" destId="{86A3FF0D-3BFA-4ADC-9649-E21E262CD25B}" srcOrd="0" destOrd="0" presId="urn:microsoft.com/office/officeart/2005/8/layout/default"/>
    <dgm:cxn modelId="{ED2C0C54-BD5B-4462-A432-6AA5244FE94C}" srcId="{20373571-2008-4CF6-A3B9-FDB4CF2AC536}" destId="{9FBD164B-4347-4F65-BFD2-AFAEA8268230}" srcOrd="0" destOrd="0" parTransId="{168EC944-335E-48E9-BE38-1E557AC3CCD0}" sibTransId="{1B4C3D70-0D40-4224-93DE-80B198332E48}"/>
    <dgm:cxn modelId="{D5CC8B65-153C-4ACF-BFFF-770065B6B699}" type="presOf" srcId="{9FBD164B-4347-4F65-BFD2-AFAEA8268230}" destId="{9F091295-1CF5-47E4-AC42-D0AC74FE6A31}" srcOrd="0" destOrd="0" presId="urn:microsoft.com/office/officeart/2005/8/layout/default"/>
    <dgm:cxn modelId="{77C39858-8011-4550-9556-A8B945372943}" type="presParOf" srcId="{86A3FF0D-3BFA-4ADC-9649-E21E262CD25B}" destId="{9F091295-1CF5-47E4-AC42-D0AC74FE6A31}" srcOrd="0" destOrd="0" presId="urn:microsoft.com/office/officeart/2005/8/layout/default"/>
  </dgm:cxnLst>
  <dgm:bg>
    <a:noFill/>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8D10D9-1CB6-49A1-9882-680393EB4290}">
      <dsp:nvSpPr>
        <dsp:cNvPr id="0" name=""/>
        <dsp:cNvSpPr/>
      </dsp:nvSpPr>
      <dsp:spPr>
        <a:xfrm>
          <a:off x="0" y="0"/>
          <a:ext cx="1004944" cy="4482185"/>
        </a:xfrm>
        <a:prstGeom prst="roundRect">
          <a:avLst>
            <a:gd name="adj" fmla="val 10000"/>
          </a:avLst>
        </a:prstGeom>
        <a:solidFill>
          <a:schemeClr val="accent3">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Subject</a:t>
          </a:r>
        </a:p>
        <a:p>
          <a:pPr marL="0" lvl="0" indent="0" algn="ctr" defTabSz="800100">
            <a:lnSpc>
              <a:spcPct val="90000"/>
            </a:lnSpc>
            <a:spcBef>
              <a:spcPct val="0"/>
            </a:spcBef>
            <a:spcAft>
              <a:spcPct val="35000"/>
            </a:spcAft>
            <a:buNone/>
          </a:pPr>
          <a:r>
            <a:rPr lang="en-GB" sz="1800" kern="1200" dirty="0" err="1"/>
            <a:t>Testun</a:t>
          </a:r>
          <a:endParaRPr lang="en-GB" sz="1800" kern="1200" dirty="0"/>
        </a:p>
      </dsp:txBody>
      <dsp:txXfrm>
        <a:off x="0" y="1792874"/>
        <a:ext cx="1004944" cy="1792874"/>
      </dsp:txXfrm>
    </dsp:sp>
    <dsp:sp modelId="{02ED21D5-0A36-4F5A-984B-A0E8F616254F}">
      <dsp:nvSpPr>
        <dsp:cNvPr id="0" name=""/>
        <dsp:cNvSpPr/>
      </dsp:nvSpPr>
      <dsp:spPr>
        <a:xfrm>
          <a:off x="37643" y="268931"/>
          <a:ext cx="944647" cy="1492567"/>
        </a:xfrm>
        <a:prstGeom prst="ellipse">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3134226-397C-499F-A3F9-0DAD7B3F865D}">
      <dsp:nvSpPr>
        <dsp:cNvPr id="0" name=""/>
        <dsp:cNvSpPr/>
      </dsp:nvSpPr>
      <dsp:spPr>
        <a:xfrm>
          <a:off x="1042587" y="0"/>
          <a:ext cx="1004944" cy="4482185"/>
        </a:xfrm>
        <a:prstGeom prst="roundRect">
          <a:avLst>
            <a:gd name="adj" fmla="val 10000"/>
          </a:avLst>
        </a:prstGeom>
        <a:solidFill>
          <a:schemeClr val="tx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Subject</a:t>
          </a:r>
        </a:p>
        <a:p>
          <a:pPr marL="0" lvl="0" indent="0" algn="ctr" defTabSz="800100">
            <a:lnSpc>
              <a:spcPct val="90000"/>
            </a:lnSpc>
            <a:spcBef>
              <a:spcPct val="0"/>
            </a:spcBef>
            <a:spcAft>
              <a:spcPct val="35000"/>
            </a:spcAft>
            <a:buNone/>
          </a:pPr>
          <a:r>
            <a:rPr lang="en-GB" sz="1800" kern="1200" dirty="0" err="1"/>
            <a:t>Testun</a:t>
          </a:r>
          <a:endParaRPr lang="en-GB" sz="1800" kern="1200" dirty="0"/>
        </a:p>
      </dsp:txBody>
      <dsp:txXfrm>
        <a:off x="1042587" y="1792874"/>
        <a:ext cx="1004944" cy="1792874"/>
      </dsp:txXfrm>
    </dsp:sp>
    <dsp:sp modelId="{1AD817DE-BA6D-4C33-9747-C4CBC12B1D4E}">
      <dsp:nvSpPr>
        <dsp:cNvPr id="0" name=""/>
        <dsp:cNvSpPr/>
      </dsp:nvSpPr>
      <dsp:spPr>
        <a:xfrm>
          <a:off x="1072736" y="268931"/>
          <a:ext cx="944647" cy="1492567"/>
        </a:xfrm>
        <a:prstGeom prst="ellipse">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9D69AD2-10B5-48D0-A19F-E3AB4AEEC1B7}">
      <dsp:nvSpPr>
        <dsp:cNvPr id="0" name=""/>
        <dsp:cNvSpPr/>
      </dsp:nvSpPr>
      <dsp:spPr>
        <a:xfrm>
          <a:off x="2077680" y="0"/>
          <a:ext cx="1004944" cy="4482185"/>
        </a:xfrm>
        <a:prstGeom prst="roundRect">
          <a:avLst>
            <a:gd name="adj" fmla="val 10000"/>
          </a:avLst>
        </a:prstGeom>
        <a:solidFill>
          <a:srgbClr val="FF996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Subject</a:t>
          </a:r>
        </a:p>
        <a:p>
          <a:pPr marL="0" lvl="0" indent="0" algn="ctr" defTabSz="800100">
            <a:lnSpc>
              <a:spcPct val="90000"/>
            </a:lnSpc>
            <a:spcBef>
              <a:spcPct val="0"/>
            </a:spcBef>
            <a:spcAft>
              <a:spcPct val="35000"/>
            </a:spcAft>
            <a:buNone/>
          </a:pPr>
          <a:r>
            <a:rPr lang="en-GB" sz="1800" kern="1200" dirty="0" err="1"/>
            <a:t>Testun</a:t>
          </a:r>
          <a:endParaRPr lang="en-GB" sz="1800" kern="1200" dirty="0"/>
        </a:p>
      </dsp:txBody>
      <dsp:txXfrm>
        <a:off x="2077680" y="1792874"/>
        <a:ext cx="1004944" cy="1792874"/>
      </dsp:txXfrm>
    </dsp:sp>
    <dsp:sp modelId="{1611E590-06D5-47AD-B474-15668CB1649F}">
      <dsp:nvSpPr>
        <dsp:cNvPr id="0" name=""/>
        <dsp:cNvSpPr/>
      </dsp:nvSpPr>
      <dsp:spPr>
        <a:xfrm>
          <a:off x="2107828" y="268931"/>
          <a:ext cx="944647" cy="1492567"/>
        </a:xfrm>
        <a:prstGeom prst="ellipse">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B8B45A5-4212-4A1D-B45A-6F9A63E85B3B}">
      <dsp:nvSpPr>
        <dsp:cNvPr id="0" name=""/>
        <dsp:cNvSpPr/>
      </dsp:nvSpPr>
      <dsp:spPr>
        <a:xfrm>
          <a:off x="3112772" y="0"/>
          <a:ext cx="1004944" cy="4482185"/>
        </a:xfrm>
        <a:prstGeom prst="roundRect">
          <a:avLst>
            <a:gd name="adj" fmla="val 10000"/>
          </a:avLst>
        </a:prstGeom>
        <a:solidFill>
          <a:srgbClr val="FFFF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Subject</a:t>
          </a:r>
        </a:p>
        <a:p>
          <a:pPr marL="0" lvl="0" indent="0" algn="ctr" defTabSz="800100">
            <a:lnSpc>
              <a:spcPct val="90000"/>
            </a:lnSpc>
            <a:spcBef>
              <a:spcPct val="0"/>
            </a:spcBef>
            <a:spcAft>
              <a:spcPct val="35000"/>
            </a:spcAft>
            <a:buNone/>
          </a:pPr>
          <a:r>
            <a:rPr lang="en-GB" sz="1800" kern="1200" dirty="0" err="1"/>
            <a:t>Testun</a:t>
          </a:r>
          <a:endParaRPr lang="en-GB" sz="1800" kern="1200" dirty="0"/>
        </a:p>
      </dsp:txBody>
      <dsp:txXfrm>
        <a:off x="3112772" y="1792874"/>
        <a:ext cx="1004944" cy="1792874"/>
      </dsp:txXfrm>
    </dsp:sp>
    <dsp:sp modelId="{D264C622-6BFE-407F-AE3F-342FA5B2F16A}">
      <dsp:nvSpPr>
        <dsp:cNvPr id="0" name=""/>
        <dsp:cNvSpPr/>
      </dsp:nvSpPr>
      <dsp:spPr>
        <a:xfrm>
          <a:off x="3142920" y="268931"/>
          <a:ext cx="944647" cy="1492567"/>
        </a:xfrm>
        <a:prstGeom prst="ellipse">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4EC1B0-617D-4475-A98D-5A65D068A4F5}">
      <dsp:nvSpPr>
        <dsp:cNvPr id="0" name=""/>
        <dsp:cNvSpPr/>
      </dsp:nvSpPr>
      <dsp:spPr>
        <a:xfrm>
          <a:off x="4147865" y="0"/>
          <a:ext cx="1004944" cy="4482185"/>
        </a:xfrm>
        <a:prstGeom prst="roundRect">
          <a:avLst>
            <a:gd name="adj" fmla="val 10000"/>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Subject</a:t>
          </a:r>
        </a:p>
        <a:p>
          <a:pPr marL="0" lvl="0" indent="0" algn="ctr" defTabSz="800100">
            <a:lnSpc>
              <a:spcPct val="90000"/>
            </a:lnSpc>
            <a:spcBef>
              <a:spcPct val="0"/>
            </a:spcBef>
            <a:spcAft>
              <a:spcPct val="35000"/>
            </a:spcAft>
            <a:buNone/>
          </a:pPr>
          <a:r>
            <a:rPr lang="en-GB" sz="1800" kern="1200" dirty="0" err="1"/>
            <a:t>Testun</a:t>
          </a:r>
          <a:endParaRPr lang="en-GB" sz="1800" kern="1200" dirty="0"/>
        </a:p>
      </dsp:txBody>
      <dsp:txXfrm>
        <a:off x="4147865" y="1792874"/>
        <a:ext cx="1004944" cy="1792874"/>
      </dsp:txXfrm>
    </dsp:sp>
    <dsp:sp modelId="{C65FFDAC-92EF-45EA-AB5C-04DD46AA389B}">
      <dsp:nvSpPr>
        <dsp:cNvPr id="0" name=""/>
        <dsp:cNvSpPr/>
      </dsp:nvSpPr>
      <dsp:spPr>
        <a:xfrm>
          <a:off x="4178013" y="268931"/>
          <a:ext cx="944647" cy="1492567"/>
        </a:xfrm>
        <a:prstGeom prst="ellipse">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F9C3C75-8FB2-4484-8405-5ABEA96DDD9C}">
      <dsp:nvSpPr>
        <dsp:cNvPr id="0" name=""/>
        <dsp:cNvSpPr/>
      </dsp:nvSpPr>
      <dsp:spPr>
        <a:xfrm>
          <a:off x="5182957" y="0"/>
          <a:ext cx="1004944" cy="4482185"/>
        </a:xfrm>
        <a:prstGeom prst="roundRect">
          <a:avLst>
            <a:gd name="adj" fmla="val 10000"/>
          </a:avLst>
        </a:prstGeom>
        <a:solidFill>
          <a:srgbClr val="DCA9A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Subject</a:t>
          </a:r>
        </a:p>
        <a:p>
          <a:pPr marL="0" lvl="0" indent="0" algn="ctr" defTabSz="800100">
            <a:lnSpc>
              <a:spcPct val="90000"/>
            </a:lnSpc>
            <a:spcBef>
              <a:spcPct val="0"/>
            </a:spcBef>
            <a:spcAft>
              <a:spcPct val="35000"/>
            </a:spcAft>
            <a:buNone/>
          </a:pPr>
          <a:r>
            <a:rPr lang="en-GB" sz="1800" kern="1200" dirty="0" err="1"/>
            <a:t>Testun</a:t>
          </a:r>
          <a:endParaRPr lang="en-GB" sz="1800" kern="1200" dirty="0"/>
        </a:p>
      </dsp:txBody>
      <dsp:txXfrm>
        <a:off x="5182957" y="1792874"/>
        <a:ext cx="1004944" cy="1792874"/>
      </dsp:txXfrm>
    </dsp:sp>
    <dsp:sp modelId="{B6C513BC-F76A-4521-9B6E-82F0EEBBCCB3}">
      <dsp:nvSpPr>
        <dsp:cNvPr id="0" name=""/>
        <dsp:cNvSpPr/>
      </dsp:nvSpPr>
      <dsp:spPr>
        <a:xfrm>
          <a:off x="5213105" y="268931"/>
          <a:ext cx="944647" cy="1492567"/>
        </a:xfrm>
        <a:prstGeom prst="ellipse">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99A024E-CFF2-4386-AEFD-A15242925F76}">
      <dsp:nvSpPr>
        <dsp:cNvPr id="0" name=""/>
        <dsp:cNvSpPr/>
      </dsp:nvSpPr>
      <dsp:spPr>
        <a:xfrm>
          <a:off x="6218049" y="0"/>
          <a:ext cx="1004944" cy="4482185"/>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Subject</a:t>
          </a:r>
        </a:p>
        <a:p>
          <a:pPr marL="0" lvl="0" indent="0" algn="ctr" defTabSz="800100">
            <a:lnSpc>
              <a:spcPct val="90000"/>
            </a:lnSpc>
            <a:spcBef>
              <a:spcPct val="0"/>
            </a:spcBef>
            <a:spcAft>
              <a:spcPct val="35000"/>
            </a:spcAft>
            <a:buNone/>
          </a:pPr>
          <a:r>
            <a:rPr lang="en-GB" sz="1800" kern="1200" dirty="0" err="1"/>
            <a:t>Testun</a:t>
          </a:r>
          <a:endParaRPr lang="en-GB" sz="1800" kern="1200" dirty="0"/>
        </a:p>
      </dsp:txBody>
      <dsp:txXfrm>
        <a:off x="6218049" y="1792874"/>
        <a:ext cx="1004944" cy="1792874"/>
      </dsp:txXfrm>
    </dsp:sp>
    <dsp:sp modelId="{4500DD55-CC6A-470A-AEE9-DBA86A9A2BE2}">
      <dsp:nvSpPr>
        <dsp:cNvPr id="0" name=""/>
        <dsp:cNvSpPr/>
      </dsp:nvSpPr>
      <dsp:spPr>
        <a:xfrm>
          <a:off x="6248198" y="268931"/>
          <a:ext cx="944647" cy="1492567"/>
        </a:xfrm>
        <a:prstGeom prst="ellipse">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6227F7-1709-44E5-9D0C-88B4CD2139C0}">
      <dsp:nvSpPr>
        <dsp:cNvPr id="0" name=""/>
        <dsp:cNvSpPr/>
      </dsp:nvSpPr>
      <dsp:spPr>
        <a:xfrm>
          <a:off x="7253142" y="0"/>
          <a:ext cx="1004944" cy="4482185"/>
        </a:xfrm>
        <a:prstGeom prst="roundRect">
          <a:avLst>
            <a:gd name="adj" fmla="val 10000"/>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Subject</a:t>
          </a:r>
        </a:p>
        <a:p>
          <a:pPr marL="0" lvl="0" indent="0" algn="ctr" defTabSz="800100">
            <a:lnSpc>
              <a:spcPct val="90000"/>
            </a:lnSpc>
            <a:spcBef>
              <a:spcPct val="0"/>
            </a:spcBef>
            <a:spcAft>
              <a:spcPct val="35000"/>
            </a:spcAft>
            <a:buNone/>
          </a:pPr>
          <a:r>
            <a:rPr lang="en-GB" sz="1800" kern="1200" dirty="0" err="1"/>
            <a:t>Testun</a:t>
          </a:r>
          <a:endParaRPr lang="en-GB" sz="1800" kern="1200" dirty="0"/>
        </a:p>
      </dsp:txBody>
      <dsp:txXfrm>
        <a:off x="7253142" y="1792874"/>
        <a:ext cx="1004944" cy="1792874"/>
      </dsp:txXfrm>
    </dsp:sp>
    <dsp:sp modelId="{0EFF7407-6057-425D-81AE-3C6F9461965D}">
      <dsp:nvSpPr>
        <dsp:cNvPr id="0" name=""/>
        <dsp:cNvSpPr/>
      </dsp:nvSpPr>
      <dsp:spPr>
        <a:xfrm>
          <a:off x="7283290" y="268931"/>
          <a:ext cx="944647" cy="1492567"/>
        </a:xfrm>
        <a:prstGeom prst="ellipse">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1C8A13-7AB1-4549-87C5-C3CA45979EFA}">
      <dsp:nvSpPr>
        <dsp:cNvPr id="0" name=""/>
        <dsp:cNvSpPr/>
      </dsp:nvSpPr>
      <dsp:spPr>
        <a:xfrm>
          <a:off x="8288234" y="0"/>
          <a:ext cx="1004944" cy="4482185"/>
        </a:xfrm>
        <a:prstGeom prst="roundRect">
          <a:avLst>
            <a:gd name="adj" fmla="val 10000"/>
          </a:avLst>
        </a:prstGeom>
        <a:solidFill>
          <a:srgbClr val="9E228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Subject</a:t>
          </a:r>
        </a:p>
        <a:p>
          <a:pPr marL="0" lvl="0" indent="0" algn="ctr" defTabSz="800100">
            <a:lnSpc>
              <a:spcPct val="90000"/>
            </a:lnSpc>
            <a:spcBef>
              <a:spcPct val="0"/>
            </a:spcBef>
            <a:spcAft>
              <a:spcPct val="35000"/>
            </a:spcAft>
            <a:buNone/>
          </a:pPr>
          <a:r>
            <a:rPr lang="en-GB" sz="1800" kern="1200" dirty="0" err="1"/>
            <a:t>Testun</a:t>
          </a:r>
          <a:endParaRPr lang="en-GB" sz="1800" kern="1200" dirty="0"/>
        </a:p>
      </dsp:txBody>
      <dsp:txXfrm>
        <a:off x="8288234" y="1792874"/>
        <a:ext cx="1004944" cy="1792874"/>
      </dsp:txXfrm>
    </dsp:sp>
    <dsp:sp modelId="{93FD4946-FD92-4A20-8EA1-F0764E8DBEAD}">
      <dsp:nvSpPr>
        <dsp:cNvPr id="0" name=""/>
        <dsp:cNvSpPr/>
      </dsp:nvSpPr>
      <dsp:spPr>
        <a:xfrm>
          <a:off x="8318382" y="268931"/>
          <a:ext cx="944647" cy="1492567"/>
        </a:xfrm>
        <a:prstGeom prst="ellipse">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8F773F9-DD80-4A43-836B-29A6785FE4BD}">
      <dsp:nvSpPr>
        <dsp:cNvPr id="0" name=""/>
        <dsp:cNvSpPr/>
      </dsp:nvSpPr>
      <dsp:spPr>
        <a:xfrm>
          <a:off x="9323327" y="0"/>
          <a:ext cx="1004944" cy="4482185"/>
        </a:xfrm>
        <a:prstGeom prst="roundRect">
          <a:avLst>
            <a:gd name="adj" fmla="val 10000"/>
          </a:avLst>
        </a:prstGeom>
        <a:solidFill>
          <a:schemeClr val="accent3">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Subject</a:t>
          </a:r>
        </a:p>
        <a:p>
          <a:pPr marL="0" lvl="0" indent="0" algn="ctr" defTabSz="800100">
            <a:lnSpc>
              <a:spcPct val="90000"/>
            </a:lnSpc>
            <a:spcBef>
              <a:spcPct val="0"/>
            </a:spcBef>
            <a:spcAft>
              <a:spcPct val="35000"/>
            </a:spcAft>
            <a:buNone/>
          </a:pPr>
          <a:r>
            <a:rPr lang="en-GB" sz="1800" kern="1200" dirty="0" err="1"/>
            <a:t>Testun</a:t>
          </a:r>
          <a:endParaRPr lang="en-GB" sz="1800" kern="1200" dirty="0"/>
        </a:p>
      </dsp:txBody>
      <dsp:txXfrm>
        <a:off x="9323327" y="1792874"/>
        <a:ext cx="1004944" cy="1792874"/>
      </dsp:txXfrm>
    </dsp:sp>
    <dsp:sp modelId="{ADCB6192-C631-46E8-9686-AC2380868101}">
      <dsp:nvSpPr>
        <dsp:cNvPr id="0" name=""/>
        <dsp:cNvSpPr/>
      </dsp:nvSpPr>
      <dsp:spPr>
        <a:xfrm>
          <a:off x="9353475" y="268931"/>
          <a:ext cx="944647" cy="1492567"/>
        </a:xfrm>
        <a:prstGeom prst="ellipse">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AC01F2B-6FA3-4BE3-B330-8DA5D59D77F6}">
      <dsp:nvSpPr>
        <dsp:cNvPr id="0" name=""/>
        <dsp:cNvSpPr/>
      </dsp:nvSpPr>
      <dsp:spPr>
        <a:xfrm>
          <a:off x="10358419" y="0"/>
          <a:ext cx="1004944" cy="44821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Subject</a:t>
          </a:r>
        </a:p>
        <a:p>
          <a:pPr marL="0" lvl="0" indent="0" algn="ctr" defTabSz="800100">
            <a:lnSpc>
              <a:spcPct val="90000"/>
            </a:lnSpc>
            <a:spcBef>
              <a:spcPct val="0"/>
            </a:spcBef>
            <a:spcAft>
              <a:spcPct val="35000"/>
            </a:spcAft>
            <a:buNone/>
          </a:pPr>
          <a:r>
            <a:rPr lang="en-GB" sz="1800" kern="1200" dirty="0" err="1"/>
            <a:t>Testun</a:t>
          </a:r>
          <a:endParaRPr lang="en-GB" sz="1800" kern="1200" dirty="0"/>
        </a:p>
      </dsp:txBody>
      <dsp:txXfrm>
        <a:off x="10358419" y="1792874"/>
        <a:ext cx="1004944" cy="1792874"/>
      </dsp:txXfrm>
    </dsp:sp>
    <dsp:sp modelId="{8415831D-786C-44A2-84D8-5820B0E189B9}">
      <dsp:nvSpPr>
        <dsp:cNvPr id="0" name=""/>
        <dsp:cNvSpPr/>
      </dsp:nvSpPr>
      <dsp:spPr>
        <a:xfrm>
          <a:off x="10388567" y="268931"/>
          <a:ext cx="944647" cy="1492567"/>
        </a:xfrm>
        <a:prstGeom prst="ellipse">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66D274-91E9-442F-A06B-8E36550551CE}">
      <dsp:nvSpPr>
        <dsp:cNvPr id="0" name=""/>
        <dsp:cNvSpPr/>
      </dsp:nvSpPr>
      <dsp:spPr>
        <a:xfrm>
          <a:off x="503792" y="3465892"/>
          <a:ext cx="10461190" cy="672327"/>
        </a:xfrm>
        <a:prstGeom prst="leftRightArrow">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EEF331-1429-4BE0-AE1C-BB27D2782746}">
      <dsp:nvSpPr>
        <dsp:cNvPr id="0" name=""/>
        <dsp:cNvSpPr/>
      </dsp:nvSpPr>
      <dsp:spPr>
        <a:xfrm rot="16200000">
          <a:off x="712219" y="151375"/>
          <a:ext cx="1784794" cy="2757509"/>
        </a:xfrm>
        <a:prstGeom prst="upArrow">
          <a:avLst>
            <a:gd name="adj1" fmla="val 50000"/>
            <a:gd name="adj2" fmla="val 35000"/>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Y Cwricwlwm </a:t>
          </a:r>
          <a:r>
            <a:rPr lang="en-GB" sz="2100" kern="1200" dirty="0" err="1"/>
            <a:t>Cymreig</a:t>
          </a:r>
          <a:endParaRPr lang="en-GB" sz="2100" kern="1200" dirty="0"/>
        </a:p>
      </dsp:txBody>
      <dsp:txXfrm rot="5400000">
        <a:off x="538201" y="1083930"/>
        <a:ext cx="2445170" cy="892397"/>
      </dsp:txXfrm>
    </dsp:sp>
    <dsp:sp modelId="{1E077E36-118F-4813-BCE9-917ED59478F2}">
      <dsp:nvSpPr>
        <dsp:cNvPr id="0" name=""/>
        <dsp:cNvSpPr/>
      </dsp:nvSpPr>
      <dsp:spPr>
        <a:xfrm rot="5400000">
          <a:off x="8481823" y="221275"/>
          <a:ext cx="1799547" cy="2681690"/>
        </a:xfrm>
        <a:prstGeom prst="upArrow">
          <a:avLst>
            <a:gd name="adj1" fmla="val 50000"/>
            <a:gd name="adj2" fmla="val 35000"/>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The Curriculum </a:t>
          </a:r>
          <a:r>
            <a:rPr lang="en-GB" sz="2100" kern="1200" dirty="0" err="1"/>
            <a:t>Cymreig</a:t>
          </a:r>
          <a:endParaRPr lang="en-GB" sz="2100" kern="1200" dirty="0"/>
        </a:p>
      </dsp:txBody>
      <dsp:txXfrm rot="-5400000">
        <a:off x="8040752" y="1112234"/>
        <a:ext cx="2366769" cy="8997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091295-1CF5-47E4-AC42-D0AC74FE6A31}">
      <dsp:nvSpPr>
        <dsp:cNvPr id="0" name=""/>
        <dsp:cNvSpPr/>
      </dsp:nvSpPr>
      <dsp:spPr>
        <a:xfrm>
          <a:off x="3100007" y="2665993"/>
          <a:ext cx="3537351" cy="1499868"/>
        </a:xfrm>
        <a:prstGeom prst="rect">
          <a:avLst/>
        </a:prstGeom>
        <a:solidFill>
          <a:srgbClr val="FF9966"/>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National Curriculum</a:t>
          </a:r>
        </a:p>
        <a:p>
          <a:pPr marL="0" lvl="0" indent="0" algn="ctr" defTabSz="1244600">
            <a:lnSpc>
              <a:spcPct val="90000"/>
            </a:lnSpc>
            <a:spcBef>
              <a:spcPct val="0"/>
            </a:spcBef>
            <a:spcAft>
              <a:spcPct val="35000"/>
            </a:spcAft>
            <a:buNone/>
          </a:pPr>
          <a:r>
            <a:rPr lang="en-GB" sz="2800" kern="1200" dirty="0"/>
            <a:t>Wales</a:t>
          </a:r>
        </a:p>
      </dsp:txBody>
      <dsp:txXfrm>
        <a:off x="3100007" y="2665993"/>
        <a:ext cx="3537351" cy="1499868"/>
      </dsp:txXfrm>
    </dsp:sp>
    <dsp:sp modelId="{E5FA3551-2339-4B3C-850A-2BAC2A58F218}">
      <dsp:nvSpPr>
        <dsp:cNvPr id="0" name=""/>
        <dsp:cNvSpPr/>
      </dsp:nvSpPr>
      <dsp:spPr>
        <a:xfrm>
          <a:off x="6958946" y="2625607"/>
          <a:ext cx="3748186" cy="1534314"/>
        </a:xfrm>
        <a:prstGeom prst="rect">
          <a:avLst/>
        </a:prstGeom>
        <a:solidFill>
          <a:srgbClr val="00B0F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National Curriculum</a:t>
          </a:r>
        </a:p>
        <a:p>
          <a:pPr marL="0" lvl="0" indent="0" algn="ctr" defTabSz="1244600">
            <a:lnSpc>
              <a:spcPct val="90000"/>
            </a:lnSpc>
            <a:spcBef>
              <a:spcPct val="0"/>
            </a:spcBef>
            <a:spcAft>
              <a:spcPct val="35000"/>
            </a:spcAft>
            <a:buNone/>
          </a:pPr>
          <a:r>
            <a:rPr lang="en-GB" sz="2800" kern="1200" dirty="0"/>
            <a:t>England</a:t>
          </a:r>
        </a:p>
      </dsp:txBody>
      <dsp:txXfrm>
        <a:off x="6958946" y="2625607"/>
        <a:ext cx="3748186" cy="1534314"/>
      </dsp:txXfrm>
    </dsp:sp>
    <dsp:sp modelId="{7EAFA8E8-C54F-40A7-A0DE-0FC15422B405}">
      <dsp:nvSpPr>
        <dsp:cNvPr id="0" name=""/>
        <dsp:cNvSpPr/>
      </dsp:nvSpPr>
      <dsp:spPr>
        <a:xfrm>
          <a:off x="5499154" y="0"/>
          <a:ext cx="3397233" cy="1606177"/>
        </a:xfrm>
        <a:prstGeom prst="rect">
          <a:avLst/>
        </a:prstGeom>
        <a:solidFill>
          <a:srgbClr val="00B0F0"/>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National</a:t>
          </a:r>
        </a:p>
        <a:p>
          <a:pPr marL="0" lvl="0" indent="0" algn="ctr" defTabSz="1244600">
            <a:lnSpc>
              <a:spcPct val="90000"/>
            </a:lnSpc>
            <a:spcBef>
              <a:spcPct val="0"/>
            </a:spcBef>
            <a:spcAft>
              <a:spcPct val="35000"/>
            </a:spcAft>
            <a:buNone/>
          </a:pPr>
          <a:r>
            <a:rPr lang="en-GB" sz="2800" kern="1200" dirty="0"/>
            <a:t>Curriculum 1988</a:t>
          </a:r>
        </a:p>
        <a:p>
          <a:pPr marL="0" lvl="0" indent="0" algn="ctr" defTabSz="1244600">
            <a:lnSpc>
              <a:spcPct val="90000"/>
            </a:lnSpc>
            <a:spcBef>
              <a:spcPct val="0"/>
            </a:spcBef>
            <a:spcAft>
              <a:spcPct val="35000"/>
            </a:spcAft>
            <a:buNone/>
          </a:pPr>
          <a:endParaRPr lang="en-GB" sz="1400" kern="1200" dirty="0"/>
        </a:p>
      </dsp:txBody>
      <dsp:txXfrm>
        <a:off x="5499154" y="0"/>
        <a:ext cx="3397233" cy="16061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091295-1CF5-47E4-AC42-D0AC74FE6A31}">
      <dsp:nvSpPr>
        <dsp:cNvPr id="0" name=""/>
        <dsp:cNvSpPr/>
      </dsp:nvSpPr>
      <dsp:spPr>
        <a:xfrm>
          <a:off x="5515338" y="4346"/>
          <a:ext cx="4227450" cy="4461971"/>
        </a:xfrm>
        <a:prstGeom prst="rect">
          <a:avLst/>
        </a:prstGeom>
        <a:solidFill>
          <a:srgbClr val="FF9966"/>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National Curriculum</a:t>
          </a:r>
        </a:p>
        <a:p>
          <a:pPr marL="0" lvl="0" indent="0" algn="ctr" defTabSz="1244600">
            <a:lnSpc>
              <a:spcPct val="90000"/>
            </a:lnSpc>
            <a:spcBef>
              <a:spcPct val="0"/>
            </a:spcBef>
            <a:spcAft>
              <a:spcPct val="35000"/>
            </a:spcAft>
            <a:buNone/>
          </a:pPr>
          <a:r>
            <a:rPr lang="en-GB" sz="2800" kern="1200" dirty="0"/>
            <a:t>Wales</a:t>
          </a:r>
        </a:p>
      </dsp:txBody>
      <dsp:txXfrm>
        <a:off x="5515338" y="4346"/>
        <a:ext cx="4227450" cy="4461971"/>
      </dsp:txXfrm>
    </dsp:sp>
  </dsp:spTree>
</dsp:drawing>
</file>

<file path=ppt/diagrams/layout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E176C5-223D-4588-AFF6-CD521F556DA4}" type="datetimeFigureOut">
              <a:rPr lang="en-GB" smtClean="0"/>
              <a:t>23/09/2018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817C23-6AA2-44A0-9A24-9D983B2983AB}" type="slidenum">
              <a:rPr lang="en-GB" smtClean="0"/>
              <a:t>‹#›</a:t>
            </a:fld>
            <a:endParaRPr lang="en-GB"/>
          </a:p>
        </p:txBody>
      </p:sp>
    </p:spTree>
    <p:extLst>
      <p:ext uri="{BB962C8B-B14F-4D97-AF65-F5344CB8AC3E}">
        <p14:creationId xmlns:p14="http://schemas.microsoft.com/office/powerpoint/2010/main" val="29789883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817C23-6AA2-44A0-9A24-9D983B2983AB}" type="slidenum">
              <a:rPr lang="en-GB" smtClean="0"/>
              <a:t>3</a:t>
            </a:fld>
            <a:endParaRPr lang="en-GB"/>
          </a:p>
        </p:txBody>
      </p:sp>
    </p:spTree>
    <p:extLst>
      <p:ext uri="{BB962C8B-B14F-4D97-AF65-F5344CB8AC3E}">
        <p14:creationId xmlns:p14="http://schemas.microsoft.com/office/powerpoint/2010/main" val="16370532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817C23-6AA2-44A0-9A24-9D983B2983AB}" type="slidenum">
              <a:rPr lang="en-GB" smtClean="0"/>
              <a:t>8</a:t>
            </a:fld>
            <a:endParaRPr lang="en-GB"/>
          </a:p>
        </p:txBody>
      </p:sp>
    </p:spTree>
    <p:extLst>
      <p:ext uri="{BB962C8B-B14F-4D97-AF65-F5344CB8AC3E}">
        <p14:creationId xmlns:p14="http://schemas.microsoft.com/office/powerpoint/2010/main" val="27655563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817C23-6AA2-44A0-9A24-9D983B2983AB}" type="slidenum">
              <a:rPr lang="en-GB" smtClean="0"/>
              <a:t>18</a:t>
            </a:fld>
            <a:endParaRPr lang="en-GB"/>
          </a:p>
        </p:txBody>
      </p:sp>
    </p:spTree>
    <p:extLst>
      <p:ext uri="{BB962C8B-B14F-4D97-AF65-F5344CB8AC3E}">
        <p14:creationId xmlns:p14="http://schemas.microsoft.com/office/powerpoint/2010/main" val="13591825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817C23-6AA2-44A0-9A24-9D983B2983AB}" type="slidenum">
              <a:rPr lang="en-GB" smtClean="0"/>
              <a:t>38</a:t>
            </a:fld>
            <a:endParaRPr lang="en-GB"/>
          </a:p>
        </p:txBody>
      </p:sp>
    </p:spTree>
    <p:extLst>
      <p:ext uri="{BB962C8B-B14F-4D97-AF65-F5344CB8AC3E}">
        <p14:creationId xmlns:p14="http://schemas.microsoft.com/office/powerpoint/2010/main" val="38128158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4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6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8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8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8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8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8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8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8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8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8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9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9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9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9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9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9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9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9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9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9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0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0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0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0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0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0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0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0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0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0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1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1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1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1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1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1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1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1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1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1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2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2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2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2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2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2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2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2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2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3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3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3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3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3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3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3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3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3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3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4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4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4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4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4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4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4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4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4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4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5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5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CD19FB2-3AAB-4D03-B13A-2960828C78E3}"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916630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916976-5D93-46E4-A98A-FAD63E4D0EA8}"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534024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39F4F5-F4D2-4D2A-AB60-88D37ADCB869}"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0999598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1165719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0252972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6FB7AA-4A53-424F-AD41-70827B6504B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2951737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3" name="Footer Placeholder 2"/>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4" name="Slide Number Placeholder 3"/>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073207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D1BD23-6E54-4D9D-AD88-A2813C73CC25}"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2724926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71A834-4F3C-4AF9-9C74-05EC35A0F2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4953645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80C674-7DFC-42FE-B9CD-82963CDB1557}"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151432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76456F-F47D-4F25-8053-2A695DA0CA7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9097529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C7379-69CC-4837-9905-BEBA22830C8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457200"/>
            <a:r>
              <a:rPr lang="en-US" sz="8000" dirty="0">
                <a:solidFill>
                  <a:prstClr val="white"/>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defTabSz="457200"/>
            <a:r>
              <a:rPr lang="en-US" sz="8000" dirty="0">
                <a:solidFill>
                  <a:prstClr val="white"/>
                </a:solidFill>
                <a:effectLst/>
              </a:rPr>
              <a:t>”</a:t>
            </a:r>
          </a:p>
        </p:txBody>
      </p:sp>
    </p:spTree>
    <p:extLst>
      <p:ext uri="{BB962C8B-B14F-4D97-AF65-F5344CB8AC3E}">
        <p14:creationId xmlns:p14="http://schemas.microsoft.com/office/powerpoint/2010/main" val="3839629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EB8B7E-8AEE-4F10-BFEE-C999AD004D36}"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3502320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668F3F9-58BC-440B-B37B-805B9055EF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0911408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D5A53AF-48EA-489D-8260-9DCAB666386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8080370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1245274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7039964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CD19FB2-3AAB-4D03-B13A-2960828C78E3}"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3845315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916976-5D93-46E4-A98A-FAD63E4D0EA8}"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68099952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39F4F5-F4D2-4D2A-AB60-88D37ADCB869}"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5575375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6582265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61605101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6FB7AA-4A53-424F-AD41-70827B6504B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52761668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3" name="Footer Placeholder 2"/>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4" name="Slide Number Placeholder 3"/>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8313261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D1BD23-6E54-4D9D-AD88-A2813C73CC25}"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70293442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71A834-4F3C-4AF9-9C74-05EC35A0F2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7375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80C674-7DFC-42FE-B9CD-82963CDB1557}"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75648287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76456F-F47D-4F25-8053-2A695DA0CA7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17141169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C7379-69CC-4837-9905-BEBA22830C8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457200"/>
            <a:r>
              <a:rPr lang="en-US" sz="8000" dirty="0">
                <a:solidFill>
                  <a:prstClr val="white"/>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defTabSz="457200"/>
            <a:r>
              <a:rPr lang="en-US" sz="8000" dirty="0">
                <a:solidFill>
                  <a:prstClr val="white"/>
                </a:solidFill>
                <a:effectLst/>
              </a:rPr>
              <a:t>”</a:t>
            </a:r>
          </a:p>
        </p:txBody>
      </p:sp>
    </p:spTree>
    <p:extLst>
      <p:ext uri="{BB962C8B-B14F-4D97-AF65-F5344CB8AC3E}">
        <p14:creationId xmlns:p14="http://schemas.microsoft.com/office/powerpoint/2010/main" val="302174330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EB8B7E-8AEE-4F10-BFEE-C999AD004D36}"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415659735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668F3F9-58BC-440B-B37B-805B9055EF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2014064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D5A53AF-48EA-489D-8260-9DCAB666386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1052006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61261038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75462477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CD19FB2-3AAB-4D03-B13A-2960828C78E3}"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686104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916976-5D93-46E4-A98A-FAD63E4D0EA8}"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68912497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39F4F5-F4D2-4D2A-AB60-88D37ADCB869}"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45954094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30685068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19421314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6FB7AA-4A53-424F-AD41-70827B6504B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10314052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3" name="Footer Placeholder 2"/>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4" name="Slide Number Placeholder 3"/>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7922894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D1BD23-6E54-4D9D-AD88-A2813C73CC25}"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86485697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71A834-4F3C-4AF9-9C74-05EC35A0F2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4186487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80C674-7DFC-42FE-B9CD-82963CDB1557}"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19050227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76456F-F47D-4F25-8053-2A695DA0CA7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85841575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C7379-69CC-4837-9905-BEBA22830C8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457200"/>
            <a:r>
              <a:rPr lang="en-US" sz="8000" dirty="0">
                <a:solidFill>
                  <a:prstClr val="white"/>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defTabSz="457200"/>
            <a:r>
              <a:rPr lang="en-US" sz="8000" dirty="0">
                <a:solidFill>
                  <a:prstClr val="white"/>
                </a:solidFill>
                <a:effectLst/>
              </a:rPr>
              <a:t>”</a:t>
            </a:r>
          </a:p>
        </p:txBody>
      </p:sp>
    </p:spTree>
    <p:extLst>
      <p:ext uri="{BB962C8B-B14F-4D97-AF65-F5344CB8AC3E}">
        <p14:creationId xmlns:p14="http://schemas.microsoft.com/office/powerpoint/2010/main" val="301827098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EB8B7E-8AEE-4F10-BFEE-C999AD004D36}"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36313392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668F3F9-58BC-440B-B37B-805B9055EF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22223067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D5A53AF-48EA-489D-8260-9DCAB666386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426200180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01944697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86972082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CD19FB2-3AAB-4D03-B13A-2960828C78E3}"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05154630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916976-5D93-46E4-A98A-FAD63E4D0EA8}"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71403571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39F4F5-F4D2-4D2A-AB60-88D37ADCB869}"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80169798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21912762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90609441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6FB7AA-4A53-424F-AD41-70827B6504B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46892211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3" name="Footer Placeholder 2"/>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4" name="Slide Number Placeholder 3"/>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33438881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D1BD23-6E54-4D9D-AD88-A2813C73CC25}"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04819209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71A834-4F3C-4AF9-9C74-05EC35A0F2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20819323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80C674-7DFC-42FE-B9CD-82963CDB1557}"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6771224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76456F-F47D-4F25-8053-2A695DA0CA7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92860853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C7379-69CC-4837-9905-BEBA22830C8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457200"/>
            <a:r>
              <a:rPr lang="en-US" sz="8000" dirty="0">
                <a:solidFill>
                  <a:prstClr val="white"/>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defTabSz="457200"/>
            <a:r>
              <a:rPr lang="en-US" sz="8000" dirty="0">
                <a:solidFill>
                  <a:prstClr val="white"/>
                </a:solidFill>
                <a:effectLst/>
              </a:rPr>
              <a:t>”</a:t>
            </a:r>
          </a:p>
        </p:txBody>
      </p:sp>
    </p:spTree>
    <p:extLst>
      <p:ext uri="{BB962C8B-B14F-4D97-AF65-F5344CB8AC3E}">
        <p14:creationId xmlns:p14="http://schemas.microsoft.com/office/powerpoint/2010/main" val="218098869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EB8B7E-8AEE-4F10-BFEE-C999AD004D36}"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79563029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668F3F9-58BC-440B-B37B-805B9055EF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89870611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D5A53AF-48EA-489D-8260-9DCAB666386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164256060"/>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7370117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83609743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CD19FB2-3AAB-4D03-B13A-2960828C78E3}"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1343184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916976-5D93-46E4-A98A-FAD63E4D0EA8}"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4093800326"/>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39F4F5-F4D2-4D2A-AB60-88D37ADCB869}"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9868860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62840944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28406589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6FB7AA-4A53-424F-AD41-70827B6504B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587729540"/>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3" name="Footer Placeholder 2"/>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4" name="Slide Number Placeholder 3"/>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4117109999"/>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D1BD23-6E54-4D9D-AD88-A2813C73CC25}"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725417029"/>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71A834-4F3C-4AF9-9C74-05EC35A0F2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32406539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80C674-7DFC-42FE-B9CD-82963CDB1557}"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852839498"/>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76456F-F47D-4F25-8053-2A695DA0CA7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932871053"/>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C7379-69CC-4837-9905-BEBA22830C8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457200"/>
            <a:r>
              <a:rPr lang="en-US" sz="8000" dirty="0">
                <a:solidFill>
                  <a:prstClr val="white"/>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defTabSz="457200"/>
            <a:r>
              <a:rPr lang="en-US" sz="8000" dirty="0">
                <a:solidFill>
                  <a:prstClr val="white"/>
                </a:solidFill>
                <a:effectLst/>
              </a:rPr>
              <a:t>”</a:t>
            </a:r>
          </a:p>
        </p:txBody>
      </p:sp>
    </p:spTree>
    <p:extLst>
      <p:ext uri="{BB962C8B-B14F-4D97-AF65-F5344CB8AC3E}">
        <p14:creationId xmlns:p14="http://schemas.microsoft.com/office/powerpoint/2010/main" val="3213012361"/>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EB8B7E-8AEE-4F10-BFEE-C999AD004D36}"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828232092"/>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668F3F9-58BC-440B-B37B-805B9055EF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098544348"/>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D5A53AF-48EA-489D-8260-9DCAB666386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835081308"/>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393476140"/>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962978880"/>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CD19FB2-3AAB-4D03-B13A-2960828C78E3}"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248924811"/>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916976-5D93-46E4-A98A-FAD63E4D0EA8}"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493531509"/>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39F4F5-F4D2-4D2A-AB60-88D37ADCB869}"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758258441"/>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943982346"/>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156898885"/>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6FB7AA-4A53-424F-AD41-70827B6504B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489305478"/>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3" name="Footer Placeholder 2"/>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4" name="Slide Number Placeholder 3"/>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667137507"/>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D1BD23-6E54-4D9D-AD88-A2813C73CC25}"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595886442"/>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71A834-4F3C-4AF9-9C74-05EC35A0F2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858235907"/>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80C674-7DFC-42FE-B9CD-82963CDB1557}"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847231029"/>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76456F-F47D-4F25-8053-2A695DA0CA7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748064877"/>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C7379-69CC-4837-9905-BEBA22830C8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457200"/>
            <a:r>
              <a:rPr lang="en-US" sz="8000" dirty="0">
                <a:solidFill>
                  <a:prstClr val="white"/>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defTabSz="457200"/>
            <a:r>
              <a:rPr lang="en-US" sz="8000" dirty="0">
                <a:solidFill>
                  <a:prstClr val="white"/>
                </a:solidFill>
                <a:effectLst/>
              </a:rPr>
              <a:t>”</a:t>
            </a:r>
          </a:p>
        </p:txBody>
      </p:sp>
    </p:spTree>
    <p:extLst>
      <p:ext uri="{BB962C8B-B14F-4D97-AF65-F5344CB8AC3E}">
        <p14:creationId xmlns:p14="http://schemas.microsoft.com/office/powerpoint/2010/main" val="149099773"/>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EB8B7E-8AEE-4F10-BFEE-C999AD004D36}"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376983764"/>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668F3F9-58BC-440B-B37B-805B9055EF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966398445"/>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D5A53AF-48EA-489D-8260-9DCAB666386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558288422"/>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271503772"/>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465726072"/>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CD19FB2-3AAB-4D03-B13A-2960828C78E3}"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450971834"/>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916976-5D93-46E4-A98A-FAD63E4D0EA8}"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802746633"/>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39F4F5-F4D2-4D2A-AB60-88D37ADCB869}"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60559672"/>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624109834"/>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696688181"/>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6FB7AA-4A53-424F-AD41-70827B6504B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981960713"/>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3" name="Footer Placeholder 2"/>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4" name="Slide Number Placeholder 3"/>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695998351"/>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D1BD23-6E54-4D9D-AD88-A2813C73CC25}"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244744224"/>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71A834-4F3C-4AF9-9C74-05EC35A0F2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629651524"/>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80C674-7DFC-42FE-B9CD-82963CDB1557}"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017392037"/>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76456F-F47D-4F25-8053-2A695DA0CA7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17312120"/>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C7379-69CC-4837-9905-BEBA22830C8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457200"/>
            <a:r>
              <a:rPr lang="en-US" sz="8000" dirty="0">
                <a:solidFill>
                  <a:prstClr val="white"/>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defTabSz="457200"/>
            <a:r>
              <a:rPr lang="en-US" sz="8000" dirty="0">
                <a:solidFill>
                  <a:prstClr val="white"/>
                </a:solidFill>
                <a:effectLst/>
              </a:rPr>
              <a:t>”</a:t>
            </a:r>
          </a:p>
        </p:txBody>
      </p:sp>
    </p:spTree>
    <p:extLst>
      <p:ext uri="{BB962C8B-B14F-4D97-AF65-F5344CB8AC3E}">
        <p14:creationId xmlns:p14="http://schemas.microsoft.com/office/powerpoint/2010/main" val="2647498079"/>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EB8B7E-8AEE-4F10-BFEE-C999AD004D36}"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785824187"/>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668F3F9-58BC-440B-B37B-805B9055EF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041201185"/>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D5A53AF-48EA-489D-8260-9DCAB666386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99259863"/>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061028580"/>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151258885"/>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CD19FB2-3AAB-4D03-B13A-2960828C78E3}"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745349725"/>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916976-5D93-46E4-A98A-FAD63E4D0EA8}"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066554946"/>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39F4F5-F4D2-4D2A-AB60-88D37ADCB869}"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446217243"/>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092466372"/>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173983260"/>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6FB7AA-4A53-424F-AD41-70827B6504B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773803042"/>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3" name="Footer Placeholder 2"/>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4" name="Slide Number Placeholder 3"/>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159576533"/>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D1BD23-6E54-4D9D-AD88-A2813C73CC25}"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130872006"/>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71A834-4F3C-4AF9-9C74-05EC35A0F2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710881228"/>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80C674-7DFC-42FE-B9CD-82963CDB1557}"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621214752"/>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76456F-F47D-4F25-8053-2A695DA0CA7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213916293"/>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C7379-69CC-4837-9905-BEBA22830C8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457200"/>
            <a:r>
              <a:rPr lang="en-US" sz="8000" dirty="0">
                <a:solidFill>
                  <a:prstClr val="white"/>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defTabSz="457200"/>
            <a:r>
              <a:rPr lang="en-US" sz="8000" dirty="0">
                <a:solidFill>
                  <a:prstClr val="white"/>
                </a:solidFill>
                <a:effectLst/>
              </a:rPr>
              <a:t>”</a:t>
            </a:r>
          </a:p>
        </p:txBody>
      </p:sp>
    </p:spTree>
    <p:extLst>
      <p:ext uri="{BB962C8B-B14F-4D97-AF65-F5344CB8AC3E}">
        <p14:creationId xmlns:p14="http://schemas.microsoft.com/office/powerpoint/2010/main" val="3318576213"/>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EB8B7E-8AEE-4F10-BFEE-C999AD004D36}"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279036738"/>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668F3F9-58BC-440B-B37B-805B9055EF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703359786"/>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D5A53AF-48EA-489D-8260-9DCAB666386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12357502"/>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745251012"/>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479283245"/>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CD19FB2-3AAB-4D03-B13A-2960828C78E3}"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846533378"/>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916976-5D93-46E4-A98A-FAD63E4D0EA8}"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83113429"/>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39F4F5-F4D2-4D2A-AB60-88D37ADCB869}"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499034112"/>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740744033"/>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565772020"/>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6FB7AA-4A53-424F-AD41-70827B6504B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017200234"/>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3" name="Footer Placeholder 2"/>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4" name="Slide Number Placeholder 3"/>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84199831"/>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D1BD23-6E54-4D9D-AD88-A2813C73CC25}"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735192661"/>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71A834-4F3C-4AF9-9C74-05EC35A0F2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612739703"/>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80C674-7DFC-42FE-B9CD-82963CDB1557}"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021650847"/>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76456F-F47D-4F25-8053-2A695DA0CA7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4242290418"/>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C7379-69CC-4837-9905-BEBA22830C8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457200"/>
            <a:r>
              <a:rPr lang="en-US" sz="8000" dirty="0">
                <a:solidFill>
                  <a:prstClr val="white"/>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defTabSz="457200"/>
            <a:r>
              <a:rPr lang="en-US" sz="8000" dirty="0">
                <a:solidFill>
                  <a:prstClr val="white"/>
                </a:solidFill>
                <a:effectLst/>
              </a:rPr>
              <a:t>”</a:t>
            </a:r>
          </a:p>
        </p:txBody>
      </p:sp>
    </p:spTree>
    <p:extLst>
      <p:ext uri="{BB962C8B-B14F-4D97-AF65-F5344CB8AC3E}">
        <p14:creationId xmlns:p14="http://schemas.microsoft.com/office/powerpoint/2010/main" val="2698153096"/>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EB8B7E-8AEE-4F10-BFEE-C999AD004D36}"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48066899"/>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668F3F9-58BC-440B-B37B-805B9055EF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052752237"/>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D5A53AF-48EA-489D-8260-9DCAB666386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100874693"/>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769701729"/>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987605808"/>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CD19FB2-3AAB-4D03-B13A-2960828C78E3}"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059287208"/>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916976-5D93-46E4-A98A-FAD63E4D0EA8}"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694557643"/>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39F4F5-F4D2-4D2A-AB60-88D37ADCB869}"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686810359"/>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944603901"/>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758672758"/>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6FB7AA-4A53-424F-AD41-70827B6504B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968088265"/>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3" name="Footer Placeholder 2"/>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4" name="Slide Number Placeholder 3"/>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400639908"/>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D1BD23-6E54-4D9D-AD88-A2813C73CC25}"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125176391"/>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71A834-4F3C-4AF9-9C74-05EC35A0F2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034552739"/>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80C674-7DFC-42FE-B9CD-82963CDB1557}"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311743961"/>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76456F-F47D-4F25-8053-2A695DA0CA7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370563204"/>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C7379-69CC-4837-9905-BEBA22830C8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457200"/>
            <a:r>
              <a:rPr lang="en-US" sz="8000" dirty="0">
                <a:solidFill>
                  <a:prstClr val="white"/>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defTabSz="457200"/>
            <a:r>
              <a:rPr lang="en-US" sz="8000" dirty="0">
                <a:solidFill>
                  <a:prstClr val="white"/>
                </a:solidFill>
                <a:effectLst/>
              </a:rPr>
              <a:t>”</a:t>
            </a:r>
          </a:p>
        </p:txBody>
      </p:sp>
    </p:spTree>
    <p:extLst>
      <p:ext uri="{BB962C8B-B14F-4D97-AF65-F5344CB8AC3E}">
        <p14:creationId xmlns:p14="http://schemas.microsoft.com/office/powerpoint/2010/main" val="1288439307"/>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EB8B7E-8AEE-4F10-BFEE-C999AD004D36}"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596365105"/>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668F3F9-58BC-440B-B37B-805B9055EF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708218804"/>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D5A53AF-48EA-489D-8260-9DCAB666386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8085580"/>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004522460"/>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4123861672"/>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CD19FB2-3AAB-4D03-B13A-2960828C78E3}"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286426886"/>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916976-5D93-46E4-A98A-FAD63E4D0EA8}"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476269791"/>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39F4F5-F4D2-4D2A-AB60-88D37ADCB869}"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209861895"/>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127655675"/>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4177136626"/>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6FB7AA-4A53-424F-AD41-70827B6504B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945763141"/>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3" name="Footer Placeholder 2"/>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4" name="Slide Number Placeholder 3"/>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0298986"/>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D1BD23-6E54-4D9D-AD88-A2813C73CC25}"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97936846"/>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71A834-4F3C-4AF9-9C74-05EC35A0F2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909073346"/>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80C674-7DFC-42FE-B9CD-82963CDB1557}"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635650112"/>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76456F-F47D-4F25-8053-2A695DA0CA7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194463675"/>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C7379-69CC-4837-9905-BEBA22830C8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457200"/>
            <a:r>
              <a:rPr lang="en-US" sz="8000" dirty="0">
                <a:solidFill>
                  <a:prstClr val="white"/>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defTabSz="457200"/>
            <a:r>
              <a:rPr lang="en-US" sz="8000" dirty="0">
                <a:solidFill>
                  <a:prstClr val="white"/>
                </a:solidFill>
                <a:effectLst/>
              </a:rPr>
              <a:t>”</a:t>
            </a:r>
          </a:p>
        </p:txBody>
      </p:sp>
    </p:spTree>
    <p:extLst>
      <p:ext uri="{BB962C8B-B14F-4D97-AF65-F5344CB8AC3E}">
        <p14:creationId xmlns:p14="http://schemas.microsoft.com/office/powerpoint/2010/main" val="3663621815"/>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EB8B7E-8AEE-4F10-BFEE-C999AD004D36}"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253760117"/>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668F3F9-58BC-440B-B37B-805B9055EF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655322748"/>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D5A53AF-48EA-489D-8260-9DCAB666386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54035237"/>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881490435"/>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501763169"/>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CD19FB2-3AAB-4D03-B13A-2960828C78E3}"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904725765"/>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916976-5D93-46E4-A98A-FAD63E4D0EA8}"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096759399"/>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39F4F5-F4D2-4D2A-AB60-88D37ADCB869}"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094047880"/>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765951526"/>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4241342654"/>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6FB7AA-4A53-424F-AD41-70827B6504B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149783704"/>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3" name="Footer Placeholder 2"/>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4" name="Slide Number Placeholder 3"/>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540451852"/>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D1BD23-6E54-4D9D-AD88-A2813C73CC25}"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625678198"/>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71A834-4F3C-4AF9-9C74-05EC35A0F2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544570444"/>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80C674-7DFC-42FE-B9CD-82963CDB1557}"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411712909"/>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76456F-F47D-4F25-8053-2A695DA0CA7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716076735"/>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C7379-69CC-4837-9905-BEBA22830C8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457200"/>
            <a:r>
              <a:rPr lang="en-US" sz="8000" dirty="0">
                <a:solidFill>
                  <a:prstClr val="white"/>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defTabSz="457200"/>
            <a:r>
              <a:rPr lang="en-US" sz="8000" dirty="0">
                <a:solidFill>
                  <a:prstClr val="white"/>
                </a:solidFill>
                <a:effectLst/>
              </a:rPr>
              <a:t>”</a:t>
            </a:r>
          </a:p>
        </p:txBody>
      </p:sp>
    </p:spTree>
    <p:extLst>
      <p:ext uri="{BB962C8B-B14F-4D97-AF65-F5344CB8AC3E}">
        <p14:creationId xmlns:p14="http://schemas.microsoft.com/office/powerpoint/2010/main" val="270254106"/>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EB8B7E-8AEE-4F10-BFEE-C999AD004D36}"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4084857254"/>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668F3F9-58BC-440B-B37B-805B9055EF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861579593"/>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D5A53AF-48EA-489D-8260-9DCAB666386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129329509"/>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563170122"/>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323987807"/>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CD19FB2-3AAB-4D03-B13A-2960828C78E3}"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868002131"/>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916976-5D93-46E4-A98A-FAD63E4D0EA8}"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699060735"/>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39F4F5-F4D2-4D2A-AB60-88D37ADCB869}"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704605796"/>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652508827"/>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904093176"/>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6FB7AA-4A53-424F-AD41-70827B6504B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580898320"/>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3" name="Footer Placeholder 2"/>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4" name="Slide Number Placeholder 3"/>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4229517351"/>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D1BD23-6E54-4D9D-AD88-A2813C73CC25}"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97935630"/>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71A834-4F3C-4AF9-9C74-05EC35A0F2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4287212142"/>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80C674-7DFC-42FE-B9CD-82963CDB1557}"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646779363"/>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76456F-F47D-4F25-8053-2A695DA0CA7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665435906"/>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C7379-69CC-4837-9905-BEBA22830C8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457200"/>
            <a:r>
              <a:rPr lang="en-US" sz="8000" dirty="0">
                <a:solidFill>
                  <a:prstClr val="white"/>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defTabSz="457200"/>
            <a:r>
              <a:rPr lang="en-US" sz="8000" dirty="0">
                <a:solidFill>
                  <a:prstClr val="white"/>
                </a:solidFill>
                <a:effectLst/>
              </a:rPr>
              <a:t>”</a:t>
            </a:r>
          </a:p>
        </p:txBody>
      </p:sp>
    </p:spTree>
    <p:extLst>
      <p:ext uri="{BB962C8B-B14F-4D97-AF65-F5344CB8AC3E}">
        <p14:creationId xmlns:p14="http://schemas.microsoft.com/office/powerpoint/2010/main" val="4022098529"/>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EB8B7E-8AEE-4F10-BFEE-C999AD004D36}"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493821275"/>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668F3F9-58BC-440B-B37B-805B9055EF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4274966496"/>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D5A53AF-48EA-489D-8260-9DCAB666386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694059381"/>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277373597"/>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461847210"/>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CD19FB2-3AAB-4D03-B13A-2960828C78E3}"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886483416"/>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916976-5D93-46E4-A98A-FAD63E4D0EA8}"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992912692"/>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39F4F5-F4D2-4D2A-AB60-88D37ADCB869}"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140486186"/>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422706215"/>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203188416"/>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6FB7AA-4A53-424F-AD41-70827B6504B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808345407"/>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3" name="Footer Placeholder 2"/>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4" name="Slide Number Placeholder 3"/>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356970934"/>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D1BD23-6E54-4D9D-AD88-A2813C73CC25}"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4271764169"/>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71A834-4F3C-4AF9-9C74-05EC35A0F2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681374639"/>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80C674-7DFC-42FE-B9CD-82963CDB1557}"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992934059"/>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76456F-F47D-4F25-8053-2A695DA0CA7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940858675"/>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C7379-69CC-4837-9905-BEBA22830C8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457200"/>
            <a:r>
              <a:rPr lang="en-US" sz="8000" dirty="0">
                <a:solidFill>
                  <a:prstClr val="white"/>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defTabSz="457200"/>
            <a:r>
              <a:rPr lang="en-US" sz="8000" dirty="0">
                <a:solidFill>
                  <a:prstClr val="white"/>
                </a:solidFill>
                <a:effectLst/>
              </a:rPr>
              <a:t>”</a:t>
            </a:r>
          </a:p>
        </p:txBody>
      </p:sp>
    </p:spTree>
    <p:extLst>
      <p:ext uri="{BB962C8B-B14F-4D97-AF65-F5344CB8AC3E}">
        <p14:creationId xmlns:p14="http://schemas.microsoft.com/office/powerpoint/2010/main" val="3597677733"/>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EB8B7E-8AEE-4F10-BFEE-C999AD004D36}"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713819700"/>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668F3F9-58BC-440B-B37B-805B9055EF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223493214"/>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D5A53AF-48EA-489D-8260-9DCAB666386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960094552"/>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923960639"/>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913453402"/>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CD19FB2-3AAB-4D03-B13A-2960828C78E3}"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295408845"/>
      </p:ext>
    </p:extLst>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916976-5D93-46E4-A98A-FAD63E4D0EA8}"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852943342"/>
      </p:ext>
    </p:extLst>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39F4F5-F4D2-4D2A-AB60-88D37ADCB869}"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573169699"/>
      </p:ext>
    </p:extLst>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146643910"/>
      </p:ext>
    </p:extLst>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527820375"/>
      </p:ext>
    </p:extLst>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6FB7AA-4A53-424F-AD41-70827B6504B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126349309"/>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3" name="Footer Placeholder 2"/>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4" name="Slide Number Placeholder 3"/>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878663687"/>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D1BD23-6E54-4D9D-AD88-A2813C73CC25}"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432606268"/>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71A834-4F3C-4AF9-9C74-05EC35A0F2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198359263"/>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80C674-7DFC-42FE-B9CD-82963CDB1557}"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401805846"/>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76456F-F47D-4F25-8053-2A695DA0CA7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542120791"/>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C7379-69CC-4837-9905-BEBA22830C8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457200"/>
            <a:r>
              <a:rPr lang="en-US" sz="8000" dirty="0">
                <a:solidFill>
                  <a:prstClr val="white"/>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defTabSz="457200"/>
            <a:r>
              <a:rPr lang="en-US" sz="8000" dirty="0">
                <a:solidFill>
                  <a:prstClr val="white"/>
                </a:solidFill>
                <a:effectLst/>
              </a:rPr>
              <a:t>”</a:t>
            </a:r>
          </a:p>
        </p:txBody>
      </p:sp>
    </p:spTree>
    <p:extLst>
      <p:ext uri="{BB962C8B-B14F-4D97-AF65-F5344CB8AC3E}">
        <p14:creationId xmlns:p14="http://schemas.microsoft.com/office/powerpoint/2010/main" val="3702322925"/>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EB8B7E-8AEE-4F10-BFEE-C999AD004D36}"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395035038"/>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668F3F9-58BC-440B-B37B-805B9055EF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46696614"/>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D5A53AF-48EA-489D-8260-9DCAB666386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887555282"/>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045884678"/>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474290624"/>
      </p:ext>
    </p:extLst>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CD19FB2-3AAB-4D03-B13A-2960828C78E3}"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673482286"/>
      </p:ext>
    </p:extLst>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916976-5D93-46E4-A98A-FAD63E4D0EA8}"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848996586"/>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39F4F5-F4D2-4D2A-AB60-88D37ADCB869}"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377253204"/>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524310880"/>
      </p:ext>
    </p:extLst>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668668544"/>
      </p:ext>
    </p:extLst>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6FB7AA-4A53-424F-AD41-70827B6504B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884950254"/>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3" name="Footer Placeholder 2"/>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4" name="Slide Number Placeholder 3"/>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959671704"/>
      </p:ext>
    </p:extLst>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D1BD23-6E54-4D9D-AD88-A2813C73CC25}"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242595927"/>
      </p:ext>
    </p:extLst>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71A834-4F3C-4AF9-9C74-05EC35A0F2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596266142"/>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80C674-7DFC-42FE-B9CD-82963CDB1557}"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630852058"/>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76456F-F47D-4F25-8053-2A695DA0CA7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36073226"/>
      </p:ext>
    </p:extLst>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C7379-69CC-4837-9905-BEBA22830C8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457200"/>
            <a:r>
              <a:rPr lang="en-US" sz="8000" dirty="0">
                <a:solidFill>
                  <a:prstClr val="white"/>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defTabSz="457200"/>
            <a:r>
              <a:rPr lang="en-US" sz="8000" dirty="0">
                <a:solidFill>
                  <a:prstClr val="white"/>
                </a:solidFill>
                <a:effectLst/>
              </a:rPr>
              <a:t>”</a:t>
            </a:r>
          </a:p>
        </p:txBody>
      </p:sp>
    </p:spTree>
    <p:extLst>
      <p:ext uri="{BB962C8B-B14F-4D97-AF65-F5344CB8AC3E}">
        <p14:creationId xmlns:p14="http://schemas.microsoft.com/office/powerpoint/2010/main" val="4120374246"/>
      </p:ext>
    </p:extLst>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EB8B7E-8AEE-4F10-BFEE-C999AD004D36}"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294805003"/>
      </p:ext>
    </p:extLst>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668F3F9-58BC-440B-B37B-805B9055EF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464379102"/>
      </p:ext>
    </p:extLst>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D5A53AF-48EA-489D-8260-9DCAB666386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441292185"/>
      </p:ext>
    </p:extLst>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411762083"/>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882132173"/>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CD19FB2-3AAB-4D03-B13A-2960828C78E3}"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952506063"/>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916976-5D93-46E4-A98A-FAD63E4D0EA8}"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803980396"/>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39F4F5-F4D2-4D2A-AB60-88D37ADCB869}"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403457857"/>
      </p:ext>
    </p:extLst>
  </p:cSld>
  <p:clrMapOvr>
    <a:masterClrMapping/>
  </p:clrMapOvr>
</p:sldLayout>
</file>

<file path=ppt/slideLayouts/slideLayout27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722557742"/>
      </p:ext>
    </p:extLst>
  </p:cSld>
  <p:clrMapOvr>
    <a:masterClrMapping/>
  </p:clrMapOvr>
</p:sldLayout>
</file>

<file path=ppt/slideLayouts/slideLayout27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876748606"/>
      </p:ext>
    </p:extLst>
  </p:cSld>
  <p:clrMapOvr>
    <a:masterClrMapping/>
  </p:clrMapOvr>
</p:sldLayout>
</file>

<file path=ppt/slideLayouts/slideLayout27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6FB7AA-4A53-424F-AD41-70827B6504B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611039591"/>
      </p:ext>
    </p:extLst>
  </p:cSld>
  <p:clrMapOvr>
    <a:masterClrMapping/>
  </p:clrMapOvr>
</p:sldLayout>
</file>

<file path=ppt/slideLayouts/slideLayout27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3" name="Footer Placeholder 2"/>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4" name="Slide Number Placeholder 3"/>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226625503"/>
      </p:ext>
    </p:extLst>
  </p:cSld>
  <p:clrMapOvr>
    <a:masterClrMapping/>
  </p:clrMapOvr>
</p:sldLayout>
</file>

<file path=ppt/slideLayouts/slideLayout28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D1BD23-6E54-4D9D-AD88-A2813C73CC25}"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4219385883"/>
      </p:ext>
    </p:extLst>
  </p:cSld>
  <p:clrMapOvr>
    <a:masterClrMapping/>
  </p:clrMapOvr>
</p:sldLayout>
</file>

<file path=ppt/slideLayouts/slideLayout28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71A834-4F3C-4AF9-9C74-05EC35A0F2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655112586"/>
      </p:ext>
    </p:extLst>
  </p:cSld>
  <p:clrMapOvr>
    <a:masterClrMapping/>
  </p:clrMapOvr>
</p:sldLayout>
</file>

<file path=ppt/slideLayouts/slideLayout28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80C674-7DFC-42FE-B9CD-82963CDB1557}"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908249414"/>
      </p:ext>
    </p:extLst>
  </p:cSld>
  <p:clrMapOvr>
    <a:masterClrMapping/>
  </p:clrMapOvr>
</p:sldLayout>
</file>

<file path=ppt/slideLayouts/slideLayout28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76456F-F47D-4F25-8053-2A695DA0CA7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160336237"/>
      </p:ext>
    </p:extLst>
  </p:cSld>
  <p:clrMapOvr>
    <a:masterClrMapping/>
  </p:clrMapOvr>
</p:sldLayout>
</file>

<file path=ppt/slideLayouts/slideLayout28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C7379-69CC-4837-9905-BEBA22830C8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457200"/>
            <a:r>
              <a:rPr lang="en-US" sz="8000" dirty="0">
                <a:solidFill>
                  <a:prstClr val="white"/>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defTabSz="457200"/>
            <a:r>
              <a:rPr lang="en-US" sz="8000" dirty="0">
                <a:solidFill>
                  <a:prstClr val="white"/>
                </a:solidFill>
                <a:effectLst/>
              </a:rPr>
              <a:t>”</a:t>
            </a:r>
          </a:p>
        </p:txBody>
      </p:sp>
    </p:spTree>
    <p:extLst>
      <p:ext uri="{BB962C8B-B14F-4D97-AF65-F5344CB8AC3E}">
        <p14:creationId xmlns:p14="http://schemas.microsoft.com/office/powerpoint/2010/main" val="2025351659"/>
      </p:ext>
    </p:extLst>
  </p:cSld>
  <p:clrMapOvr>
    <a:masterClrMapping/>
  </p:clrMapOvr>
</p:sldLayout>
</file>

<file path=ppt/slideLayouts/slideLayout28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EB8B7E-8AEE-4F10-BFEE-C999AD004D36}"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022240697"/>
      </p:ext>
    </p:extLst>
  </p:cSld>
  <p:clrMapOvr>
    <a:masterClrMapping/>
  </p:clrMapOvr>
</p:sldLayout>
</file>

<file path=ppt/slideLayouts/slideLayout28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668F3F9-58BC-440B-B37B-805B9055EF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977786461"/>
      </p:ext>
    </p:extLst>
  </p:cSld>
  <p:clrMapOvr>
    <a:masterClrMapping/>
  </p:clrMapOvr>
</p:sldLayout>
</file>

<file path=ppt/slideLayouts/slideLayout28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D5A53AF-48EA-489D-8260-9DCAB666386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411823281"/>
      </p:ext>
    </p:extLst>
  </p:cSld>
  <p:clrMapOvr>
    <a:masterClrMapping/>
  </p:clrMapOvr>
</p:sldLayout>
</file>

<file path=ppt/slideLayouts/slideLayout2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033465066"/>
      </p:ext>
    </p:extLst>
  </p:cSld>
  <p:clrMapOvr>
    <a:masterClrMapping/>
  </p:clrMapOvr>
</p:sldLayout>
</file>

<file path=ppt/slideLayouts/slideLayout2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258634245"/>
      </p:ext>
    </p:extLst>
  </p:cSld>
  <p:clrMapOvr>
    <a:masterClrMapping/>
  </p:clrMapOvr>
</p:sldLayout>
</file>

<file path=ppt/slideLayouts/slideLayout29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CD19FB2-3AAB-4D03-B13A-2960828C78E3}"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794861333"/>
      </p:ext>
    </p:extLst>
  </p:cSld>
  <p:clrMapOvr>
    <a:masterClrMapping/>
  </p:clrMapOvr>
</p:sldLayout>
</file>

<file path=ppt/slideLayouts/slideLayout29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916976-5D93-46E4-A98A-FAD63E4D0EA8}"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030280352"/>
      </p:ext>
    </p:extLst>
  </p:cSld>
  <p:clrMapOvr>
    <a:masterClrMapping/>
  </p:clrMapOvr>
</p:sldLayout>
</file>

<file path=ppt/slideLayouts/slideLayout29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39F4F5-F4D2-4D2A-AB60-88D37ADCB869}"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52492657"/>
      </p:ext>
    </p:extLst>
  </p:cSld>
  <p:clrMapOvr>
    <a:masterClrMapping/>
  </p:clrMapOvr>
</p:sldLayout>
</file>

<file path=ppt/slideLayouts/slideLayout2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067095396"/>
      </p:ext>
    </p:extLst>
  </p:cSld>
  <p:clrMapOvr>
    <a:masterClrMapping/>
  </p:clrMapOvr>
</p:sldLayout>
</file>

<file path=ppt/slideLayouts/slideLayout2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119762596"/>
      </p:ext>
    </p:extLst>
  </p:cSld>
  <p:clrMapOvr>
    <a:masterClrMapping/>
  </p:clrMapOvr>
</p:sldLayout>
</file>

<file path=ppt/slideLayouts/slideLayout29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6FB7AA-4A53-424F-AD41-70827B6504B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948204238"/>
      </p:ext>
    </p:extLst>
  </p:cSld>
  <p:clrMapOvr>
    <a:masterClrMapping/>
  </p:clrMapOvr>
</p:sldLayout>
</file>

<file path=ppt/slideLayouts/slideLayout29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3" name="Footer Placeholder 2"/>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4" name="Slide Number Placeholder 3"/>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261987509"/>
      </p:ext>
    </p:extLst>
  </p:cSld>
  <p:clrMapOvr>
    <a:masterClrMapping/>
  </p:clrMapOvr>
</p:sldLayout>
</file>

<file path=ppt/slideLayouts/slideLayout29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D1BD23-6E54-4D9D-AD88-A2813C73CC25}"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413261811"/>
      </p:ext>
    </p:extLst>
  </p:cSld>
  <p:clrMapOvr>
    <a:masterClrMapping/>
  </p:clrMapOvr>
</p:sldLayout>
</file>

<file path=ppt/slideLayouts/slideLayout29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71A834-4F3C-4AF9-9C74-05EC35A0F2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972354804"/>
      </p:ext>
    </p:extLst>
  </p:cSld>
  <p:clrMapOvr>
    <a:masterClrMapping/>
  </p:clrMapOvr>
</p:sldLayout>
</file>

<file path=ppt/slideLayouts/slideLayout299.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80C674-7DFC-42FE-B9CD-82963CDB1557}"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816026374"/>
      </p:ext>
    </p:extLst>
  </p:cSld>
  <p:clrMapOvr>
    <a:masterClrMapping/>
  </p:clrMapOvr>
</p:sldLayout>
</file>

<file path=ppt/slideLayouts/slideLayout30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76456F-F47D-4F25-8053-2A695DA0CA7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858146049"/>
      </p:ext>
    </p:extLst>
  </p:cSld>
  <p:clrMapOvr>
    <a:masterClrMapping/>
  </p:clrMapOvr>
</p:sldLayout>
</file>

<file path=ppt/slideLayouts/slideLayout30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C7379-69CC-4837-9905-BEBA22830C8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457200"/>
            <a:r>
              <a:rPr lang="en-US" sz="8000" dirty="0">
                <a:solidFill>
                  <a:prstClr val="white"/>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defTabSz="457200"/>
            <a:r>
              <a:rPr lang="en-US" sz="8000" dirty="0">
                <a:solidFill>
                  <a:prstClr val="white"/>
                </a:solidFill>
                <a:effectLst/>
              </a:rPr>
              <a:t>”</a:t>
            </a:r>
          </a:p>
        </p:txBody>
      </p:sp>
    </p:spTree>
    <p:extLst>
      <p:ext uri="{BB962C8B-B14F-4D97-AF65-F5344CB8AC3E}">
        <p14:creationId xmlns:p14="http://schemas.microsoft.com/office/powerpoint/2010/main" val="1792675257"/>
      </p:ext>
    </p:extLst>
  </p:cSld>
  <p:clrMapOvr>
    <a:masterClrMapping/>
  </p:clrMapOvr>
</p:sldLayout>
</file>

<file path=ppt/slideLayouts/slideLayout30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EB8B7E-8AEE-4F10-BFEE-C999AD004D36}"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963055089"/>
      </p:ext>
    </p:extLst>
  </p:cSld>
  <p:clrMapOvr>
    <a:masterClrMapping/>
  </p:clrMapOvr>
</p:sldLayout>
</file>

<file path=ppt/slideLayouts/slideLayout303.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668F3F9-58BC-440B-B37B-805B9055EF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914043494"/>
      </p:ext>
    </p:extLst>
  </p:cSld>
  <p:clrMapOvr>
    <a:masterClrMapping/>
  </p:clrMapOvr>
</p:sldLayout>
</file>

<file path=ppt/slideLayouts/slideLayout304.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D5A53AF-48EA-489D-8260-9DCAB666386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401201563"/>
      </p:ext>
    </p:extLst>
  </p:cSld>
  <p:clrMapOvr>
    <a:masterClrMapping/>
  </p:clrMapOvr>
</p:sldLayout>
</file>

<file path=ppt/slideLayouts/slideLayout30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5276076"/>
      </p:ext>
    </p:extLst>
  </p:cSld>
  <p:clrMapOvr>
    <a:masterClrMapping/>
  </p:clrMapOvr>
</p:sldLayout>
</file>

<file path=ppt/slideLayouts/slideLayout30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873533502"/>
      </p:ext>
    </p:extLst>
  </p:cSld>
  <p:clrMapOvr>
    <a:masterClrMapping/>
  </p:clrMapOvr>
</p:sldLayout>
</file>

<file path=ppt/slideLayouts/slideLayout30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CD19FB2-3AAB-4D03-B13A-2960828C78E3}"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561337836"/>
      </p:ext>
    </p:extLst>
  </p:cSld>
  <p:clrMapOvr>
    <a:masterClrMapping/>
  </p:clrMapOvr>
</p:sldLayout>
</file>

<file path=ppt/slideLayouts/slideLayout30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916976-5D93-46E4-A98A-FAD63E4D0EA8}"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603506490"/>
      </p:ext>
    </p:extLst>
  </p:cSld>
  <p:clrMapOvr>
    <a:masterClrMapping/>
  </p:clrMapOvr>
</p:sldLayout>
</file>

<file path=ppt/slideLayouts/slideLayout30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39F4F5-F4D2-4D2A-AB60-88D37ADCB869}"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615785427"/>
      </p:ext>
    </p:extLst>
  </p:cSld>
  <p:clrMapOvr>
    <a:masterClrMapping/>
  </p:clrMapOvr>
</p:sldLayout>
</file>

<file path=ppt/slideLayouts/slideLayout3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748676088"/>
      </p:ext>
    </p:extLst>
  </p:cSld>
  <p:clrMapOvr>
    <a:masterClrMapping/>
  </p:clrMapOvr>
</p:sldLayout>
</file>

<file path=ppt/slideLayouts/slideLayout3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892016446"/>
      </p:ext>
    </p:extLst>
  </p:cSld>
  <p:clrMapOvr>
    <a:masterClrMapping/>
  </p:clrMapOvr>
</p:sldLayout>
</file>

<file path=ppt/slideLayouts/slideLayout3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6FB7AA-4A53-424F-AD41-70827B6504B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4197987290"/>
      </p:ext>
    </p:extLst>
  </p:cSld>
  <p:clrMapOvr>
    <a:masterClrMapping/>
  </p:clrMapOvr>
</p:sldLayout>
</file>

<file path=ppt/slideLayouts/slideLayout3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3" name="Footer Placeholder 2"/>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4" name="Slide Number Placeholder 3"/>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598256366"/>
      </p:ext>
    </p:extLst>
  </p:cSld>
  <p:clrMapOvr>
    <a:masterClrMapping/>
  </p:clrMapOvr>
</p:sldLayout>
</file>

<file path=ppt/slideLayouts/slideLayout3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D1BD23-6E54-4D9D-AD88-A2813C73CC25}"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4015933994"/>
      </p:ext>
    </p:extLst>
  </p:cSld>
  <p:clrMapOvr>
    <a:masterClrMapping/>
  </p:clrMapOvr>
</p:sldLayout>
</file>

<file path=ppt/slideLayouts/slideLayout3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71A834-4F3C-4AF9-9C74-05EC35A0F2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557858842"/>
      </p:ext>
    </p:extLst>
  </p:cSld>
  <p:clrMapOvr>
    <a:masterClrMapping/>
  </p:clrMapOvr>
</p:sldLayout>
</file>

<file path=ppt/slideLayouts/slideLayout316.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80C674-7DFC-42FE-B9CD-82963CDB1557}"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088902476"/>
      </p:ext>
    </p:extLst>
  </p:cSld>
  <p:clrMapOvr>
    <a:masterClrMapping/>
  </p:clrMapOvr>
</p:sldLayout>
</file>

<file path=ppt/slideLayouts/slideLayout31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76456F-F47D-4F25-8053-2A695DA0CA7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842571266"/>
      </p:ext>
    </p:extLst>
  </p:cSld>
  <p:clrMapOvr>
    <a:masterClrMapping/>
  </p:clrMapOvr>
</p:sldLayout>
</file>

<file path=ppt/slideLayouts/slideLayout31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C7379-69CC-4837-9905-BEBA22830C8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457200"/>
            <a:r>
              <a:rPr lang="en-US" sz="8000" dirty="0">
                <a:solidFill>
                  <a:prstClr val="white"/>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defTabSz="457200"/>
            <a:r>
              <a:rPr lang="en-US" sz="8000" dirty="0">
                <a:solidFill>
                  <a:prstClr val="white"/>
                </a:solidFill>
                <a:effectLst/>
              </a:rPr>
              <a:t>”</a:t>
            </a:r>
          </a:p>
        </p:txBody>
      </p:sp>
    </p:spTree>
    <p:extLst>
      <p:ext uri="{BB962C8B-B14F-4D97-AF65-F5344CB8AC3E}">
        <p14:creationId xmlns:p14="http://schemas.microsoft.com/office/powerpoint/2010/main" val="2200885107"/>
      </p:ext>
    </p:extLst>
  </p:cSld>
  <p:clrMapOvr>
    <a:masterClrMapping/>
  </p:clrMapOvr>
</p:sldLayout>
</file>

<file path=ppt/slideLayouts/slideLayout31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EB8B7E-8AEE-4F10-BFEE-C999AD004D36}"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4003637094"/>
      </p:ext>
    </p:extLst>
  </p:cSld>
  <p:clrMapOvr>
    <a:masterClrMapping/>
  </p:clrMapOvr>
</p:sldLayout>
</file>

<file path=ppt/slideLayouts/slideLayout320.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668F3F9-58BC-440B-B37B-805B9055EF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353046792"/>
      </p:ext>
    </p:extLst>
  </p:cSld>
  <p:clrMapOvr>
    <a:masterClrMapping/>
  </p:clrMapOvr>
</p:sldLayout>
</file>

<file path=ppt/slideLayouts/slideLayout321.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D5A53AF-48EA-489D-8260-9DCAB666386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687001216"/>
      </p:ext>
    </p:extLst>
  </p:cSld>
  <p:clrMapOvr>
    <a:masterClrMapping/>
  </p:clrMapOvr>
</p:sldLayout>
</file>

<file path=ppt/slideLayouts/slideLayout3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085940148"/>
      </p:ext>
    </p:extLst>
  </p:cSld>
  <p:clrMapOvr>
    <a:masterClrMapping/>
  </p:clrMapOvr>
</p:sldLayout>
</file>

<file path=ppt/slideLayouts/slideLayout3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152910763"/>
      </p:ext>
    </p:extLst>
  </p:cSld>
  <p:clrMapOvr>
    <a:masterClrMapping/>
  </p:clrMapOvr>
</p:sldLayout>
</file>

<file path=ppt/slideLayouts/slideLayout3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CD19FB2-3AAB-4D03-B13A-2960828C78E3}"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515232866"/>
      </p:ext>
    </p:extLst>
  </p:cSld>
  <p:clrMapOvr>
    <a:masterClrMapping/>
  </p:clrMapOvr>
</p:sldLayout>
</file>

<file path=ppt/slideLayouts/slideLayout3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916976-5D93-46E4-A98A-FAD63E4D0EA8}"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580455226"/>
      </p:ext>
    </p:extLst>
  </p:cSld>
  <p:clrMapOvr>
    <a:masterClrMapping/>
  </p:clrMapOvr>
</p:sldLayout>
</file>

<file path=ppt/slideLayouts/slideLayout3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39F4F5-F4D2-4D2A-AB60-88D37ADCB869}"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152829172"/>
      </p:ext>
    </p:extLst>
  </p:cSld>
  <p:clrMapOvr>
    <a:masterClrMapping/>
  </p:clrMapOvr>
</p:sldLayout>
</file>

<file path=ppt/slideLayouts/slideLayout3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736894219"/>
      </p:ext>
    </p:extLst>
  </p:cSld>
  <p:clrMapOvr>
    <a:masterClrMapping/>
  </p:clrMapOvr>
</p:sldLayout>
</file>

<file path=ppt/slideLayouts/slideLayout3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8" name="Footer Placeholder 7"/>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9" name="Slide Number Placeholder 8"/>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665825079"/>
      </p:ext>
    </p:extLst>
  </p:cSld>
  <p:clrMapOvr>
    <a:masterClrMapping/>
  </p:clrMapOvr>
</p:sldLayout>
</file>

<file path=ppt/slideLayouts/slideLayout3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6FB7AA-4A53-424F-AD41-70827B6504B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642805622"/>
      </p:ext>
    </p:extLst>
  </p:cSld>
  <p:clrMapOvr>
    <a:masterClrMapping/>
  </p:clrMapOvr>
</p:sldLayout>
</file>

<file path=ppt/slideLayouts/slideLayout3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3" name="Footer Placeholder 2"/>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4" name="Slide Number Placeholder 3"/>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19321763"/>
      </p:ext>
    </p:extLst>
  </p:cSld>
  <p:clrMapOvr>
    <a:masterClrMapping/>
  </p:clrMapOvr>
</p:sldLayout>
</file>

<file path=ppt/slideLayouts/slideLayout3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D1BD23-6E54-4D9D-AD88-A2813C73CC25}"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633935178"/>
      </p:ext>
    </p:extLst>
  </p:cSld>
  <p:clrMapOvr>
    <a:masterClrMapping/>
  </p:clrMapOvr>
</p:sldLayout>
</file>

<file path=ppt/slideLayouts/slideLayout3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71A834-4F3C-4AF9-9C74-05EC35A0F2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858864391"/>
      </p:ext>
    </p:extLst>
  </p:cSld>
  <p:clrMapOvr>
    <a:masterClrMapping/>
  </p:clrMapOvr>
</p:sldLayout>
</file>

<file path=ppt/slideLayouts/slideLayout333.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80C674-7DFC-42FE-B9CD-82963CDB1557}"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130268460"/>
      </p:ext>
    </p:extLst>
  </p:cSld>
  <p:clrMapOvr>
    <a:masterClrMapping/>
  </p:clrMapOvr>
</p:sldLayout>
</file>

<file path=ppt/slideLayouts/slideLayout33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76456F-F47D-4F25-8053-2A695DA0CA7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426089746"/>
      </p:ext>
    </p:extLst>
  </p:cSld>
  <p:clrMapOvr>
    <a:masterClrMapping/>
  </p:clrMapOvr>
</p:sldLayout>
</file>

<file path=ppt/slideLayouts/slideLayout33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C7379-69CC-4837-9905-BEBA22830C8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defTabSz="457200"/>
            <a:r>
              <a:rPr lang="en-US" sz="8000" dirty="0">
                <a:solidFill>
                  <a:prstClr val="white"/>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defTabSz="457200"/>
            <a:r>
              <a:rPr lang="en-US" sz="8000" dirty="0">
                <a:solidFill>
                  <a:prstClr val="white"/>
                </a:solidFill>
                <a:effectLst/>
              </a:rPr>
              <a:t>”</a:t>
            </a:r>
          </a:p>
        </p:txBody>
      </p:sp>
    </p:spTree>
    <p:extLst>
      <p:ext uri="{BB962C8B-B14F-4D97-AF65-F5344CB8AC3E}">
        <p14:creationId xmlns:p14="http://schemas.microsoft.com/office/powerpoint/2010/main" val="2911732850"/>
      </p:ext>
    </p:extLst>
  </p:cSld>
  <p:clrMapOvr>
    <a:masterClrMapping/>
  </p:clrMapOvr>
</p:sldLayout>
</file>

<file path=ppt/slideLayouts/slideLayout33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EB8B7E-8AEE-4F10-BFEE-C999AD004D36}"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6" name="Footer Placeholder 5"/>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7" name="Slide Number Placeholder 6"/>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909707192"/>
      </p:ext>
    </p:extLst>
  </p:cSld>
  <p:clrMapOvr>
    <a:masterClrMapping/>
  </p:clrMapOvr>
</p:sldLayout>
</file>

<file path=ppt/slideLayouts/slideLayout337.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668F3F9-58BC-440B-B37B-805B9055EF92}"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893522944"/>
      </p:ext>
    </p:extLst>
  </p:cSld>
  <p:clrMapOvr>
    <a:masterClrMapping/>
  </p:clrMapOvr>
</p:sldLayout>
</file>

<file path=ppt/slideLayouts/slideLayout338.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D5A53AF-48EA-489D-8260-9DCAB666386A}"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4" name="Footer Placeholder 3"/>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5" name="Slide Number Placeholder 4"/>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569440438"/>
      </p:ext>
    </p:extLst>
  </p:cSld>
  <p:clrMapOvr>
    <a:masterClrMapping/>
  </p:clrMapOvr>
</p:sldLayout>
</file>

<file path=ppt/slideLayouts/slideLayout3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82903623"/>
      </p:ext>
    </p:extLst>
  </p:cSld>
  <p:clrMapOvr>
    <a:masterClrMapping/>
  </p:clrMapOvr>
</p:sldLayout>
</file>

<file path=ppt/slideLayouts/slideLayout3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11"/>
          </p:nvPr>
        </p:nvSpPr>
        <p:spPr/>
        <p:txBody>
          <a:bodyPr/>
          <a:lstStyle/>
          <a:p>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12"/>
          </p:nvPr>
        </p:nvSpPr>
        <p:spPr/>
        <p:txBody>
          <a:bodyPr/>
          <a:lstStyle/>
          <a:p>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495907811"/>
      </p:ext>
    </p:extLst>
  </p:cSld>
  <p:clrMapOvr>
    <a:masterClrMapping/>
  </p:clrMapOvr>
</p:sldLayout>
</file>

<file path=ppt/slideLayouts/slideLayout3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93F13AF-9C8D-405E-95EE-2FF121D6BDAB}" type="datetimeFigureOut">
              <a:rPr lang="en-GB" smtClean="0">
                <a:solidFill>
                  <a:prstClr val="black">
                    <a:tint val="75000"/>
                  </a:prstClr>
                </a:solidFill>
              </a:rPr>
              <a:pPr/>
              <a:t>23/09/2018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556A4EC-CB01-4612-A692-EA65CF5C45F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87259233"/>
      </p:ext>
    </p:extLst>
  </p:cSld>
  <p:clrMapOvr>
    <a:masterClrMapping/>
  </p:clrMapOvr>
</p:sldLayout>
</file>

<file path=ppt/slideLayouts/slideLayout3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93F13AF-9C8D-405E-95EE-2FF121D6BDAB}" type="datetimeFigureOut">
              <a:rPr lang="en-GB" smtClean="0">
                <a:solidFill>
                  <a:prstClr val="black">
                    <a:tint val="75000"/>
                  </a:prstClr>
                </a:solidFill>
              </a:rPr>
              <a:pPr/>
              <a:t>23/09/2018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556A4EC-CB01-4612-A692-EA65CF5C45F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08516194"/>
      </p:ext>
    </p:extLst>
  </p:cSld>
  <p:clrMapOvr>
    <a:masterClrMapping/>
  </p:clrMapOvr>
</p:sldLayout>
</file>

<file path=ppt/slideLayouts/slideLayout3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3F13AF-9C8D-405E-95EE-2FF121D6BDAB}" type="datetimeFigureOut">
              <a:rPr lang="en-GB" smtClean="0">
                <a:solidFill>
                  <a:prstClr val="black">
                    <a:tint val="75000"/>
                  </a:prstClr>
                </a:solidFill>
              </a:rPr>
              <a:pPr/>
              <a:t>23/09/2018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556A4EC-CB01-4612-A692-EA65CF5C45F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66116491"/>
      </p:ext>
    </p:extLst>
  </p:cSld>
  <p:clrMapOvr>
    <a:masterClrMapping/>
  </p:clrMapOvr>
</p:sldLayout>
</file>

<file path=ppt/slideLayouts/slideLayout3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93F13AF-9C8D-405E-95EE-2FF121D6BDAB}" type="datetimeFigureOut">
              <a:rPr lang="en-GB" smtClean="0">
                <a:solidFill>
                  <a:prstClr val="black">
                    <a:tint val="75000"/>
                  </a:prstClr>
                </a:solidFill>
              </a:rPr>
              <a:pPr/>
              <a:t>23/09/2018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556A4EC-CB01-4612-A692-EA65CF5C45F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37585372"/>
      </p:ext>
    </p:extLst>
  </p:cSld>
  <p:clrMapOvr>
    <a:masterClrMapping/>
  </p:clrMapOvr>
</p:sldLayout>
</file>

<file path=ppt/slideLayouts/slideLayout3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93F13AF-9C8D-405E-95EE-2FF121D6BDAB}" type="datetimeFigureOut">
              <a:rPr lang="en-GB" smtClean="0">
                <a:solidFill>
                  <a:prstClr val="black">
                    <a:tint val="75000"/>
                  </a:prstClr>
                </a:solidFill>
              </a:rPr>
              <a:pPr/>
              <a:t>23/09/2018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556A4EC-CB01-4612-A692-EA65CF5C45F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46119228"/>
      </p:ext>
    </p:extLst>
  </p:cSld>
  <p:clrMapOvr>
    <a:masterClrMapping/>
  </p:clrMapOvr>
</p:sldLayout>
</file>

<file path=ppt/slideLayouts/slideLayout3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93F13AF-9C8D-405E-95EE-2FF121D6BDAB}" type="datetimeFigureOut">
              <a:rPr lang="en-GB" smtClean="0">
                <a:solidFill>
                  <a:prstClr val="black">
                    <a:tint val="75000"/>
                  </a:prstClr>
                </a:solidFill>
              </a:rPr>
              <a:pPr/>
              <a:t>23/09/2018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556A4EC-CB01-4612-A692-EA65CF5C45F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14697989"/>
      </p:ext>
    </p:extLst>
  </p:cSld>
  <p:clrMapOvr>
    <a:masterClrMapping/>
  </p:clrMapOvr>
</p:sldLayout>
</file>

<file path=ppt/slideLayouts/slideLayout3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3F13AF-9C8D-405E-95EE-2FF121D6BDAB}" type="datetimeFigureOut">
              <a:rPr lang="en-GB" smtClean="0">
                <a:solidFill>
                  <a:prstClr val="black">
                    <a:tint val="75000"/>
                  </a:prstClr>
                </a:solidFill>
              </a:rPr>
              <a:pPr/>
              <a:t>23/09/2018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556A4EC-CB01-4612-A692-EA65CF5C45F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81389783"/>
      </p:ext>
    </p:extLst>
  </p:cSld>
  <p:clrMapOvr>
    <a:masterClrMapping/>
  </p:clrMapOvr>
</p:sldLayout>
</file>

<file path=ppt/slideLayouts/slideLayout3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3F13AF-9C8D-405E-95EE-2FF121D6BDAB}" type="datetimeFigureOut">
              <a:rPr lang="en-GB" smtClean="0">
                <a:solidFill>
                  <a:prstClr val="black">
                    <a:tint val="75000"/>
                  </a:prstClr>
                </a:solidFill>
              </a:rPr>
              <a:pPr/>
              <a:t>23/09/2018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556A4EC-CB01-4612-A692-EA65CF5C45F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65817505"/>
      </p:ext>
    </p:extLst>
  </p:cSld>
  <p:clrMapOvr>
    <a:masterClrMapping/>
  </p:clrMapOvr>
</p:sldLayout>
</file>

<file path=ppt/slideLayouts/slideLayout3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3F13AF-9C8D-405E-95EE-2FF121D6BDAB}" type="datetimeFigureOut">
              <a:rPr lang="en-GB" smtClean="0">
                <a:solidFill>
                  <a:prstClr val="black">
                    <a:tint val="75000"/>
                  </a:prstClr>
                </a:solidFill>
              </a:rPr>
              <a:pPr/>
              <a:t>23/09/2018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556A4EC-CB01-4612-A692-EA65CF5C45F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23274112"/>
      </p:ext>
    </p:extLst>
  </p:cSld>
  <p:clrMapOvr>
    <a:masterClrMapping/>
  </p:clrMapOvr>
</p:sldLayout>
</file>

<file path=ppt/slideLayouts/slideLayout3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93F13AF-9C8D-405E-95EE-2FF121D6BDAB}" type="datetimeFigureOut">
              <a:rPr lang="en-GB" smtClean="0">
                <a:solidFill>
                  <a:prstClr val="black">
                    <a:tint val="75000"/>
                  </a:prstClr>
                </a:solidFill>
              </a:rPr>
              <a:pPr/>
              <a:t>23/09/2018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556A4EC-CB01-4612-A692-EA65CF5C45F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73381251"/>
      </p:ext>
    </p:extLst>
  </p:cSld>
  <p:clrMapOvr>
    <a:masterClrMapping/>
  </p:clrMapOvr>
</p:sldLayout>
</file>

<file path=ppt/slideLayouts/slideLayout3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93F13AF-9C8D-405E-95EE-2FF121D6BDAB}" type="datetimeFigureOut">
              <a:rPr lang="en-GB" smtClean="0">
                <a:solidFill>
                  <a:prstClr val="black">
                    <a:tint val="75000"/>
                  </a:prstClr>
                </a:solidFill>
              </a:rPr>
              <a:pPr/>
              <a:t>23/09/2018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556A4EC-CB01-4612-A692-EA65CF5C45F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51336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19" Type="http://schemas.openxmlformats.org/officeDocument/2006/relationships/image" Target="../media/image1.png"/><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slideLayout" Target="../slideLayouts/slideLayout47.xml"/><Relationship Id="rId18" Type="http://schemas.openxmlformats.org/officeDocument/2006/relationships/theme" Target="../theme/theme3.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slideLayout" Target="../slideLayouts/slideLayout46.xml"/><Relationship Id="rId17" Type="http://schemas.openxmlformats.org/officeDocument/2006/relationships/slideLayout" Target="../slideLayouts/slideLayout51.xml"/><Relationship Id="rId2" Type="http://schemas.openxmlformats.org/officeDocument/2006/relationships/slideLayout" Target="../slideLayouts/slideLayout36.xml"/><Relationship Id="rId16" Type="http://schemas.openxmlformats.org/officeDocument/2006/relationships/slideLayout" Target="../slideLayouts/slideLayout50.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5" Type="http://schemas.openxmlformats.org/officeDocument/2006/relationships/slideLayout" Target="../slideLayouts/slideLayout49.xml"/><Relationship Id="rId10" Type="http://schemas.openxmlformats.org/officeDocument/2006/relationships/slideLayout" Target="../slideLayouts/slideLayout44.xml"/><Relationship Id="rId19" Type="http://schemas.openxmlformats.org/officeDocument/2006/relationships/image" Target="../media/image1.png"/><Relationship Id="rId4" Type="http://schemas.openxmlformats.org/officeDocument/2006/relationships/slideLayout" Target="../slideLayouts/slideLayout38.xml"/><Relationship Id="rId9" Type="http://schemas.openxmlformats.org/officeDocument/2006/relationships/slideLayout" Target="../slideLayouts/slideLayout43.xml"/><Relationship Id="rId14" Type="http://schemas.openxmlformats.org/officeDocument/2006/relationships/slideLayout" Target="../slideLayouts/slideLayout4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slideLayout" Target="../slideLayouts/slideLayout64.xml"/><Relationship Id="rId18" Type="http://schemas.openxmlformats.org/officeDocument/2006/relationships/theme" Target="../theme/theme4.xml"/><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slideLayout" Target="../slideLayouts/slideLayout63.xml"/><Relationship Id="rId17" Type="http://schemas.openxmlformats.org/officeDocument/2006/relationships/slideLayout" Target="../slideLayouts/slideLayout68.xml"/><Relationship Id="rId2" Type="http://schemas.openxmlformats.org/officeDocument/2006/relationships/slideLayout" Target="../slideLayouts/slideLayout53.xml"/><Relationship Id="rId16" Type="http://schemas.openxmlformats.org/officeDocument/2006/relationships/slideLayout" Target="../slideLayouts/slideLayout67.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5" Type="http://schemas.openxmlformats.org/officeDocument/2006/relationships/slideLayout" Target="../slideLayouts/slideLayout66.xml"/><Relationship Id="rId10" Type="http://schemas.openxmlformats.org/officeDocument/2006/relationships/slideLayout" Target="../slideLayouts/slideLayout61.xml"/><Relationship Id="rId19" Type="http://schemas.openxmlformats.org/officeDocument/2006/relationships/image" Target="../media/image1.png"/><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slideLayout" Target="../slideLayouts/slideLayout6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slideLayout" Target="../slideLayouts/slideLayout81.xml"/><Relationship Id="rId18" Type="http://schemas.openxmlformats.org/officeDocument/2006/relationships/theme" Target="../theme/theme5.xml"/><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slideLayout" Target="../slideLayouts/slideLayout80.xml"/><Relationship Id="rId17" Type="http://schemas.openxmlformats.org/officeDocument/2006/relationships/slideLayout" Target="../slideLayouts/slideLayout85.xml"/><Relationship Id="rId2" Type="http://schemas.openxmlformats.org/officeDocument/2006/relationships/slideLayout" Target="../slideLayouts/slideLayout70.xml"/><Relationship Id="rId16" Type="http://schemas.openxmlformats.org/officeDocument/2006/relationships/slideLayout" Target="../slideLayouts/slideLayout84.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5" Type="http://schemas.openxmlformats.org/officeDocument/2006/relationships/slideLayout" Target="../slideLayouts/slideLayout83.xml"/><Relationship Id="rId10" Type="http://schemas.openxmlformats.org/officeDocument/2006/relationships/slideLayout" Target="../slideLayouts/slideLayout78.xml"/><Relationship Id="rId19" Type="http://schemas.openxmlformats.org/officeDocument/2006/relationships/image" Target="../media/image1.png"/><Relationship Id="rId4" Type="http://schemas.openxmlformats.org/officeDocument/2006/relationships/slideLayout" Target="../slideLayouts/slideLayout72.xml"/><Relationship Id="rId9" Type="http://schemas.openxmlformats.org/officeDocument/2006/relationships/slideLayout" Target="../slideLayouts/slideLayout77.xml"/><Relationship Id="rId14" Type="http://schemas.openxmlformats.org/officeDocument/2006/relationships/slideLayout" Target="../slideLayouts/slideLayout82.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93.xml"/><Relationship Id="rId13" Type="http://schemas.openxmlformats.org/officeDocument/2006/relationships/slideLayout" Target="../slideLayouts/slideLayout98.xml"/><Relationship Id="rId18" Type="http://schemas.openxmlformats.org/officeDocument/2006/relationships/theme" Target="../theme/theme6.xml"/><Relationship Id="rId3" Type="http://schemas.openxmlformats.org/officeDocument/2006/relationships/slideLayout" Target="../slideLayouts/slideLayout88.xml"/><Relationship Id="rId7" Type="http://schemas.openxmlformats.org/officeDocument/2006/relationships/slideLayout" Target="../slideLayouts/slideLayout92.xml"/><Relationship Id="rId12" Type="http://schemas.openxmlformats.org/officeDocument/2006/relationships/slideLayout" Target="../slideLayouts/slideLayout97.xml"/><Relationship Id="rId17" Type="http://schemas.openxmlformats.org/officeDocument/2006/relationships/slideLayout" Target="../slideLayouts/slideLayout102.xml"/><Relationship Id="rId2" Type="http://schemas.openxmlformats.org/officeDocument/2006/relationships/slideLayout" Target="../slideLayouts/slideLayout87.xml"/><Relationship Id="rId16" Type="http://schemas.openxmlformats.org/officeDocument/2006/relationships/slideLayout" Target="../slideLayouts/slideLayout101.xml"/><Relationship Id="rId1" Type="http://schemas.openxmlformats.org/officeDocument/2006/relationships/slideLayout" Target="../slideLayouts/slideLayout86.xml"/><Relationship Id="rId6" Type="http://schemas.openxmlformats.org/officeDocument/2006/relationships/slideLayout" Target="../slideLayouts/slideLayout91.xml"/><Relationship Id="rId11" Type="http://schemas.openxmlformats.org/officeDocument/2006/relationships/slideLayout" Target="../slideLayouts/slideLayout96.xml"/><Relationship Id="rId5" Type="http://schemas.openxmlformats.org/officeDocument/2006/relationships/slideLayout" Target="../slideLayouts/slideLayout90.xml"/><Relationship Id="rId15" Type="http://schemas.openxmlformats.org/officeDocument/2006/relationships/slideLayout" Target="../slideLayouts/slideLayout100.xml"/><Relationship Id="rId10" Type="http://schemas.openxmlformats.org/officeDocument/2006/relationships/slideLayout" Target="../slideLayouts/slideLayout95.xml"/><Relationship Id="rId19" Type="http://schemas.openxmlformats.org/officeDocument/2006/relationships/image" Target="../media/image1.png"/><Relationship Id="rId4" Type="http://schemas.openxmlformats.org/officeDocument/2006/relationships/slideLayout" Target="../slideLayouts/slideLayout89.xml"/><Relationship Id="rId9" Type="http://schemas.openxmlformats.org/officeDocument/2006/relationships/slideLayout" Target="../slideLayouts/slideLayout94.xml"/><Relationship Id="rId14" Type="http://schemas.openxmlformats.org/officeDocument/2006/relationships/slideLayout" Target="../slideLayouts/slideLayout99.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10.xml"/><Relationship Id="rId13" Type="http://schemas.openxmlformats.org/officeDocument/2006/relationships/slideLayout" Target="../slideLayouts/slideLayout115.xml"/><Relationship Id="rId18" Type="http://schemas.openxmlformats.org/officeDocument/2006/relationships/theme" Target="../theme/theme7.xml"/><Relationship Id="rId3" Type="http://schemas.openxmlformats.org/officeDocument/2006/relationships/slideLayout" Target="../slideLayouts/slideLayout105.xml"/><Relationship Id="rId7" Type="http://schemas.openxmlformats.org/officeDocument/2006/relationships/slideLayout" Target="../slideLayouts/slideLayout109.xml"/><Relationship Id="rId12" Type="http://schemas.openxmlformats.org/officeDocument/2006/relationships/slideLayout" Target="../slideLayouts/slideLayout114.xml"/><Relationship Id="rId17" Type="http://schemas.openxmlformats.org/officeDocument/2006/relationships/slideLayout" Target="../slideLayouts/slideLayout119.xml"/><Relationship Id="rId2" Type="http://schemas.openxmlformats.org/officeDocument/2006/relationships/slideLayout" Target="../slideLayouts/slideLayout104.xml"/><Relationship Id="rId16" Type="http://schemas.openxmlformats.org/officeDocument/2006/relationships/slideLayout" Target="../slideLayouts/slideLayout118.xml"/><Relationship Id="rId1" Type="http://schemas.openxmlformats.org/officeDocument/2006/relationships/slideLayout" Target="../slideLayouts/slideLayout103.xml"/><Relationship Id="rId6" Type="http://schemas.openxmlformats.org/officeDocument/2006/relationships/slideLayout" Target="../slideLayouts/slideLayout108.xml"/><Relationship Id="rId11" Type="http://schemas.openxmlformats.org/officeDocument/2006/relationships/slideLayout" Target="../slideLayouts/slideLayout113.xml"/><Relationship Id="rId5" Type="http://schemas.openxmlformats.org/officeDocument/2006/relationships/slideLayout" Target="../slideLayouts/slideLayout107.xml"/><Relationship Id="rId15" Type="http://schemas.openxmlformats.org/officeDocument/2006/relationships/slideLayout" Target="../slideLayouts/slideLayout117.xml"/><Relationship Id="rId10" Type="http://schemas.openxmlformats.org/officeDocument/2006/relationships/slideLayout" Target="../slideLayouts/slideLayout112.xml"/><Relationship Id="rId19" Type="http://schemas.openxmlformats.org/officeDocument/2006/relationships/image" Target="../media/image1.png"/><Relationship Id="rId4" Type="http://schemas.openxmlformats.org/officeDocument/2006/relationships/slideLayout" Target="../slideLayouts/slideLayout106.xml"/><Relationship Id="rId9" Type="http://schemas.openxmlformats.org/officeDocument/2006/relationships/slideLayout" Target="../slideLayouts/slideLayout111.xml"/><Relationship Id="rId14" Type="http://schemas.openxmlformats.org/officeDocument/2006/relationships/slideLayout" Target="../slideLayouts/slideLayout116.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27.xml"/><Relationship Id="rId13" Type="http://schemas.openxmlformats.org/officeDocument/2006/relationships/slideLayout" Target="../slideLayouts/slideLayout132.xml"/><Relationship Id="rId18" Type="http://schemas.openxmlformats.org/officeDocument/2006/relationships/theme" Target="../theme/theme8.xml"/><Relationship Id="rId3" Type="http://schemas.openxmlformats.org/officeDocument/2006/relationships/slideLayout" Target="../slideLayouts/slideLayout122.xml"/><Relationship Id="rId7" Type="http://schemas.openxmlformats.org/officeDocument/2006/relationships/slideLayout" Target="../slideLayouts/slideLayout126.xml"/><Relationship Id="rId12" Type="http://schemas.openxmlformats.org/officeDocument/2006/relationships/slideLayout" Target="../slideLayouts/slideLayout131.xml"/><Relationship Id="rId17" Type="http://schemas.openxmlformats.org/officeDocument/2006/relationships/slideLayout" Target="../slideLayouts/slideLayout136.xml"/><Relationship Id="rId2" Type="http://schemas.openxmlformats.org/officeDocument/2006/relationships/slideLayout" Target="../slideLayouts/slideLayout121.xml"/><Relationship Id="rId16" Type="http://schemas.openxmlformats.org/officeDocument/2006/relationships/slideLayout" Target="../slideLayouts/slideLayout135.xml"/><Relationship Id="rId1" Type="http://schemas.openxmlformats.org/officeDocument/2006/relationships/slideLayout" Target="../slideLayouts/slideLayout120.xml"/><Relationship Id="rId6" Type="http://schemas.openxmlformats.org/officeDocument/2006/relationships/slideLayout" Target="../slideLayouts/slideLayout125.xml"/><Relationship Id="rId11" Type="http://schemas.openxmlformats.org/officeDocument/2006/relationships/slideLayout" Target="../slideLayouts/slideLayout130.xml"/><Relationship Id="rId5" Type="http://schemas.openxmlformats.org/officeDocument/2006/relationships/slideLayout" Target="../slideLayouts/slideLayout124.xml"/><Relationship Id="rId15" Type="http://schemas.openxmlformats.org/officeDocument/2006/relationships/slideLayout" Target="../slideLayouts/slideLayout134.xml"/><Relationship Id="rId10" Type="http://schemas.openxmlformats.org/officeDocument/2006/relationships/slideLayout" Target="../slideLayouts/slideLayout129.xml"/><Relationship Id="rId19" Type="http://schemas.openxmlformats.org/officeDocument/2006/relationships/image" Target="../media/image1.png"/><Relationship Id="rId4" Type="http://schemas.openxmlformats.org/officeDocument/2006/relationships/slideLayout" Target="../slideLayouts/slideLayout123.xml"/><Relationship Id="rId9" Type="http://schemas.openxmlformats.org/officeDocument/2006/relationships/slideLayout" Target="../slideLayouts/slideLayout128.xml"/><Relationship Id="rId14" Type="http://schemas.openxmlformats.org/officeDocument/2006/relationships/slideLayout" Target="../slideLayouts/slideLayout133.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44.xml"/><Relationship Id="rId13" Type="http://schemas.openxmlformats.org/officeDocument/2006/relationships/slideLayout" Target="../slideLayouts/slideLayout149.xml"/><Relationship Id="rId18" Type="http://schemas.openxmlformats.org/officeDocument/2006/relationships/theme" Target="../theme/theme9.xml"/><Relationship Id="rId3" Type="http://schemas.openxmlformats.org/officeDocument/2006/relationships/slideLayout" Target="../slideLayouts/slideLayout139.xml"/><Relationship Id="rId7" Type="http://schemas.openxmlformats.org/officeDocument/2006/relationships/slideLayout" Target="../slideLayouts/slideLayout143.xml"/><Relationship Id="rId12" Type="http://schemas.openxmlformats.org/officeDocument/2006/relationships/slideLayout" Target="../slideLayouts/slideLayout148.xml"/><Relationship Id="rId17" Type="http://schemas.openxmlformats.org/officeDocument/2006/relationships/slideLayout" Target="../slideLayouts/slideLayout153.xml"/><Relationship Id="rId2" Type="http://schemas.openxmlformats.org/officeDocument/2006/relationships/slideLayout" Target="../slideLayouts/slideLayout138.xml"/><Relationship Id="rId16" Type="http://schemas.openxmlformats.org/officeDocument/2006/relationships/slideLayout" Target="../slideLayouts/slideLayout152.xml"/><Relationship Id="rId1" Type="http://schemas.openxmlformats.org/officeDocument/2006/relationships/slideLayout" Target="../slideLayouts/slideLayout137.xml"/><Relationship Id="rId6" Type="http://schemas.openxmlformats.org/officeDocument/2006/relationships/slideLayout" Target="../slideLayouts/slideLayout142.xml"/><Relationship Id="rId11" Type="http://schemas.openxmlformats.org/officeDocument/2006/relationships/slideLayout" Target="../slideLayouts/slideLayout147.xml"/><Relationship Id="rId5" Type="http://schemas.openxmlformats.org/officeDocument/2006/relationships/slideLayout" Target="../slideLayouts/slideLayout141.xml"/><Relationship Id="rId15" Type="http://schemas.openxmlformats.org/officeDocument/2006/relationships/slideLayout" Target="../slideLayouts/slideLayout151.xml"/><Relationship Id="rId10" Type="http://schemas.openxmlformats.org/officeDocument/2006/relationships/slideLayout" Target="../slideLayouts/slideLayout146.xml"/><Relationship Id="rId19" Type="http://schemas.openxmlformats.org/officeDocument/2006/relationships/image" Target="../media/image1.png"/><Relationship Id="rId4" Type="http://schemas.openxmlformats.org/officeDocument/2006/relationships/slideLayout" Target="../slideLayouts/slideLayout140.xml"/><Relationship Id="rId9" Type="http://schemas.openxmlformats.org/officeDocument/2006/relationships/slideLayout" Target="../slideLayouts/slideLayout145.xml"/><Relationship Id="rId14" Type="http://schemas.openxmlformats.org/officeDocument/2006/relationships/slideLayout" Target="../slideLayouts/slideLayout150.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61.xml"/><Relationship Id="rId13" Type="http://schemas.openxmlformats.org/officeDocument/2006/relationships/slideLayout" Target="../slideLayouts/slideLayout166.xml"/><Relationship Id="rId18" Type="http://schemas.openxmlformats.org/officeDocument/2006/relationships/theme" Target="../theme/theme10.xml"/><Relationship Id="rId3" Type="http://schemas.openxmlformats.org/officeDocument/2006/relationships/slideLayout" Target="../slideLayouts/slideLayout156.xml"/><Relationship Id="rId7" Type="http://schemas.openxmlformats.org/officeDocument/2006/relationships/slideLayout" Target="../slideLayouts/slideLayout160.xml"/><Relationship Id="rId12" Type="http://schemas.openxmlformats.org/officeDocument/2006/relationships/slideLayout" Target="../slideLayouts/slideLayout165.xml"/><Relationship Id="rId17" Type="http://schemas.openxmlformats.org/officeDocument/2006/relationships/slideLayout" Target="../slideLayouts/slideLayout170.xml"/><Relationship Id="rId2" Type="http://schemas.openxmlformats.org/officeDocument/2006/relationships/slideLayout" Target="../slideLayouts/slideLayout155.xml"/><Relationship Id="rId16" Type="http://schemas.openxmlformats.org/officeDocument/2006/relationships/slideLayout" Target="../slideLayouts/slideLayout169.xml"/><Relationship Id="rId1" Type="http://schemas.openxmlformats.org/officeDocument/2006/relationships/slideLayout" Target="../slideLayouts/slideLayout154.xml"/><Relationship Id="rId6" Type="http://schemas.openxmlformats.org/officeDocument/2006/relationships/slideLayout" Target="../slideLayouts/slideLayout159.xml"/><Relationship Id="rId11" Type="http://schemas.openxmlformats.org/officeDocument/2006/relationships/slideLayout" Target="../slideLayouts/slideLayout164.xml"/><Relationship Id="rId5" Type="http://schemas.openxmlformats.org/officeDocument/2006/relationships/slideLayout" Target="../slideLayouts/slideLayout158.xml"/><Relationship Id="rId15" Type="http://schemas.openxmlformats.org/officeDocument/2006/relationships/slideLayout" Target="../slideLayouts/slideLayout168.xml"/><Relationship Id="rId10" Type="http://schemas.openxmlformats.org/officeDocument/2006/relationships/slideLayout" Target="../slideLayouts/slideLayout163.xml"/><Relationship Id="rId19" Type="http://schemas.openxmlformats.org/officeDocument/2006/relationships/image" Target="../media/image1.png"/><Relationship Id="rId4" Type="http://schemas.openxmlformats.org/officeDocument/2006/relationships/slideLayout" Target="../slideLayouts/slideLayout157.xml"/><Relationship Id="rId9" Type="http://schemas.openxmlformats.org/officeDocument/2006/relationships/slideLayout" Target="../slideLayouts/slideLayout162.xml"/><Relationship Id="rId14" Type="http://schemas.openxmlformats.org/officeDocument/2006/relationships/slideLayout" Target="../slideLayouts/slideLayout167.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78.xml"/><Relationship Id="rId13" Type="http://schemas.openxmlformats.org/officeDocument/2006/relationships/slideLayout" Target="../slideLayouts/slideLayout183.xml"/><Relationship Id="rId18" Type="http://schemas.openxmlformats.org/officeDocument/2006/relationships/theme" Target="../theme/theme11.xml"/><Relationship Id="rId3" Type="http://schemas.openxmlformats.org/officeDocument/2006/relationships/slideLayout" Target="../slideLayouts/slideLayout173.xml"/><Relationship Id="rId7" Type="http://schemas.openxmlformats.org/officeDocument/2006/relationships/slideLayout" Target="../slideLayouts/slideLayout177.xml"/><Relationship Id="rId12" Type="http://schemas.openxmlformats.org/officeDocument/2006/relationships/slideLayout" Target="../slideLayouts/slideLayout182.xml"/><Relationship Id="rId17" Type="http://schemas.openxmlformats.org/officeDocument/2006/relationships/slideLayout" Target="../slideLayouts/slideLayout187.xml"/><Relationship Id="rId2" Type="http://schemas.openxmlformats.org/officeDocument/2006/relationships/slideLayout" Target="../slideLayouts/slideLayout172.xml"/><Relationship Id="rId16" Type="http://schemas.openxmlformats.org/officeDocument/2006/relationships/slideLayout" Target="../slideLayouts/slideLayout186.xml"/><Relationship Id="rId1" Type="http://schemas.openxmlformats.org/officeDocument/2006/relationships/slideLayout" Target="../slideLayouts/slideLayout171.xml"/><Relationship Id="rId6" Type="http://schemas.openxmlformats.org/officeDocument/2006/relationships/slideLayout" Target="../slideLayouts/slideLayout176.xml"/><Relationship Id="rId11" Type="http://schemas.openxmlformats.org/officeDocument/2006/relationships/slideLayout" Target="../slideLayouts/slideLayout181.xml"/><Relationship Id="rId5" Type="http://schemas.openxmlformats.org/officeDocument/2006/relationships/slideLayout" Target="../slideLayouts/slideLayout175.xml"/><Relationship Id="rId15" Type="http://schemas.openxmlformats.org/officeDocument/2006/relationships/slideLayout" Target="../slideLayouts/slideLayout185.xml"/><Relationship Id="rId10" Type="http://schemas.openxmlformats.org/officeDocument/2006/relationships/slideLayout" Target="../slideLayouts/slideLayout180.xml"/><Relationship Id="rId19" Type="http://schemas.openxmlformats.org/officeDocument/2006/relationships/image" Target="../media/image1.png"/><Relationship Id="rId4" Type="http://schemas.openxmlformats.org/officeDocument/2006/relationships/slideLayout" Target="../slideLayouts/slideLayout174.xml"/><Relationship Id="rId9" Type="http://schemas.openxmlformats.org/officeDocument/2006/relationships/slideLayout" Target="../slideLayouts/slideLayout179.xml"/><Relationship Id="rId14" Type="http://schemas.openxmlformats.org/officeDocument/2006/relationships/slideLayout" Target="../slideLayouts/slideLayout184.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95.xml"/><Relationship Id="rId13" Type="http://schemas.openxmlformats.org/officeDocument/2006/relationships/slideLayout" Target="../slideLayouts/slideLayout200.xml"/><Relationship Id="rId18" Type="http://schemas.openxmlformats.org/officeDocument/2006/relationships/theme" Target="../theme/theme12.xml"/><Relationship Id="rId3" Type="http://schemas.openxmlformats.org/officeDocument/2006/relationships/slideLayout" Target="../slideLayouts/slideLayout190.xml"/><Relationship Id="rId7" Type="http://schemas.openxmlformats.org/officeDocument/2006/relationships/slideLayout" Target="../slideLayouts/slideLayout194.xml"/><Relationship Id="rId12" Type="http://schemas.openxmlformats.org/officeDocument/2006/relationships/slideLayout" Target="../slideLayouts/slideLayout199.xml"/><Relationship Id="rId17" Type="http://schemas.openxmlformats.org/officeDocument/2006/relationships/slideLayout" Target="../slideLayouts/slideLayout204.xml"/><Relationship Id="rId2" Type="http://schemas.openxmlformats.org/officeDocument/2006/relationships/slideLayout" Target="../slideLayouts/slideLayout189.xml"/><Relationship Id="rId16" Type="http://schemas.openxmlformats.org/officeDocument/2006/relationships/slideLayout" Target="../slideLayouts/slideLayout203.xml"/><Relationship Id="rId1" Type="http://schemas.openxmlformats.org/officeDocument/2006/relationships/slideLayout" Target="../slideLayouts/slideLayout188.xml"/><Relationship Id="rId6" Type="http://schemas.openxmlformats.org/officeDocument/2006/relationships/slideLayout" Target="../slideLayouts/slideLayout193.xml"/><Relationship Id="rId11" Type="http://schemas.openxmlformats.org/officeDocument/2006/relationships/slideLayout" Target="../slideLayouts/slideLayout198.xml"/><Relationship Id="rId5" Type="http://schemas.openxmlformats.org/officeDocument/2006/relationships/slideLayout" Target="../slideLayouts/slideLayout192.xml"/><Relationship Id="rId15" Type="http://schemas.openxmlformats.org/officeDocument/2006/relationships/slideLayout" Target="../slideLayouts/slideLayout202.xml"/><Relationship Id="rId10" Type="http://schemas.openxmlformats.org/officeDocument/2006/relationships/slideLayout" Target="../slideLayouts/slideLayout197.xml"/><Relationship Id="rId19" Type="http://schemas.openxmlformats.org/officeDocument/2006/relationships/image" Target="../media/image1.png"/><Relationship Id="rId4" Type="http://schemas.openxmlformats.org/officeDocument/2006/relationships/slideLayout" Target="../slideLayouts/slideLayout191.xml"/><Relationship Id="rId9" Type="http://schemas.openxmlformats.org/officeDocument/2006/relationships/slideLayout" Target="../slideLayouts/slideLayout196.xml"/><Relationship Id="rId14" Type="http://schemas.openxmlformats.org/officeDocument/2006/relationships/slideLayout" Target="../slideLayouts/slideLayout201.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212.xml"/><Relationship Id="rId13" Type="http://schemas.openxmlformats.org/officeDocument/2006/relationships/slideLayout" Target="../slideLayouts/slideLayout217.xml"/><Relationship Id="rId18" Type="http://schemas.openxmlformats.org/officeDocument/2006/relationships/theme" Target="../theme/theme13.xml"/><Relationship Id="rId3" Type="http://schemas.openxmlformats.org/officeDocument/2006/relationships/slideLayout" Target="../slideLayouts/slideLayout207.xml"/><Relationship Id="rId7" Type="http://schemas.openxmlformats.org/officeDocument/2006/relationships/slideLayout" Target="../slideLayouts/slideLayout211.xml"/><Relationship Id="rId12" Type="http://schemas.openxmlformats.org/officeDocument/2006/relationships/slideLayout" Target="../slideLayouts/slideLayout216.xml"/><Relationship Id="rId17" Type="http://schemas.openxmlformats.org/officeDocument/2006/relationships/slideLayout" Target="../slideLayouts/slideLayout221.xml"/><Relationship Id="rId2" Type="http://schemas.openxmlformats.org/officeDocument/2006/relationships/slideLayout" Target="../slideLayouts/slideLayout206.xml"/><Relationship Id="rId16" Type="http://schemas.openxmlformats.org/officeDocument/2006/relationships/slideLayout" Target="../slideLayouts/slideLayout220.xml"/><Relationship Id="rId1" Type="http://schemas.openxmlformats.org/officeDocument/2006/relationships/slideLayout" Target="../slideLayouts/slideLayout205.xml"/><Relationship Id="rId6" Type="http://schemas.openxmlformats.org/officeDocument/2006/relationships/slideLayout" Target="../slideLayouts/slideLayout210.xml"/><Relationship Id="rId11" Type="http://schemas.openxmlformats.org/officeDocument/2006/relationships/slideLayout" Target="../slideLayouts/slideLayout215.xml"/><Relationship Id="rId5" Type="http://schemas.openxmlformats.org/officeDocument/2006/relationships/slideLayout" Target="../slideLayouts/slideLayout209.xml"/><Relationship Id="rId15" Type="http://schemas.openxmlformats.org/officeDocument/2006/relationships/slideLayout" Target="../slideLayouts/slideLayout219.xml"/><Relationship Id="rId10" Type="http://schemas.openxmlformats.org/officeDocument/2006/relationships/slideLayout" Target="../slideLayouts/slideLayout214.xml"/><Relationship Id="rId19" Type="http://schemas.openxmlformats.org/officeDocument/2006/relationships/image" Target="../media/image1.png"/><Relationship Id="rId4" Type="http://schemas.openxmlformats.org/officeDocument/2006/relationships/slideLayout" Target="../slideLayouts/slideLayout208.xml"/><Relationship Id="rId9" Type="http://schemas.openxmlformats.org/officeDocument/2006/relationships/slideLayout" Target="../slideLayouts/slideLayout213.xml"/><Relationship Id="rId14" Type="http://schemas.openxmlformats.org/officeDocument/2006/relationships/slideLayout" Target="../slideLayouts/slideLayout218.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229.xml"/><Relationship Id="rId13" Type="http://schemas.openxmlformats.org/officeDocument/2006/relationships/slideLayout" Target="../slideLayouts/slideLayout234.xml"/><Relationship Id="rId18" Type="http://schemas.openxmlformats.org/officeDocument/2006/relationships/theme" Target="../theme/theme14.xml"/><Relationship Id="rId3" Type="http://schemas.openxmlformats.org/officeDocument/2006/relationships/slideLayout" Target="../slideLayouts/slideLayout224.xml"/><Relationship Id="rId7" Type="http://schemas.openxmlformats.org/officeDocument/2006/relationships/slideLayout" Target="../slideLayouts/slideLayout228.xml"/><Relationship Id="rId12" Type="http://schemas.openxmlformats.org/officeDocument/2006/relationships/slideLayout" Target="../slideLayouts/slideLayout233.xml"/><Relationship Id="rId17" Type="http://schemas.openxmlformats.org/officeDocument/2006/relationships/slideLayout" Target="../slideLayouts/slideLayout238.xml"/><Relationship Id="rId2" Type="http://schemas.openxmlformats.org/officeDocument/2006/relationships/slideLayout" Target="../slideLayouts/slideLayout223.xml"/><Relationship Id="rId16" Type="http://schemas.openxmlformats.org/officeDocument/2006/relationships/slideLayout" Target="../slideLayouts/slideLayout237.xml"/><Relationship Id="rId1" Type="http://schemas.openxmlformats.org/officeDocument/2006/relationships/slideLayout" Target="../slideLayouts/slideLayout222.xml"/><Relationship Id="rId6" Type="http://schemas.openxmlformats.org/officeDocument/2006/relationships/slideLayout" Target="../slideLayouts/slideLayout227.xml"/><Relationship Id="rId11" Type="http://schemas.openxmlformats.org/officeDocument/2006/relationships/slideLayout" Target="../slideLayouts/slideLayout232.xml"/><Relationship Id="rId5" Type="http://schemas.openxmlformats.org/officeDocument/2006/relationships/slideLayout" Target="../slideLayouts/slideLayout226.xml"/><Relationship Id="rId15" Type="http://schemas.openxmlformats.org/officeDocument/2006/relationships/slideLayout" Target="../slideLayouts/slideLayout236.xml"/><Relationship Id="rId10" Type="http://schemas.openxmlformats.org/officeDocument/2006/relationships/slideLayout" Target="../slideLayouts/slideLayout231.xml"/><Relationship Id="rId19" Type="http://schemas.openxmlformats.org/officeDocument/2006/relationships/image" Target="../media/image1.png"/><Relationship Id="rId4" Type="http://schemas.openxmlformats.org/officeDocument/2006/relationships/slideLayout" Target="../slideLayouts/slideLayout225.xml"/><Relationship Id="rId9" Type="http://schemas.openxmlformats.org/officeDocument/2006/relationships/slideLayout" Target="../slideLayouts/slideLayout230.xml"/><Relationship Id="rId14" Type="http://schemas.openxmlformats.org/officeDocument/2006/relationships/slideLayout" Target="../slideLayouts/slideLayout235.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246.xml"/><Relationship Id="rId13" Type="http://schemas.openxmlformats.org/officeDocument/2006/relationships/slideLayout" Target="../slideLayouts/slideLayout251.xml"/><Relationship Id="rId18" Type="http://schemas.openxmlformats.org/officeDocument/2006/relationships/theme" Target="../theme/theme15.xml"/><Relationship Id="rId3" Type="http://schemas.openxmlformats.org/officeDocument/2006/relationships/slideLayout" Target="../slideLayouts/slideLayout241.xml"/><Relationship Id="rId7" Type="http://schemas.openxmlformats.org/officeDocument/2006/relationships/slideLayout" Target="../slideLayouts/slideLayout245.xml"/><Relationship Id="rId12" Type="http://schemas.openxmlformats.org/officeDocument/2006/relationships/slideLayout" Target="../slideLayouts/slideLayout250.xml"/><Relationship Id="rId17" Type="http://schemas.openxmlformats.org/officeDocument/2006/relationships/slideLayout" Target="../slideLayouts/slideLayout255.xml"/><Relationship Id="rId2" Type="http://schemas.openxmlformats.org/officeDocument/2006/relationships/slideLayout" Target="../slideLayouts/slideLayout240.xml"/><Relationship Id="rId16" Type="http://schemas.openxmlformats.org/officeDocument/2006/relationships/slideLayout" Target="../slideLayouts/slideLayout254.xml"/><Relationship Id="rId1" Type="http://schemas.openxmlformats.org/officeDocument/2006/relationships/slideLayout" Target="../slideLayouts/slideLayout239.xml"/><Relationship Id="rId6" Type="http://schemas.openxmlformats.org/officeDocument/2006/relationships/slideLayout" Target="../slideLayouts/slideLayout244.xml"/><Relationship Id="rId11" Type="http://schemas.openxmlformats.org/officeDocument/2006/relationships/slideLayout" Target="../slideLayouts/slideLayout249.xml"/><Relationship Id="rId5" Type="http://schemas.openxmlformats.org/officeDocument/2006/relationships/slideLayout" Target="../slideLayouts/slideLayout243.xml"/><Relationship Id="rId15" Type="http://schemas.openxmlformats.org/officeDocument/2006/relationships/slideLayout" Target="../slideLayouts/slideLayout253.xml"/><Relationship Id="rId10" Type="http://schemas.openxmlformats.org/officeDocument/2006/relationships/slideLayout" Target="../slideLayouts/slideLayout248.xml"/><Relationship Id="rId19" Type="http://schemas.openxmlformats.org/officeDocument/2006/relationships/image" Target="../media/image1.png"/><Relationship Id="rId4" Type="http://schemas.openxmlformats.org/officeDocument/2006/relationships/slideLayout" Target="../slideLayouts/slideLayout242.xml"/><Relationship Id="rId9" Type="http://schemas.openxmlformats.org/officeDocument/2006/relationships/slideLayout" Target="../slideLayouts/slideLayout247.xml"/><Relationship Id="rId14" Type="http://schemas.openxmlformats.org/officeDocument/2006/relationships/slideLayout" Target="../slideLayouts/slideLayout252.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263.xml"/><Relationship Id="rId13" Type="http://schemas.openxmlformats.org/officeDocument/2006/relationships/slideLayout" Target="../slideLayouts/slideLayout268.xml"/><Relationship Id="rId18" Type="http://schemas.openxmlformats.org/officeDocument/2006/relationships/theme" Target="../theme/theme16.xml"/><Relationship Id="rId3" Type="http://schemas.openxmlformats.org/officeDocument/2006/relationships/slideLayout" Target="../slideLayouts/slideLayout258.xml"/><Relationship Id="rId7" Type="http://schemas.openxmlformats.org/officeDocument/2006/relationships/slideLayout" Target="../slideLayouts/slideLayout262.xml"/><Relationship Id="rId12" Type="http://schemas.openxmlformats.org/officeDocument/2006/relationships/slideLayout" Target="../slideLayouts/slideLayout267.xml"/><Relationship Id="rId17" Type="http://schemas.openxmlformats.org/officeDocument/2006/relationships/slideLayout" Target="../slideLayouts/slideLayout272.xml"/><Relationship Id="rId2" Type="http://schemas.openxmlformats.org/officeDocument/2006/relationships/slideLayout" Target="../slideLayouts/slideLayout257.xml"/><Relationship Id="rId16" Type="http://schemas.openxmlformats.org/officeDocument/2006/relationships/slideLayout" Target="../slideLayouts/slideLayout271.xml"/><Relationship Id="rId1" Type="http://schemas.openxmlformats.org/officeDocument/2006/relationships/slideLayout" Target="../slideLayouts/slideLayout256.xml"/><Relationship Id="rId6" Type="http://schemas.openxmlformats.org/officeDocument/2006/relationships/slideLayout" Target="../slideLayouts/slideLayout261.xml"/><Relationship Id="rId11" Type="http://schemas.openxmlformats.org/officeDocument/2006/relationships/slideLayout" Target="../slideLayouts/slideLayout266.xml"/><Relationship Id="rId5" Type="http://schemas.openxmlformats.org/officeDocument/2006/relationships/slideLayout" Target="../slideLayouts/slideLayout260.xml"/><Relationship Id="rId15" Type="http://schemas.openxmlformats.org/officeDocument/2006/relationships/slideLayout" Target="../slideLayouts/slideLayout270.xml"/><Relationship Id="rId10" Type="http://schemas.openxmlformats.org/officeDocument/2006/relationships/slideLayout" Target="../slideLayouts/slideLayout265.xml"/><Relationship Id="rId19" Type="http://schemas.openxmlformats.org/officeDocument/2006/relationships/image" Target="../media/image1.png"/><Relationship Id="rId4" Type="http://schemas.openxmlformats.org/officeDocument/2006/relationships/slideLayout" Target="../slideLayouts/slideLayout259.xml"/><Relationship Id="rId9" Type="http://schemas.openxmlformats.org/officeDocument/2006/relationships/slideLayout" Target="../slideLayouts/slideLayout264.xml"/><Relationship Id="rId14" Type="http://schemas.openxmlformats.org/officeDocument/2006/relationships/slideLayout" Target="../slideLayouts/slideLayout269.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80.xml"/><Relationship Id="rId13" Type="http://schemas.openxmlformats.org/officeDocument/2006/relationships/slideLayout" Target="../slideLayouts/slideLayout285.xml"/><Relationship Id="rId18" Type="http://schemas.openxmlformats.org/officeDocument/2006/relationships/theme" Target="../theme/theme17.xml"/><Relationship Id="rId3" Type="http://schemas.openxmlformats.org/officeDocument/2006/relationships/slideLayout" Target="../slideLayouts/slideLayout275.xml"/><Relationship Id="rId7" Type="http://schemas.openxmlformats.org/officeDocument/2006/relationships/slideLayout" Target="../slideLayouts/slideLayout279.xml"/><Relationship Id="rId12" Type="http://schemas.openxmlformats.org/officeDocument/2006/relationships/slideLayout" Target="../slideLayouts/slideLayout284.xml"/><Relationship Id="rId17" Type="http://schemas.openxmlformats.org/officeDocument/2006/relationships/slideLayout" Target="../slideLayouts/slideLayout289.xml"/><Relationship Id="rId2" Type="http://schemas.openxmlformats.org/officeDocument/2006/relationships/slideLayout" Target="../slideLayouts/slideLayout274.xml"/><Relationship Id="rId16" Type="http://schemas.openxmlformats.org/officeDocument/2006/relationships/slideLayout" Target="../slideLayouts/slideLayout288.xml"/><Relationship Id="rId1" Type="http://schemas.openxmlformats.org/officeDocument/2006/relationships/slideLayout" Target="../slideLayouts/slideLayout273.xml"/><Relationship Id="rId6" Type="http://schemas.openxmlformats.org/officeDocument/2006/relationships/slideLayout" Target="../slideLayouts/slideLayout278.xml"/><Relationship Id="rId11" Type="http://schemas.openxmlformats.org/officeDocument/2006/relationships/slideLayout" Target="../slideLayouts/slideLayout283.xml"/><Relationship Id="rId5" Type="http://schemas.openxmlformats.org/officeDocument/2006/relationships/slideLayout" Target="../slideLayouts/slideLayout277.xml"/><Relationship Id="rId15" Type="http://schemas.openxmlformats.org/officeDocument/2006/relationships/slideLayout" Target="../slideLayouts/slideLayout287.xml"/><Relationship Id="rId10" Type="http://schemas.openxmlformats.org/officeDocument/2006/relationships/slideLayout" Target="../slideLayouts/slideLayout282.xml"/><Relationship Id="rId19" Type="http://schemas.openxmlformats.org/officeDocument/2006/relationships/image" Target="../media/image1.png"/><Relationship Id="rId4" Type="http://schemas.openxmlformats.org/officeDocument/2006/relationships/slideLayout" Target="../slideLayouts/slideLayout276.xml"/><Relationship Id="rId9" Type="http://schemas.openxmlformats.org/officeDocument/2006/relationships/slideLayout" Target="../slideLayouts/slideLayout281.xml"/><Relationship Id="rId14" Type="http://schemas.openxmlformats.org/officeDocument/2006/relationships/slideLayout" Target="../slideLayouts/slideLayout286.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97.xml"/><Relationship Id="rId13" Type="http://schemas.openxmlformats.org/officeDocument/2006/relationships/slideLayout" Target="../slideLayouts/slideLayout302.xml"/><Relationship Id="rId18" Type="http://schemas.openxmlformats.org/officeDocument/2006/relationships/theme" Target="../theme/theme18.xml"/><Relationship Id="rId3" Type="http://schemas.openxmlformats.org/officeDocument/2006/relationships/slideLayout" Target="../slideLayouts/slideLayout292.xml"/><Relationship Id="rId7" Type="http://schemas.openxmlformats.org/officeDocument/2006/relationships/slideLayout" Target="../slideLayouts/slideLayout296.xml"/><Relationship Id="rId12" Type="http://schemas.openxmlformats.org/officeDocument/2006/relationships/slideLayout" Target="../slideLayouts/slideLayout301.xml"/><Relationship Id="rId17" Type="http://schemas.openxmlformats.org/officeDocument/2006/relationships/slideLayout" Target="../slideLayouts/slideLayout306.xml"/><Relationship Id="rId2" Type="http://schemas.openxmlformats.org/officeDocument/2006/relationships/slideLayout" Target="../slideLayouts/slideLayout291.xml"/><Relationship Id="rId16" Type="http://schemas.openxmlformats.org/officeDocument/2006/relationships/slideLayout" Target="../slideLayouts/slideLayout305.xml"/><Relationship Id="rId1" Type="http://schemas.openxmlformats.org/officeDocument/2006/relationships/slideLayout" Target="../slideLayouts/slideLayout290.xml"/><Relationship Id="rId6" Type="http://schemas.openxmlformats.org/officeDocument/2006/relationships/slideLayout" Target="../slideLayouts/slideLayout295.xml"/><Relationship Id="rId11" Type="http://schemas.openxmlformats.org/officeDocument/2006/relationships/slideLayout" Target="../slideLayouts/slideLayout300.xml"/><Relationship Id="rId5" Type="http://schemas.openxmlformats.org/officeDocument/2006/relationships/slideLayout" Target="../slideLayouts/slideLayout294.xml"/><Relationship Id="rId15" Type="http://schemas.openxmlformats.org/officeDocument/2006/relationships/slideLayout" Target="../slideLayouts/slideLayout304.xml"/><Relationship Id="rId10" Type="http://schemas.openxmlformats.org/officeDocument/2006/relationships/slideLayout" Target="../slideLayouts/slideLayout299.xml"/><Relationship Id="rId19" Type="http://schemas.openxmlformats.org/officeDocument/2006/relationships/image" Target="../media/image1.png"/><Relationship Id="rId4" Type="http://schemas.openxmlformats.org/officeDocument/2006/relationships/slideLayout" Target="../slideLayouts/slideLayout293.xml"/><Relationship Id="rId9" Type="http://schemas.openxmlformats.org/officeDocument/2006/relationships/slideLayout" Target="../slideLayouts/slideLayout298.xml"/><Relationship Id="rId14" Type="http://schemas.openxmlformats.org/officeDocument/2006/relationships/slideLayout" Target="../slideLayouts/slideLayout303.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314.xml"/><Relationship Id="rId13" Type="http://schemas.openxmlformats.org/officeDocument/2006/relationships/slideLayout" Target="../slideLayouts/slideLayout319.xml"/><Relationship Id="rId18" Type="http://schemas.openxmlformats.org/officeDocument/2006/relationships/theme" Target="../theme/theme19.xml"/><Relationship Id="rId3" Type="http://schemas.openxmlformats.org/officeDocument/2006/relationships/slideLayout" Target="../slideLayouts/slideLayout309.xml"/><Relationship Id="rId7" Type="http://schemas.openxmlformats.org/officeDocument/2006/relationships/slideLayout" Target="../slideLayouts/slideLayout313.xml"/><Relationship Id="rId12" Type="http://schemas.openxmlformats.org/officeDocument/2006/relationships/slideLayout" Target="../slideLayouts/slideLayout318.xml"/><Relationship Id="rId17" Type="http://schemas.openxmlformats.org/officeDocument/2006/relationships/slideLayout" Target="../slideLayouts/slideLayout323.xml"/><Relationship Id="rId2" Type="http://schemas.openxmlformats.org/officeDocument/2006/relationships/slideLayout" Target="../slideLayouts/slideLayout308.xml"/><Relationship Id="rId16" Type="http://schemas.openxmlformats.org/officeDocument/2006/relationships/slideLayout" Target="../slideLayouts/slideLayout322.xml"/><Relationship Id="rId1" Type="http://schemas.openxmlformats.org/officeDocument/2006/relationships/slideLayout" Target="../slideLayouts/slideLayout307.xml"/><Relationship Id="rId6" Type="http://schemas.openxmlformats.org/officeDocument/2006/relationships/slideLayout" Target="../slideLayouts/slideLayout312.xml"/><Relationship Id="rId11" Type="http://schemas.openxmlformats.org/officeDocument/2006/relationships/slideLayout" Target="../slideLayouts/slideLayout317.xml"/><Relationship Id="rId5" Type="http://schemas.openxmlformats.org/officeDocument/2006/relationships/slideLayout" Target="../slideLayouts/slideLayout311.xml"/><Relationship Id="rId15" Type="http://schemas.openxmlformats.org/officeDocument/2006/relationships/slideLayout" Target="../slideLayouts/slideLayout321.xml"/><Relationship Id="rId10" Type="http://schemas.openxmlformats.org/officeDocument/2006/relationships/slideLayout" Target="../slideLayouts/slideLayout316.xml"/><Relationship Id="rId19" Type="http://schemas.openxmlformats.org/officeDocument/2006/relationships/image" Target="../media/image1.png"/><Relationship Id="rId4" Type="http://schemas.openxmlformats.org/officeDocument/2006/relationships/slideLayout" Target="../slideLayouts/slideLayout310.xml"/><Relationship Id="rId9" Type="http://schemas.openxmlformats.org/officeDocument/2006/relationships/slideLayout" Target="../slideLayouts/slideLayout315.xml"/><Relationship Id="rId14" Type="http://schemas.openxmlformats.org/officeDocument/2006/relationships/slideLayout" Target="../slideLayouts/slideLayout320.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331.xml"/><Relationship Id="rId13" Type="http://schemas.openxmlformats.org/officeDocument/2006/relationships/slideLayout" Target="../slideLayouts/slideLayout336.xml"/><Relationship Id="rId18" Type="http://schemas.openxmlformats.org/officeDocument/2006/relationships/theme" Target="../theme/theme20.xml"/><Relationship Id="rId3" Type="http://schemas.openxmlformats.org/officeDocument/2006/relationships/slideLayout" Target="../slideLayouts/slideLayout326.xml"/><Relationship Id="rId7" Type="http://schemas.openxmlformats.org/officeDocument/2006/relationships/slideLayout" Target="../slideLayouts/slideLayout330.xml"/><Relationship Id="rId12" Type="http://schemas.openxmlformats.org/officeDocument/2006/relationships/slideLayout" Target="../slideLayouts/slideLayout335.xml"/><Relationship Id="rId17" Type="http://schemas.openxmlformats.org/officeDocument/2006/relationships/slideLayout" Target="../slideLayouts/slideLayout340.xml"/><Relationship Id="rId2" Type="http://schemas.openxmlformats.org/officeDocument/2006/relationships/slideLayout" Target="../slideLayouts/slideLayout325.xml"/><Relationship Id="rId16" Type="http://schemas.openxmlformats.org/officeDocument/2006/relationships/slideLayout" Target="../slideLayouts/slideLayout339.xml"/><Relationship Id="rId1" Type="http://schemas.openxmlformats.org/officeDocument/2006/relationships/slideLayout" Target="../slideLayouts/slideLayout324.xml"/><Relationship Id="rId6" Type="http://schemas.openxmlformats.org/officeDocument/2006/relationships/slideLayout" Target="../slideLayouts/slideLayout329.xml"/><Relationship Id="rId11" Type="http://schemas.openxmlformats.org/officeDocument/2006/relationships/slideLayout" Target="../slideLayouts/slideLayout334.xml"/><Relationship Id="rId5" Type="http://schemas.openxmlformats.org/officeDocument/2006/relationships/slideLayout" Target="../slideLayouts/slideLayout328.xml"/><Relationship Id="rId15" Type="http://schemas.openxmlformats.org/officeDocument/2006/relationships/slideLayout" Target="../slideLayouts/slideLayout338.xml"/><Relationship Id="rId10" Type="http://schemas.openxmlformats.org/officeDocument/2006/relationships/slideLayout" Target="../slideLayouts/slideLayout333.xml"/><Relationship Id="rId19" Type="http://schemas.openxmlformats.org/officeDocument/2006/relationships/image" Target="../media/image1.png"/><Relationship Id="rId4" Type="http://schemas.openxmlformats.org/officeDocument/2006/relationships/slideLayout" Target="../slideLayouts/slideLayout327.xml"/><Relationship Id="rId9" Type="http://schemas.openxmlformats.org/officeDocument/2006/relationships/slideLayout" Target="../slideLayouts/slideLayout332.xml"/><Relationship Id="rId14" Type="http://schemas.openxmlformats.org/officeDocument/2006/relationships/slideLayout" Target="../slideLayouts/slideLayout337.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348.xml"/><Relationship Id="rId3" Type="http://schemas.openxmlformats.org/officeDocument/2006/relationships/slideLayout" Target="../slideLayouts/slideLayout343.xml"/><Relationship Id="rId7" Type="http://schemas.openxmlformats.org/officeDocument/2006/relationships/slideLayout" Target="../slideLayouts/slideLayout347.xml"/><Relationship Id="rId12" Type="http://schemas.openxmlformats.org/officeDocument/2006/relationships/theme" Target="../theme/theme21.xml"/><Relationship Id="rId2" Type="http://schemas.openxmlformats.org/officeDocument/2006/relationships/slideLayout" Target="../slideLayouts/slideLayout342.xml"/><Relationship Id="rId1" Type="http://schemas.openxmlformats.org/officeDocument/2006/relationships/slideLayout" Target="../slideLayouts/slideLayout341.xml"/><Relationship Id="rId6" Type="http://schemas.openxmlformats.org/officeDocument/2006/relationships/slideLayout" Target="../slideLayouts/slideLayout346.xml"/><Relationship Id="rId11" Type="http://schemas.openxmlformats.org/officeDocument/2006/relationships/slideLayout" Target="../slideLayouts/slideLayout351.xml"/><Relationship Id="rId5" Type="http://schemas.openxmlformats.org/officeDocument/2006/relationships/slideLayout" Target="../slideLayouts/slideLayout345.xml"/><Relationship Id="rId10" Type="http://schemas.openxmlformats.org/officeDocument/2006/relationships/slideLayout" Target="../slideLayouts/slideLayout350.xml"/><Relationship Id="rId4" Type="http://schemas.openxmlformats.org/officeDocument/2006/relationships/slideLayout" Target="../slideLayouts/slideLayout344.xml"/><Relationship Id="rId9" Type="http://schemas.openxmlformats.org/officeDocument/2006/relationships/slideLayout" Target="../slideLayouts/slideLayout3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51CF1133-3259-4C45-BABA-5B62D9C6F78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62532112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51CF1133-3259-4C45-BABA-5B62D9C6F78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21384198"/>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51CF1133-3259-4C45-BABA-5B62D9C6F78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640649518"/>
      </p:ext>
    </p:extLst>
  </p:cSld>
  <p:clrMap bg1="dk1" tx1="lt1" bg2="dk2" tx2="lt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 id="2147483797"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51CF1133-3259-4C45-BABA-5B62D9C6F78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001353835"/>
      </p:ext>
    </p:extLst>
  </p:cSld>
  <p:clrMap bg1="dk1" tx1="lt1" bg2="dk2" tx2="lt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 id="2147483810" r:id="rId12"/>
    <p:sldLayoutId id="2147483811" r:id="rId13"/>
    <p:sldLayoutId id="2147483812" r:id="rId14"/>
    <p:sldLayoutId id="2147483813" r:id="rId15"/>
    <p:sldLayoutId id="2147483814" r:id="rId16"/>
    <p:sldLayoutId id="2147483815"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51CF1133-3259-4C45-BABA-5B62D9C6F78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248359823"/>
      </p:ext>
    </p:extLst>
  </p:cSld>
  <p:clrMap bg1="dk1" tx1="lt1" bg2="dk2" tx2="lt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 id="2147483828" r:id="rId12"/>
    <p:sldLayoutId id="2147483829" r:id="rId13"/>
    <p:sldLayoutId id="2147483830" r:id="rId14"/>
    <p:sldLayoutId id="2147483831" r:id="rId15"/>
    <p:sldLayoutId id="2147483832" r:id="rId16"/>
    <p:sldLayoutId id="2147483833"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51CF1133-3259-4C45-BABA-5B62D9C6F78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356501318"/>
      </p:ext>
    </p:extLst>
  </p:cSld>
  <p:clrMap bg1="dk1" tx1="lt1" bg2="dk2" tx2="lt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 id="2147483846" r:id="rId12"/>
    <p:sldLayoutId id="2147483847" r:id="rId13"/>
    <p:sldLayoutId id="2147483848" r:id="rId14"/>
    <p:sldLayoutId id="2147483849" r:id="rId15"/>
    <p:sldLayoutId id="2147483850" r:id="rId16"/>
    <p:sldLayoutId id="2147483851"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51CF1133-3259-4C45-BABA-5B62D9C6F78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548822500"/>
      </p:ext>
    </p:extLst>
  </p:cSld>
  <p:clrMap bg1="dk1" tx1="lt1" bg2="dk2" tx2="lt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 id="2147483864" r:id="rId12"/>
    <p:sldLayoutId id="2147483865" r:id="rId13"/>
    <p:sldLayoutId id="2147483866" r:id="rId14"/>
    <p:sldLayoutId id="2147483867" r:id="rId15"/>
    <p:sldLayoutId id="2147483868" r:id="rId16"/>
    <p:sldLayoutId id="2147483869"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51CF1133-3259-4C45-BABA-5B62D9C6F78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103251450"/>
      </p:ext>
    </p:extLst>
  </p:cSld>
  <p:clrMap bg1="dk1" tx1="lt1" bg2="dk2" tx2="lt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900" r:id="rId12"/>
    <p:sldLayoutId id="2147483901" r:id="rId13"/>
    <p:sldLayoutId id="2147483902" r:id="rId14"/>
    <p:sldLayoutId id="2147483903" r:id="rId15"/>
    <p:sldLayoutId id="2147483904" r:id="rId16"/>
    <p:sldLayoutId id="2147483905"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51CF1133-3259-4C45-BABA-5B62D9C6F78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517772663"/>
      </p:ext>
    </p:extLst>
  </p:cSld>
  <p:clrMap bg1="dk1" tx1="lt1" bg2="dk2" tx2="lt2" accent1="accent1" accent2="accent2" accent3="accent3" accent4="accent4" accent5="accent5" accent6="accent6" hlink="hlink" folHlink="folHlink"/>
  <p:sldLayoutIdLst>
    <p:sldLayoutId id="2147483925" r:id="rId1"/>
    <p:sldLayoutId id="2147483926" r:id="rId2"/>
    <p:sldLayoutId id="2147483927" r:id="rId3"/>
    <p:sldLayoutId id="2147483928" r:id="rId4"/>
    <p:sldLayoutId id="2147483929" r:id="rId5"/>
    <p:sldLayoutId id="2147483930" r:id="rId6"/>
    <p:sldLayoutId id="2147483931" r:id="rId7"/>
    <p:sldLayoutId id="2147483932" r:id="rId8"/>
    <p:sldLayoutId id="2147483933" r:id="rId9"/>
    <p:sldLayoutId id="2147483934" r:id="rId10"/>
    <p:sldLayoutId id="2147483935" r:id="rId11"/>
    <p:sldLayoutId id="2147483936" r:id="rId12"/>
    <p:sldLayoutId id="2147483937" r:id="rId13"/>
    <p:sldLayoutId id="2147483938" r:id="rId14"/>
    <p:sldLayoutId id="2147483939" r:id="rId15"/>
    <p:sldLayoutId id="2147483940" r:id="rId16"/>
    <p:sldLayoutId id="2147483941"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51CF1133-3259-4C45-BABA-5B62D9C6F78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458666820"/>
      </p:ext>
    </p:extLst>
  </p:cSld>
  <p:clrMap bg1="dk1" tx1="lt1" bg2="dk2" tx2="lt2" accent1="accent1" accent2="accent2" accent3="accent3" accent4="accent4" accent5="accent5" accent6="accent6" hlink="hlink" folHlink="folHlink"/>
  <p:sldLayoutIdLst>
    <p:sldLayoutId id="2147483961" r:id="rId1"/>
    <p:sldLayoutId id="2147483962" r:id="rId2"/>
    <p:sldLayoutId id="2147483963" r:id="rId3"/>
    <p:sldLayoutId id="2147483964" r:id="rId4"/>
    <p:sldLayoutId id="2147483965" r:id="rId5"/>
    <p:sldLayoutId id="2147483966" r:id="rId6"/>
    <p:sldLayoutId id="2147483967" r:id="rId7"/>
    <p:sldLayoutId id="2147483968" r:id="rId8"/>
    <p:sldLayoutId id="2147483969" r:id="rId9"/>
    <p:sldLayoutId id="2147483970" r:id="rId10"/>
    <p:sldLayoutId id="2147483971" r:id="rId11"/>
    <p:sldLayoutId id="2147483972" r:id="rId12"/>
    <p:sldLayoutId id="2147483973" r:id="rId13"/>
    <p:sldLayoutId id="2147483974" r:id="rId14"/>
    <p:sldLayoutId id="2147483975" r:id="rId15"/>
    <p:sldLayoutId id="2147483976" r:id="rId16"/>
    <p:sldLayoutId id="2147483977"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51CF1133-3259-4C45-BABA-5B62D9C6F78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636149881"/>
      </p:ext>
    </p:extLst>
  </p:cSld>
  <p:clrMap bg1="dk1" tx1="lt1" bg2="dk2" tx2="lt2" accent1="accent1" accent2="accent2" accent3="accent3" accent4="accent4" accent5="accent5" accent6="accent6" hlink="hlink" folHlink="folHlink"/>
  <p:sldLayoutIdLst>
    <p:sldLayoutId id="2147483979" r:id="rId1"/>
    <p:sldLayoutId id="2147483980" r:id="rId2"/>
    <p:sldLayoutId id="2147483981" r:id="rId3"/>
    <p:sldLayoutId id="2147483982" r:id="rId4"/>
    <p:sldLayoutId id="2147483983" r:id="rId5"/>
    <p:sldLayoutId id="2147483984" r:id="rId6"/>
    <p:sldLayoutId id="2147483985" r:id="rId7"/>
    <p:sldLayoutId id="2147483986" r:id="rId8"/>
    <p:sldLayoutId id="2147483987" r:id="rId9"/>
    <p:sldLayoutId id="2147483988" r:id="rId10"/>
    <p:sldLayoutId id="2147483989" r:id="rId11"/>
    <p:sldLayoutId id="2147483990" r:id="rId12"/>
    <p:sldLayoutId id="2147483991" r:id="rId13"/>
    <p:sldLayoutId id="2147483992" r:id="rId14"/>
    <p:sldLayoutId id="2147483993" r:id="rId15"/>
    <p:sldLayoutId id="2147483994" r:id="rId16"/>
    <p:sldLayoutId id="2147483995"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51CF1133-3259-4C45-BABA-5B62D9C6F78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76777994"/>
      </p:ext>
    </p:extLst>
  </p:cSld>
  <p:clrMap bg1="dk1" tx1="lt1" bg2="dk2" tx2="lt2" accent1="accent1" accent2="accent2" accent3="accent3" accent4="accent4" accent5="accent5" accent6="accent6" hlink="hlink" folHlink="folHlink"/>
  <p:sldLayoutIdLst>
    <p:sldLayoutId id="2147483997" r:id="rId1"/>
    <p:sldLayoutId id="2147483998" r:id="rId2"/>
    <p:sldLayoutId id="2147483999" r:id="rId3"/>
    <p:sldLayoutId id="2147484000" r:id="rId4"/>
    <p:sldLayoutId id="2147484001" r:id="rId5"/>
    <p:sldLayoutId id="2147484002" r:id="rId6"/>
    <p:sldLayoutId id="2147484003" r:id="rId7"/>
    <p:sldLayoutId id="2147484004" r:id="rId8"/>
    <p:sldLayoutId id="2147484005" r:id="rId9"/>
    <p:sldLayoutId id="2147484006" r:id="rId10"/>
    <p:sldLayoutId id="2147484007" r:id="rId11"/>
    <p:sldLayoutId id="2147484008" r:id="rId12"/>
    <p:sldLayoutId id="2147484009" r:id="rId13"/>
    <p:sldLayoutId id="2147484010" r:id="rId14"/>
    <p:sldLayoutId id="2147484011" r:id="rId15"/>
    <p:sldLayoutId id="2147484012" r:id="rId16"/>
    <p:sldLayoutId id="2147484013"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51CF1133-3259-4C45-BABA-5B62D9C6F78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2948765755"/>
      </p:ext>
    </p:extLst>
  </p:cSld>
  <p:clrMap bg1="dk1" tx1="lt1" bg2="dk2" tx2="lt2" accent1="accent1" accent2="accent2" accent3="accent3" accent4="accent4" accent5="accent5" accent6="accent6" hlink="hlink" folHlink="folHlink"/>
  <p:sldLayoutIdLst>
    <p:sldLayoutId id="2147484015" r:id="rId1"/>
    <p:sldLayoutId id="2147484016" r:id="rId2"/>
    <p:sldLayoutId id="2147484017" r:id="rId3"/>
    <p:sldLayoutId id="2147484018" r:id="rId4"/>
    <p:sldLayoutId id="2147484019" r:id="rId5"/>
    <p:sldLayoutId id="2147484020" r:id="rId6"/>
    <p:sldLayoutId id="2147484021" r:id="rId7"/>
    <p:sldLayoutId id="2147484022" r:id="rId8"/>
    <p:sldLayoutId id="2147484023" r:id="rId9"/>
    <p:sldLayoutId id="2147484024" r:id="rId10"/>
    <p:sldLayoutId id="2147484025" r:id="rId11"/>
    <p:sldLayoutId id="2147484026" r:id="rId12"/>
    <p:sldLayoutId id="2147484027" r:id="rId13"/>
    <p:sldLayoutId id="2147484028" r:id="rId14"/>
    <p:sldLayoutId id="2147484029" r:id="rId15"/>
    <p:sldLayoutId id="2147484030" r:id="rId16"/>
    <p:sldLayoutId id="2147484031"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51CF1133-3259-4C45-BABA-5B62D9C6F78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930171277"/>
      </p:ext>
    </p:extLst>
  </p:cSld>
  <p:clrMap bg1="dk1" tx1="lt1" bg2="dk2" tx2="lt2" accent1="accent1" accent2="accent2" accent3="accent3" accent4="accent4" accent5="accent5" accent6="accent6" hlink="hlink" folHlink="folHlink"/>
  <p:sldLayoutIdLst>
    <p:sldLayoutId id="2147484033"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 id="2147484045" r:id="rId13"/>
    <p:sldLayoutId id="2147484046" r:id="rId14"/>
    <p:sldLayoutId id="2147484047" r:id="rId15"/>
    <p:sldLayoutId id="2147484048" r:id="rId16"/>
    <p:sldLayoutId id="2147484049"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51CF1133-3259-4C45-BABA-5B62D9C6F78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441808576"/>
      </p:ext>
    </p:extLst>
  </p:cSld>
  <p:clrMap bg1="dk1" tx1="lt1" bg2="dk2" tx2="lt2" accent1="accent1" accent2="accent2" accent3="accent3" accent4="accent4" accent5="accent5" accent6="accent6" hlink="hlink" folHlink="folHlink"/>
  <p:sldLayoutIdLst>
    <p:sldLayoutId id="2147484051" r:id="rId1"/>
    <p:sldLayoutId id="2147484052" r:id="rId2"/>
    <p:sldLayoutId id="2147484053" r:id="rId3"/>
    <p:sldLayoutId id="2147484054" r:id="rId4"/>
    <p:sldLayoutId id="2147484055" r:id="rId5"/>
    <p:sldLayoutId id="2147484056" r:id="rId6"/>
    <p:sldLayoutId id="2147484057" r:id="rId7"/>
    <p:sldLayoutId id="2147484058" r:id="rId8"/>
    <p:sldLayoutId id="2147484059" r:id="rId9"/>
    <p:sldLayoutId id="2147484060" r:id="rId10"/>
    <p:sldLayoutId id="2147484061" r:id="rId11"/>
    <p:sldLayoutId id="2147484062" r:id="rId12"/>
    <p:sldLayoutId id="2147484063" r:id="rId13"/>
    <p:sldLayoutId id="2147484064" r:id="rId14"/>
    <p:sldLayoutId id="2147484065" r:id="rId15"/>
    <p:sldLayoutId id="2147484066" r:id="rId16"/>
    <p:sldLayoutId id="2147484067"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51CF1133-3259-4C45-BABA-5B62D9C6F78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589186379"/>
      </p:ext>
    </p:extLst>
  </p:cSld>
  <p:clrMap bg1="dk1" tx1="lt1" bg2="dk2" tx2="lt2" accent1="accent1" accent2="accent2" accent3="accent3" accent4="accent4" accent5="accent5" accent6="accent6" hlink="hlink" folHlink="folHlink"/>
  <p:sldLayoutIdLst>
    <p:sldLayoutId id="2147484087" r:id="rId1"/>
    <p:sldLayoutId id="2147484088" r:id="rId2"/>
    <p:sldLayoutId id="2147484089" r:id="rId3"/>
    <p:sldLayoutId id="2147484090" r:id="rId4"/>
    <p:sldLayoutId id="2147484091" r:id="rId5"/>
    <p:sldLayoutId id="2147484092" r:id="rId6"/>
    <p:sldLayoutId id="2147484093" r:id="rId7"/>
    <p:sldLayoutId id="2147484094" r:id="rId8"/>
    <p:sldLayoutId id="2147484095" r:id="rId9"/>
    <p:sldLayoutId id="2147484096" r:id="rId10"/>
    <p:sldLayoutId id="2147484097" r:id="rId11"/>
    <p:sldLayoutId id="2147484098" r:id="rId12"/>
    <p:sldLayoutId id="2147484099" r:id="rId13"/>
    <p:sldLayoutId id="2147484100" r:id="rId14"/>
    <p:sldLayoutId id="2147484101" r:id="rId15"/>
    <p:sldLayoutId id="2147484102" r:id="rId16"/>
    <p:sldLayoutId id="2147484103"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51CF1133-3259-4C45-BABA-5B62D9C6F78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1258609822"/>
      </p:ext>
    </p:extLst>
  </p:cSld>
  <p:clrMap bg1="dk1" tx1="lt1" bg2="dk2" tx2="lt2" accent1="accent1" accent2="accent2" accent3="accent3" accent4="accent4" accent5="accent5" accent6="accent6" hlink="hlink" folHlink="folHlink"/>
  <p:sldLayoutIdLst>
    <p:sldLayoutId id="2147484105" r:id="rId1"/>
    <p:sldLayoutId id="2147484106" r:id="rId2"/>
    <p:sldLayoutId id="2147484107" r:id="rId3"/>
    <p:sldLayoutId id="2147484108" r:id="rId4"/>
    <p:sldLayoutId id="2147484109" r:id="rId5"/>
    <p:sldLayoutId id="2147484110" r:id="rId6"/>
    <p:sldLayoutId id="2147484111" r:id="rId7"/>
    <p:sldLayoutId id="2147484112" r:id="rId8"/>
    <p:sldLayoutId id="2147484113" r:id="rId9"/>
    <p:sldLayoutId id="2147484114" r:id="rId10"/>
    <p:sldLayoutId id="2147484115" r:id="rId11"/>
    <p:sldLayoutId id="2147484116" r:id="rId12"/>
    <p:sldLayoutId id="2147484117" r:id="rId13"/>
    <p:sldLayoutId id="2147484118" r:id="rId14"/>
    <p:sldLayoutId id="2147484119" r:id="rId15"/>
    <p:sldLayoutId id="2147484120" r:id="rId16"/>
    <p:sldLayoutId id="2147484121"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51CF1133-3259-4C45-BABA-5B62D9C6F78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210044473"/>
      </p:ext>
    </p:extLst>
  </p:cSld>
  <p:clrMap bg1="dk1" tx1="lt1" bg2="dk2" tx2="lt2" accent1="accent1" accent2="accent2" accent3="accent3" accent4="accent4" accent5="accent5" accent6="accent6" hlink="hlink" folHlink="folHlink"/>
  <p:sldLayoutIdLst>
    <p:sldLayoutId id="2147484195" r:id="rId1"/>
    <p:sldLayoutId id="2147484196" r:id="rId2"/>
    <p:sldLayoutId id="2147484197" r:id="rId3"/>
    <p:sldLayoutId id="2147484198" r:id="rId4"/>
    <p:sldLayoutId id="2147484199" r:id="rId5"/>
    <p:sldLayoutId id="2147484200" r:id="rId6"/>
    <p:sldLayoutId id="2147484201" r:id="rId7"/>
    <p:sldLayoutId id="2147484202" r:id="rId8"/>
    <p:sldLayoutId id="2147484203" r:id="rId9"/>
    <p:sldLayoutId id="2147484204" r:id="rId10"/>
    <p:sldLayoutId id="2147484205" r:id="rId11"/>
    <p:sldLayoutId id="2147484206" r:id="rId12"/>
    <p:sldLayoutId id="2147484207" r:id="rId13"/>
    <p:sldLayoutId id="2147484208" r:id="rId14"/>
    <p:sldLayoutId id="2147484209" r:id="rId15"/>
    <p:sldLayoutId id="2147484210" r:id="rId16"/>
    <p:sldLayoutId id="2147484211"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51CF1133-3259-4C45-BABA-5B62D9C6F78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537129908"/>
      </p:ext>
    </p:extLst>
  </p:cSld>
  <p:clrMap bg1="dk1" tx1="lt1" bg2="dk2" tx2="lt2" accent1="accent1" accent2="accent2" accent3="accent3" accent4="accent4" accent5="accent5" accent6="accent6" hlink="hlink" folHlink="folHlink"/>
  <p:sldLayoutIdLst>
    <p:sldLayoutId id="2147484321" r:id="rId1"/>
    <p:sldLayoutId id="2147484322" r:id="rId2"/>
    <p:sldLayoutId id="2147484323" r:id="rId3"/>
    <p:sldLayoutId id="2147484324" r:id="rId4"/>
    <p:sldLayoutId id="2147484325" r:id="rId5"/>
    <p:sldLayoutId id="2147484326" r:id="rId6"/>
    <p:sldLayoutId id="2147484327" r:id="rId7"/>
    <p:sldLayoutId id="2147484328" r:id="rId8"/>
    <p:sldLayoutId id="2147484329" r:id="rId9"/>
    <p:sldLayoutId id="2147484330" r:id="rId10"/>
    <p:sldLayoutId id="2147484331" r:id="rId11"/>
    <p:sldLayoutId id="2147484332" r:id="rId12"/>
    <p:sldLayoutId id="2147484333" r:id="rId13"/>
    <p:sldLayoutId id="2147484334" r:id="rId14"/>
    <p:sldLayoutId id="2147484335" r:id="rId15"/>
    <p:sldLayoutId id="2147484336" r:id="rId16"/>
    <p:sldLayoutId id="2147484337"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51CF1133-3259-4C45-BABA-5B62D9C6F78D}" type="datetimeFigureOut">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9/23/18</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r>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t>
              </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pPr defTabSz="457200"/>
            <a:fld id="{6D22F896-40B5-4ADD-8801-0D06FADFA095}" type="slidenum">
              <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rPr>
              <a:pPr defTabSz="457200"/>
              <a:t>‹#›</a:t>
            </a:fld>
            <a:endParaRPr lang="en-US" dirty="0">
              <a:gradFill flip="none" rotWithShape="1">
                <a:gsLst>
                  <a:gs pos="28000">
                    <a:prstClr val="white">
                      <a:lumMod val="93000"/>
                    </a:prstClr>
                  </a:gs>
                  <a:gs pos="0">
                    <a:prstClr val="black">
                      <a:lumMod val="38000"/>
                      <a:lumOff val="62000"/>
                    </a:prstClr>
                  </a:gs>
                  <a:gs pos="100000">
                    <a:srgbClr val="94D7E4">
                      <a:lumMod val="0"/>
                      <a:lumOff val="100000"/>
                    </a:srgbClr>
                  </a:gs>
                </a:gsLst>
                <a:lin ang="5400000" scaled="1"/>
                <a:tileRect/>
              </a:gradFill>
            </a:endParaRPr>
          </a:p>
        </p:txBody>
      </p:sp>
    </p:spTree>
    <p:extLst>
      <p:ext uri="{BB962C8B-B14F-4D97-AF65-F5344CB8AC3E}">
        <p14:creationId xmlns:p14="http://schemas.microsoft.com/office/powerpoint/2010/main" val="396842791"/>
      </p:ext>
    </p:extLst>
  </p:cSld>
  <p:clrMap bg1="dk1" tx1="lt1" bg2="dk2" tx2="lt2" accent1="accent1" accent2="accent2" accent3="accent3" accent4="accent4" accent5="accent5" accent6="accent6" hlink="hlink" folHlink="folHlink"/>
  <p:sldLayoutIdLst>
    <p:sldLayoutId id="2147484339" r:id="rId1"/>
    <p:sldLayoutId id="2147484340" r:id="rId2"/>
    <p:sldLayoutId id="2147484341" r:id="rId3"/>
    <p:sldLayoutId id="2147484342" r:id="rId4"/>
    <p:sldLayoutId id="2147484343" r:id="rId5"/>
    <p:sldLayoutId id="2147484344" r:id="rId6"/>
    <p:sldLayoutId id="2147484345" r:id="rId7"/>
    <p:sldLayoutId id="2147484346" r:id="rId8"/>
    <p:sldLayoutId id="2147484347" r:id="rId9"/>
    <p:sldLayoutId id="2147484348" r:id="rId10"/>
    <p:sldLayoutId id="2147484349" r:id="rId11"/>
    <p:sldLayoutId id="2147484350" r:id="rId12"/>
    <p:sldLayoutId id="2147484351" r:id="rId13"/>
    <p:sldLayoutId id="2147484352" r:id="rId14"/>
    <p:sldLayoutId id="2147484353" r:id="rId15"/>
    <p:sldLayoutId id="2147484354" r:id="rId16"/>
    <p:sldLayoutId id="2147484355"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3F13AF-9C8D-405E-95EE-2FF121D6BDAB}" type="datetimeFigureOut">
              <a:rPr lang="en-GB" smtClean="0">
                <a:solidFill>
                  <a:prstClr val="black">
                    <a:tint val="75000"/>
                  </a:prstClr>
                </a:solidFill>
              </a:rPr>
              <a:pPr/>
              <a:t>23/09/2018</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56A4EC-CB01-4612-A692-EA65CF5C45F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9043989"/>
      </p:ext>
    </p:extLst>
  </p:cSld>
  <p:clrMap bg1="lt1" tx1="dk1" bg2="lt2" tx2="dk2" accent1="accent1" accent2="accent2" accent3="accent3" accent4="accent4" accent5="accent5" accent6="accent6" hlink="hlink" folHlink="folHlink"/>
  <p:sldLayoutIdLst>
    <p:sldLayoutId id="2147484477" r:id="rId1"/>
    <p:sldLayoutId id="2147484478" r:id="rId2"/>
    <p:sldLayoutId id="2147484479" r:id="rId3"/>
    <p:sldLayoutId id="2147484480" r:id="rId4"/>
    <p:sldLayoutId id="2147484481" r:id="rId5"/>
    <p:sldLayoutId id="2147484482" r:id="rId6"/>
    <p:sldLayoutId id="2147484483" r:id="rId7"/>
    <p:sldLayoutId id="2147484484" r:id="rId8"/>
    <p:sldLayoutId id="2147484485" r:id="rId9"/>
    <p:sldLayoutId id="2147484486" r:id="rId10"/>
    <p:sldLayoutId id="214748448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en.wikipedia.org/wiki/National_Curriculum_for_Northern_Ireland" TargetMode="External"/><Relationship Id="rId5" Type="http://schemas.openxmlformats.org/officeDocument/2006/relationships/hyperlink" Target="https://en.wikipedia.org/wiki/National_Curriculum_for_Wales" TargetMode="External"/><Relationship Id="rId4" Type="http://schemas.openxmlformats.org/officeDocument/2006/relationships/hyperlink" Target="https://en.wikipedia.org/wiki/National_Curriculum_for_Englan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www.google.co.uk/url?sa=i&amp;source=images&amp;cd=&amp;cad=rja&amp;docid=1oV6rB0twPdw8M&amp;tbnid=AbVGcBvzwSqcHM:&amp;ved=0CAgQjRwwAA&amp;url=http://www.theflagshop.co.uk/welsh-dragon-wales-flag-8ft-x-5ft-375-p.asp&amp;ei=mx9LUpmLBpGQhQed5oGoCw&amp;psig=AFQjCNGjzARcthADEhdJEdyXrTOj4VQuyg&amp;ust=1380741403171367" TargetMode="External"/><Relationship Id="rId13" Type="http://schemas.openxmlformats.org/officeDocument/2006/relationships/image" Target="../media/image12.jpeg"/><Relationship Id="rId18" Type="http://schemas.openxmlformats.org/officeDocument/2006/relationships/image" Target="../media/image15.jpeg"/><Relationship Id="rId3" Type="http://schemas.openxmlformats.org/officeDocument/2006/relationships/image" Target="../media/image7.jpeg"/><Relationship Id="rId7" Type="http://schemas.openxmlformats.org/officeDocument/2006/relationships/image" Target="../media/image9.jpeg"/><Relationship Id="rId12" Type="http://schemas.openxmlformats.org/officeDocument/2006/relationships/hyperlink" Target="http://www.google.co.uk/url?sa=i&amp;rct=j&amp;q=&amp;esrc=s&amp;frm=1&amp;source=images&amp;cd=&amp;cad=rja&amp;docid=PsXFTUZybp3SZM&amp;tbnid=myyN3dkWeLa2UM:&amp;ved=0CAUQjRw&amp;url=http://www.ok.co.uk/celebrity-news/view/61407/Grand-National-Ladies-Day-The-fashion-blunders/&amp;ei=YSJLUor3NafO0QX36IG4BQ&amp;bvm=bv.53371865,d.d2k&amp;psig=AFQjCNHZ2WXrSwozejK4IA1DxTdvGWm2fQ&amp;ust=1380741989505050" TargetMode="External"/><Relationship Id="rId17" Type="http://schemas.openxmlformats.org/officeDocument/2006/relationships/hyperlink" Target="http://www.google.co.uk/url?sa=i&amp;rct=j&amp;q=&amp;esrc=s&amp;frm=1&amp;source=images&amp;cd=&amp;cad=rja&amp;docid=aq0nyjgPy0e_LM&amp;tbnid=FwYvpg-PPL8KkM:&amp;ved=0CAUQjRw&amp;url=http://heartandsoil.blogspot.com/2008/11/baking-bread-curing-pork-brawn-soup.html&amp;ei=RyFLUrSvGaik0AW384GADw&amp;bvm=bv.53371865,d.d2k&amp;psig=AFQjCNHtqwlkRkPpM46I3UAhFAKZjckcBA&amp;ust=1380741706756425" TargetMode="External"/><Relationship Id="rId2" Type="http://schemas.openxmlformats.org/officeDocument/2006/relationships/hyperlink" Target="http://www.google.co.uk/url?sa=i&amp;rct=j&amp;q=&amp;esrc=s&amp;frm=1&amp;source=images&amp;cd=&amp;cad=rja&amp;docid=UB3rnbDocDJ6WM&amp;tbnid=r6XZPjMavzX7tM:&amp;ved=0CAUQjRw&amp;url=http://www.oocities.org/welshmark10/songwls.html&amp;ei=bSBLUtnnJOaJ0AWXw4HgAQ&amp;bvm=bv.53371865,d.d2k&amp;psig=AFQjCNFtm88rOZF9a30cM-lvM7XYdYImfA&amp;ust=1380741375454124" TargetMode="External"/><Relationship Id="rId16" Type="http://schemas.openxmlformats.org/officeDocument/2006/relationships/image" Target="../media/image14.jpeg"/><Relationship Id="rId20" Type="http://schemas.openxmlformats.org/officeDocument/2006/relationships/image" Target="../media/image16.jpeg"/><Relationship Id="rId1" Type="http://schemas.openxmlformats.org/officeDocument/2006/relationships/slideLayout" Target="../slideLayouts/slideLayout347.xml"/><Relationship Id="rId6" Type="http://schemas.openxmlformats.org/officeDocument/2006/relationships/hyperlink" Target="http://www.google.co.uk/url?sa=i&amp;rct=j&amp;q=&amp;esrc=s&amp;frm=1&amp;source=images&amp;cd=&amp;cad=rja&amp;docid=6KnRp3S-pl7q7M&amp;tbnid=4_F0UESJEqfAjM:&amp;ved=0CAUQjRw&amp;url=http://www.travel-prize.com/why-wales-6661/&amp;ei=3SBLUu3fGqWm0QXv24HABw&amp;bvm=bv.53371865,d.d2k&amp;psig=AFQjCNHtqwlkRkPpM46I3UAhFAKZjckcBA&amp;ust=1380741706756425" TargetMode="External"/><Relationship Id="rId11" Type="http://schemas.openxmlformats.org/officeDocument/2006/relationships/image" Target="../media/image11.jpeg"/><Relationship Id="rId5" Type="http://schemas.openxmlformats.org/officeDocument/2006/relationships/image" Target="../media/image8.jpeg"/><Relationship Id="rId15" Type="http://schemas.openxmlformats.org/officeDocument/2006/relationships/image" Target="../media/image13.jpeg"/><Relationship Id="rId10" Type="http://schemas.openxmlformats.org/officeDocument/2006/relationships/hyperlink" Target="http://www.google.co.uk/url?sa=i&amp;rct=j&amp;q=&amp;esrc=s&amp;frm=1&amp;source=images&amp;cd=&amp;cad=rja&amp;docid=if7UOKQk_ssGKM&amp;tbnid=6RMw-oxGkozGIM:&amp;ved=0CAUQjRw&amp;url=http://www.bydd.co.uk/blog/the-origin-of-the-welsh-national-costume/&amp;ei=-yFLUqzFF4nO0wWSh4HwBA&amp;bvm=bv.53371865,d.d2k&amp;psig=AFQjCNHZ2WXrSwozejK4IA1DxTdvGWm2fQ&amp;ust=1380741989505050" TargetMode="External"/><Relationship Id="rId19" Type="http://schemas.openxmlformats.org/officeDocument/2006/relationships/hyperlink" Target="http://www.google.co.uk/url?sa=i&amp;rct=j&amp;q=&amp;esrc=s&amp;frm=1&amp;source=images&amp;cd=&amp;cad=rja&amp;docid=SPTdkWbC1IomLM&amp;tbnid=7dJGvkuGuvNbGM:&amp;ved=0CAUQjRw&amp;url=http://www.abelandcole.co.uk/recipes/cheesy-leek-welsh-cakes&amp;ei=fiFLUue8JsjK0QX7toD4BQ&amp;bvm=bv.53371865,d.d2k&amp;psig=AFQjCNHtqwlkRkPpM46I3UAhFAKZjckcBA&amp;ust=1380741706756425" TargetMode="External"/><Relationship Id="rId4" Type="http://schemas.openxmlformats.org/officeDocument/2006/relationships/hyperlink" Target="http://www.google.co.uk/url?sa=i&amp;rct=j&amp;q=&amp;esrc=s&amp;frm=1&amp;source=images&amp;cd=&amp;cad=rja&amp;docid=UB3rnbDocDJ6WM&amp;tbnid=r6XZPjMavzX7tM:&amp;ved=&amp;url=http://www.welshgifts.co.uk/slate-9-plaque-welsh-national-anthem.ir?cName=welsh-gifts-welsh-coal-slate-slate-plaques&amp;ei=RyBLUoT_H4ul0wXtwIHoBA&amp;bvm=bv.53371865,d.d2k&amp;psig=AFQjCNFtm88rOZF9a30cM-lvM7XYdYImfA&amp;ust=1380741375454124" TargetMode="External"/><Relationship Id="rId9" Type="http://schemas.openxmlformats.org/officeDocument/2006/relationships/image" Target="../media/image10.gif"/><Relationship Id="rId14" Type="http://schemas.openxmlformats.org/officeDocument/2006/relationships/hyperlink" Target="https://www.google.co.uk/imgres?imgurl&amp;imgrefurl=http://www.welshsuperstore.co.uk/wales-rugby-ball-2ply-p-30.html&amp;h=0&amp;w=0&amp;sz=1&amp;tbnid=RXnBAWsr_O0SvM&amp;tbnh=194&amp;tbnw=259&amp;zoom=1&amp;docid=o1kCwq6pkiacFM&amp;ei=rSFLUtK3FfGZ0AWf4IGgBQ&amp;ved=0CAIQsCU" TargetMode="External"/></Relationships>
</file>

<file path=ppt/slides/_rels/slide24.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8.jpeg"/><Relationship Id="rId7" Type="http://schemas.openxmlformats.org/officeDocument/2006/relationships/image" Target="../media/image20.jpeg"/><Relationship Id="rId2" Type="http://schemas.openxmlformats.org/officeDocument/2006/relationships/image" Target="../media/image17.jpeg"/><Relationship Id="rId1" Type="http://schemas.openxmlformats.org/officeDocument/2006/relationships/slideLayout" Target="../slideLayouts/slideLayout347.xml"/><Relationship Id="rId6" Type="http://schemas.openxmlformats.org/officeDocument/2006/relationships/hyperlink" Target="http://www.google.co.uk/imgres?sa=X&amp;biw=1024&amp;bih=673&amp;tbm=isch&amp;tbnid=89bRPOqNnEFVJM:&amp;imgrefurl=http://www.visitwales.com/things-to-do/attractions&amp;docid=jmi2cx01PeMZzM&amp;imgurl=http://www.visitwales.com/~/media/6D5BA0B66076434290ECCCD5CBD50B4C.ashx?as=0&amp;h=350&amp;w=1024&amp;w=1024&amp;h=350&amp;ei=myJLUoaVGoeW0AXgwoHwBQ&amp;zoom=1&amp;ved=1t:3588,r:7,s:0,i:103&amp;iact=rc&amp;page=1&amp;tbnh=121&amp;tbnw=298&amp;start=0&amp;ndsp=15&amp;tx=213&amp;ty=46" TargetMode="External"/><Relationship Id="rId11" Type="http://schemas.openxmlformats.org/officeDocument/2006/relationships/image" Target="../media/image23.jpeg"/><Relationship Id="rId5" Type="http://schemas.openxmlformats.org/officeDocument/2006/relationships/image" Target="../media/image19.jpeg"/><Relationship Id="rId10" Type="http://schemas.openxmlformats.org/officeDocument/2006/relationships/image" Target="../media/image22.jpeg"/><Relationship Id="rId4" Type="http://schemas.openxmlformats.org/officeDocument/2006/relationships/hyperlink" Target="http://www.google.co.uk/url?sa=i&amp;rct=j&amp;q=&amp;esrc=s&amp;frm=1&amp;source=images&amp;cd=&amp;docid=UFyr7a4pHElI0M&amp;tbnid=xHH10Gw-mmvG9M:&amp;ved=0CAUQjRw&amp;url=http://en.wikipedia.org/wiki/List_of_cultural_icons_of_Wales&amp;ei=_iJLUvrVMYKt0QXP7oHABg&amp;bvm=bv.53371865,d.d2k&amp;psig=AFQjCNHDXRkN5Q0XoBUNa4GAn8jO_FPARw&amp;ust=1380742172026487" TargetMode="External"/><Relationship Id="rId9" Type="http://schemas.openxmlformats.org/officeDocument/2006/relationships/hyperlink" Target="http://www.google.co.uk/url?sa=i&amp;rct=j&amp;q=&amp;esrc=s&amp;frm=1&amp;source=images&amp;cd=&amp;cad=rja&amp;docid=jmi2cx01PeMZzM&amp;tbnid=m4pd0WmfrBkC3M:&amp;ved=0CAUQjRw&amp;url=http://www.visitwales.com/things-to-do/attractions&amp;ei=ySJLUr-bJoeX1AX6zIHADA&amp;bvm=bv.53371865,d.d2k&amp;psig=AFQjCNHDXRkN5Q0XoBUNa4GAn8jO_FPARw&amp;ust=1380742172026487"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36.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36.xml"/></Relationships>
</file>

<file path=ppt/slides/_rels/slide37.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70.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4.xml"/></Relationships>
</file>

<file path=ppt/slides/_rels/slide39.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120.xml"/></Relationships>
</file>

<file path=ppt/slides/_rels/slide41.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138.xml"/></Relationships>
</file>

<file path=ppt/slides/_rels/slide42.xml.rels><?xml version="1.0" encoding="UTF-8" standalone="yes"?>
<Relationships xmlns="http://schemas.openxmlformats.org/package/2006/relationships"><Relationship Id="rId2" Type="http://schemas.openxmlformats.org/officeDocument/2006/relationships/image" Target="../media/image28.gif"/><Relationship Id="rId1" Type="http://schemas.openxmlformats.org/officeDocument/2006/relationships/slideLayout" Target="../slideLayouts/slideLayout15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7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06.xml"/></Relationships>
</file>

<file path=ppt/slides/_rels/slide45.xml.rels><?xml version="1.0" encoding="UTF-8" standalone="yes"?>
<Relationships xmlns="http://schemas.openxmlformats.org/package/2006/relationships"><Relationship Id="rId3" Type="http://schemas.openxmlformats.org/officeDocument/2006/relationships/hyperlink" Target="http://en.wikipedia.org/wiki/Clostridium_difficile" TargetMode="External"/><Relationship Id="rId2" Type="http://schemas.openxmlformats.org/officeDocument/2006/relationships/hyperlink" Target="http://en.wikipedia.org/wiki/Methicillin-resistant_Staphylococcus_aureus" TargetMode="External"/><Relationship Id="rId1" Type="http://schemas.openxmlformats.org/officeDocument/2006/relationships/slideLayout" Target="../slideLayouts/slideLayout223.xml"/><Relationship Id="rId5" Type="http://schemas.openxmlformats.org/officeDocument/2006/relationships/image" Target="../media/image29.jpg"/><Relationship Id="rId4" Type="http://schemas.openxmlformats.org/officeDocument/2006/relationships/hyperlink" Target="http://www.gardenofwales.org.uk/?page_id=5628"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30.jpg"/><Relationship Id="rId1" Type="http://schemas.openxmlformats.org/officeDocument/2006/relationships/slideLayout" Target="../slideLayouts/slideLayout189.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40.xml"/></Relationships>
</file>

<file path=ppt/slides/_rels/slide48.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57.xml"/></Relationships>
</file>

<file path=ppt/slides/_rels/slide4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74.xml"/></Relationships>
</file>

<file path=ppt/slides/_rels/slide5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hyperlink" Target="https://sites.google.com/site/natashataylorpdp/home/cross-curricular/cwricwlwm-cymreig/river-rhymney/river-rhymney-pollution-pic.jpg?attredirects=0" TargetMode="External"/><Relationship Id="rId1" Type="http://schemas.openxmlformats.org/officeDocument/2006/relationships/slideLayout" Target="../slideLayouts/slideLayout291.xml"/></Relationships>
</file>

<file path=ppt/slides/_rels/slide51.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30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325.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3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1885" y="1"/>
            <a:ext cx="11660777" cy="842398"/>
          </a:xfrm>
        </p:spPr>
        <p:txBody>
          <a:bodyPr>
            <a:normAutofit/>
          </a:bodyPr>
          <a:lstStyle/>
          <a:p>
            <a:pPr lvl="8" algn="l" rtl="0">
              <a:lnSpc>
                <a:spcPct val="90000"/>
              </a:lnSpc>
              <a:spcBef>
                <a:spcPct val="0"/>
              </a:spcBef>
            </a:pPr>
            <a:r>
              <a:rPr lang="en-GB" sz="4400" dirty="0">
                <a:gradFill flip="none" rotWithShape="1">
                  <a:gsLst>
                    <a:gs pos="28000">
                      <a:prstClr val="white">
                        <a:lumMod val="93000"/>
                      </a:prstClr>
                    </a:gs>
                    <a:gs pos="0">
                      <a:prstClr val="black">
                        <a:lumMod val="25000"/>
                        <a:lumOff val="75000"/>
                      </a:prstClr>
                    </a:gs>
                    <a:gs pos="100000">
                      <a:srgbClr val="94D7E4">
                        <a:lumMod val="0"/>
                        <a:lumOff val="100000"/>
                      </a:srgbClr>
                    </a:gs>
                  </a:gsLst>
                  <a:lin ang="4800000" scaled="0"/>
                  <a:tileRect/>
                </a:gradFill>
              </a:rPr>
              <a:t>The Curriculum </a:t>
            </a:r>
            <a:r>
              <a:rPr lang="en-GB" sz="4400" dirty="0" err="1">
                <a:gradFill flip="none" rotWithShape="1">
                  <a:gsLst>
                    <a:gs pos="28000">
                      <a:prstClr val="white">
                        <a:lumMod val="93000"/>
                      </a:prstClr>
                    </a:gs>
                    <a:gs pos="0">
                      <a:prstClr val="black">
                        <a:lumMod val="25000"/>
                        <a:lumOff val="75000"/>
                      </a:prstClr>
                    </a:gs>
                    <a:gs pos="100000">
                      <a:srgbClr val="94D7E4">
                        <a:lumMod val="0"/>
                        <a:lumOff val="100000"/>
                      </a:srgbClr>
                    </a:gs>
                  </a:gsLst>
                  <a:lin ang="4800000" scaled="0"/>
                  <a:tileRect/>
                </a:gradFill>
              </a:rPr>
              <a:t>Cymreig</a:t>
            </a:r>
            <a:r>
              <a:rPr lang="en-GB" sz="4400" dirty="0">
                <a:gradFill flip="none" rotWithShape="1">
                  <a:gsLst>
                    <a:gs pos="28000">
                      <a:prstClr val="white">
                        <a:lumMod val="93000"/>
                      </a:prstClr>
                    </a:gs>
                    <a:gs pos="0">
                      <a:prstClr val="black">
                        <a:lumMod val="25000"/>
                        <a:lumOff val="75000"/>
                      </a:prstClr>
                    </a:gs>
                    <a:gs pos="100000">
                      <a:srgbClr val="94D7E4">
                        <a:lumMod val="0"/>
                        <a:lumOff val="100000"/>
                      </a:srgbClr>
                    </a:gs>
                  </a:gsLst>
                  <a:lin ang="4800000" scaled="0"/>
                  <a:tileRect/>
                </a:gradFill>
              </a:rPr>
              <a:t>                      </a:t>
            </a:r>
            <a:r>
              <a:rPr lang="en-GB" sz="1400" dirty="0">
                <a:solidFill>
                  <a:srgbClr val="FF0000"/>
                </a:solidFill>
              </a:rPr>
              <a:t>Y </a:t>
            </a:r>
            <a:r>
              <a:rPr lang="en-GB" sz="1400" dirty="0" err="1">
                <a:solidFill>
                  <a:srgbClr val="FF0000"/>
                </a:solidFill>
              </a:rPr>
              <a:t>Cwricwlwm</a:t>
            </a:r>
            <a:r>
              <a:rPr lang="en-GB" sz="1400" dirty="0">
                <a:solidFill>
                  <a:srgbClr val="FF0000"/>
                </a:solidFill>
              </a:rPr>
              <a:t> </a:t>
            </a:r>
            <a:r>
              <a:rPr lang="en-GB" sz="1400" dirty="0" err="1">
                <a:solidFill>
                  <a:srgbClr val="FF0000"/>
                </a:solidFill>
              </a:rPr>
              <a:t>Cymreig</a:t>
            </a:r>
            <a:endParaRPr lang="en-GB" sz="1400" dirty="0">
              <a:solidFill>
                <a:srgbClr val="FF0000"/>
              </a:solidFill>
            </a:endParaRPr>
          </a:p>
        </p:txBody>
      </p:sp>
      <p:sp>
        <p:nvSpPr>
          <p:cNvPr id="3" name="Content Placeholder 2"/>
          <p:cNvSpPr>
            <a:spLocks noGrp="1"/>
          </p:cNvSpPr>
          <p:nvPr>
            <p:ph idx="1"/>
          </p:nvPr>
        </p:nvSpPr>
        <p:spPr>
          <a:xfrm>
            <a:off x="674913" y="2250854"/>
            <a:ext cx="10668001" cy="4607147"/>
          </a:xfrm>
        </p:spPr>
        <p:txBody>
          <a:bodyPr/>
          <a:lstStyle/>
          <a:p>
            <a:pPr marL="3657600" lvl="8" indent="0">
              <a:buNone/>
            </a:pPr>
            <a:r>
              <a:rPr lang="en-GB" dirty="0">
                <a:solidFill>
                  <a:srgbClr val="FF0000"/>
                </a:solidFill>
              </a:rPr>
              <a:t>                                                                     </a:t>
            </a:r>
            <a:endParaRPr lang="en-GB" dirty="0"/>
          </a:p>
        </p:txBody>
      </p:sp>
      <p:pic>
        <p:nvPicPr>
          <p:cNvPr id="4"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4913" y="2250854"/>
            <a:ext cx="10951029" cy="4607145"/>
          </a:xfrm>
          <a:prstGeom prst="rect">
            <a:avLst/>
          </a:prstGeom>
        </p:spPr>
      </p:pic>
      <p:sp>
        <p:nvSpPr>
          <p:cNvPr id="6" name="TextBox 5"/>
          <p:cNvSpPr txBox="1"/>
          <p:nvPr/>
        </p:nvSpPr>
        <p:spPr>
          <a:xfrm>
            <a:off x="674914" y="889319"/>
            <a:ext cx="10668000" cy="1384995"/>
          </a:xfrm>
          <a:prstGeom prst="rect">
            <a:avLst/>
          </a:prstGeom>
          <a:noFill/>
        </p:spPr>
        <p:txBody>
          <a:bodyPr wrap="square" rtlCol="0">
            <a:spAutoFit/>
          </a:bodyPr>
          <a:lstStyle/>
          <a:p>
            <a:r>
              <a:rPr lang="en-GB" sz="2800" dirty="0">
                <a:gradFill flip="none" rotWithShape="1">
                  <a:gsLst>
                    <a:gs pos="28000">
                      <a:prstClr val="white">
                        <a:lumMod val="93000"/>
                      </a:prstClr>
                    </a:gs>
                    <a:gs pos="0">
                      <a:prstClr val="black">
                        <a:lumMod val="25000"/>
                        <a:lumOff val="75000"/>
                      </a:prstClr>
                    </a:gs>
                    <a:gs pos="100000">
                      <a:srgbClr val="94D7E4">
                        <a:lumMod val="0"/>
                        <a:lumOff val="100000"/>
                      </a:srgbClr>
                    </a:gs>
                  </a:gsLst>
                  <a:lin ang="4800000" scaled="0"/>
                  <a:tileRect/>
                </a:gradFill>
                <a:ea typeface="+mj-ea"/>
                <a:cs typeface="+mj-cs"/>
              </a:rPr>
              <a:t> What is the Cwricwlwm </a:t>
            </a:r>
            <a:r>
              <a:rPr lang="en-GB" sz="2800" dirty="0" err="1">
                <a:gradFill flip="none" rotWithShape="1">
                  <a:gsLst>
                    <a:gs pos="28000">
                      <a:prstClr val="white">
                        <a:lumMod val="93000"/>
                      </a:prstClr>
                    </a:gs>
                    <a:gs pos="0">
                      <a:prstClr val="black">
                        <a:lumMod val="25000"/>
                        <a:lumOff val="75000"/>
                      </a:prstClr>
                    </a:gs>
                    <a:gs pos="100000">
                      <a:srgbClr val="94D7E4">
                        <a:lumMod val="0"/>
                        <a:lumOff val="100000"/>
                      </a:srgbClr>
                    </a:gs>
                  </a:gsLst>
                  <a:lin ang="4800000" scaled="0"/>
                  <a:tileRect/>
                </a:gradFill>
                <a:ea typeface="+mj-ea"/>
                <a:cs typeface="+mj-cs"/>
              </a:rPr>
              <a:t>Cymreig</a:t>
            </a:r>
            <a:r>
              <a:rPr lang="en-GB" sz="2800" dirty="0">
                <a:gradFill flip="none" rotWithShape="1">
                  <a:gsLst>
                    <a:gs pos="28000">
                      <a:prstClr val="white">
                        <a:lumMod val="93000"/>
                      </a:prstClr>
                    </a:gs>
                    <a:gs pos="0">
                      <a:prstClr val="black">
                        <a:lumMod val="25000"/>
                        <a:lumOff val="75000"/>
                      </a:prstClr>
                    </a:gs>
                    <a:gs pos="100000">
                      <a:srgbClr val="94D7E4">
                        <a:lumMod val="0"/>
                        <a:lumOff val="100000"/>
                      </a:srgbClr>
                    </a:gs>
                  </a:gsLst>
                  <a:lin ang="4800000" scaled="0"/>
                  <a:tileRect/>
                </a:gradFill>
                <a:ea typeface="+mj-ea"/>
                <a:cs typeface="+mj-cs"/>
              </a:rPr>
              <a:t> ?</a:t>
            </a:r>
            <a:br>
              <a:rPr lang="en-GB" sz="2800" dirty="0">
                <a:gradFill flip="none" rotWithShape="1">
                  <a:gsLst>
                    <a:gs pos="28000">
                      <a:prstClr val="white">
                        <a:lumMod val="93000"/>
                      </a:prstClr>
                    </a:gs>
                    <a:gs pos="0">
                      <a:prstClr val="black">
                        <a:lumMod val="25000"/>
                        <a:lumOff val="75000"/>
                      </a:prstClr>
                    </a:gs>
                    <a:gs pos="100000">
                      <a:srgbClr val="94D7E4">
                        <a:lumMod val="0"/>
                        <a:lumOff val="100000"/>
                      </a:srgbClr>
                    </a:gs>
                  </a:gsLst>
                  <a:lin ang="4800000" scaled="0"/>
                  <a:tileRect/>
                </a:gradFill>
                <a:ea typeface="+mj-ea"/>
                <a:cs typeface="+mj-cs"/>
              </a:rPr>
            </a:br>
            <a:r>
              <a:rPr lang="en-GB" sz="2800" dirty="0">
                <a:gradFill flip="none" rotWithShape="1">
                  <a:gsLst>
                    <a:gs pos="28000">
                      <a:prstClr val="white">
                        <a:lumMod val="93000"/>
                      </a:prstClr>
                    </a:gs>
                    <a:gs pos="0">
                      <a:prstClr val="black">
                        <a:lumMod val="25000"/>
                        <a:lumOff val="75000"/>
                      </a:prstClr>
                    </a:gs>
                    <a:gs pos="100000">
                      <a:srgbClr val="94D7E4">
                        <a:lumMod val="0"/>
                        <a:lumOff val="100000"/>
                      </a:srgbClr>
                    </a:gs>
                  </a:gsLst>
                  <a:lin ang="4800000" scaled="0"/>
                  <a:tileRect/>
                </a:gradFill>
                <a:ea typeface="+mj-ea"/>
                <a:cs typeface="+mj-cs"/>
              </a:rPr>
              <a:t>  Why is it important ?</a:t>
            </a:r>
            <a:br>
              <a:rPr lang="en-GB" sz="2800" dirty="0">
                <a:gradFill flip="none" rotWithShape="1">
                  <a:gsLst>
                    <a:gs pos="28000">
                      <a:prstClr val="white">
                        <a:lumMod val="93000"/>
                      </a:prstClr>
                    </a:gs>
                    <a:gs pos="0">
                      <a:prstClr val="black">
                        <a:lumMod val="25000"/>
                        <a:lumOff val="75000"/>
                      </a:prstClr>
                    </a:gs>
                    <a:gs pos="100000">
                      <a:srgbClr val="94D7E4">
                        <a:lumMod val="0"/>
                        <a:lumOff val="100000"/>
                      </a:srgbClr>
                    </a:gs>
                  </a:gsLst>
                  <a:lin ang="4800000" scaled="0"/>
                  <a:tileRect/>
                </a:gradFill>
                <a:ea typeface="+mj-ea"/>
                <a:cs typeface="+mj-cs"/>
              </a:rPr>
            </a:br>
            <a:r>
              <a:rPr lang="en-GB" sz="2800" dirty="0">
                <a:gradFill flip="none" rotWithShape="1">
                  <a:gsLst>
                    <a:gs pos="28000">
                      <a:prstClr val="white">
                        <a:lumMod val="93000"/>
                      </a:prstClr>
                    </a:gs>
                    <a:gs pos="0">
                      <a:prstClr val="black">
                        <a:lumMod val="25000"/>
                        <a:lumOff val="75000"/>
                      </a:prstClr>
                    </a:gs>
                    <a:gs pos="100000">
                      <a:srgbClr val="94D7E4">
                        <a:lumMod val="0"/>
                        <a:lumOff val="100000"/>
                      </a:srgbClr>
                    </a:gs>
                  </a:gsLst>
                  <a:lin ang="4800000" scaled="0"/>
                  <a:tileRect/>
                </a:gradFill>
                <a:ea typeface="+mj-ea"/>
                <a:cs typeface="+mj-cs"/>
              </a:rPr>
              <a:t> How can it be taught?</a:t>
            </a:r>
            <a:endParaRPr lang="en-GB" sz="2800" dirty="0"/>
          </a:p>
        </p:txBody>
      </p:sp>
    </p:spTree>
    <p:extLst>
      <p:ext uri="{BB962C8B-B14F-4D97-AF65-F5344CB8AC3E}">
        <p14:creationId xmlns:p14="http://schemas.microsoft.com/office/powerpoint/2010/main" val="35786036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4527" y="-62410"/>
            <a:ext cx="11646843" cy="880910"/>
          </a:xfrm>
        </p:spPr>
        <p:txBody>
          <a:bodyPr>
            <a:normAutofit fontScale="90000"/>
          </a:bodyPr>
          <a:lstStyle/>
          <a:p>
            <a:r>
              <a:rPr lang="en-GB" u="sng" dirty="0">
                <a:solidFill>
                  <a:schemeClr val="tx1"/>
                </a:solidFill>
              </a:rPr>
              <a:t>Learning </a:t>
            </a:r>
            <a:r>
              <a:rPr lang="en-GB" sz="2400" u="sng" dirty="0">
                <a:solidFill>
                  <a:schemeClr val="tx1"/>
                </a:solidFill>
              </a:rPr>
              <a:t>(Building concepts</a:t>
            </a:r>
            <a:r>
              <a:rPr lang="en-GB" sz="2400" dirty="0">
                <a:solidFill>
                  <a:schemeClr val="tx1"/>
                </a:solidFill>
              </a:rPr>
              <a:t>)                                                                                            </a:t>
            </a:r>
            <a:r>
              <a:rPr lang="en-GB" sz="1600" dirty="0" err="1">
                <a:solidFill>
                  <a:srgbClr val="FF0000"/>
                </a:solidFill>
              </a:rPr>
              <a:t>Adeiladu</a:t>
            </a:r>
            <a:r>
              <a:rPr lang="en-GB" sz="1600" dirty="0">
                <a:solidFill>
                  <a:srgbClr val="FF0000"/>
                </a:solidFill>
              </a:rPr>
              <a:t> </a:t>
            </a:r>
            <a:r>
              <a:rPr lang="en-GB" sz="1600" dirty="0" err="1">
                <a:solidFill>
                  <a:srgbClr val="FF0000"/>
                </a:solidFill>
              </a:rPr>
              <a:t>cysyniadau</a:t>
            </a:r>
            <a:endParaRPr lang="en-GB" sz="1600" dirty="0">
              <a:solidFill>
                <a:srgbClr val="FF0000"/>
              </a:solidFill>
            </a:endParaRPr>
          </a:p>
        </p:txBody>
      </p:sp>
      <p:sp>
        <p:nvSpPr>
          <p:cNvPr id="3" name="Content Placeholder 2"/>
          <p:cNvSpPr>
            <a:spLocks noGrp="1"/>
          </p:cNvSpPr>
          <p:nvPr>
            <p:ph idx="1"/>
          </p:nvPr>
        </p:nvSpPr>
        <p:spPr>
          <a:xfrm>
            <a:off x="1361254" y="822963"/>
            <a:ext cx="10233800" cy="2066541"/>
          </a:xfrm>
        </p:spPr>
        <p:txBody>
          <a:bodyPr>
            <a:normAutofit/>
          </a:bodyPr>
          <a:lstStyle/>
          <a:p>
            <a:endParaRPr lang="en-GB" dirty="0"/>
          </a:p>
          <a:p>
            <a:endParaRPr lang="en-GB" dirty="0"/>
          </a:p>
          <a:p>
            <a:endParaRPr lang="en-GB" dirty="0"/>
          </a:p>
          <a:p>
            <a:pPr marL="0" indent="0">
              <a:buNone/>
            </a:pPr>
            <a:endParaRPr lang="en-GB" dirty="0"/>
          </a:p>
        </p:txBody>
      </p:sp>
      <p:cxnSp>
        <p:nvCxnSpPr>
          <p:cNvPr id="5" name="Straight Connector 4"/>
          <p:cNvCxnSpPr/>
          <p:nvPr/>
        </p:nvCxnSpPr>
        <p:spPr>
          <a:xfrm>
            <a:off x="7913079" y="1932578"/>
            <a:ext cx="242887" cy="357187"/>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flipV="1">
            <a:off x="9871657" y="1262257"/>
            <a:ext cx="638174" cy="359172"/>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a:stCxn id="56" idx="3"/>
          </p:cNvCxnSpPr>
          <p:nvPr/>
        </p:nvCxnSpPr>
        <p:spPr>
          <a:xfrm flipH="1">
            <a:off x="6279657" y="1257647"/>
            <a:ext cx="421392" cy="438550"/>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a:endCxn id="50" idx="0"/>
          </p:cNvCxnSpPr>
          <p:nvPr/>
        </p:nvCxnSpPr>
        <p:spPr>
          <a:xfrm flipH="1">
            <a:off x="9152698" y="1678879"/>
            <a:ext cx="374178" cy="403621"/>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flipV="1">
            <a:off x="7981544" y="1328448"/>
            <a:ext cx="636983" cy="372852"/>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8154754" y="1187630"/>
            <a:ext cx="461962" cy="94456"/>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a:endCxn id="57" idx="2"/>
          </p:cNvCxnSpPr>
          <p:nvPr/>
        </p:nvCxnSpPr>
        <p:spPr>
          <a:xfrm flipV="1">
            <a:off x="7213983" y="1160509"/>
            <a:ext cx="370705" cy="15748"/>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a:endCxn id="53" idx="1"/>
          </p:cNvCxnSpPr>
          <p:nvPr/>
        </p:nvCxnSpPr>
        <p:spPr>
          <a:xfrm>
            <a:off x="8998423" y="1254911"/>
            <a:ext cx="289261" cy="278081"/>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9738041" y="1784896"/>
            <a:ext cx="296741" cy="433333"/>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a:endCxn id="54" idx="3"/>
          </p:cNvCxnSpPr>
          <p:nvPr/>
        </p:nvCxnSpPr>
        <p:spPr>
          <a:xfrm flipV="1">
            <a:off x="8985017" y="1006951"/>
            <a:ext cx="259467" cy="249547"/>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a:stCxn id="65" idx="6"/>
            <a:endCxn id="51" idx="2"/>
          </p:cNvCxnSpPr>
          <p:nvPr/>
        </p:nvCxnSpPr>
        <p:spPr>
          <a:xfrm>
            <a:off x="7409990" y="2094903"/>
            <a:ext cx="412611" cy="152903"/>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V="1">
            <a:off x="10432666" y="2071640"/>
            <a:ext cx="419096" cy="300614"/>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sp>
        <p:nvSpPr>
          <p:cNvPr id="48" name="Oval 47"/>
          <p:cNvSpPr/>
          <p:nvPr/>
        </p:nvSpPr>
        <p:spPr>
          <a:xfrm>
            <a:off x="10733304" y="1987479"/>
            <a:ext cx="578238" cy="246653"/>
          </a:xfrm>
          <a:prstGeom prst="ellipse">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Oval 48"/>
          <p:cNvSpPr/>
          <p:nvPr/>
        </p:nvSpPr>
        <p:spPr>
          <a:xfrm>
            <a:off x="8522508" y="1167604"/>
            <a:ext cx="578238" cy="246653"/>
          </a:xfrm>
          <a:prstGeom prst="ellipse">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Oval 49"/>
          <p:cNvSpPr/>
          <p:nvPr/>
        </p:nvSpPr>
        <p:spPr>
          <a:xfrm>
            <a:off x="8863579" y="2082500"/>
            <a:ext cx="578238" cy="246653"/>
          </a:xfrm>
          <a:prstGeom prst="ellipse">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Oval 50"/>
          <p:cNvSpPr/>
          <p:nvPr/>
        </p:nvSpPr>
        <p:spPr>
          <a:xfrm>
            <a:off x="7822601" y="2124479"/>
            <a:ext cx="578238" cy="246653"/>
          </a:xfrm>
          <a:prstGeom prst="ellipse">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Oval 51"/>
          <p:cNvSpPr/>
          <p:nvPr/>
        </p:nvSpPr>
        <p:spPr>
          <a:xfrm>
            <a:off x="7527911" y="1667966"/>
            <a:ext cx="578238" cy="246653"/>
          </a:xfrm>
          <a:prstGeom prst="ellipse">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Oval 52"/>
          <p:cNvSpPr/>
          <p:nvPr/>
        </p:nvSpPr>
        <p:spPr>
          <a:xfrm>
            <a:off x="9203003" y="1496871"/>
            <a:ext cx="578238" cy="246653"/>
          </a:xfrm>
          <a:prstGeom prst="ellipse">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Oval 53"/>
          <p:cNvSpPr/>
          <p:nvPr/>
        </p:nvSpPr>
        <p:spPr>
          <a:xfrm>
            <a:off x="9159803" y="796419"/>
            <a:ext cx="578238" cy="246653"/>
          </a:xfrm>
          <a:prstGeom prst="ellipse">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Oval 54"/>
          <p:cNvSpPr/>
          <p:nvPr/>
        </p:nvSpPr>
        <p:spPr>
          <a:xfrm>
            <a:off x="2300583" y="1254964"/>
            <a:ext cx="578238" cy="246653"/>
          </a:xfrm>
          <a:prstGeom prst="ellipse">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Oval 55"/>
          <p:cNvSpPr/>
          <p:nvPr/>
        </p:nvSpPr>
        <p:spPr>
          <a:xfrm>
            <a:off x="6616368" y="1047115"/>
            <a:ext cx="578238" cy="246653"/>
          </a:xfrm>
          <a:prstGeom prst="ellipse">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Oval 56"/>
          <p:cNvSpPr/>
          <p:nvPr/>
        </p:nvSpPr>
        <p:spPr>
          <a:xfrm>
            <a:off x="7584688" y="1037182"/>
            <a:ext cx="578238" cy="246653"/>
          </a:xfrm>
          <a:prstGeom prst="ellipse">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Oval 57"/>
          <p:cNvSpPr/>
          <p:nvPr/>
        </p:nvSpPr>
        <p:spPr>
          <a:xfrm>
            <a:off x="10220712" y="1129905"/>
            <a:ext cx="578238" cy="246653"/>
          </a:xfrm>
          <a:prstGeom prst="ellipse">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Oval 58"/>
          <p:cNvSpPr/>
          <p:nvPr/>
        </p:nvSpPr>
        <p:spPr>
          <a:xfrm>
            <a:off x="9839701" y="2266604"/>
            <a:ext cx="578238" cy="246653"/>
          </a:xfrm>
          <a:prstGeom prst="ellipse">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Oval 64"/>
          <p:cNvSpPr/>
          <p:nvPr/>
        </p:nvSpPr>
        <p:spPr>
          <a:xfrm>
            <a:off x="6831752" y="1971576"/>
            <a:ext cx="578238" cy="246653"/>
          </a:xfrm>
          <a:prstGeom prst="ellipse">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p:cNvSpPr/>
          <p:nvPr/>
        </p:nvSpPr>
        <p:spPr>
          <a:xfrm>
            <a:off x="5899916" y="1646979"/>
            <a:ext cx="578238" cy="246653"/>
          </a:xfrm>
          <a:prstGeom prst="ellipse">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Right Arrow 68"/>
          <p:cNvSpPr/>
          <p:nvPr/>
        </p:nvSpPr>
        <p:spPr>
          <a:xfrm>
            <a:off x="3925280" y="1223471"/>
            <a:ext cx="978408" cy="303309"/>
          </a:xfrm>
          <a:prstGeom prst="rightArrow">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200038" y="3071512"/>
            <a:ext cx="11640822" cy="3319883"/>
          </a:xfrm>
          <a:prstGeom prst="rect">
            <a:avLst/>
          </a:prstGeom>
          <a:noFill/>
        </p:spPr>
        <p:txBody>
          <a:bodyPr wrap="square" rtlCol="0">
            <a:spAutoFit/>
          </a:bodyPr>
          <a:lstStyle/>
          <a:p>
            <a:pPr marL="228600" indent="-228600">
              <a:lnSpc>
                <a:spcPct val="90000"/>
              </a:lnSpc>
              <a:spcBef>
                <a:spcPts val="1000"/>
              </a:spcBef>
              <a:buFont typeface="Arial" panose="020B0604020202020204" pitchFamily="34" charset="0"/>
              <a:buChar char="•"/>
            </a:pPr>
            <a:r>
              <a:rPr lang="en-GB" sz="28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Culture provides the framework within which we build our concepts, our abilities, our self image and our world</a:t>
            </a:r>
          </a:p>
          <a:p>
            <a:pPr marL="228600" indent="-228600">
              <a:lnSpc>
                <a:spcPct val="90000"/>
              </a:lnSpc>
              <a:spcBef>
                <a:spcPts val="1000"/>
              </a:spcBef>
              <a:buFont typeface="Arial" panose="020B0604020202020204" pitchFamily="34" charset="0"/>
              <a:buChar char="•"/>
            </a:pPr>
            <a:r>
              <a:rPr lang="en-GB" sz="28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Culture builds our minds</a:t>
            </a:r>
          </a:p>
          <a:p>
            <a:pPr marL="228600" indent="-228600">
              <a:lnSpc>
                <a:spcPct val="90000"/>
              </a:lnSpc>
              <a:spcBef>
                <a:spcPts val="1000"/>
              </a:spcBef>
              <a:buFont typeface="Arial" panose="020B0604020202020204" pitchFamily="34" charset="0"/>
              <a:buChar char="•"/>
            </a:pPr>
            <a:r>
              <a:rPr lang="en-GB" sz="28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Our understanding of education is a product of what we understand of culture and its purpose.</a:t>
            </a:r>
          </a:p>
          <a:p>
            <a:pPr>
              <a:lnSpc>
                <a:spcPct val="90000"/>
              </a:lnSpc>
              <a:spcBef>
                <a:spcPts val="1000"/>
              </a:spcBef>
            </a:pPr>
            <a:r>
              <a:rPr lang="en-GB" sz="28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    (</a:t>
            </a:r>
            <a:r>
              <a:rPr lang="en-GB" sz="2800" dirty="0"/>
              <a:t>Bruner 1996)</a:t>
            </a:r>
            <a:endParaRPr lang="en-GB" sz="28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endParaRPr>
          </a:p>
          <a:p>
            <a:pPr marL="228600" lvl="0" indent="-228600">
              <a:lnSpc>
                <a:spcPct val="90000"/>
              </a:lnSpc>
              <a:spcBef>
                <a:spcPts val="1000"/>
              </a:spcBef>
              <a:buFont typeface="Arial" panose="020B0604020202020204" pitchFamily="34" charset="0"/>
              <a:buChar char="•"/>
            </a:pPr>
            <a:endParaRPr lang="en-GB" sz="28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endParaRPr>
          </a:p>
        </p:txBody>
      </p:sp>
      <p:sp>
        <p:nvSpPr>
          <p:cNvPr id="34" name="Oval 33"/>
          <p:cNvSpPr/>
          <p:nvPr/>
        </p:nvSpPr>
        <p:spPr>
          <a:xfrm>
            <a:off x="1949231" y="1724908"/>
            <a:ext cx="578238" cy="246653"/>
          </a:xfrm>
          <a:prstGeom prst="ellipse">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5" name="Straight Connector 34"/>
          <p:cNvCxnSpPr/>
          <p:nvPr/>
        </p:nvCxnSpPr>
        <p:spPr>
          <a:xfrm>
            <a:off x="5939158" y="1253231"/>
            <a:ext cx="81291" cy="435948"/>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a:stCxn id="56" idx="4"/>
          </p:cNvCxnSpPr>
          <p:nvPr/>
        </p:nvCxnSpPr>
        <p:spPr>
          <a:xfrm>
            <a:off x="6905487" y="1293768"/>
            <a:ext cx="242172" cy="369061"/>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flipH="1">
            <a:off x="6433868" y="2112314"/>
            <a:ext cx="421392" cy="438550"/>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flipH="1">
            <a:off x="11051668" y="1546591"/>
            <a:ext cx="421392" cy="438550"/>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flipH="1">
            <a:off x="8318397" y="1795582"/>
            <a:ext cx="421392" cy="438550"/>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a:stCxn id="55" idx="4"/>
            <a:endCxn id="34" idx="0"/>
          </p:cNvCxnSpPr>
          <p:nvPr/>
        </p:nvCxnSpPr>
        <p:spPr>
          <a:xfrm flipH="1">
            <a:off x="2238350" y="1501617"/>
            <a:ext cx="351352" cy="223291"/>
          </a:xfrm>
          <a:prstGeom prst="line">
            <a:avLst/>
          </a:prstGeom>
          <a:ln>
            <a:solidFill>
              <a:srgbClr val="FFFF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39425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068" y="184822"/>
            <a:ext cx="12151932" cy="948520"/>
          </a:xfrm>
        </p:spPr>
        <p:txBody>
          <a:bodyPr>
            <a:normAutofit fontScale="90000"/>
          </a:bodyPr>
          <a:lstStyle/>
          <a:p>
            <a:r>
              <a:rPr lang="en-GB" sz="3200" u="sng" dirty="0"/>
              <a:t>So, what is the Curriculum </a:t>
            </a:r>
            <a:r>
              <a:rPr lang="en-GB" sz="3200" u="sng" dirty="0" err="1"/>
              <a:t>Cymreig</a:t>
            </a:r>
            <a:r>
              <a:rPr lang="en-GB" sz="3200" dirty="0"/>
              <a:t>?                                                </a:t>
            </a:r>
            <a:r>
              <a:rPr lang="en-GB" sz="1600" dirty="0">
                <a:solidFill>
                  <a:srgbClr val="FF0000"/>
                </a:solidFill>
              </a:rPr>
              <a:t>Beth </a:t>
            </a:r>
            <a:r>
              <a:rPr lang="en-GB" sz="1600" dirty="0" err="1">
                <a:solidFill>
                  <a:srgbClr val="FF0000"/>
                </a:solidFill>
              </a:rPr>
              <a:t>yw’r</a:t>
            </a:r>
            <a:r>
              <a:rPr lang="en-GB" sz="1600" dirty="0">
                <a:solidFill>
                  <a:srgbClr val="FF0000"/>
                </a:solidFill>
              </a:rPr>
              <a:t> </a:t>
            </a:r>
            <a:r>
              <a:rPr lang="en-GB" sz="1600" dirty="0" err="1">
                <a:solidFill>
                  <a:srgbClr val="FF0000"/>
                </a:solidFill>
              </a:rPr>
              <a:t>Cwricwlwm</a:t>
            </a:r>
            <a:r>
              <a:rPr lang="en-GB" sz="1600" dirty="0">
                <a:solidFill>
                  <a:srgbClr val="FF0000"/>
                </a:solidFill>
              </a:rPr>
              <a:t> </a:t>
            </a:r>
            <a:r>
              <a:rPr lang="en-GB" sz="1600" dirty="0" err="1">
                <a:solidFill>
                  <a:srgbClr val="FF0000"/>
                </a:solidFill>
              </a:rPr>
              <a:t>Cymreig</a:t>
            </a:r>
            <a:r>
              <a:rPr lang="en-GB" sz="1600" dirty="0">
                <a:solidFill>
                  <a:srgbClr val="FF0000"/>
                </a:solidFill>
              </a:rPr>
              <a:t>?</a:t>
            </a:r>
            <a:br>
              <a:rPr lang="en-GB" sz="1600" dirty="0">
                <a:solidFill>
                  <a:srgbClr val="FF0000"/>
                </a:solidFill>
              </a:rPr>
            </a:br>
            <a:r>
              <a:rPr lang="en-GB" sz="3200" dirty="0"/>
              <a:t> </a:t>
            </a:r>
            <a:endParaRPr lang="en-GB" sz="2200" dirty="0">
              <a:solidFill>
                <a:srgbClr val="FF0000"/>
              </a:solidFill>
            </a:endParaRPr>
          </a:p>
        </p:txBody>
      </p:sp>
      <p:sp>
        <p:nvSpPr>
          <p:cNvPr id="3" name="Content Placeholder 2"/>
          <p:cNvSpPr>
            <a:spLocks noGrp="1"/>
          </p:cNvSpPr>
          <p:nvPr>
            <p:ph idx="1"/>
          </p:nvPr>
        </p:nvSpPr>
        <p:spPr>
          <a:xfrm>
            <a:off x="217868" y="1133342"/>
            <a:ext cx="11186732" cy="4886458"/>
          </a:xfrm>
        </p:spPr>
        <p:txBody>
          <a:bodyPr>
            <a:normAutofit/>
          </a:bodyPr>
          <a:lstStyle/>
          <a:p>
            <a:pPr marL="0" lvl="0" indent="0">
              <a:lnSpc>
                <a:spcPct val="100000"/>
              </a:lnSpc>
              <a:spcBef>
                <a:spcPts val="0"/>
              </a:spcBef>
              <a:buNone/>
            </a:pPr>
            <a:r>
              <a:rPr lang="en-GB" dirty="0">
                <a:solidFill>
                  <a:prstClr val="white"/>
                </a:solidFill>
              </a:rPr>
              <a:t>The </a:t>
            </a:r>
            <a:r>
              <a:rPr lang="en-GB" dirty="0">
                <a:solidFill>
                  <a:schemeClr val="tx1"/>
                </a:solidFill>
              </a:rPr>
              <a:t>term</a:t>
            </a:r>
            <a:r>
              <a:rPr lang="en-GB" dirty="0">
                <a:solidFill>
                  <a:prstClr val="white"/>
                </a:solidFill>
              </a:rPr>
              <a:t> ‘</a:t>
            </a:r>
            <a:r>
              <a:rPr lang="en-GB" dirty="0" err="1">
                <a:solidFill>
                  <a:prstClr val="white"/>
                </a:solidFill>
              </a:rPr>
              <a:t>Cwricwlwm</a:t>
            </a:r>
            <a:r>
              <a:rPr lang="en-GB" dirty="0">
                <a:solidFill>
                  <a:prstClr val="white"/>
                </a:solidFill>
              </a:rPr>
              <a:t> </a:t>
            </a:r>
            <a:r>
              <a:rPr lang="en-GB" dirty="0" err="1">
                <a:solidFill>
                  <a:prstClr val="white"/>
                </a:solidFill>
              </a:rPr>
              <a:t>Cymreig</a:t>
            </a:r>
            <a:r>
              <a:rPr lang="en-GB" dirty="0">
                <a:solidFill>
                  <a:prstClr val="white"/>
                </a:solidFill>
              </a:rPr>
              <a:t>’ translates as the ‘Curriculum of Wales’</a:t>
            </a:r>
          </a:p>
          <a:p>
            <a:pPr marL="0" lvl="0" indent="0">
              <a:lnSpc>
                <a:spcPct val="100000"/>
              </a:lnSpc>
              <a:spcBef>
                <a:spcPts val="0"/>
              </a:spcBef>
              <a:buNone/>
            </a:pPr>
            <a:endParaRPr lang="en-GB" dirty="0">
              <a:solidFill>
                <a:prstClr val="white"/>
              </a:solidFill>
            </a:endParaRPr>
          </a:p>
          <a:p>
            <a:pPr marL="0" lvl="0" indent="0">
              <a:lnSpc>
                <a:spcPct val="100000"/>
              </a:lnSpc>
              <a:spcBef>
                <a:spcPts val="0"/>
              </a:spcBef>
              <a:buNone/>
            </a:pPr>
            <a:r>
              <a:rPr lang="en-GB" dirty="0">
                <a:solidFill>
                  <a:prstClr val="white"/>
                </a:solidFill>
              </a:rPr>
              <a:t> </a:t>
            </a:r>
            <a:r>
              <a:rPr lang="en-GB" dirty="0">
                <a:solidFill>
                  <a:schemeClr val="tx1"/>
                </a:solidFill>
              </a:rPr>
              <a:t>It is not however a curriculum in itself, but an aspect of the National curriculum. </a:t>
            </a:r>
          </a:p>
          <a:p>
            <a:pPr marL="0" lvl="0" indent="0">
              <a:lnSpc>
                <a:spcPct val="100000"/>
              </a:lnSpc>
              <a:spcBef>
                <a:spcPts val="0"/>
              </a:spcBef>
              <a:buNone/>
            </a:pPr>
            <a:endParaRPr lang="en-GB" dirty="0">
              <a:solidFill>
                <a:srgbClr val="FFFF00"/>
              </a:solidFill>
            </a:endParaRPr>
          </a:p>
          <a:p>
            <a:pPr marL="0" lvl="0" indent="0">
              <a:lnSpc>
                <a:spcPct val="100000"/>
              </a:lnSpc>
              <a:spcBef>
                <a:spcPts val="0"/>
              </a:spcBef>
              <a:buNone/>
            </a:pPr>
            <a:r>
              <a:rPr lang="en-GB" dirty="0">
                <a:solidFill>
                  <a:prstClr val="white"/>
                </a:solidFill>
              </a:rPr>
              <a:t>The word ‘</a:t>
            </a:r>
            <a:r>
              <a:rPr lang="en-GB" dirty="0" err="1">
                <a:solidFill>
                  <a:prstClr val="white"/>
                </a:solidFill>
              </a:rPr>
              <a:t>Cymreig</a:t>
            </a:r>
            <a:r>
              <a:rPr lang="en-GB" dirty="0">
                <a:solidFill>
                  <a:prstClr val="white"/>
                </a:solidFill>
              </a:rPr>
              <a:t>’ translates as ‘concerned with Wales’ or ‘of  Wales’. This is in contrast to the word ‘</a:t>
            </a:r>
            <a:r>
              <a:rPr lang="en-GB" dirty="0" err="1">
                <a:solidFill>
                  <a:prstClr val="white"/>
                </a:solidFill>
              </a:rPr>
              <a:t>Cymraeg</a:t>
            </a:r>
            <a:r>
              <a:rPr lang="en-GB" dirty="0">
                <a:solidFill>
                  <a:prstClr val="white"/>
                </a:solidFill>
              </a:rPr>
              <a:t>’ which refers to Welsh language. It gives consideration to the experience of living in Wales.</a:t>
            </a:r>
          </a:p>
          <a:p>
            <a:pPr marL="0" lvl="0" indent="0">
              <a:lnSpc>
                <a:spcPct val="100000"/>
              </a:lnSpc>
              <a:spcBef>
                <a:spcPts val="0"/>
              </a:spcBef>
              <a:buNone/>
            </a:pPr>
            <a:endParaRPr lang="en-GB" dirty="0">
              <a:solidFill>
                <a:srgbClr val="FF0000"/>
              </a:solidFill>
            </a:endParaRPr>
          </a:p>
          <a:p>
            <a:endParaRPr lang="en-GB" dirty="0"/>
          </a:p>
        </p:txBody>
      </p:sp>
    </p:spTree>
    <p:extLst>
      <p:ext uri="{BB962C8B-B14F-4D97-AF65-F5344CB8AC3E}">
        <p14:creationId xmlns:p14="http://schemas.microsoft.com/office/powerpoint/2010/main" val="10606548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6" y="257579"/>
            <a:ext cx="8481694" cy="837126"/>
          </a:xfrm>
        </p:spPr>
        <p:txBody>
          <a:bodyPr>
            <a:noAutofit/>
          </a:bodyPr>
          <a:lstStyle/>
          <a:p>
            <a:pPr>
              <a:lnSpc>
                <a:spcPct val="100000"/>
              </a:lnSpc>
              <a:spcBef>
                <a:spcPts val="0"/>
              </a:spcBef>
            </a:pPr>
            <a:r>
              <a:rPr lang="en-GB" sz="2800" dirty="0">
                <a:latin typeface="Arial" pitchFamily="34" charset="0"/>
                <a:cs typeface="Arial" pitchFamily="34" charset="0"/>
              </a:rPr>
              <a:t>Estyn (2001) describe Y </a:t>
            </a:r>
            <a:r>
              <a:rPr lang="en-GB" sz="2800" dirty="0" err="1">
                <a:latin typeface="Arial" pitchFamily="34" charset="0"/>
                <a:cs typeface="Arial" pitchFamily="34" charset="0"/>
              </a:rPr>
              <a:t>Cwricwlwm</a:t>
            </a:r>
            <a:r>
              <a:rPr lang="en-GB" sz="2800" dirty="0">
                <a:latin typeface="Arial" pitchFamily="34" charset="0"/>
                <a:cs typeface="Arial" pitchFamily="34" charset="0"/>
              </a:rPr>
              <a:t> </a:t>
            </a:r>
            <a:r>
              <a:rPr lang="en-GB" sz="2800" dirty="0" err="1">
                <a:latin typeface="Arial" pitchFamily="34" charset="0"/>
                <a:cs typeface="Arial" pitchFamily="34" charset="0"/>
              </a:rPr>
              <a:t>Cymreig</a:t>
            </a:r>
            <a:r>
              <a:rPr lang="en-GB" sz="2800" dirty="0">
                <a:latin typeface="Arial" pitchFamily="34" charset="0"/>
                <a:cs typeface="Arial" pitchFamily="34" charset="0"/>
              </a:rPr>
              <a:t> as:</a:t>
            </a:r>
            <a:br>
              <a:rPr lang="en-GB" sz="2800" dirty="0">
                <a:latin typeface="Arial" pitchFamily="34" charset="0"/>
                <a:cs typeface="Arial" pitchFamily="34" charset="0"/>
              </a:rPr>
            </a:br>
            <a:endParaRPr lang="en-GB" sz="2800" dirty="0"/>
          </a:p>
        </p:txBody>
      </p:sp>
      <p:sp>
        <p:nvSpPr>
          <p:cNvPr id="4" name="TextBox 3"/>
          <p:cNvSpPr txBox="1"/>
          <p:nvPr/>
        </p:nvSpPr>
        <p:spPr>
          <a:xfrm>
            <a:off x="1906" y="1094705"/>
            <a:ext cx="11402694" cy="4179606"/>
          </a:xfrm>
          <a:prstGeom prst="rect">
            <a:avLst/>
          </a:prstGeom>
          <a:solidFill>
            <a:schemeClr val="accent2">
              <a:lumMod val="75000"/>
            </a:schemeClr>
          </a:solidFill>
        </p:spPr>
        <p:txBody>
          <a:bodyPr wrap="square" rtlCol="0">
            <a:spAutoFit/>
          </a:bodyPr>
          <a:lstStyle/>
          <a:p>
            <a:pPr lvl="0">
              <a:lnSpc>
                <a:spcPct val="80000"/>
              </a:lnSpc>
            </a:pPr>
            <a:endParaRPr lang="en-GB" sz="2400" dirty="0">
              <a:solidFill>
                <a:prstClr val="black"/>
              </a:solidFill>
              <a:latin typeface="Arial" pitchFamily="34" charset="0"/>
              <a:cs typeface="Arial" pitchFamily="34" charset="0"/>
            </a:endParaRPr>
          </a:p>
          <a:p>
            <a:pPr lvl="0">
              <a:lnSpc>
                <a:spcPct val="80000"/>
              </a:lnSpc>
            </a:pPr>
            <a:r>
              <a:rPr lang="en-GB" sz="3200" dirty="0">
                <a:solidFill>
                  <a:srgbClr val="FFFF00"/>
                </a:solidFill>
                <a:latin typeface="Arial" pitchFamily="34" charset="0"/>
                <a:cs typeface="Arial" pitchFamily="34" charset="0"/>
              </a:rPr>
              <a:t>‘The notion of a distinct Welsh dimension to the curriculum of schools in Wales - - -’.</a:t>
            </a:r>
          </a:p>
          <a:p>
            <a:pPr lvl="0">
              <a:lnSpc>
                <a:spcPct val="80000"/>
              </a:lnSpc>
            </a:pPr>
            <a:endParaRPr lang="en-GB" sz="3200" dirty="0">
              <a:solidFill>
                <a:srgbClr val="FFFF00"/>
              </a:solidFill>
              <a:latin typeface="Arial" pitchFamily="34" charset="0"/>
              <a:cs typeface="Arial" pitchFamily="34" charset="0"/>
            </a:endParaRPr>
          </a:p>
          <a:p>
            <a:pPr lvl="0">
              <a:lnSpc>
                <a:spcPct val="80000"/>
              </a:lnSpc>
            </a:pPr>
            <a:endParaRPr lang="en-GB" sz="3200" dirty="0">
              <a:solidFill>
                <a:srgbClr val="FFFF00"/>
              </a:solidFill>
              <a:latin typeface="Arial" pitchFamily="34" charset="0"/>
              <a:cs typeface="Arial" pitchFamily="34" charset="0"/>
            </a:endParaRPr>
          </a:p>
          <a:p>
            <a:pPr lvl="0">
              <a:lnSpc>
                <a:spcPct val="80000"/>
              </a:lnSpc>
            </a:pPr>
            <a:endParaRPr lang="en-GB" sz="3200" dirty="0">
              <a:solidFill>
                <a:srgbClr val="FFFF00"/>
              </a:solidFill>
              <a:latin typeface="Arial" pitchFamily="34" charset="0"/>
              <a:cs typeface="Arial" pitchFamily="34" charset="0"/>
            </a:endParaRPr>
          </a:p>
          <a:p>
            <a:pPr lvl="0">
              <a:lnSpc>
                <a:spcPct val="80000"/>
              </a:lnSpc>
            </a:pPr>
            <a:endParaRPr lang="en-GB" sz="3200" dirty="0">
              <a:solidFill>
                <a:srgbClr val="FFFF00"/>
              </a:solidFill>
              <a:latin typeface="Arial" pitchFamily="34" charset="0"/>
              <a:cs typeface="Arial" pitchFamily="34" charset="0"/>
            </a:endParaRPr>
          </a:p>
          <a:p>
            <a:pPr lvl="0">
              <a:lnSpc>
                <a:spcPct val="80000"/>
              </a:lnSpc>
            </a:pPr>
            <a:endParaRPr lang="en-GB" sz="3200" dirty="0">
              <a:solidFill>
                <a:srgbClr val="FFFF00"/>
              </a:solidFill>
              <a:latin typeface="Arial" pitchFamily="34" charset="0"/>
              <a:cs typeface="Arial" pitchFamily="34" charset="0"/>
            </a:endParaRPr>
          </a:p>
          <a:p>
            <a:pPr lvl="0">
              <a:lnSpc>
                <a:spcPct val="80000"/>
              </a:lnSpc>
            </a:pPr>
            <a:endParaRPr lang="en-GB" sz="2400" dirty="0">
              <a:solidFill>
                <a:prstClr val="black"/>
              </a:solidFill>
              <a:latin typeface="Arial" pitchFamily="34" charset="0"/>
              <a:cs typeface="Arial" pitchFamily="34" charset="0"/>
            </a:endParaRPr>
          </a:p>
          <a:p>
            <a:pPr lvl="0">
              <a:lnSpc>
                <a:spcPct val="80000"/>
              </a:lnSpc>
            </a:pPr>
            <a:r>
              <a:rPr lang="en-GB" dirty="0" err="1">
                <a:solidFill>
                  <a:prstClr val="black"/>
                </a:solidFill>
                <a:latin typeface="Arial" pitchFamily="34" charset="0"/>
                <a:cs typeface="Arial" pitchFamily="34" charset="0"/>
              </a:rPr>
              <a:t>Estyn</a:t>
            </a:r>
            <a:r>
              <a:rPr lang="en-GB" dirty="0">
                <a:solidFill>
                  <a:prstClr val="black"/>
                </a:solidFill>
                <a:latin typeface="Arial" pitchFamily="34" charset="0"/>
                <a:cs typeface="Arial" pitchFamily="34" charset="0"/>
              </a:rPr>
              <a:t> (2001) </a:t>
            </a:r>
            <a:r>
              <a:rPr lang="en-GB" i="1" dirty="0">
                <a:solidFill>
                  <a:prstClr val="black"/>
                </a:solidFill>
                <a:latin typeface="Arial" pitchFamily="34" charset="0"/>
                <a:cs typeface="Arial" pitchFamily="34" charset="0"/>
              </a:rPr>
              <a:t>Y </a:t>
            </a:r>
            <a:r>
              <a:rPr lang="en-GB" i="1" dirty="0" err="1">
                <a:solidFill>
                  <a:prstClr val="black"/>
                </a:solidFill>
                <a:latin typeface="Arial" pitchFamily="34" charset="0"/>
                <a:cs typeface="Arial" pitchFamily="34" charset="0"/>
              </a:rPr>
              <a:t>Cwricwlwm</a:t>
            </a:r>
            <a:r>
              <a:rPr lang="en-GB" i="1" dirty="0">
                <a:solidFill>
                  <a:prstClr val="black"/>
                </a:solidFill>
                <a:latin typeface="Arial" pitchFamily="34" charset="0"/>
                <a:cs typeface="Arial" pitchFamily="34" charset="0"/>
              </a:rPr>
              <a:t> </a:t>
            </a:r>
            <a:r>
              <a:rPr lang="en-GB" i="1" dirty="0" err="1">
                <a:solidFill>
                  <a:prstClr val="black"/>
                </a:solidFill>
                <a:latin typeface="Arial" pitchFamily="34" charset="0"/>
                <a:cs typeface="Arial" pitchFamily="34" charset="0"/>
              </a:rPr>
              <a:t>Cymreig</a:t>
            </a:r>
            <a:r>
              <a:rPr lang="en-GB" i="1" dirty="0">
                <a:solidFill>
                  <a:prstClr val="black"/>
                </a:solidFill>
                <a:latin typeface="Arial" pitchFamily="34" charset="0"/>
                <a:cs typeface="Arial" pitchFamily="34" charset="0"/>
              </a:rPr>
              <a:t>. The Welsh Dimension of the curriculum in Wales: good practice in teaching and learning.</a:t>
            </a:r>
            <a:endParaRPr lang="en-GB" dirty="0">
              <a:solidFill>
                <a:prstClr val="black"/>
              </a:solidFill>
              <a:latin typeface="Arial" pitchFamily="34" charset="0"/>
              <a:cs typeface="Arial" pitchFamily="34" charset="0"/>
            </a:endParaRPr>
          </a:p>
          <a:p>
            <a:pPr lvl="0">
              <a:lnSpc>
                <a:spcPct val="80000"/>
              </a:lnSpc>
            </a:pPr>
            <a:endParaRPr lang="en-GB" sz="2400" dirty="0">
              <a:solidFill>
                <a:prstClr val="black"/>
              </a:solidFill>
              <a:latin typeface="Arial" pitchFamily="34" charset="0"/>
              <a:cs typeface="Arial" pitchFamily="34" charset="0"/>
            </a:endParaRPr>
          </a:p>
        </p:txBody>
      </p:sp>
      <p:sp>
        <p:nvSpPr>
          <p:cNvPr id="3" name="TextBox 2"/>
          <p:cNvSpPr txBox="1"/>
          <p:nvPr/>
        </p:nvSpPr>
        <p:spPr>
          <a:xfrm>
            <a:off x="8647610" y="6111437"/>
            <a:ext cx="3727269" cy="307777"/>
          </a:xfrm>
          <a:prstGeom prst="rect">
            <a:avLst/>
          </a:prstGeom>
          <a:noFill/>
        </p:spPr>
        <p:txBody>
          <a:bodyPr wrap="square" rtlCol="0">
            <a:spAutoFit/>
          </a:bodyPr>
          <a:lstStyle/>
          <a:p>
            <a:r>
              <a:rPr lang="en-GB" sz="1400" dirty="0" err="1">
                <a:solidFill>
                  <a:srgbClr val="FF0000"/>
                </a:solidFill>
              </a:rPr>
              <a:t>Dimensiwn</a:t>
            </a:r>
            <a:r>
              <a:rPr lang="en-GB" sz="1400" dirty="0">
                <a:solidFill>
                  <a:srgbClr val="FF0000"/>
                </a:solidFill>
              </a:rPr>
              <a:t> </a:t>
            </a:r>
            <a:r>
              <a:rPr lang="en-GB" sz="1400" dirty="0" err="1">
                <a:solidFill>
                  <a:srgbClr val="FF0000"/>
                </a:solidFill>
              </a:rPr>
              <a:t>unigryw</a:t>
            </a:r>
            <a:r>
              <a:rPr lang="en-GB" sz="1400" dirty="0">
                <a:solidFill>
                  <a:srgbClr val="FF0000"/>
                </a:solidFill>
              </a:rPr>
              <a:t> </a:t>
            </a:r>
            <a:r>
              <a:rPr lang="en-GB" sz="1400" dirty="0" err="1">
                <a:solidFill>
                  <a:srgbClr val="FF0000"/>
                </a:solidFill>
              </a:rPr>
              <a:t>yn</a:t>
            </a:r>
            <a:r>
              <a:rPr lang="en-GB" sz="1400" dirty="0">
                <a:solidFill>
                  <a:srgbClr val="FF0000"/>
                </a:solidFill>
              </a:rPr>
              <a:t> y </a:t>
            </a:r>
            <a:r>
              <a:rPr lang="en-GB" sz="1400" dirty="0" err="1">
                <a:solidFill>
                  <a:srgbClr val="FF0000"/>
                </a:solidFill>
              </a:rPr>
              <a:t>cwricwlwm</a:t>
            </a:r>
            <a:endParaRPr lang="en-GB" sz="1400" dirty="0">
              <a:solidFill>
                <a:srgbClr val="FF0000"/>
              </a:solidFill>
            </a:endParaRPr>
          </a:p>
        </p:txBody>
      </p:sp>
    </p:spTree>
    <p:extLst>
      <p:ext uri="{BB962C8B-B14F-4D97-AF65-F5344CB8AC3E}">
        <p14:creationId xmlns:p14="http://schemas.microsoft.com/office/powerpoint/2010/main" val="15957941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5029" y="0"/>
            <a:ext cx="10515600" cy="1325563"/>
          </a:xfrm>
        </p:spPr>
        <p:txBody>
          <a:bodyPr>
            <a:normAutofit fontScale="90000"/>
          </a:bodyPr>
          <a:lstStyle/>
          <a:p>
            <a:br>
              <a:rPr lang="en-GB" dirty="0">
                <a:solidFill>
                  <a:srgbClr val="FF0000"/>
                </a:solidFill>
              </a:rPr>
            </a:br>
            <a:r>
              <a:rPr lang="en-GB" u="sng" dirty="0"/>
              <a:t>The National Curriculum (Wales)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93253209"/>
              </p:ext>
            </p:extLst>
          </p:nvPr>
        </p:nvGraphicFramePr>
        <p:xfrm>
          <a:off x="410570" y="1872119"/>
          <a:ext cx="11370859" cy="44821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2" name="Diagram 11"/>
          <p:cNvGraphicFramePr/>
          <p:nvPr>
            <p:extLst>
              <p:ext uri="{D42A27DB-BD31-4B8C-83A1-F6EECF244321}">
                <p14:modId xmlns:p14="http://schemas.microsoft.com/office/powerpoint/2010/main" val="3544899014"/>
              </p:ext>
            </p:extLst>
          </p:nvPr>
        </p:nvGraphicFramePr>
        <p:xfrm>
          <a:off x="631371" y="4113211"/>
          <a:ext cx="11088000" cy="331084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9" name="Left-Right Arrow 18"/>
          <p:cNvSpPr/>
          <p:nvPr/>
        </p:nvSpPr>
        <p:spPr>
          <a:xfrm>
            <a:off x="631371" y="3706811"/>
            <a:ext cx="10929258" cy="406400"/>
          </a:xfrm>
          <a:prstGeom prst="leftRightArrow">
            <a:avLst/>
          </a:prstGeom>
        </p:spPr>
        <p:style>
          <a:lnRef idx="2">
            <a:schemeClr val="lt1">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dk1">
              <a:hueOff val="0"/>
              <a:satOff val="0"/>
              <a:lumOff val="0"/>
              <a:alphaOff val="0"/>
            </a:schemeClr>
          </a:fontRef>
        </p:style>
      </p:sp>
    </p:spTree>
    <p:extLst>
      <p:ext uri="{BB962C8B-B14F-4D97-AF65-F5344CB8AC3E}">
        <p14:creationId xmlns:p14="http://schemas.microsoft.com/office/powerpoint/2010/main" val="3200658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7829" y="365125"/>
            <a:ext cx="11048999" cy="1325563"/>
          </a:xfrm>
        </p:spPr>
        <p:txBody>
          <a:bodyPr>
            <a:normAutofit/>
          </a:bodyPr>
          <a:lstStyle/>
          <a:p>
            <a:r>
              <a:rPr lang="en-GB" sz="3100" u="sng" dirty="0"/>
              <a:t>The inclusion of the Curriculum </a:t>
            </a:r>
            <a:r>
              <a:rPr lang="en-GB" sz="3100" u="sng" dirty="0" err="1"/>
              <a:t>Cymreig</a:t>
            </a:r>
            <a:r>
              <a:rPr lang="en-GB" sz="3100" u="sng" dirty="0"/>
              <a:t> across lessons is </a:t>
            </a:r>
            <a:r>
              <a:rPr lang="en-GB" sz="3100" u="sng" dirty="0">
                <a:solidFill>
                  <a:srgbClr val="FFFF00"/>
                </a:solidFill>
              </a:rPr>
              <a:t>statutory.</a:t>
            </a:r>
            <a:br>
              <a:rPr lang="en-GB" u="sng" dirty="0">
                <a:solidFill>
                  <a:srgbClr val="FFFF00"/>
                </a:solidFill>
              </a:rPr>
            </a:br>
            <a:endParaRPr lang="en-GB" sz="3100" u="sng" dirty="0">
              <a:solidFill>
                <a:srgbClr val="FF0000"/>
              </a:solidFill>
            </a:endParaRPr>
          </a:p>
        </p:txBody>
      </p:sp>
      <p:sp>
        <p:nvSpPr>
          <p:cNvPr id="3" name="Content Placeholder 2"/>
          <p:cNvSpPr>
            <a:spLocks noGrp="1"/>
          </p:cNvSpPr>
          <p:nvPr>
            <p:ph idx="1"/>
          </p:nvPr>
        </p:nvSpPr>
        <p:spPr>
          <a:xfrm>
            <a:off x="587828" y="1508492"/>
            <a:ext cx="11049000" cy="5496966"/>
          </a:xfrm>
        </p:spPr>
        <p:txBody>
          <a:bodyPr>
            <a:normAutofit/>
          </a:bodyPr>
          <a:lstStyle/>
          <a:p>
            <a:pPr marL="0" lvl="0" indent="0">
              <a:lnSpc>
                <a:spcPct val="100000"/>
              </a:lnSpc>
              <a:spcBef>
                <a:spcPts val="0"/>
              </a:spcBef>
              <a:buNone/>
            </a:pPr>
            <a:endParaRPr lang="en-GB" sz="1800" dirty="0">
              <a:solidFill>
                <a:prstClr val="white"/>
              </a:solidFill>
            </a:endParaRPr>
          </a:p>
          <a:p>
            <a:pPr marL="0" lvl="0" indent="0">
              <a:lnSpc>
                <a:spcPct val="100000"/>
              </a:lnSpc>
              <a:spcBef>
                <a:spcPts val="0"/>
              </a:spcBef>
              <a:buNone/>
            </a:pPr>
            <a:r>
              <a:rPr lang="en-GB" dirty="0">
                <a:solidFill>
                  <a:prstClr val="white"/>
                </a:solidFill>
              </a:rPr>
              <a:t>• Y Cwricwlwm </a:t>
            </a:r>
            <a:r>
              <a:rPr lang="en-GB" dirty="0" err="1">
                <a:solidFill>
                  <a:prstClr val="white"/>
                </a:solidFill>
              </a:rPr>
              <a:t>Cymreig</a:t>
            </a:r>
            <a:r>
              <a:rPr lang="en-GB" dirty="0">
                <a:solidFill>
                  <a:prstClr val="white"/>
                </a:solidFill>
              </a:rPr>
              <a:t> is identified as </a:t>
            </a:r>
            <a:r>
              <a:rPr lang="en-GB" dirty="0">
                <a:solidFill>
                  <a:srgbClr val="FFFF00"/>
                </a:solidFill>
              </a:rPr>
              <a:t>a STATUTORY </a:t>
            </a:r>
            <a:r>
              <a:rPr lang="en-GB" dirty="0">
                <a:solidFill>
                  <a:prstClr val="white"/>
                </a:solidFill>
              </a:rPr>
              <a:t>common requirement throughout all the revised NC documents from the Welsh Government (2008).   </a:t>
            </a:r>
          </a:p>
          <a:p>
            <a:pPr marL="0" lvl="0" indent="0">
              <a:lnSpc>
                <a:spcPct val="100000"/>
              </a:lnSpc>
              <a:spcBef>
                <a:spcPts val="0"/>
              </a:spcBef>
              <a:buNone/>
            </a:pPr>
            <a:endParaRPr lang="en-GB" dirty="0">
              <a:solidFill>
                <a:prstClr val="white"/>
              </a:solidFill>
            </a:endParaRPr>
          </a:p>
          <a:p>
            <a:pPr marL="0" lvl="0" indent="0">
              <a:lnSpc>
                <a:spcPct val="100000"/>
              </a:lnSpc>
              <a:spcBef>
                <a:spcPts val="0"/>
              </a:spcBef>
              <a:buNone/>
            </a:pPr>
            <a:endParaRPr lang="en-GB" dirty="0">
              <a:solidFill>
                <a:prstClr val="white"/>
              </a:solidFill>
            </a:endParaRPr>
          </a:p>
          <a:p>
            <a:pPr marL="0" lvl="0" indent="0">
              <a:lnSpc>
                <a:spcPct val="100000"/>
              </a:lnSpc>
              <a:spcBef>
                <a:spcPts val="0"/>
              </a:spcBef>
              <a:buNone/>
            </a:pPr>
            <a:r>
              <a:rPr lang="en-GB" dirty="0">
                <a:solidFill>
                  <a:prstClr val="white"/>
                </a:solidFill>
              </a:rPr>
              <a:t>• It is a requirement within the </a:t>
            </a:r>
            <a:r>
              <a:rPr lang="en-GB" dirty="0">
                <a:solidFill>
                  <a:srgbClr val="FFFF00"/>
                </a:solidFill>
              </a:rPr>
              <a:t>Standards for Qualified Teacher Status. </a:t>
            </a:r>
          </a:p>
          <a:p>
            <a:pPr marL="0" lvl="0" indent="0">
              <a:lnSpc>
                <a:spcPct val="100000"/>
              </a:lnSpc>
              <a:spcBef>
                <a:spcPts val="0"/>
              </a:spcBef>
              <a:buNone/>
            </a:pPr>
            <a:r>
              <a:rPr lang="en-GB" dirty="0">
                <a:solidFill>
                  <a:prstClr val="white"/>
                </a:solidFill>
              </a:rPr>
              <a:t>  S2.2 demands that students should provide pupils with opportunities to: ‘ develop and apply their knowledge and understanding of the cultural, economic, environmental, historical and linguistic characteristics of Wales (the Curriculum </a:t>
            </a:r>
            <a:r>
              <a:rPr lang="en-GB" dirty="0" err="1">
                <a:solidFill>
                  <a:prstClr val="white"/>
                </a:solidFill>
              </a:rPr>
              <a:t>Cymreig</a:t>
            </a:r>
            <a:r>
              <a:rPr lang="en-GB" dirty="0">
                <a:solidFill>
                  <a:prstClr val="white"/>
                </a:solidFill>
              </a:rPr>
              <a:t>)’. </a:t>
            </a:r>
          </a:p>
          <a:p>
            <a:pPr marL="0" lvl="0" indent="0">
              <a:lnSpc>
                <a:spcPct val="100000"/>
              </a:lnSpc>
              <a:spcBef>
                <a:spcPts val="0"/>
              </a:spcBef>
              <a:buNone/>
            </a:pPr>
            <a:r>
              <a:rPr lang="en-GB" sz="1800" dirty="0">
                <a:solidFill>
                  <a:srgbClr val="FF0000"/>
                </a:solidFill>
              </a:rPr>
              <a:t>.</a:t>
            </a:r>
          </a:p>
          <a:p>
            <a:endParaRPr lang="en-GB" sz="1800" dirty="0"/>
          </a:p>
        </p:txBody>
      </p:sp>
      <p:sp>
        <p:nvSpPr>
          <p:cNvPr id="4" name="TextBox 3"/>
          <p:cNvSpPr txBox="1"/>
          <p:nvPr/>
        </p:nvSpPr>
        <p:spPr>
          <a:xfrm>
            <a:off x="8038011" y="6331131"/>
            <a:ext cx="3918858" cy="307777"/>
          </a:xfrm>
          <a:prstGeom prst="rect">
            <a:avLst/>
          </a:prstGeom>
          <a:noFill/>
        </p:spPr>
        <p:txBody>
          <a:bodyPr wrap="square" rtlCol="0">
            <a:spAutoFit/>
          </a:bodyPr>
          <a:lstStyle/>
          <a:p>
            <a:r>
              <a:rPr lang="en-GB" sz="1400" dirty="0">
                <a:solidFill>
                  <a:srgbClr val="FF0000"/>
                </a:solidFill>
              </a:rPr>
              <a:t>Mae </a:t>
            </a:r>
            <a:r>
              <a:rPr lang="en-GB" sz="1400" dirty="0" err="1">
                <a:solidFill>
                  <a:srgbClr val="FF0000"/>
                </a:solidFill>
              </a:rPr>
              <a:t>cynnwys</a:t>
            </a:r>
            <a:r>
              <a:rPr lang="en-GB" sz="1400" dirty="0">
                <a:solidFill>
                  <a:srgbClr val="FF0000"/>
                </a:solidFill>
              </a:rPr>
              <a:t> y </a:t>
            </a:r>
            <a:r>
              <a:rPr lang="en-GB" sz="1400" dirty="0" err="1">
                <a:solidFill>
                  <a:srgbClr val="FF0000"/>
                </a:solidFill>
              </a:rPr>
              <a:t>Cwricwlwm</a:t>
            </a:r>
            <a:r>
              <a:rPr lang="en-GB" sz="1400" dirty="0">
                <a:solidFill>
                  <a:srgbClr val="FF0000"/>
                </a:solidFill>
              </a:rPr>
              <a:t> </a:t>
            </a:r>
            <a:r>
              <a:rPr lang="en-GB" sz="1400" dirty="0" err="1">
                <a:solidFill>
                  <a:srgbClr val="FF0000"/>
                </a:solidFill>
              </a:rPr>
              <a:t>Cymreig</a:t>
            </a:r>
            <a:r>
              <a:rPr lang="en-GB" sz="1400" dirty="0">
                <a:solidFill>
                  <a:srgbClr val="FF0000"/>
                </a:solidFill>
              </a:rPr>
              <a:t> </a:t>
            </a:r>
            <a:r>
              <a:rPr lang="en-GB" sz="1400" dirty="0" err="1">
                <a:solidFill>
                  <a:srgbClr val="FF0000"/>
                </a:solidFill>
              </a:rPr>
              <a:t>yn</a:t>
            </a:r>
            <a:r>
              <a:rPr lang="en-GB" sz="1400" dirty="0">
                <a:solidFill>
                  <a:srgbClr val="FF0000"/>
                </a:solidFill>
              </a:rPr>
              <a:t> </a:t>
            </a:r>
            <a:r>
              <a:rPr lang="en-GB" sz="1400" dirty="0" err="1">
                <a:solidFill>
                  <a:srgbClr val="FF0000"/>
                </a:solidFill>
              </a:rPr>
              <a:t>statudol</a:t>
            </a:r>
            <a:endParaRPr lang="en-GB" sz="1400" dirty="0">
              <a:solidFill>
                <a:srgbClr val="FF0000"/>
              </a:solidFill>
            </a:endParaRPr>
          </a:p>
        </p:txBody>
      </p:sp>
    </p:spTree>
    <p:extLst>
      <p:ext uri="{BB962C8B-B14F-4D97-AF65-F5344CB8AC3E}">
        <p14:creationId xmlns:p14="http://schemas.microsoft.com/office/powerpoint/2010/main" val="1090632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How has the Curriculum </a:t>
            </a:r>
            <a:r>
              <a:rPr lang="en-GB" sz="3200" dirty="0" err="1"/>
              <a:t>Cymreig</a:t>
            </a:r>
            <a:r>
              <a:rPr lang="en-GB" sz="3200" dirty="0"/>
              <a:t> developed?</a:t>
            </a:r>
            <a:endParaRPr lang="en-GB" sz="1000" dirty="0">
              <a:solidFill>
                <a:srgbClr val="FF0000"/>
              </a:solidFill>
            </a:endParaRPr>
          </a:p>
        </p:txBody>
      </p:sp>
      <p:sp>
        <p:nvSpPr>
          <p:cNvPr id="3" name="Content Placeholder 2"/>
          <p:cNvSpPr>
            <a:spLocks noGrp="1"/>
          </p:cNvSpPr>
          <p:nvPr>
            <p:ph idx="1"/>
          </p:nvPr>
        </p:nvSpPr>
        <p:spPr>
          <a:xfrm>
            <a:off x="838200" y="1825625"/>
            <a:ext cx="10515600" cy="4351338"/>
          </a:xfrm>
        </p:spPr>
        <p:txBody>
          <a:bodyPr/>
          <a:lstStyle/>
          <a:p>
            <a:endParaRPr lang="en-GB" dirty="0"/>
          </a:p>
          <a:p>
            <a:endParaRPr lang="en-GB" dirty="0"/>
          </a:p>
          <a:p>
            <a:r>
              <a:rPr lang="en-GB" dirty="0"/>
              <a:t>It has evolved out of the National Curriculum as a response to changes brought about in Welsh Education over the last 30 years</a:t>
            </a:r>
          </a:p>
        </p:txBody>
      </p:sp>
      <p:sp>
        <p:nvSpPr>
          <p:cNvPr id="4" name="TextBox 3"/>
          <p:cNvSpPr txBox="1"/>
          <p:nvPr/>
        </p:nvSpPr>
        <p:spPr>
          <a:xfrm>
            <a:off x="6670766" y="6176963"/>
            <a:ext cx="5207726" cy="307777"/>
          </a:xfrm>
          <a:prstGeom prst="rect">
            <a:avLst/>
          </a:prstGeom>
          <a:noFill/>
        </p:spPr>
        <p:txBody>
          <a:bodyPr wrap="square" rtlCol="0">
            <a:spAutoFit/>
          </a:bodyPr>
          <a:lstStyle/>
          <a:p>
            <a:r>
              <a:rPr lang="en-GB" sz="1400" dirty="0">
                <a:solidFill>
                  <a:srgbClr val="FF0000"/>
                </a:solidFill>
              </a:rPr>
              <a:t>Mae </a:t>
            </a:r>
            <a:r>
              <a:rPr lang="en-GB" sz="1400" dirty="0" err="1">
                <a:solidFill>
                  <a:srgbClr val="FF0000"/>
                </a:solidFill>
              </a:rPr>
              <a:t>wedi</a:t>
            </a:r>
            <a:r>
              <a:rPr lang="en-GB" sz="1400" dirty="0">
                <a:solidFill>
                  <a:srgbClr val="FF0000"/>
                </a:solidFill>
              </a:rPr>
              <a:t> </a:t>
            </a:r>
            <a:r>
              <a:rPr lang="en-GB" sz="1400" dirty="0" err="1">
                <a:solidFill>
                  <a:srgbClr val="FF0000"/>
                </a:solidFill>
              </a:rPr>
              <a:t>datblygu</a:t>
            </a:r>
            <a:r>
              <a:rPr lang="en-GB" sz="1400" dirty="0">
                <a:solidFill>
                  <a:srgbClr val="FF0000"/>
                </a:solidFill>
              </a:rPr>
              <a:t> </a:t>
            </a:r>
            <a:r>
              <a:rPr lang="en-GB" sz="1400" dirty="0" err="1">
                <a:solidFill>
                  <a:srgbClr val="FF0000"/>
                </a:solidFill>
              </a:rPr>
              <a:t>allan</a:t>
            </a:r>
            <a:r>
              <a:rPr lang="en-GB" sz="1400" dirty="0">
                <a:solidFill>
                  <a:srgbClr val="FF0000"/>
                </a:solidFill>
              </a:rPr>
              <a:t> o </a:t>
            </a:r>
            <a:r>
              <a:rPr lang="en-GB" sz="1400" dirty="0" err="1">
                <a:solidFill>
                  <a:srgbClr val="FF0000"/>
                </a:solidFill>
              </a:rPr>
              <a:t>newidiadau</a:t>
            </a:r>
            <a:r>
              <a:rPr lang="en-GB" sz="1400" dirty="0">
                <a:solidFill>
                  <a:srgbClr val="FF0000"/>
                </a:solidFill>
              </a:rPr>
              <a:t> </a:t>
            </a:r>
            <a:r>
              <a:rPr lang="en-GB" sz="1400" dirty="0" err="1">
                <a:solidFill>
                  <a:srgbClr val="FF0000"/>
                </a:solidFill>
              </a:rPr>
              <a:t>yn</a:t>
            </a:r>
            <a:r>
              <a:rPr lang="en-GB" sz="1400" dirty="0">
                <a:solidFill>
                  <a:srgbClr val="FF0000"/>
                </a:solidFill>
              </a:rPr>
              <a:t> y </a:t>
            </a:r>
            <a:r>
              <a:rPr lang="en-GB" sz="1400" dirty="0" err="1">
                <a:solidFill>
                  <a:srgbClr val="FF0000"/>
                </a:solidFill>
              </a:rPr>
              <a:t>Cwricwlwm</a:t>
            </a:r>
            <a:r>
              <a:rPr lang="en-GB" sz="1400" dirty="0">
                <a:solidFill>
                  <a:srgbClr val="FF0000"/>
                </a:solidFill>
              </a:rPr>
              <a:t> </a:t>
            </a:r>
            <a:r>
              <a:rPr lang="en-GB" sz="1400" dirty="0" err="1">
                <a:solidFill>
                  <a:srgbClr val="FF0000"/>
                </a:solidFill>
              </a:rPr>
              <a:t>Cenedlaethol</a:t>
            </a:r>
            <a:endParaRPr lang="en-GB" sz="1400" dirty="0">
              <a:solidFill>
                <a:srgbClr val="FF0000"/>
              </a:solidFill>
            </a:endParaRPr>
          </a:p>
        </p:txBody>
      </p:sp>
    </p:spTree>
    <p:extLst>
      <p:ext uri="{BB962C8B-B14F-4D97-AF65-F5344CB8AC3E}">
        <p14:creationId xmlns:p14="http://schemas.microsoft.com/office/powerpoint/2010/main" val="36945036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18201" y="944195"/>
            <a:ext cx="6902634" cy="871986"/>
          </a:xfrm>
        </p:spPr>
        <p:txBody>
          <a:bodyPr>
            <a:noAutofit/>
          </a:bodyPr>
          <a:lstStyle/>
          <a:p>
            <a:r>
              <a:rPr lang="en-GB" sz="2400" u="sng" dirty="0">
                <a:solidFill>
                  <a:prstClr val="white"/>
                </a:solidFill>
                <a:ea typeface="+mn-ea"/>
                <a:cs typeface="+mn-cs"/>
              </a:rPr>
              <a:t>The 1988 Education Reform </a:t>
            </a:r>
            <a:r>
              <a:rPr lang="en-GB" sz="2400" u="sng" dirty="0">
                <a:solidFill>
                  <a:schemeClr val="tx1"/>
                </a:solidFill>
                <a:ea typeface="+mn-ea"/>
                <a:cs typeface="+mn-cs"/>
              </a:rPr>
              <a:t>Act</a:t>
            </a:r>
            <a:endParaRPr lang="en-GB" sz="2400" dirty="0">
              <a:solidFill>
                <a:srgbClr val="FF0000"/>
              </a:solidFill>
            </a:endParaRP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26569" y="924444"/>
            <a:ext cx="5072743" cy="5696632"/>
          </a:xfrm>
        </p:spPr>
      </p:pic>
      <p:sp>
        <p:nvSpPr>
          <p:cNvPr id="5" name="TextBox 4"/>
          <p:cNvSpPr txBox="1"/>
          <p:nvPr/>
        </p:nvSpPr>
        <p:spPr>
          <a:xfrm>
            <a:off x="1883227" y="3268285"/>
            <a:ext cx="979713" cy="646331"/>
          </a:xfrm>
          <a:prstGeom prst="rect">
            <a:avLst/>
          </a:prstGeom>
          <a:noFill/>
        </p:spPr>
        <p:txBody>
          <a:bodyPr wrap="square" rtlCol="0">
            <a:spAutoFit/>
          </a:bodyPr>
          <a:lstStyle/>
          <a:p>
            <a:r>
              <a:rPr lang="en-GB" dirty="0" err="1">
                <a:solidFill>
                  <a:schemeClr val="bg1"/>
                </a:solidFill>
              </a:rPr>
              <a:t>NortherIreland</a:t>
            </a:r>
            <a:r>
              <a:rPr lang="en-GB" dirty="0">
                <a:solidFill>
                  <a:schemeClr val="bg1"/>
                </a:solidFill>
              </a:rPr>
              <a:t>.</a:t>
            </a:r>
          </a:p>
        </p:txBody>
      </p:sp>
      <p:sp>
        <p:nvSpPr>
          <p:cNvPr id="6" name="TextBox 5"/>
          <p:cNvSpPr txBox="1"/>
          <p:nvPr/>
        </p:nvSpPr>
        <p:spPr>
          <a:xfrm>
            <a:off x="5918201" y="1888906"/>
            <a:ext cx="5410200" cy="1200329"/>
          </a:xfrm>
          <a:prstGeom prst="rect">
            <a:avLst/>
          </a:prstGeom>
          <a:noFill/>
        </p:spPr>
        <p:txBody>
          <a:bodyPr wrap="square" rtlCol="0">
            <a:spAutoFit/>
          </a:bodyPr>
          <a:lstStyle/>
          <a:p>
            <a:r>
              <a:rPr lang="en-GB" sz="2400" dirty="0"/>
              <a:t>The </a:t>
            </a:r>
            <a:r>
              <a:rPr lang="en-GB" sz="2400" b="1" dirty="0"/>
              <a:t>National Curriculum</a:t>
            </a:r>
            <a:r>
              <a:rPr lang="en-GB" sz="2400" dirty="0"/>
              <a:t> was introduced into </a:t>
            </a:r>
            <a:r>
              <a:rPr lang="en-GB" sz="2400" dirty="0">
                <a:hlinkClick r:id="rId4" tooltip="National Curriculum for England"/>
              </a:rPr>
              <a:t>England</a:t>
            </a:r>
            <a:r>
              <a:rPr lang="en-GB" sz="2400" dirty="0"/>
              <a:t>, </a:t>
            </a:r>
            <a:r>
              <a:rPr lang="en-GB" sz="2400" dirty="0">
                <a:hlinkClick r:id="rId5" tooltip="National Curriculum for Wales"/>
              </a:rPr>
              <a:t>Wales</a:t>
            </a:r>
            <a:r>
              <a:rPr lang="en-GB" sz="2400" dirty="0"/>
              <a:t> and </a:t>
            </a:r>
            <a:r>
              <a:rPr lang="en-GB" sz="2400" dirty="0">
                <a:hlinkClick r:id="rId6" tooltip="National Curriculum for Northern Ireland"/>
              </a:rPr>
              <a:t>Northern Ireland</a:t>
            </a:r>
            <a:r>
              <a:rPr lang="en-GB" sz="2400" dirty="0"/>
              <a:t> as a nationwide curriculum. </a:t>
            </a:r>
            <a:endParaRPr lang="en-GB" sz="1400" dirty="0"/>
          </a:p>
        </p:txBody>
      </p:sp>
      <p:sp>
        <p:nvSpPr>
          <p:cNvPr id="7" name="TextBox 6"/>
          <p:cNvSpPr txBox="1"/>
          <p:nvPr/>
        </p:nvSpPr>
        <p:spPr>
          <a:xfrm>
            <a:off x="5918201" y="3914616"/>
            <a:ext cx="5410200" cy="1938992"/>
          </a:xfrm>
          <a:prstGeom prst="rect">
            <a:avLst/>
          </a:prstGeom>
          <a:noFill/>
        </p:spPr>
        <p:txBody>
          <a:bodyPr wrap="square" rtlCol="0">
            <a:spAutoFit/>
          </a:bodyPr>
          <a:lstStyle/>
          <a:p>
            <a:pPr lvl="0"/>
            <a:r>
              <a:rPr lang="en-GB" sz="2400" dirty="0">
                <a:solidFill>
                  <a:prstClr val="white"/>
                </a:solidFill>
              </a:rPr>
              <a:t>Since  1988 all three countries have followed different curricula for history, as well as for some other subjects such as geography, music, art. and Welsh (in Wales)</a:t>
            </a:r>
          </a:p>
        </p:txBody>
      </p:sp>
      <p:sp>
        <p:nvSpPr>
          <p:cNvPr id="8" name="TextBox 7"/>
          <p:cNvSpPr txBox="1"/>
          <p:nvPr/>
        </p:nvSpPr>
        <p:spPr>
          <a:xfrm>
            <a:off x="2790373" y="5444817"/>
            <a:ext cx="936170" cy="400110"/>
          </a:xfrm>
          <a:prstGeom prst="rect">
            <a:avLst/>
          </a:prstGeom>
          <a:noFill/>
        </p:spPr>
        <p:txBody>
          <a:bodyPr wrap="square" rtlCol="0">
            <a:spAutoFit/>
          </a:bodyPr>
          <a:lstStyle/>
          <a:p>
            <a:r>
              <a:rPr lang="en-GB" sz="2000" dirty="0">
                <a:solidFill>
                  <a:schemeClr val="bg1"/>
                </a:solidFill>
              </a:rPr>
              <a:t>Wales</a:t>
            </a:r>
          </a:p>
        </p:txBody>
      </p:sp>
      <p:sp>
        <p:nvSpPr>
          <p:cNvPr id="9" name="TextBox 8"/>
          <p:cNvSpPr txBox="1"/>
          <p:nvPr/>
        </p:nvSpPr>
        <p:spPr>
          <a:xfrm>
            <a:off x="3628571" y="4699446"/>
            <a:ext cx="1349830" cy="369332"/>
          </a:xfrm>
          <a:prstGeom prst="rect">
            <a:avLst/>
          </a:prstGeom>
          <a:noFill/>
        </p:spPr>
        <p:txBody>
          <a:bodyPr wrap="square" rtlCol="0">
            <a:spAutoFit/>
          </a:bodyPr>
          <a:lstStyle/>
          <a:p>
            <a:r>
              <a:rPr lang="en-GB" dirty="0"/>
              <a:t>England</a:t>
            </a:r>
          </a:p>
        </p:txBody>
      </p:sp>
      <p:sp>
        <p:nvSpPr>
          <p:cNvPr id="10" name="TextBox 9"/>
          <p:cNvSpPr txBox="1"/>
          <p:nvPr/>
        </p:nvSpPr>
        <p:spPr>
          <a:xfrm>
            <a:off x="3149600" y="2159830"/>
            <a:ext cx="1153886" cy="370114"/>
          </a:xfrm>
          <a:prstGeom prst="rect">
            <a:avLst/>
          </a:prstGeom>
          <a:noFill/>
        </p:spPr>
        <p:txBody>
          <a:bodyPr wrap="square" rtlCol="0">
            <a:spAutoFit/>
          </a:bodyPr>
          <a:lstStyle/>
          <a:p>
            <a:r>
              <a:rPr lang="en-GB" dirty="0"/>
              <a:t>Scotland</a:t>
            </a:r>
          </a:p>
        </p:txBody>
      </p:sp>
      <p:sp>
        <p:nvSpPr>
          <p:cNvPr id="11" name="Rectangle 10"/>
          <p:cNvSpPr/>
          <p:nvPr/>
        </p:nvSpPr>
        <p:spPr>
          <a:xfrm>
            <a:off x="76199" y="125245"/>
            <a:ext cx="11511428" cy="400110"/>
          </a:xfrm>
          <a:prstGeom prst="rect">
            <a:avLst/>
          </a:prstGeom>
        </p:spPr>
        <p:txBody>
          <a:bodyPr wrap="square">
            <a:spAutoFit/>
          </a:bodyPr>
          <a:lstStyle/>
          <a:p>
            <a:r>
              <a:rPr lang="en-GB" sz="2000" b="1" dirty="0">
                <a:solidFill>
                  <a:prstClr val="white"/>
                </a:solidFill>
                <a:latin typeface="Arial Black" pitchFamily="34" charset="0"/>
                <a:cs typeface="Arial" pitchFamily="34" charset="0"/>
              </a:rPr>
              <a:t>THE DEVELOPMENT OF THE </a:t>
            </a:r>
            <a:r>
              <a:rPr lang="en-GB" sz="2000" b="1" dirty="0">
                <a:solidFill>
                  <a:srgbClr val="FFFF00"/>
                </a:solidFill>
                <a:latin typeface="Arial Black" pitchFamily="34" charset="0"/>
                <a:cs typeface="Arial" pitchFamily="34" charset="0"/>
              </a:rPr>
              <a:t>CURRICULUM CYMREIG</a:t>
            </a:r>
            <a:endParaRPr lang="en-GB" sz="1000" dirty="0"/>
          </a:p>
        </p:txBody>
      </p:sp>
      <p:sp>
        <p:nvSpPr>
          <p:cNvPr id="3" name="TextBox 2"/>
          <p:cNvSpPr txBox="1"/>
          <p:nvPr/>
        </p:nvSpPr>
        <p:spPr>
          <a:xfrm>
            <a:off x="7235567" y="231094"/>
            <a:ext cx="2696832" cy="451104"/>
          </a:xfrm>
          <a:prstGeom prst="rect">
            <a:avLst/>
          </a:prstGeom>
          <a:noFill/>
        </p:spPr>
        <p:txBody>
          <a:bodyPr wrap="square" rtlCol="0">
            <a:spAutoFit/>
          </a:bodyPr>
          <a:lstStyle/>
          <a:p>
            <a:endParaRPr lang="en-GB" dirty="0"/>
          </a:p>
        </p:txBody>
      </p:sp>
      <p:sp>
        <p:nvSpPr>
          <p:cNvPr id="12" name="TextBox 11"/>
          <p:cNvSpPr txBox="1"/>
          <p:nvPr/>
        </p:nvSpPr>
        <p:spPr>
          <a:xfrm>
            <a:off x="8151496" y="6371212"/>
            <a:ext cx="3561805" cy="307777"/>
          </a:xfrm>
          <a:prstGeom prst="rect">
            <a:avLst/>
          </a:prstGeom>
          <a:noFill/>
        </p:spPr>
        <p:txBody>
          <a:bodyPr wrap="square" rtlCol="0">
            <a:spAutoFit/>
          </a:bodyPr>
          <a:lstStyle/>
          <a:p>
            <a:r>
              <a:rPr lang="en-GB" sz="1400" dirty="0" err="1">
                <a:solidFill>
                  <a:srgbClr val="FF0000"/>
                </a:solidFill>
              </a:rPr>
              <a:t>Datblygiad</a:t>
            </a:r>
            <a:r>
              <a:rPr lang="en-GB" sz="1400" dirty="0">
                <a:solidFill>
                  <a:srgbClr val="FF0000"/>
                </a:solidFill>
              </a:rPr>
              <a:t> </a:t>
            </a:r>
            <a:r>
              <a:rPr lang="en-GB" sz="1400" dirty="0" err="1">
                <a:solidFill>
                  <a:srgbClr val="FF0000"/>
                </a:solidFill>
              </a:rPr>
              <a:t>o’r</a:t>
            </a:r>
            <a:r>
              <a:rPr lang="en-GB" sz="1400" dirty="0">
                <a:solidFill>
                  <a:srgbClr val="FF0000"/>
                </a:solidFill>
              </a:rPr>
              <a:t> </a:t>
            </a:r>
            <a:r>
              <a:rPr lang="en-GB" sz="1400" dirty="0" err="1">
                <a:solidFill>
                  <a:srgbClr val="FF0000"/>
                </a:solidFill>
              </a:rPr>
              <a:t>Cwricwlwm</a:t>
            </a:r>
            <a:r>
              <a:rPr lang="en-GB" sz="1400" dirty="0">
                <a:solidFill>
                  <a:srgbClr val="FF0000"/>
                </a:solidFill>
              </a:rPr>
              <a:t> </a:t>
            </a:r>
            <a:r>
              <a:rPr lang="en-GB" sz="1400" dirty="0" err="1">
                <a:solidFill>
                  <a:srgbClr val="FF0000"/>
                </a:solidFill>
              </a:rPr>
              <a:t>Cymreig</a:t>
            </a:r>
            <a:r>
              <a:rPr lang="en-GB" sz="1400" dirty="0">
                <a:solidFill>
                  <a:srgbClr val="FF0000"/>
                </a:solidFill>
              </a:rPr>
              <a:t> </a:t>
            </a:r>
            <a:r>
              <a:rPr lang="en-GB" sz="1400" dirty="0" err="1">
                <a:solidFill>
                  <a:srgbClr val="FF0000"/>
                </a:solidFill>
              </a:rPr>
              <a:t>ers</a:t>
            </a:r>
            <a:r>
              <a:rPr lang="en-GB" sz="1400" dirty="0">
                <a:solidFill>
                  <a:srgbClr val="FF0000"/>
                </a:solidFill>
              </a:rPr>
              <a:t> 1988</a:t>
            </a:r>
          </a:p>
        </p:txBody>
      </p:sp>
    </p:spTree>
    <p:extLst>
      <p:ext uri="{BB962C8B-B14F-4D97-AF65-F5344CB8AC3E}">
        <p14:creationId xmlns:p14="http://schemas.microsoft.com/office/powerpoint/2010/main" val="14372595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447" y="365126"/>
            <a:ext cx="11221353" cy="1137104"/>
          </a:xfrm>
        </p:spPr>
        <p:txBody>
          <a:bodyPr>
            <a:normAutofit/>
          </a:bodyPr>
          <a:lstStyle/>
          <a:p>
            <a:r>
              <a:rPr lang="en-GB" sz="3200" u="sng" dirty="0"/>
              <a:t>What brought about changes in the National curriculum?</a:t>
            </a:r>
            <a:br>
              <a:rPr lang="en-GB" sz="3200" u="sng" dirty="0"/>
            </a:br>
            <a:endParaRPr lang="en-GB" sz="800" u="sng" dirty="0">
              <a:solidFill>
                <a:srgbClr val="FF0000"/>
              </a:solidFill>
            </a:endParaRPr>
          </a:p>
        </p:txBody>
      </p:sp>
      <p:sp>
        <p:nvSpPr>
          <p:cNvPr id="4" name="TextBox 3"/>
          <p:cNvSpPr txBox="1"/>
          <p:nvPr/>
        </p:nvSpPr>
        <p:spPr>
          <a:xfrm>
            <a:off x="245784" y="2605273"/>
            <a:ext cx="11108016" cy="1643527"/>
          </a:xfrm>
          <a:prstGeom prst="rect">
            <a:avLst/>
          </a:prstGeom>
          <a:noFill/>
        </p:spPr>
        <p:txBody>
          <a:bodyPr wrap="square" rtlCol="0">
            <a:spAutoFit/>
          </a:bodyPr>
          <a:lstStyle/>
          <a:p>
            <a:pPr marL="228600" lvl="0" indent="-228600">
              <a:lnSpc>
                <a:spcPct val="90000"/>
              </a:lnSpc>
              <a:spcBef>
                <a:spcPts val="1000"/>
              </a:spcBef>
              <a:buFont typeface="Arial" panose="020B0604020202020204" pitchFamily="34" charset="0"/>
              <a:buChar char="•"/>
            </a:pPr>
            <a:r>
              <a:rPr lang="en-GB" sz="28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latin typeface="Calibri" panose="020F0502020204030204" pitchFamily="34" charset="0"/>
                <a:ea typeface="Calibri" panose="020F0502020204030204" pitchFamily="34" charset="0"/>
                <a:cs typeface="Times New Roman" panose="02020603050405020304" pitchFamily="18" charset="0"/>
              </a:rPr>
              <a:t> Through considerable campaigning, it was agreed that some subjects, such as history and geography, would have different programmes of study. The Association of History Teachers in Wales took a leading part in this campaign to ensure a distinctive curriculum in Wales</a:t>
            </a:r>
            <a:endParaRPr lang="en-GB" sz="28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endParaRPr>
          </a:p>
        </p:txBody>
      </p:sp>
      <p:sp>
        <p:nvSpPr>
          <p:cNvPr id="5" name="TextBox 4"/>
          <p:cNvSpPr txBox="1"/>
          <p:nvPr/>
        </p:nvSpPr>
        <p:spPr>
          <a:xfrm>
            <a:off x="245784" y="1328924"/>
            <a:ext cx="6036424" cy="830997"/>
          </a:xfrm>
          <a:prstGeom prst="rect">
            <a:avLst/>
          </a:prstGeom>
          <a:noFill/>
        </p:spPr>
        <p:txBody>
          <a:bodyPr wrap="square" rtlCol="0">
            <a:spAutoFit/>
          </a:bodyPr>
          <a:lstStyle/>
          <a:p>
            <a:r>
              <a:rPr lang="en-GB" sz="2400" u="sng" dirty="0"/>
              <a:t>Answer: </a:t>
            </a:r>
            <a:r>
              <a:rPr lang="en-GB" sz="2400" u="sng" dirty="0">
                <a:solidFill>
                  <a:srgbClr val="FFFF00"/>
                </a:solidFill>
              </a:rPr>
              <a:t>Campaigning</a:t>
            </a:r>
            <a:r>
              <a:rPr lang="en-GB" sz="2400" u="sng" dirty="0"/>
              <a:t>  and </a:t>
            </a:r>
            <a:r>
              <a:rPr lang="en-GB" sz="2400" u="sng" dirty="0">
                <a:solidFill>
                  <a:srgbClr val="FFFF00"/>
                </a:solidFill>
              </a:rPr>
              <a:t>legislation</a:t>
            </a:r>
            <a:r>
              <a:rPr lang="en-GB" sz="2400" u="sng" dirty="0"/>
              <a:t> (Leading to </a:t>
            </a:r>
            <a:r>
              <a:rPr lang="en-GB" sz="2400" u="sng" dirty="0">
                <a:solidFill>
                  <a:srgbClr val="FFFF00"/>
                </a:solidFill>
              </a:rPr>
              <a:t>devolution</a:t>
            </a:r>
            <a:r>
              <a:rPr lang="en-GB" sz="2400" u="sng" dirty="0"/>
              <a:t>). </a:t>
            </a:r>
          </a:p>
        </p:txBody>
      </p:sp>
      <p:sp>
        <p:nvSpPr>
          <p:cNvPr id="3" name="TextBox 2"/>
          <p:cNvSpPr txBox="1"/>
          <p:nvPr/>
        </p:nvSpPr>
        <p:spPr>
          <a:xfrm>
            <a:off x="7036526" y="6156960"/>
            <a:ext cx="4824548" cy="307777"/>
          </a:xfrm>
          <a:prstGeom prst="rect">
            <a:avLst/>
          </a:prstGeom>
          <a:noFill/>
        </p:spPr>
        <p:txBody>
          <a:bodyPr wrap="square" rtlCol="0">
            <a:spAutoFit/>
          </a:bodyPr>
          <a:lstStyle/>
          <a:p>
            <a:r>
              <a:rPr lang="en-GB" sz="1400" dirty="0">
                <a:solidFill>
                  <a:srgbClr val="FF0000"/>
                </a:solidFill>
              </a:rPr>
              <a:t>Beth </a:t>
            </a:r>
            <a:r>
              <a:rPr lang="en-GB" sz="1400" dirty="0" err="1">
                <a:solidFill>
                  <a:srgbClr val="FF0000"/>
                </a:solidFill>
              </a:rPr>
              <a:t>achosodd</a:t>
            </a:r>
            <a:r>
              <a:rPr lang="en-GB" sz="1400" dirty="0">
                <a:solidFill>
                  <a:srgbClr val="FF0000"/>
                </a:solidFill>
              </a:rPr>
              <a:t> y </a:t>
            </a:r>
            <a:r>
              <a:rPr lang="en-GB" sz="1400" dirty="0" err="1">
                <a:solidFill>
                  <a:srgbClr val="FF0000"/>
                </a:solidFill>
              </a:rPr>
              <a:t>newidiadau</a:t>
            </a:r>
            <a:r>
              <a:rPr lang="en-GB" sz="1400" dirty="0">
                <a:solidFill>
                  <a:srgbClr val="FF0000"/>
                </a:solidFill>
              </a:rPr>
              <a:t> </a:t>
            </a:r>
            <a:r>
              <a:rPr lang="en-GB" sz="1400" dirty="0" err="1">
                <a:solidFill>
                  <a:srgbClr val="FF0000"/>
                </a:solidFill>
              </a:rPr>
              <a:t>yn</a:t>
            </a:r>
            <a:r>
              <a:rPr lang="en-GB" sz="1400" dirty="0">
                <a:solidFill>
                  <a:srgbClr val="FF0000"/>
                </a:solidFill>
              </a:rPr>
              <a:t> y </a:t>
            </a:r>
            <a:r>
              <a:rPr lang="en-GB" sz="1400" dirty="0" err="1">
                <a:solidFill>
                  <a:srgbClr val="FF0000"/>
                </a:solidFill>
              </a:rPr>
              <a:t>Cwricwlwm</a:t>
            </a:r>
            <a:r>
              <a:rPr lang="en-GB" sz="1400" dirty="0">
                <a:solidFill>
                  <a:srgbClr val="FF0000"/>
                </a:solidFill>
              </a:rPr>
              <a:t> </a:t>
            </a:r>
            <a:r>
              <a:rPr lang="en-GB" sz="1400" dirty="0" err="1">
                <a:solidFill>
                  <a:srgbClr val="FF0000"/>
                </a:solidFill>
              </a:rPr>
              <a:t>Cenedlaethol</a:t>
            </a:r>
            <a:r>
              <a:rPr lang="en-GB" sz="1400" dirty="0">
                <a:solidFill>
                  <a:srgbClr val="FF0000"/>
                </a:solidFill>
              </a:rPr>
              <a:t>?</a:t>
            </a:r>
          </a:p>
        </p:txBody>
      </p:sp>
    </p:spTree>
    <p:extLst>
      <p:ext uri="{BB962C8B-B14F-4D97-AF65-F5344CB8AC3E}">
        <p14:creationId xmlns:p14="http://schemas.microsoft.com/office/powerpoint/2010/main" val="24914107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016" y="0"/>
            <a:ext cx="11070771" cy="1028246"/>
          </a:xfrm>
        </p:spPr>
        <p:txBody>
          <a:bodyPr>
            <a:normAutofit fontScale="90000"/>
          </a:bodyPr>
          <a:lstStyle/>
          <a:p>
            <a:pPr lvl="0">
              <a:lnSpc>
                <a:spcPct val="80000"/>
              </a:lnSpc>
              <a:spcBef>
                <a:spcPts val="0"/>
              </a:spcBef>
            </a:pPr>
            <a:r>
              <a:rPr lang="en-GB" sz="2800" u="sng" dirty="0">
                <a:solidFill>
                  <a:schemeClr val="tx1"/>
                </a:solidFill>
                <a:latin typeface="Arial" pitchFamily="34" charset="0"/>
                <a:ea typeface="+mn-ea"/>
                <a:cs typeface="Arial" pitchFamily="34" charset="0"/>
              </a:rPr>
              <a:t>Some </a:t>
            </a:r>
            <a:r>
              <a:rPr lang="en-GB" sz="2800" u="sng" dirty="0">
                <a:solidFill>
                  <a:srgbClr val="FFFF00"/>
                </a:solidFill>
                <a:latin typeface="Arial" pitchFamily="34" charset="0"/>
                <a:ea typeface="+mn-ea"/>
                <a:cs typeface="Arial" pitchFamily="34" charset="0"/>
              </a:rPr>
              <a:t>key events </a:t>
            </a:r>
            <a:r>
              <a:rPr lang="en-GB" sz="2800" u="sng" dirty="0">
                <a:solidFill>
                  <a:schemeClr val="tx1"/>
                </a:solidFill>
                <a:latin typeface="Arial" pitchFamily="34" charset="0"/>
                <a:ea typeface="+mn-ea"/>
                <a:cs typeface="Arial" pitchFamily="34" charset="0"/>
              </a:rPr>
              <a:t>which led to the birth of Y Cwricwlwm </a:t>
            </a:r>
            <a:r>
              <a:rPr lang="en-GB" sz="2800" u="sng" dirty="0" err="1">
                <a:solidFill>
                  <a:schemeClr val="tx1"/>
                </a:solidFill>
                <a:latin typeface="Arial" pitchFamily="34" charset="0"/>
                <a:ea typeface="+mn-ea"/>
                <a:cs typeface="Arial" pitchFamily="34" charset="0"/>
              </a:rPr>
              <a:t>Cymreig</a:t>
            </a:r>
            <a:r>
              <a:rPr lang="en-GB" sz="2800" u="sng" dirty="0">
                <a:solidFill>
                  <a:schemeClr val="tx1"/>
                </a:solidFill>
                <a:latin typeface="Arial" pitchFamily="34" charset="0"/>
                <a:ea typeface="+mn-ea"/>
                <a:cs typeface="Arial" pitchFamily="34" charset="0"/>
              </a:rPr>
              <a:t>: </a:t>
            </a:r>
            <a:br>
              <a:rPr lang="en-GB" sz="2800" u="sng" dirty="0">
                <a:solidFill>
                  <a:prstClr val="black"/>
                </a:solidFill>
                <a:latin typeface="Arial" pitchFamily="34" charset="0"/>
                <a:ea typeface="+mn-ea"/>
                <a:cs typeface="Arial" pitchFamily="34" charset="0"/>
              </a:rPr>
            </a:br>
            <a:endParaRPr lang="en-GB" u="sng" dirty="0">
              <a:solidFill>
                <a:srgbClr val="FF0000"/>
              </a:solidFill>
            </a:endParaRPr>
          </a:p>
        </p:txBody>
      </p:sp>
      <p:sp>
        <p:nvSpPr>
          <p:cNvPr id="3" name="Content Placeholder 2"/>
          <p:cNvSpPr>
            <a:spLocks noGrp="1"/>
          </p:cNvSpPr>
          <p:nvPr>
            <p:ph idx="1"/>
          </p:nvPr>
        </p:nvSpPr>
        <p:spPr>
          <a:xfrm>
            <a:off x="283029" y="6698117"/>
            <a:ext cx="11560628" cy="5131934"/>
          </a:xfrm>
        </p:spPr>
        <p:txBody>
          <a:bodyPr/>
          <a:lstStyle/>
          <a:p>
            <a:endParaRPr lang="en-GB" dirty="0"/>
          </a:p>
          <a:p>
            <a:endParaRPr lang="en-GB" dirty="0"/>
          </a:p>
        </p:txBody>
      </p:sp>
      <p:sp>
        <p:nvSpPr>
          <p:cNvPr id="4" name="Rectangle 3"/>
          <p:cNvSpPr/>
          <p:nvPr/>
        </p:nvSpPr>
        <p:spPr>
          <a:xfrm>
            <a:off x="593344" y="1384138"/>
            <a:ext cx="11250313" cy="4524315"/>
          </a:xfrm>
          <a:prstGeom prst="rect">
            <a:avLst/>
          </a:prstGeom>
        </p:spPr>
        <p:txBody>
          <a:bodyPr wrap="square">
            <a:spAutoFit/>
          </a:bodyPr>
          <a:lstStyle/>
          <a:p>
            <a:pPr marL="457200" lvl="0" indent="-457200">
              <a:lnSpc>
                <a:spcPct val="80000"/>
              </a:lnSpc>
              <a:buFont typeface="Arial" panose="020B0604020202020204" pitchFamily="34" charset="0"/>
              <a:buChar char="•"/>
            </a:pPr>
            <a:r>
              <a:rPr lang="en-GB" sz="2400" dirty="0">
                <a:latin typeface="Arial" pitchFamily="34" charset="0"/>
                <a:cs typeface="Arial" pitchFamily="34" charset="0"/>
              </a:rPr>
              <a:t>Welsh History and culture is distinct. </a:t>
            </a:r>
          </a:p>
          <a:p>
            <a:pPr marL="457200" lvl="0" indent="-457200">
              <a:lnSpc>
                <a:spcPct val="80000"/>
              </a:lnSpc>
              <a:buFont typeface="Arial" panose="020B0604020202020204" pitchFamily="34" charset="0"/>
              <a:buChar char="•"/>
            </a:pPr>
            <a:endParaRPr lang="en-GB" sz="2400" dirty="0">
              <a:solidFill>
                <a:srgbClr val="FF0000"/>
              </a:solidFill>
              <a:latin typeface="Arial" pitchFamily="34" charset="0"/>
              <a:cs typeface="Arial" pitchFamily="34" charset="0"/>
            </a:endParaRPr>
          </a:p>
          <a:p>
            <a:pPr marL="457200" lvl="0" indent="-457200">
              <a:lnSpc>
                <a:spcPct val="80000"/>
              </a:lnSpc>
              <a:buFont typeface="Arial" panose="020B0604020202020204" pitchFamily="34" charset="0"/>
              <a:buChar char="•"/>
            </a:pPr>
            <a:r>
              <a:rPr lang="en-GB" sz="2400" dirty="0">
                <a:latin typeface="Arial" pitchFamily="34" charset="0"/>
                <a:cs typeface="Arial" pitchFamily="34" charset="0"/>
              </a:rPr>
              <a:t>Act of Union of 1536</a:t>
            </a:r>
          </a:p>
          <a:p>
            <a:pPr marL="457200" lvl="0" indent="-457200">
              <a:lnSpc>
                <a:spcPct val="80000"/>
              </a:lnSpc>
              <a:buFont typeface="Arial" panose="020B0604020202020204" pitchFamily="34" charset="0"/>
              <a:buChar char="•"/>
            </a:pPr>
            <a:endParaRPr lang="en-GB" sz="2400" dirty="0">
              <a:latin typeface="Arial" pitchFamily="34" charset="0"/>
              <a:cs typeface="Arial" pitchFamily="34" charset="0"/>
            </a:endParaRPr>
          </a:p>
          <a:p>
            <a:pPr marL="457200" lvl="0" indent="-457200">
              <a:lnSpc>
                <a:spcPct val="80000"/>
              </a:lnSpc>
              <a:buFont typeface="Arial" panose="020B0604020202020204" pitchFamily="34" charset="0"/>
              <a:buChar char="•"/>
            </a:pPr>
            <a:r>
              <a:rPr lang="en-GB" sz="2400" dirty="0">
                <a:latin typeface="Arial" pitchFamily="34" charset="0"/>
                <a:cs typeface="Arial" pitchFamily="34" charset="0"/>
              </a:rPr>
              <a:t>Use of Welsh in schools banned.</a:t>
            </a:r>
            <a:endParaRPr lang="en-GB" sz="2400" dirty="0">
              <a:solidFill>
                <a:srgbClr val="FF0000"/>
              </a:solidFill>
              <a:latin typeface="Arial" pitchFamily="34" charset="0"/>
              <a:cs typeface="Arial" pitchFamily="34" charset="0"/>
            </a:endParaRPr>
          </a:p>
          <a:p>
            <a:pPr marL="457200" lvl="0" indent="-457200">
              <a:lnSpc>
                <a:spcPct val="80000"/>
              </a:lnSpc>
              <a:buFont typeface="Arial" panose="020B0604020202020204" pitchFamily="34" charset="0"/>
              <a:buChar char="•"/>
            </a:pPr>
            <a:endParaRPr lang="en-GB" sz="2400" dirty="0">
              <a:solidFill>
                <a:srgbClr val="FF0000"/>
              </a:solidFill>
              <a:latin typeface="Arial" pitchFamily="34" charset="0"/>
              <a:cs typeface="Arial" pitchFamily="34" charset="0"/>
            </a:endParaRPr>
          </a:p>
          <a:p>
            <a:pPr marL="457200" indent="-457200">
              <a:lnSpc>
                <a:spcPct val="80000"/>
              </a:lnSpc>
              <a:buFont typeface="Arial" panose="020B0604020202020204" pitchFamily="34" charset="0"/>
              <a:buChar char="•"/>
            </a:pPr>
            <a:r>
              <a:rPr lang="en-GB" sz="2400" dirty="0">
                <a:latin typeface="Arial" pitchFamily="34" charset="0"/>
                <a:cs typeface="Arial" pitchFamily="34" charset="0"/>
              </a:rPr>
              <a:t>The treachery of the blue books) - 1847.</a:t>
            </a:r>
          </a:p>
          <a:p>
            <a:pPr marL="457200" lvl="0" indent="-457200">
              <a:lnSpc>
                <a:spcPct val="80000"/>
              </a:lnSpc>
              <a:buFont typeface="Arial" panose="020B0604020202020204" pitchFamily="34" charset="0"/>
              <a:buChar char="•"/>
            </a:pPr>
            <a:endParaRPr lang="en-GB" sz="2400" dirty="0">
              <a:latin typeface="Arial" pitchFamily="34" charset="0"/>
              <a:cs typeface="Arial" pitchFamily="34" charset="0"/>
            </a:endParaRPr>
          </a:p>
          <a:p>
            <a:pPr marL="457200" lvl="0" indent="-457200">
              <a:lnSpc>
                <a:spcPct val="80000"/>
              </a:lnSpc>
              <a:buFont typeface="Arial" panose="020B0604020202020204" pitchFamily="34" charset="0"/>
              <a:buChar char="•"/>
            </a:pPr>
            <a:r>
              <a:rPr lang="en-GB" sz="2400" dirty="0">
                <a:latin typeface="Arial" pitchFamily="34" charset="0"/>
                <a:cs typeface="Arial" pitchFamily="34" charset="0"/>
              </a:rPr>
              <a:t>Welsh Not – 18</a:t>
            </a:r>
            <a:r>
              <a:rPr lang="en-GB" sz="2400" baseline="30000" dirty="0">
                <a:latin typeface="Arial" pitchFamily="34" charset="0"/>
                <a:cs typeface="Arial" pitchFamily="34" charset="0"/>
              </a:rPr>
              <a:t>th</a:t>
            </a:r>
            <a:r>
              <a:rPr lang="en-GB" sz="2400" dirty="0">
                <a:latin typeface="Arial" pitchFamily="34" charset="0"/>
                <a:cs typeface="Arial" pitchFamily="34" charset="0"/>
              </a:rPr>
              <a:t> and 19</a:t>
            </a:r>
            <a:r>
              <a:rPr lang="en-GB" sz="2400" baseline="30000" dirty="0">
                <a:latin typeface="Arial" pitchFamily="34" charset="0"/>
                <a:cs typeface="Arial" pitchFamily="34" charset="0"/>
              </a:rPr>
              <a:t>th</a:t>
            </a:r>
            <a:r>
              <a:rPr lang="en-GB" sz="2400" dirty="0">
                <a:latin typeface="Arial" pitchFamily="34" charset="0"/>
                <a:cs typeface="Arial" pitchFamily="34" charset="0"/>
              </a:rPr>
              <a:t> century. </a:t>
            </a:r>
          </a:p>
          <a:p>
            <a:pPr lvl="0">
              <a:lnSpc>
                <a:spcPct val="80000"/>
              </a:lnSpc>
            </a:pPr>
            <a:endParaRPr lang="en-GB" sz="2400" dirty="0">
              <a:latin typeface="Arial" pitchFamily="34" charset="0"/>
              <a:cs typeface="Arial" pitchFamily="34" charset="0"/>
            </a:endParaRPr>
          </a:p>
          <a:p>
            <a:pPr marL="457200" lvl="0" indent="-457200">
              <a:lnSpc>
                <a:spcPct val="80000"/>
              </a:lnSpc>
              <a:buFont typeface="Arial" panose="020B0604020202020204" pitchFamily="34" charset="0"/>
              <a:buChar char="•"/>
            </a:pPr>
            <a:r>
              <a:rPr lang="en-GB" sz="2400" dirty="0">
                <a:latin typeface="Arial" pitchFamily="34" charset="0"/>
                <a:cs typeface="Arial" pitchFamily="34" charset="0"/>
              </a:rPr>
              <a:t>Tryweryn.</a:t>
            </a:r>
          </a:p>
          <a:p>
            <a:pPr marL="457200" lvl="0" indent="-457200">
              <a:lnSpc>
                <a:spcPct val="80000"/>
              </a:lnSpc>
              <a:buFont typeface="Arial" panose="020B0604020202020204" pitchFamily="34" charset="0"/>
              <a:buChar char="•"/>
            </a:pPr>
            <a:endParaRPr lang="en-GB" sz="2400" dirty="0">
              <a:latin typeface="Arial" pitchFamily="34" charset="0"/>
              <a:cs typeface="Arial" pitchFamily="34" charset="0"/>
            </a:endParaRPr>
          </a:p>
          <a:p>
            <a:pPr marL="457200" lvl="0" indent="-457200">
              <a:lnSpc>
                <a:spcPct val="80000"/>
              </a:lnSpc>
              <a:buFont typeface="Arial" panose="020B0604020202020204" pitchFamily="34" charset="0"/>
              <a:buChar char="•"/>
            </a:pPr>
            <a:r>
              <a:rPr lang="en-GB" sz="2400" dirty="0">
                <a:latin typeface="Arial" pitchFamily="34" charset="0"/>
                <a:cs typeface="Arial" pitchFamily="34" charset="0"/>
              </a:rPr>
              <a:t>Welsh Language Act – 1993.</a:t>
            </a:r>
            <a:endParaRPr lang="en-GB" sz="2400" dirty="0">
              <a:solidFill>
                <a:srgbClr val="FF0000"/>
              </a:solidFill>
              <a:latin typeface="Arial" pitchFamily="34" charset="0"/>
              <a:cs typeface="Arial" pitchFamily="34" charset="0"/>
            </a:endParaRPr>
          </a:p>
          <a:p>
            <a:pPr marL="457200" lvl="0" indent="-457200">
              <a:lnSpc>
                <a:spcPct val="80000"/>
              </a:lnSpc>
              <a:buFont typeface="Arial" panose="020B0604020202020204" pitchFamily="34" charset="0"/>
              <a:buChar char="•"/>
            </a:pPr>
            <a:endParaRPr lang="en-GB" sz="2400" dirty="0">
              <a:solidFill>
                <a:srgbClr val="FF0000"/>
              </a:solidFill>
              <a:latin typeface="Arial" pitchFamily="34" charset="0"/>
              <a:cs typeface="Arial" pitchFamily="34" charset="0"/>
            </a:endParaRPr>
          </a:p>
          <a:p>
            <a:pPr marL="457200" lvl="0" indent="-457200">
              <a:lnSpc>
                <a:spcPct val="80000"/>
              </a:lnSpc>
              <a:buFont typeface="Arial" panose="020B0604020202020204" pitchFamily="34" charset="0"/>
              <a:buChar char="•"/>
            </a:pPr>
            <a:r>
              <a:rPr lang="en-GB" sz="2400" dirty="0">
                <a:latin typeface="Arial" pitchFamily="34" charset="0"/>
                <a:cs typeface="Arial" pitchFamily="34" charset="0"/>
              </a:rPr>
              <a:t>Government of Wales Act – 1998 &amp; 2006 (Devolution). </a:t>
            </a:r>
            <a:endParaRPr lang="en-GB" sz="2800" dirty="0">
              <a:solidFill>
                <a:srgbClr val="FF0000"/>
              </a:solidFill>
              <a:latin typeface="Arial" pitchFamily="34" charset="0"/>
              <a:cs typeface="Arial" pitchFamily="34" charset="0"/>
            </a:endParaRPr>
          </a:p>
        </p:txBody>
      </p:sp>
      <p:sp>
        <p:nvSpPr>
          <p:cNvPr id="5" name="TextBox 4"/>
          <p:cNvSpPr txBox="1"/>
          <p:nvPr/>
        </p:nvSpPr>
        <p:spPr>
          <a:xfrm>
            <a:off x="9614263" y="6110456"/>
            <a:ext cx="2229394" cy="307777"/>
          </a:xfrm>
          <a:prstGeom prst="rect">
            <a:avLst/>
          </a:prstGeom>
          <a:noFill/>
        </p:spPr>
        <p:txBody>
          <a:bodyPr wrap="square" rtlCol="0">
            <a:spAutoFit/>
          </a:bodyPr>
          <a:lstStyle/>
          <a:p>
            <a:r>
              <a:rPr lang="en-GB" sz="1400" dirty="0" err="1">
                <a:solidFill>
                  <a:srgbClr val="FF0000"/>
                </a:solidFill>
              </a:rPr>
              <a:t>Digwyddiadau</a:t>
            </a:r>
            <a:r>
              <a:rPr lang="en-GB" sz="1400" dirty="0">
                <a:solidFill>
                  <a:srgbClr val="FF0000"/>
                </a:solidFill>
              </a:rPr>
              <a:t> </a:t>
            </a:r>
            <a:r>
              <a:rPr lang="en-GB" sz="1400" dirty="0" err="1">
                <a:solidFill>
                  <a:srgbClr val="FF0000"/>
                </a:solidFill>
              </a:rPr>
              <a:t>allweddol</a:t>
            </a:r>
            <a:endParaRPr lang="en-GB" sz="1400" dirty="0">
              <a:solidFill>
                <a:srgbClr val="FF0000"/>
              </a:solidFill>
            </a:endParaRPr>
          </a:p>
        </p:txBody>
      </p:sp>
    </p:spTree>
    <p:extLst>
      <p:ext uri="{BB962C8B-B14F-4D97-AF65-F5344CB8AC3E}">
        <p14:creationId xmlns:p14="http://schemas.microsoft.com/office/powerpoint/2010/main" val="29058890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9473" y="152182"/>
            <a:ext cx="10515600" cy="781750"/>
          </a:xfrm>
        </p:spPr>
        <p:txBody>
          <a:bodyPr>
            <a:noAutofit/>
          </a:bodyPr>
          <a:lstStyle/>
          <a:p>
            <a:r>
              <a:rPr lang="en-GB" sz="2800" dirty="0"/>
              <a:t>.</a:t>
            </a:r>
            <a:r>
              <a:rPr lang="en-GB" sz="2800" dirty="0">
                <a:solidFill>
                  <a:srgbClr val="FFFF00"/>
                </a:solidFill>
              </a:rPr>
              <a:t> </a:t>
            </a:r>
            <a:r>
              <a:rPr lang="en-GB" sz="2800" u="sng" dirty="0" err="1">
                <a:solidFill>
                  <a:srgbClr val="FFFF00"/>
                </a:solidFill>
              </a:rPr>
              <a:t>Campaining</a:t>
            </a:r>
            <a:r>
              <a:rPr lang="en-GB" sz="2800" u="sng" dirty="0">
                <a:solidFill>
                  <a:srgbClr val="FFFF00"/>
                </a:solidFill>
              </a:rPr>
              <a:t> </a:t>
            </a:r>
            <a:r>
              <a:rPr lang="en-GB" sz="2800" u="sng" dirty="0"/>
              <a:t>and the influences of </a:t>
            </a:r>
            <a:r>
              <a:rPr lang="en-GB" sz="2800" u="sng" dirty="0">
                <a:solidFill>
                  <a:srgbClr val="FFFF00"/>
                </a:solidFill>
              </a:rPr>
              <a:t>History</a:t>
            </a:r>
            <a:r>
              <a:rPr lang="en-GB" sz="2800" u="sng" dirty="0"/>
              <a:t> as a subject           </a:t>
            </a:r>
            <a:br>
              <a:rPr lang="en-GB" sz="2800" u="sng"/>
            </a:br>
            <a:endParaRPr lang="en-GB" sz="800" u="sng" dirty="0">
              <a:solidFill>
                <a:srgbClr val="FF0000"/>
              </a:solidFill>
            </a:endParaRPr>
          </a:p>
        </p:txBody>
      </p:sp>
      <p:sp>
        <p:nvSpPr>
          <p:cNvPr id="3" name="Content Placeholder 2"/>
          <p:cNvSpPr>
            <a:spLocks noGrp="1"/>
          </p:cNvSpPr>
          <p:nvPr>
            <p:ph idx="1"/>
          </p:nvPr>
        </p:nvSpPr>
        <p:spPr>
          <a:xfrm>
            <a:off x="782019" y="1211021"/>
            <a:ext cx="10553054" cy="5415916"/>
          </a:xfrm>
        </p:spPr>
        <p:txBody>
          <a:bodyPr>
            <a:noAutofit/>
          </a:bodyPr>
          <a:lstStyle/>
          <a:p>
            <a:r>
              <a:rPr lang="en-GB" sz="2400" dirty="0">
                <a:solidFill>
                  <a:srgbClr val="FFFF00"/>
                </a:solidFill>
              </a:rPr>
              <a:t>History</a:t>
            </a:r>
            <a:r>
              <a:rPr lang="en-GB" sz="2400" dirty="0">
                <a:solidFill>
                  <a:prstClr val="white"/>
                </a:solidFill>
              </a:rPr>
              <a:t> was taught in Welsh schools before the national curriculum but the history of England was the focus of that history (Wales had no independent educational system or constitutional status during that period.)</a:t>
            </a:r>
          </a:p>
          <a:p>
            <a:endParaRPr lang="en-GB" sz="2400" dirty="0">
              <a:solidFill>
                <a:prstClr val="white"/>
              </a:solidFill>
            </a:endParaRPr>
          </a:p>
          <a:p>
            <a:r>
              <a:rPr lang="en-GB" sz="2400" dirty="0">
                <a:solidFill>
                  <a:prstClr val="white"/>
                </a:solidFill>
              </a:rPr>
              <a:t> Campaigns for a programme of study for history in Wales different from that of England were successful. </a:t>
            </a:r>
          </a:p>
          <a:p>
            <a:endParaRPr lang="en-GB" sz="2400" dirty="0">
              <a:solidFill>
                <a:prstClr val="white"/>
              </a:solidFill>
            </a:endParaRPr>
          </a:p>
          <a:p>
            <a:r>
              <a:rPr lang="en-GB" sz="2400" dirty="0">
                <a:solidFill>
                  <a:prstClr val="white"/>
                </a:solidFill>
              </a:rPr>
              <a:t>The influence of the old focus on the history of England appears still to be strong in schools in Wales.</a:t>
            </a:r>
          </a:p>
          <a:p>
            <a:endParaRPr lang="en-GB" sz="2400" dirty="0">
              <a:solidFill>
                <a:prstClr val="white"/>
              </a:solidFill>
            </a:endParaRPr>
          </a:p>
          <a:p>
            <a:r>
              <a:rPr lang="en-GB" sz="2400" dirty="0">
                <a:solidFill>
                  <a:prstClr val="white"/>
                </a:solidFill>
              </a:rPr>
              <a:t>It was and is emphasised that the responsibility of developing the Cwricwlwm </a:t>
            </a:r>
            <a:r>
              <a:rPr lang="en-GB" sz="2400" dirty="0" err="1">
                <a:solidFill>
                  <a:prstClr val="white"/>
                </a:solidFill>
              </a:rPr>
              <a:t>Cymreig</a:t>
            </a:r>
            <a:r>
              <a:rPr lang="en-GB" sz="2400" dirty="0">
                <a:solidFill>
                  <a:prstClr val="white"/>
                </a:solidFill>
              </a:rPr>
              <a:t> should not rest on the teaching of History alone.</a:t>
            </a:r>
            <a:endParaRPr lang="en-GB" sz="2400" dirty="0"/>
          </a:p>
        </p:txBody>
      </p:sp>
      <p:sp>
        <p:nvSpPr>
          <p:cNvPr id="4" name="TextBox 3"/>
          <p:cNvSpPr txBox="1"/>
          <p:nvPr/>
        </p:nvSpPr>
        <p:spPr>
          <a:xfrm>
            <a:off x="9919063" y="6148251"/>
            <a:ext cx="2151017" cy="307777"/>
          </a:xfrm>
          <a:prstGeom prst="rect">
            <a:avLst/>
          </a:prstGeom>
          <a:noFill/>
        </p:spPr>
        <p:txBody>
          <a:bodyPr wrap="square" rtlCol="0">
            <a:spAutoFit/>
          </a:bodyPr>
          <a:lstStyle/>
          <a:p>
            <a:r>
              <a:rPr lang="en-GB" sz="1400" dirty="0" err="1">
                <a:solidFill>
                  <a:srgbClr val="FF0000"/>
                </a:solidFill>
              </a:rPr>
              <a:t>Dylanwad</a:t>
            </a:r>
            <a:r>
              <a:rPr lang="en-GB" sz="1400" dirty="0">
                <a:solidFill>
                  <a:srgbClr val="FF0000"/>
                </a:solidFill>
              </a:rPr>
              <a:t> </a:t>
            </a:r>
            <a:r>
              <a:rPr lang="en-GB" sz="1400" dirty="0" err="1">
                <a:solidFill>
                  <a:srgbClr val="FF0000"/>
                </a:solidFill>
              </a:rPr>
              <a:t>hanes</a:t>
            </a:r>
            <a:endParaRPr lang="en-GB" sz="1400" dirty="0">
              <a:solidFill>
                <a:srgbClr val="FF0000"/>
              </a:solidFill>
            </a:endParaRPr>
          </a:p>
        </p:txBody>
      </p:sp>
    </p:spTree>
    <p:extLst>
      <p:ext uri="{BB962C8B-B14F-4D97-AF65-F5344CB8AC3E}">
        <p14:creationId xmlns:p14="http://schemas.microsoft.com/office/powerpoint/2010/main" val="11720828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2847" y="181828"/>
            <a:ext cx="11120844" cy="993830"/>
          </a:xfrm>
        </p:spPr>
        <p:txBody>
          <a:bodyPr>
            <a:noAutofit/>
          </a:bodyPr>
          <a:lstStyle/>
          <a:p>
            <a:r>
              <a:rPr lang="en-GB" sz="3200" dirty="0"/>
              <a:t>Further developments                                                                </a:t>
            </a:r>
            <a:r>
              <a:rPr lang="en-GB" sz="1400" dirty="0" err="1">
                <a:solidFill>
                  <a:srgbClr val="FF0000"/>
                </a:solidFill>
              </a:rPr>
              <a:t>Dylanwadau</a:t>
            </a:r>
            <a:r>
              <a:rPr lang="en-GB" sz="1400" dirty="0">
                <a:solidFill>
                  <a:srgbClr val="FF0000"/>
                </a:solidFill>
              </a:rPr>
              <a:t> </a:t>
            </a:r>
            <a:r>
              <a:rPr lang="en-GB" sz="1400" dirty="0" err="1">
                <a:solidFill>
                  <a:srgbClr val="FF0000"/>
                </a:solidFill>
              </a:rPr>
              <a:t>pellach</a:t>
            </a:r>
            <a:br>
              <a:rPr lang="en-GB" sz="3200" dirty="0"/>
            </a:br>
            <a:endParaRPr lang="en-GB" sz="3200" dirty="0">
              <a:solidFill>
                <a:srgbClr val="FF0000"/>
              </a:solidFill>
            </a:endParaRPr>
          </a:p>
        </p:txBody>
      </p:sp>
      <p:sp>
        <p:nvSpPr>
          <p:cNvPr id="3" name="Content Placeholder 2"/>
          <p:cNvSpPr>
            <a:spLocks noGrp="1"/>
          </p:cNvSpPr>
          <p:nvPr>
            <p:ph idx="1"/>
          </p:nvPr>
        </p:nvSpPr>
        <p:spPr>
          <a:xfrm>
            <a:off x="357052" y="1001487"/>
            <a:ext cx="11443062" cy="5460273"/>
          </a:xfrm>
        </p:spPr>
        <p:txBody>
          <a:bodyPr/>
          <a:lstStyle/>
          <a:p>
            <a:pPr marL="0" indent="0">
              <a:buNone/>
            </a:pPr>
            <a:endParaRPr lang="en-GB" dirty="0"/>
          </a:p>
        </p:txBody>
      </p:sp>
      <p:sp>
        <p:nvSpPr>
          <p:cNvPr id="4" name="Rectangle 3"/>
          <p:cNvSpPr/>
          <p:nvPr/>
        </p:nvSpPr>
        <p:spPr>
          <a:xfrm>
            <a:off x="492034" y="1367046"/>
            <a:ext cx="11173097" cy="4401205"/>
          </a:xfrm>
          <a:prstGeom prst="rect">
            <a:avLst/>
          </a:prstGeom>
        </p:spPr>
        <p:txBody>
          <a:bodyPr wrap="square">
            <a:spAutoFit/>
          </a:bodyPr>
          <a:lstStyle/>
          <a:p>
            <a:pPr marL="285750" lvl="0" indent="-285750">
              <a:buFont typeface="Arial" pitchFamily="34" charset="0"/>
              <a:buChar char="•"/>
            </a:pPr>
            <a:r>
              <a:rPr lang="en-GB" sz="2400" b="1" dirty="0">
                <a:latin typeface="Arial" pitchFamily="34" charset="0"/>
                <a:cs typeface="Arial" pitchFamily="34" charset="0"/>
              </a:rPr>
              <a:t>1989</a:t>
            </a:r>
            <a:r>
              <a:rPr lang="en-GB" sz="2000" b="1" dirty="0">
                <a:latin typeface="Arial" pitchFamily="34" charset="0"/>
                <a:cs typeface="Arial" pitchFamily="34" charset="0"/>
              </a:rPr>
              <a:t> </a:t>
            </a:r>
            <a:r>
              <a:rPr lang="en-GB" sz="2000" dirty="0">
                <a:latin typeface="Arial" pitchFamily="34" charset="0"/>
                <a:cs typeface="Arial" pitchFamily="34" charset="0"/>
              </a:rPr>
              <a:t>– </a:t>
            </a:r>
            <a:r>
              <a:rPr lang="en-GB" sz="2400" dirty="0">
                <a:cs typeface="Arial" pitchFamily="34" charset="0"/>
              </a:rPr>
              <a:t>‘all pupils in Wales have an entitlement to learn about the distinctive and varied nature of the Welsh identity’.</a:t>
            </a:r>
          </a:p>
          <a:p>
            <a:pPr marL="285750" lvl="0" indent="-285750">
              <a:buFont typeface="Arial" pitchFamily="34" charset="0"/>
              <a:buChar char="•"/>
            </a:pPr>
            <a:endParaRPr lang="en-GB" sz="2000" b="1" dirty="0">
              <a:latin typeface="Arial" pitchFamily="34" charset="0"/>
              <a:cs typeface="Arial" pitchFamily="34" charset="0"/>
            </a:endParaRPr>
          </a:p>
          <a:p>
            <a:pPr marL="342900" lvl="0" indent="-342900">
              <a:buFont typeface="Arial" pitchFamily="34" charset="0"/>
              <a:buChar char="•"/>
            </a:pPr>
            <a:r>
              <a:rPr lang="en-GB" sz="2400" b="1" dirty="0">
                <a:latin typeface="Arial" pitchFamily="34" charset="0"/>
                <a:cs typeface="Arial" pitchFamily="34" charset="0"/>
              </a:rPr>
              <a:t>1991</a:t>
            </a:r>
            <a:r>
              <a:rPr lang="en-GB" sz="2000" dirty="0">
                <a:latin typeface="Arial" pitchFamily="34" charset="0"/>
                <a:cs typeface="Arial" pitchFamily="34" charset="0"/>
              </a:rPr>
              <a:t> - </a:t>
            </a:r>
            <a:r>
              <a:rPr lang="en-GB" sz="2400" dirty="0">
                <a:cs typeface="Arial" pitchFamily="34" charset="0"/>
              </a:rPr>
              <a:t>The term ‘</a:t>
            </a:r>
            <a:r>
              <a:rPr lang="en-GB" sz="2400" dirty="0">
                <a:solidFill>
                  <a:srgbClr val="FF0000"/>
                </a:solidFill>
                <a:cs typeface="Arial" pitchFamily="34" charset="0"/>
              </a:rPr>
              <a:t>Y Cwricwlwm </a:t>
            </a:r>
            <a:r>
              <a:rPr lang="en-GB" sz="2400" dirty="0" err="1">
                <a:solidFill>
                  <a:srgbClr val="FF0000"/>
                </a:solidFill>
                <a:cs typeface="Arial" pitchFamily="34" charset="0"/>
              </a:rPr>
              <a:t>Cymreig</a:t>
            </a:r>
            <a:r>
              <a:rPr lang="en-GB" sz="2400" dirty="0">
                <a:cs typeface="Arial" pitchFamily="34" charset="0"/>
              </a:rPr>
              <a:t>’ used to describe the Welsh dimension of the curriculum.</a:t>
            </a:r>
          </a:p>
          <a:p>
            <a:pPr marL="342900" lvl="0" indent="-342900">
              <a:buFont typeface="Arial" pitchFamily="34" charset="0"/>
              <a:buChar char="•"/>
            </a:pPr>
            <a:endParaRPr lang="en-GB" sz="2000" dirty="0">
              <a:latin typeface="Arial" pitchFamily="34" charset="0"/>
              <a:cs typeface="Arial" pitchFamily="34" charset="0"/>
            </a:endParaRPr>
          </a:p>
          <a:p>
            <a:pPr marL="342900" lvl="0" indent="-342900">
              <a:buFont typeface="Arial" pitchFamily="34" charset="0"/>
              <a:buChar char="•"/>
            </a:pPr>
            <a:r>
              <a:rPr lang="en-GB" sz="2400" dirty="0">
                <a:cs typeface="Arial" pitchFamily="34" charset="0"/>
              </a:rPr>
              <a:t>Three</a:t>
            </a:r>
            <a:r>
              <a:rPr lang="en-GB" sz="2400" b="1" dirty="0">
                <a:cs typeface="Arial" pitchFamily="34" charset="0"/>
              </a:rPr>
              <a:t> </a:t>
            </a:r>
            <a:r>
              <a:rPr lang="en-GB" sz="2400" dirty="0">
                <a:cs typeface="Arial" pitchFamily="34" charset="0"/>
              </a:rPr>
              <a:t>important characteristics contributed to the distinctiveness of the Curriculum </a:t>
            </a:r>
            <a:r>
              <a:rPr lang="en-GB" sz="2400" dirty="0" err="1">
                <a:cs typeface="Arial" pitchFamily="34" charset="0"/>
              </a:rPr>
              <a:t>Cymreig</a:t>
            </a:r>
            <a:r>
              <a:rPr lang="en-GB" sz="2400" dirty="0">
                <a:cs typeface="Arial" pitchFamily="34" charset="0"/>
              </a:rPr>
              <a:t>:</a:t>
            </a:r>
          </a:p>
          <a:p>
            <a:pPr marL="342900" lvl="0" indent="-342900">
              <a:buFont typeface="Arial" pitchFamily="34" charset="0"/>
              <a:buChar char="•"/>
            </a:pPr>
            <a:endParaRPr lang="en-GB" sz="2400" dirty="0"/>
          </a:p>
          <a:p>
            <a:pPr marL="342900" lvl="0" indent="-342900">
              <a:buFont typeface="Wingdings" pitchFamily="2" charset="2"/>
              <a:buChar char="Ø"/>
            </a:pPr>
            <a:r>
              <a:rPr lang="en-GB" sz="2400" b="1" dirty="0">
                <a:solidFill>
                  <a:schemeClr val="accent5">
                    <a:lumMod val="60000"/>
                    <a:lumOff val="40000"/>
                  </a:schemeClr>
                </a:solidFill>
                <a:cs typeface="Arial" pitchFamily="34" charset="0"/>
              </a:rPr>
              <a:t>The Welsh language as a subject and a medium of teaching and learning;</a:t>
            </a:r>
          </a:p>
          <a:p>
            <a:pPr marL="342900" lvl="0" indent="-342900">
              <a:buFont typeface="Wingdings" pitchFamily="2" charset="2"/>
              <a:buChar char="Ø"/>
            </a:pPr>
            <a:r>
              <a:rPr lang="en-GB" sz="2400" b="1" dirty="0">
                <a:solidFill>
                  <a:schemeClr val="accent5">
                    <a:lumMod val="60000"/>
                    <a:lumOff val="40000"/>
                  </a:schemeClr>
                </a:solidFill>
                <a:cs typeface="Arial" pitchFamily="34" charset="0"/>
              </a:rPr>
              <a:t>Aspects of curriculum content which are distinctive to Wales;</a:t>
            </a:r>
          </a:p>
          <a:p>
            <a:pPr marL="342900" lvl="0" indent="-342900">
              <a:buFont typeface="Wingdings" pitchFamily="2" charset="2"/>
              <a:buChar char="Ø"/>
            </a:pPr>
            <a:r>
              <a:rPr lang="en-GB" sz="2400" b="1" dirty="0">
                <a:solidFill>
                  <a:schemeClr val="accent5">
                    <a:lumMod val="60000"/>
                    <a:lumOff val="40000"/>
                  </a:schemeClr>
                </a:solidFill>
                <a:cs typeface="Arial" pitchFamily="34" charset="0"/>
              </a:rPr>
              <a:t>The general ‘</a:t>
            </a:r>
            <a:r>
              <a:rPr lang="en-GB" sz="2400" b="1" dirty="0" err="1">
                <a:solidFill>
                  <a:schemeClr val="accent5">
                    <a:lumMod val="60000"/>
                    <a:lumOff val="40000"/>
                  </a:schemeClr>
                </a:solidFill>
                <a:cs typeface="Arial" pitchFamily="34" charset="0"/>
              </a:rPr>
              <a:t>Welshness</a:t>
            </a:r>
            <a:r>
              <a:rPr lang="en-GB" sz="2400" b="1" dirty="0">
                <a:solidFill>
                  <a:schemeClr val="accent5">
                    <a:lumMod val="60000"/>
                    <a:lumOff val="40000"/>
                  </a:schemeClr>
                </a:solidFill>
                <a:cs typeface="Arial" pitchFamily="34" charset="0"/>
              </a:rPr>
              <a:t>’ of pupils’ learning experiences</a:t>
            </a:r>
            <a:r>
              <a:rPr lang="en-GB" sz="2400" b="1" dirty="0">
                <a:cs typeface="Arial" pitchFamily="34" charset="0"/>
              </a:rPr>
              <a:t>.</a:t>
            </a:r>
            <a:endParaRPr lang="en-GB" sz="2400" dirty="0"/>
          </a:p>
        </p:txBody>
      </p:sp>
    </p:spTree>
    <p:extLst>
      <p:ext uri="{BB962C8B-B14F-4D97-AF65-F5344CB8AC3E}">
        <p14:creationId xmlns:p14="http://schemas.microsoft.com/office/powerpoint/2010/main" val="9283317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lvl="0">
              <a:lnSpc>
                <a:spcPct val="100000"/>
              </a:lnSpc>
              <a:spcBef>
                <a:spcPts val="0"/>
              </a:spcBef>
            </a:pPr>
            <a:br>
              <a:rPr lang="en-GB" sz="2400" dirty="0">
                <a:solidFill>
                  <a:schemeClr val="tx1"/>
                </a:solidFill>
                <a:latin typeface="Arial" pitchFamily="34" charset="0"/>
                <a:ea typeface="+mn-ea"/>
                <a:cs typeface="Arial" pitchFamily="34" charset="0"/>
              </a:rPr>
            </a:br>
            <a:br>
              <a:rPr lang="en-GB" sz="2400" dirty="0">
                <a:solidFill>
                  <a:schemeClr val="tx1"/>
                </a:solidFill>
                <a:latin typeface="Arial" pitchFamily="34" charset="0"/>
                <a:ea typeface="+mn-ea"/>
                <a:cs typeface="Arial" pitchFamily="34" charset="0"/>
              </a:rPr>
            </a:br>
            <a:r>
              <a:rPr lang="en-GB" sz="2400" dirty="0">
                <a:solidFill>
                  <a:schemeClr val="tx1"/>
                </a:solidFill>
                <a:latin typeface="Arial" pitchFamily="34" charset="0"/>
                <a:ea typeface="+mn-ea"/>
                <a:cs typeface="Arial" pitchFamily="34" charset="0"/>
              </a:rPr>
              <a:t>The Education Reform Act 1988 also legislated for the establishment of the </a:t>
            </a:r>
            <a:r>
              <a:rPr lang="en-GB" sz="2400" b="1" dirty="0">
                <a:solidFill>
                  <a:srgbClr val="FFFF00"/>
                </a:solidFill>
                <a:latin typeface="Arial" pitchFamily="34" charset="0"/>
                <a:ea typeface="+mn-ea"/>
                <a:cs typeface="Arial" pitchFamily="34" charset="0"/>
              </a:rPr>
              <a:t>Curriculum Council for Wales </a:t>
            </a:r>
            <a:r>
              <a:rPr lang="en-GB" sz="2400" dirty="0">
                <a:solidFill>
                  <a:schemeClr val="tx1"/>
                </a:solidFill>
                <a:latin typeface="Arial" pitchFamily="34" charset="0"/>
                <a:ea typeface="+mn-ea"/>
                <a:cs typeface="Arial" pitchFamily="34" charset="0"/>
              </a:rPr>
              <a:t>(CCW). </a:t>
            </a:r>
            <a:br>
              <a:rPr lang="en-GB" sz="2400" dirty="0">
                <a:solidFill>
                  <a:schemeClr val="tx1"/>
                </a:solidFill>
                <a:latin typeface="Arial" pitchFamily="34" charset="0"/>
                <a:ea typeface="+mn-ea"/>
                <a:cs typeface="Arial" pitchFamily="34" charset="0"/>
              </a:rPr>
            </a:br>
            <a:br>
              <a:rPr lang="en-GB" sz="800" dirty="0">
                <a:solidFill>
                  <a:prstClr val="black"/>
                </a:solidFill>
                <a:latin typeface="Arial" pitchFamily="34" charset="0"/>
                <a:ea typeface="+mn-ea"/>
                <a:cs typeface="Arial" pitchFamily="34" charset="0"/>
              </a:rPr>
            </a:br>
            <a:endParaRPr lang="en-GB" sz="800" dirty="0"/>
          </a:p>
        </p:txBody>
      </p:sp>
      <p:sp>
        <p:nvSpPr>
          <p:cNvPr id="3" name="Content Placeholder 2"/>
          <p:cNvSpPr>
            <a:spLocks noGrp="1"/>
          </p:cNvSpPr>
          <p:nvPr>
            <p:ph idx="1"/>
          </p:nvPr>
        </p:nvSpPr>
        <p:spPr>
          <a:xfrm>
            <a:off x="838200" y="2304596"/>
            <a:ext cx="10233800" cy="3508375"/>
          </a:xfrm>
        </p:spPr>
        <p:txBody>
          <a:bodyPr/>
          <a:lstStyle/>
          <a:p>
            <a:pPr marL="0" lvl="0" indent="0">
              <a:lnSpc>
                <a:spcPct val="100000"/>
              </a:lnSpc>
              <a:spcBef>
                <a:spcPts val="0"/>
              </a:spcBef>
              <a:buNone/>
            </a:pPr>
            <a:r>
              <a:rPr lang="en-GB" sz="2400" b="1" dirty="0">
                <a:solidFill>
                  <a:schemeClr val="tx1"/>
                </a:solidFill>
                <a:latin typeface="Arial" pitchFamily="34" charset="0"/>
                <a:cs typeface="Arial" pitchFamily="34" charset="0"/>
              </a:rPr>
              <a:t>CCW </a:t>
            </a:r>
            <a:r>
              <a:rPr lang="en-GB" sz="2400" dirty="0">
                <a:solidFill>
                  <a:prstClr val="white"/>
                </a:solidFill>
                <a:latin typeface="Arial" pitchFamily="34" charset="0"/>
                <a:ea typeface="+mj-ea"/>
                <a:cs typeface="Arial" pitchFamily="34" charset="0"/>
              </a:rPr>
              <a:t>produced </a:t>
            </a:r>
            <a:r>
              <a:rPr lang="en-GB" sz="2400" b="1" dirty="0">
                <a:solidFill>
                  <a:prstClr val="white"/>
                </a:solidFill>
                <a:latin typeface="Arial" pitchFamily="34" charset="0"/>
                <a:ea typeface="+mj-ea"/>
                <a:cs typeface="Arial" pitchFamily="34" charset="0"/>
              </a:rPr>
              <a:t>three</a:t>
            </a:r>
            <a:r>
              <a:rPr lang="en-GB" sz="2400" dirty="0">
                <a:solidFill>
                  <a:prstClr val="white"/>
                </a:solidFill>
                <a:latin typeface="Arial" pitchFamily="34" charset="0"/>
                <a:ea typeface="+mj-ea"/>
                <a:cs typeface="Arial" pitchFamily="34" charset="0"/>
              </a:rPr>
              <a:t> publications to guide the development of the curriculum in Wales</a:t>
            </a:r>
            <a:endParaRPr lang="en-GB" sz="2400" b="1" dirty="0">
              <a:solidFill>
                <a:schemeClr val="tx1"/>
              </a:solidFill>
              <a:latin typeface="Arial" pitchFamily="34" charset="0"/>
              <a:cs typeface="Arial" pitchFamily="34" charset="0"/>
            </a:endParaRPr>
          </a:p>
          <a:p>
            <a:pPr marL="285750" lvl="0" indent="-285750">
              <a:lnSpc>
                <a:spcPct val="100000"/>
              </a:lnSpc>
              <a:spcBef>
                <a:spcPts val="0"/>
              </a:spcBef>
            </a:pPr>
            <a:endParaRPr lang="en-GB" sz="2400" b="1" dirty="0">
              <a:solidFill>
                <a:schemeClr val="tx1"/>
              </a:solidFill>
              <a:latin typeface="Arial" pitchFamily="34" charset="0"/>
              <a:cs typeface="Arial" pitchFamily="34" charset="0"/>
            </a:endParaRPr>
          </a:p>
          <a:p>
            <a:pPr marL="285750" lvl="0" indent="-285750">
              <a:lnSpc>
                <a:spcPct val="100000"/>
              </a:lnSpc>
              <a:spcBef>
                <a:spcPts val="0"/>
              </a:spcBef>
            </a:pPr>
            <a:endParaRPr lang="en-GB" sz="2400" b="1" dirty="0">
              <a:solidFill>
                <a:schemeClr val="tx1"/>
              </a:solidFill>
              <a:latin typeface="Arial" pitchFamily="34" charset="0"/>
              <a:cs typeface="Arial" pitchFamily="34" charset="0"/>
            </a:endParaRPr>
          </a:p>
          <a:p>
            <a:pPr marL="285750" lvl="0" indent="-285750">
              <a:lnSpc>
                <a:spcPct val="100000"/>
              </a:lnSpc>
              <a:spcBef>
                <a:spcPts val="0"/>
              </a:spcBef>
            </a:pPr>
            <a:r>
              <a:rPr lang="en-GB" sz="2400" b="1" dirty="0">
                <a:solidFill>
                  <a:schemeClr val="tx1"/>
                </a:solidFill>
                <a:latin typeface="Arial" pitchFamily="34" charset="0"/>
                <a:cs typeface="Arial" pitchFamily="34" charset="0"/>
              </a:rPr>
              <a:t>1989</a:t>
            </a:r>
            <a:r>
              <a:rPr lang="en-GB" sz="2000" dirty="0">
                <a:solidFill>
                  <a:schemeClr val="tx1"/>
                </a:solidFill>
                <a:latin typeface="Arial" pitchFamily="34" charset="0"/>
                <a:cs typeface="Arial" pitchFamily="34" charset="0"/>
              </a:rPr>
              <a:t> – ‘A Framework for the Whole Curriculum 5-16 in Wales – A Discussion Paper’;</a:t>
            </a:r>
          </a:p>
          <a:p>
            <a:pPr marL="0" lvl="0" indent="0">
              <a:lnSpc>
                <a:spcPct val="100000"/>
              </a:lnSpc>
              <a:spcBef>
                <a:spcPts val="0"/>
              </a:spcBef>
              <a:buNone/>
            </a:pPr>
            <a:endParaRPr lang="en-GB" sz="2000" b="1" dirty="0">
              <a:solidFill>
                <a:schemeClr val="tx1"/>
              </a:solidFill>
              <a:latin typeface="Arial" pitchFamily="34" charset="0"/>
              <a:cs typeface="Arial" pitchFamily="34" charset="0"/>
            </a:endParaRPr>
          </a:p>
          <a:p>
            <a:pPr marL="342900" lvl="0" indent="-342900">
              <a:lnSpc>
                <a:spcPct val="100000"/>
              </a:lnSpc>
              <a:spcBef>
                <a:spcPts val="0"/>
              </a:spcBef>
            </a:pPr>
            <a:r>
              <a:rPr lang="en-GB" sz="2400" b="1" dirty="0">
                <a:solidFill>
                  <a:schemeClr val="tx1"/>
                </a:solidFill>
                <a:latin typeface="Arial" pitchFamily="34" charset="0"/>
                <a:cs typeface="Arial" pitchFamily="34" charset="0"/>
              </a:rPr>
              <a:t>1991</a:t>
            </a:r>
            <a:r>
              <a:rPr lang="en-GB" sz="2000" dirty="0">
                <a:solidFill>
                  <a:schemeClr val="tx1"/>
                </a:solidFill>
                <a:latin typeface="Arial" pitchFamily="34" charset="0"/>
                <a:cs typeface="Arial" pitchFamily="34" charset="0"/>
              </a:rPr>
              <a:t> – ‘The Whole Curriculum 5-16 in Wales’;</a:t>
            </a:r>
          </a:p>
          <a:p>
            <a:pPr marL="0" lvl="0" indent="0">
              <a:lnSpc>
                <a:spcPct val="100000"/>
              </a:lnSpc>
              <a:spcBef>
                <a:spcPts val="0"/>
              </a:spcBef>
              <a:buNone/>
            </a:pPr>
            <a:endParaRPr lang="en-GB" sz="2000" dirty="0">
              <a:solidFill>
                <a:schemeClr val="tx1"/>
              </a:solidFill>
              <a:latin typeface="Arial" pitchFamily="34" charset="0"/>
              <a:cs typeface="Arial" pitchFamily="34" charset="0"/>
            </a:endParaRPr>
          </a:p>
          <a:p>
            <a:pPr marL="342900" lvl="0" indent="-342900">
              <a:lnSpc>
                <a:spcPct val="100000"/>
              </a:lnSpc>
              <a:spcBef>
                <a:spcPts val="0"/>
              </a:spcBef>
            </a:pPr>
            <a:r>
              <a:rPr lang="en-GB" sz="2400" dirty="0">
                <a:solidFill>
                  <a:srgbClr val="FFFF00"/>
                </a:solidFill>
                <a:latin typeface="Arial" pitchFamily="34" charset="0"/>
                <a:cs typeface="Arial" pitchFamily="34" charset="0"/>
              </a:rPr>
              <a:t>1993</a:t>
            </a:r>
            <a:r>
              <a:rPr lang="en-GB" sz="2000" dirty="0">
                <a:solidFill>
                  <a:srgbClr val="FFFF00"/>
                </a:solidFill>
                <a:latin typeface="Arial" pitchFamily="34" charset="0"/>
                <a:cs typeface="Arial" pitchFamily="34" charset="0"/>
              </a:rPr>
              <a:t> – Advisory Paper </a:t>
            </a:r>
            <a:r>
              <a:rPr lang="en-GB" sz="2000" dirty="0">
                <a:solidFill>
                  <a:schemeClr val="tx1"/>
                </a:solidFill>
                <a:latin typeface="Arial" pitchFamily="34" charset="0"/>
                <a:cs typeface="Arial" pitchFamily="34" charset="0"/>
              </a:rPr>
              <a:t>18 ‘Developing a Cwricwlwm </a:t>
            </a:r>
            <a:r>
              <a:rPr lang="en-GB" sz="2000" dirty="0" err="1">
                <a:solidFill>
                  <a:schemeClr val="tx1"/>
                </a:solidFill>
                <a:latin typeface="Arial" pitchFamily="34" charset="0"/>
                <a:cs typeface="Arial" pitchFamily="34" charset="0"/>
              </a:rPr>
              <a:t>Cymreig</a:t>
            </a:r>
            <a:r>
              <a:rPr lang="en-GB" sz="2000" dirty="0">
                <a:solidFill>
                  <a:schemeClr val="tx1"/>
                </a:solidFill>
                <a:latin typeface="Arial" pitchFamily="34" charset="0"/>
                <a:cs typeface="Arial" pitchFamily="34" charset="0"/>
              </a:rPr>
              <a:t>’</a:t>
            </a:r>
          </a:p>
        </p:txBody>
      </p:sp>
      <p:sp>
        <p:nvSpPr>
          <p:cNvPr id="4" name="TextBox 3"/>
          <p:cNvSpPr txBox="1"/>
          <p:nvPr/>
        </p:nvSpPr>
        <p:spPr>
          <a:xfrm>
            <a:off x="7323909" y="6119102"/>
            <a:ext cx="4180114" cy="307777"/>
          </a:xfrm>
          <a:prstGeom prst="rect">
            <a:avLst/>
          </a:prstGeom>
          <a:noFill/>
        </p:spPr>
        <p:txBody>
          <a:bodyPr wrap="square" rtlCol="0">
            <a:spAutoFit/>
          </a:bodyPr>
          <a:lstStyle/>
          <a:p>
            <a:r>
              <a:rPr lang="en-GB" sz="1400" dirty="0" err="1">
                <a:solidFill>
                  <a:srgbClr val="FF0000"/>
                </a:solidFill>
              </a:rPr>
              <a:t>Cafodd</a:t>
            </a:r>
            <a:r>
              <a:rPr lang="en-GB" sz="1400" dirty="0">
                <a:solidFill>
                  <a:srgbClr val="FF0000"/>
                </a:solidFill>
              </a:rPr>
              <a:t> </a:t>
            </a:r>
            <a:r>
              <a:rPr lang="en-GB" sz="1400" dirty="0" err="1">
                <a:solidFill>
                  <a:srgbClr val="FF0000"/>
                </a:solidFill>
              </a:rPr>
              <a:t>Cyngor</a:t>
            </a:r>
            <a:r>
              <a:rPr lang="en-GB" sz="1400" dirty="0">
                <a:solidFill>
                  <a:srgbClr val="FF0000"/>
                </a:solidFill>
              </a:rPr>
              <a:t> </a:t>
            </a:r>
            <a:r>
              <a:rPr lang="en-GB" sz="1400" dirty="0" err="1">
                <a:solidFill>
                  <a:srgbClr val="FF0000"/>
                </a:solidFill>
              </a:rPr>
              <a:t>Cwricwlwm</a:t>
            </a:r>
            <a:r>
              <a:rPr lang="en-GB" sz="1400" dirty="0">
                <a:solidFill>
                  <a:srgbClr val="FF0000"/>
                </a:solidFill>
              </a:rPr>
              <a:t> </a:t>
            </a:r>
            <a:r>
              <a:rPr lang="en-GB" sz="1400" dirty="0" err="1">
                <a:solidFill>
                  <a:srgbClr val="FF0000"/>
                </a:solidFill>
              </a:rPr>
              <a:t>Cymru</a:t>
            </a:r>
            <a:r>
              <a:rPr lang="en-GB" sz="1400" dirty="0">
                <a:solidFill>
                  <a:srgbClr val="FF0000"/>
                </a:solidFill>
              </a:rPr>
              <a:t> (CCC) </a:t>
            </a:r>
            <a:r>
              <a:rPr lang="en-GB" sz="1400" dirty="0" err="1">
                <a:solidFill>
                  <a:srgbClr val="FF0000"/>
                </a:solidFill>
              </a:rPr>
              <a:t>ei</a:t>
            </a:r>
            <a:r>
              <a:rPr lang="en-GB" sz="1400" dirty="0">
                <a:solidFill>
                  <a:srgbClr val="FF0000"/>
                </a:solidFill>
              </a:rPr>
              <a:t> </a:t>
            </a:r>
            <a:r>
              <a:rPr lang="en-GB" sz="1400" dirty="0" err="1">
                <a:solidFill>
                  <a:srgbClr val="FF0000"/>
                </a:solidFill>
              </a:rPr>
              <a:t>sefydlu</a:t>
            </a:r>
            <a:endParaRPr lang="en-GB" sz="1400" dirty="0">
              <a:solidFill>
                <a:srgbClr val="FF0000"/>
              </a:solidFill>
            </a:endParaRPr>
          </a:p>
        </p:txBody>
      </p:sp>
    </p:spTree>
    <p:extLst>
      <p:ext uri="{BB962C8B-B14F-4D97-AF65-F5344CB8AC3E}">
        <p14:creationId xmlns:p14="http://schemas.microsoft.com/office/powerpoint/2010/main" val="29814223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285750" lvl="0" indent="-285750">
              <a:lnSpc>
                <a:spcPct val="100000"/>
              </a:lnSpc>
              <a:spcBef>
                <a:spcPts val="0"/>
              </a:spcBef>
            </a:pPr>
            <a:r>
              <a:rPr lang="en-GB" sz="2400" b="1" dirty="0">
                <a:solidFill>
                  <a:srgbClr val="FFFF00"/>
                </a:solidFill>
                <a:latin typeface="Arial" pitchFamily="34" charset="0"/>
                <a:ea typeface="+mn-ea"/>
                <a:cs typeface="Arial" pitchFamily="34" charset="0"/>
              </a:rPr>
              <a:t>1993</a:t>
            </a:r>
            <a:r>
              <a:rPr lang="en-GB" sz="2400" dirty="0">
                <a:solidFill>
                  <a:prstClr val="white"/>
                </a:solidFill>
                <a:latin typeface="Arial" pitchFamily="34" charset="0"/>
                <a:ea typeface="+mn-ea"/>
                <a:cs typeface="Arial" pitchFamily="34" charset="0"/>
              </a:rPr>
              <a:t> CCW Advisory paper </a:t>
            </a:r>
            <a:br>
              <a:rPr lang="en-GB" sz="2400" dirty="0">
                <a:solidFill>
                  <a:prstClr val="white"/>
                </a:solidFill>
                <a:latin typeface="Arial" pitchFamily="34" charset="0"/>
                <a:ea typeface="+mn-ea"/>
                <a:cs typeface="Arial" pitchFamily="34" charset="0"/>
              </a:rPr>
            </a:br>
            <a:br>
              <a:rPr lang="en-GB" sz="2400" dirty="0">
                <a:solidFill>
                  <a:prstClr val="white"/>
                </a:solidFill>
                <a:latin typeface="Arial" pitchFamily="34" charset="0"/>
                <a:ea typeface="+mn-ea"/>
                <a:cs typeface="Arial" pitchFamily="34" charset="0"/>
              </a:rPr>
            </a:br>
            <a:r>
              <a:rPr lang="en-GB" sz="2400" dirty="0">
                <a:solidFill>
                  <a:prstClr val="white"/>
                </a:solidFill>
                <a:latin typeface="Arial" pitchFamily="34" charset="0"/>
                <a:ea typeface="+mn-ea"/>
                <a:cs typeface="Arial" pitchFamily="34" charset="0"/>
              </a:rPr>
              <a:t>This identified </a:t>
            </a:r>
            <a:r>
              <a:rPr lang="en-GB" sz="2400" b="1" dirty="0">
                <a:solidFill>
                  <a:prstClr val="white"/>
                </a:solidFill>
                <a:latin typeface="Arial" pitchFamily="34" charset="0"/>
                <a:ea typeface="+mn-ea"/>
                <a:cs typeface="Arial" pitchFamily="34" charset="0"/>
              </a:rPr>
              <a:t>FIVE</a:t>
            </a:r>
            <a:r>
              <a:rPr lang="en-GB" sz="2400" dirty="0">
                <a:solidFill>
                  <a:prstClr val="white"/>
                </a:solidFill>
                <a:latin typeface="Arial" pitchFamily="34" charset="0"/>
                <a:ea typeface="+mn-ea"/>
                <a:cs typeface="Arial" pitchFamily="34" charset="0"/>
              </a:rPr>
              <a:t> elements which, when combined, constituted </a:t>
            </a:r>
            <a:r>
              <a:rPr lang="en-GB" sz="2400" b="1" dirty="0">
                <a:solidFill>
                  <a:prstClr val="white"/>
                </a:solidFill>
                <a:latin typeface="Arial" pitchFamily="34" charset="0"/>
                <a:ea typeface="+mn-ea"/>
                <a:cs typeface="Arial" pitchFamily="34" charset="0"/>
              </a:rPr>
              <a:t>Y </a:t>
            </a:r>
            <a:r>
              <a:rPr lang="en-GB" sz="2400" b="1" dirty="0">
                <a:solidFill>
                  <a:srgbClr val="FFFF00"/>
                </a:solidFill>
                <a:latin typeface="Arial" pitchFamily="34" charset="0"/>
                <a:ea typeface="+mn-ea"/>
                <a:cs typeface="Arial" pitchFamily="34" charset="0"/>
              </a:rPr>
              <a:t>CWRICWLWM CYMREIG at that time</a:t>
            </a:r>
            <a:r>
              <a:rPr lang="en-GB" sz="2400" b="1" dirty="0">
                <a:solidFill>
                  <a:prstClr val="white"/>
                </a:solidFill>
                <a:latin typeface="Arial" pitchFamily="34" charset="0"/>
                <a:ea typeface="+mn-ea"/>
                <a:cs typeface="Arial" pitchFamily="34" charset="0"/>
              </a:rPr>
              <a:t>. </a:t>
            </a:r>
            <a:br>
              <a:rPr lang="en-GB" sz="2400" b="1" dirty="0">
                <a:solidFill>
                  <a:prstClr val="white"/>
                </a:solidFill>
                <a:latin typeface="Arial" pitchFamily="34" charset="0"/>
                <a:ea typeface="+mn-ea"/>
                <a:cs typeface="Arial" pitchFamily="34" charset="0"/>
              </a:rPr>
            </a:br>
            <a:endParaRPr lang="en-GB" sz="2400" dirty="0"/>
          </a:p>
        </p:txBody>
      </p:sp>
      <p:sp>
        <p:nvSpPr>
          <p:cNvPr id="3" name="Content Placeholder 2"/>
          <p:cNvSpPr>
            <a:spLocks noGrp="1"/>
          </p:cNvSpPr>
          <p:nvPr>
            <p:ph idx="1"/>
          </p:nvPr>
        </p:nvSpPr>
        <p:spPr>
          <a:xfrm>
            <a:off x="1120000" y="1825625"/>
            <a:ext cx="10233800" cy="4096204"/>
          </a:xfrm>
        </p:spPr>
        <p:txBody>
          <a:bodyPr>
            <a:normAutofit/>
          </a:bodyPr>
          <a:lstStyle/>
          <a:p>
            <a:pPr marL="0" lvl="0" indent="0">
              <a:lnSpc>
                <a:spcPct val="100000"/>
              </a:lnSpc>
              <a:spcBef>
                <a:spcPts val="0"/>
              </a:spcBef>
              <a:buNone/>
            </a:pPr>
            <a:endParaRPr lang="en-GB" sz="2000" b="1" dirty="0">
              <a:solidFill>
                <a:schemeClr val="tx1"/>
              </a:solidFill>
              <a:latin typeface="Arial" pitchFamily="34" charset="0"/>
              <a:cs typeface="Arial" pitchFamily="34" charset="0"/>
            </a:endParaRPr>
          </a:p>
          <a:p>
            <a:pPr marL="0" lvl="0" indent="0">
              <a:lnSpc>
                <a:spcPct val="100000"/>
              </a:lnSpc>
              <a:spcBef>
                <a:spcPts val="0"/>
              </a:spcBef>
              <a:buNone/>
            </a:pPr>
            <a:r>
              <a:rPr lang="en-GB" sz="2400" dirty="0">
                <a:solidFill>
                  <a:schemeClr val="tx1"/>
                </a:solidFill>
                <a:latin typeface="Arial" pitchFamily="34" charset="0"/>
                <a:cs typeface="Arial" pitchFamily="34" charset="0"/>
              </a:rPr>
              <a:t>The </a:t>
            </a:r>
            <a:r>
              <a:rPr lang="en-GB" sz="2400" b="1" dirty="0">
                <a:solidFill>
                  <a:srgbClr val="FFFF00"/>
                </a:solidFill>
                <a:latin typeface="Arial" pitchFamily="34" charset="0"/>
                <a:cs typeface="Arial" pitchFamily="34" charset="0"/>
              </a:rPr>
              <a:t>FIVE</a:t>
            </a:r>
            <a:r>
              <a:rPr lang="en-GB" sz="2400" dirty="0">
                <a:solidFill>
                  <a:srgbClr val="FFFF00"/>
                </a:solidFill>
                <a:latin typeface="Arial" pitchFamily="34" charset="0"/>
                <a:cs typeface="Arial" pitchFamily="34" charset="0"/>
              </a:rPr>
              <a:t> elements </a:t>
            </a:r>
            <a:r>
              <a:rPr lang="en-GB" sz="2400" dirty="0">
                <a:solidFill>
                  <a:schemeClr val="tx1"/>
                </a:solidFill>
                <a:latin typeface="Arial" pitchFamily="34" charset="0"/>
                <a:cs typeface="Arial" pitchFamily="34" charset="0"/>
              </a:rPr>
              <a:t>were intended to develop in pupils:</a:t>
            </a:r>
          </a:p>
          <a:p>
            <a:pPr marL="0" lvl="0" indent="0">
              <a:lnSpc>
                <a:spcPct val="100000"/>
              </a:lnSpc>
              <a:spcBef>
                <a:spcPts val="0"/>
              </a:spcBef>
              <a:buNone/>
            </a:pPr>
            <a:endParaRPr lang="en-GB" sz="2400" dirty="0">
              <a:solidFill>
                <a:schemeClr val="tx1"/>
              </a:solidFill>
              <a:latin typeface="Arial" pitchFamily="34" charset="0"/>
              <a:cs typeface="Arial" pitchFamily="34" charset="0"/>
            </a:endParaRPr>
          </a:p>
          <a:p>
            <a:pPr marL="285750" lvl="0" indent="-285750">
              <a:lnSpc>
                <a:spcPct val="100000"/>
              </a:lnSpc>
              <a:spcBef>
                <a:spcPts val="0"/>
              </a:spcBef>
            </a:pPr>
            <a:r>
              <a:rPr lang="en-GB" sz="2400" dirty="0">
                <a:solidFill>
                  <a:schemeClr val="tx1"/>
                </a:solidFill>
                <a:latin typeface="Arial" pitchFamily="34" charset="0"/>
                <a:cs typeface="Arial" pitchFamily="34" charset="0"/>
              </a:rPr>
              <a:t>a sense of </a:t>
            </a:r>
            <a:r>
              <a:rPr lang="en-GB" sz="2400" b="1" dirty="0">
                <a:solidFill>
                  <a:srgbClr val="FFFF00"/>
                </a:solidFill>
                <a:latin typeface="Arial" pitchFamily="34" charset="0"/>
                <a:cs typeface="Arial" pitchFamily="34" charset="0"/>
              </a:rPr>
              <a:t>belonging</a:t>
            </a:r>
            <a:r>
              <a:rPr lang="en-GB" sz="2400" dirty="0">
                <a:solidFill>
                  <a:srgbClr val="FFFF00"/>
                </a:solidFill>
                <a:latin typeface="Arial" pitchFamily="34" charset="0"/>
                <a:cs typeface="Arial" pitchFamily="34" charset="0"/>
              </a:rPr>
              <a:t>;</a:t>
            </a:r>
          </a:p>
          <a:p>
            <a:pPr marL="285750" lvl="0" indent="-285750">
              <a:lnSpc>
                <a:spcPct val="100000"/>
              </a:lnSpc>
              <a:spcBef>
                <a:spcPts val="0"/>
              </a:spcBef>
            </a:pPr>
            <a:r>
              <a:rPr lang="en-GB" sz="2400" dirty="0">
                <a:solidFill>
                  <a:schemeClr val="tx1"/>
                </a:solidFill>
                <a:latin typeface="Arial" pitchFamily="34" charset="0"/>
                <a:cs typeface="Arial" pitchFamily="34" charset="0"/>
              </a:rPr>
              <a:t>a sense of </a:t>
            </a:r>
            <a:r>
              <a:rPr lang="en-GB" sz="2400" b="1" dirty="0">
                <a:solidFill>
                  <a:srgbClr val="FFFF00"/>
                </a:solidFill>
                <a:latin typeface="Arial" pitchFamily="34" charset="0"/>
                <a:cs typeface="Arial" pitchFamily="34" charset="0"/>
              </a:rPr>
              <a:t>place</a:t>
            </a:r>
            <a:r>
              <a:rPr lang="en-GB" sz="2400" dirty="0">
                <a:solidFill>
                  <a:schemeClr val="tx1"/>
                </a:solidFill>
                <a:latin typeface="Arial" pitchFamily="34" charset="0"/>
                <a:cs typeface="Arial" pitchFamily="34" charset="0"/>
              </a:rPr>
              <a:t> and </a:t>
            </a:r>
            <a:r>
              <a:rPr lang="en-GB" sz="2400" b="1" dirty="0">
                <a:solidFill>
                  <a:srgbClr val="FFFF00"/>
                </a:solidFill>
                <a:latin typeface="Arial" pitchFamily="34" charset="0"/>
                <a:cs typeface="Arial" pitchFamily="34" charset="0"/>
              </a:rPr>
              <a:t>heritage</a:t>
            </a:r>
            <a:r>
              <a:rPr lang="en-GB" sz="2400" dirty="0">
                <a:solidFill>
                  <a:schemeClr val="tx1"/>
                </a:solidFill>
                <a:latin typeface="Arial" pitchFamily="34" charset="0"/>
                <a:cs typeface="Arial" pitchFamily="34" charset="0"/>
              </a:rPr>
              <a:t>;</a:t>
            </a:r>
          </a:p>
          <a:p>
            <a:pPr marL="285750" lvl="0" indent="-285750">
              <a:lnSpc>
                <a:spcPct val="100000"/>
              </a:lnSpc>
              <a:spcBef>
                <a:spcPts val="0"/>
              </a:spcBef>
            </a:pPr>
            <a:r>
              <a:rPr lang="en-GB" sz="2400" dirty="0">
                <a:solidFill>
                  <a:schemeClr val="tx1"/>
                </a:solidFill>
                <a:latin typeface="Arial" pitchFamily="34" charset="0"/>
                <a:cs typeface="Arial" pitchFamily="34" charset="0"/>
              </a:rPr>
              <a:t>an awareness of the </a:t>
            </a:r>
            <a:r>
              <a:rPr lang="en-GB" sz="2400" dirty="0">
                <a:solidFill>
                  <a:srgbClr val="FFFF00"/>
                </a:solidFill>
                <a:latin typeface="Arial" pitchFamily="34" charset="0"/>
                <a:cs typeface="Arial" pitchFamily="34" charset="0"/>
              </a:rPr>
              <a:t>importance of </a:t>
            </a:r>
            <a:r>
              <a:rPr lang="en-GB" sz="2400" b="1" dirty="0">
                <a:solidFill>
                  <a:srgbClr val="FFFF00"/>
                </a:solidFill>
                <a:latin typeface="Arial" pitchFamily="34" charset="0"/>
                <a:cs typeface="Arial" pitchFamily="34" charset="0"/>
              </a:rPr>
              <a:t>language</a:t>
            </a:r>
            <a:r>
              <a:rPr lang="en-GB" sz="2400" dirty="0">
                <a:solidFill>
                  <a:srgbClr val="FFFF00"/>
                </a:solidFill>
                <a:latin typeface="Arial" pitchFamily="34" charset="0"/>
                <a:cs typeface="Arial" pitchFamily="34" charset="0"/>
              </a:rPr>
              <a:t> </a:t>
            </a:r>
            <a:r>
              <a:rPr lang="en-GB" sz="2400" dirty="0">
                <a:solidFill>
                  <a:schemeClr val="tx1"/>
                </a:solidFill>
                <a:latin typeface="Arial" pitchFamily="34" charset="0"/>
                <a:cs typeface="Arial" pitchFamily="34" charset="0"/>
              </a:rPr>
              <a:t>and </a:t>
            </a:r>
            <a:r>
              <a:rPr lang="en-GB" sz="2400" b="1" dirty="0">
                <a:solidFill>
                  <a:srgbClr val="FFFF00"/>
                </a:solidFill>
                <a:latin typeface="Arial" pitchFamily="34" charset="0"/>
                <a:cs typeface="Arial" pitchFamily="34" charset="0"/>
              </a:rPr>
              <a:t>literature</a:t>
            </a:r>
            <a:r>
              <a:rPr lang="en-GB" sz="2400" dirty="0">
                <a:solidFill>
                  <a:schemeClr val="tx1"/>
                </a:solidFill>
                <a:latin typeface="Arial" pitchFamily="34" charset="0"/>
                <a:cs typeface="Arial" pitchFamily="34" charset="0"/>
              </a:rPr>
              <a:t> in the </a:t>
            </a:r>
            <a:r>
              <a:rPr lang="en-GB" sz="2400" b="1" dirty="0">
                <a:solidFill>
                  <a:srgbClr val="FFFF00"/>
                </a:solidFill>
                <a:latin typeface="Arial" pitchFamily="34" charset="0"/>
                <a:cs typeface="Arial" pitchFamily="34" charset="0"/>
              </a:rPr>
              <a:t>history</a:t>
            </a:r>
            <a:r>
              <a:rPr lang="en-GB" sz="2400" dirty="0">
                <a:solidFill>
                  <a:srgbClr val="FFFF00"/>
                </a:solidFill>
                <a:latin typeface="Arial" pitchFamily="34" charset="0"/>
                <a:cs typeface="Arial" pitchFamily="34" charset="0"/>
              </a:rPr>
              <a:t> </a:t>
            </a:r>
            <a:r>
              <a:rPr lang="en-GB" sz="2400" dirty="0">
                <a:solidFill>
                  <a:schemeClr val="tx1"/>
                </a:solidFill>
                <a:latin typeface="Arial" pitchFamily="34" charset="0"/>
                <a:cs typeface="Arial" pitchFamily="34" charset="0"/>
              </a:rPr>
              <a:t>and life of Wales;</a:t>
            </a:r>
          </a:p>
          <a:p>
            <a:pPr marL="285750" lvl="0" indent="-285750">
              <a:lnSpc>
                <a:spcPct val="100000"/>
              </a:lnSpc>
              <a:spcBef>
                <a:spcPts val="0"/>
              </a:spcBef>
            </a:pPr>
            <a:r>
              <a:rPr lang="en-GB" sz="2400" dirty="0">
                <a:solidFill>
                  <a:schemeClr val="tx1"/>
                </a:solidFill>
                <a:latin typeface="Arial" pitchFamily="34" charset="0"/>
                <a:cs typeface="Arial" pitchFamily="34" charset="0"/>
              </a:rPr>
              <a:t>an understanding of the </a:t>
            </a:r>
            <a:r>
              <a:rPr lang="en-GB" sz="2400" b="1" dirty="0">
                <a:solidFill>
                  <a:srgbClr val="FFFF00"/>
                </a:solidFill>
                <a:latin typeface="Arial" pitchFamily="34" charset="0"/>
                <a:cs typeface="Arial" pitchFamily="34" charset="0"/>
              </a:rPr>
              <a:t>creative</a:t>
            </a:r>
            <a:r>
              <a:rPr lang="en-GB" sz="2400" dirty="0">
                <a:solidFill>
                  <a:schemeClr val="tx1"/>
                </a:solidFill>
                <a:latin typeface="Arial" pitchFamily="34" charset="0"/>
                <a:cs typeface="Arial" pitchFamily="34" charset="0"/>
              </a:rPr>
              <a:t> and </a:t>
            </a:r>
            <a:r>
              <a:rPr lang="en-GB" sz="2400" b="1" dirty="0">
                <a:solidFill>
                  <a:srgbClr val="FFFF00"/>
                </a:solidFill>
                <a:latin typeface="Arial" pitchFamily="34" charset="0"/>
                <a:cs typeface="Arial" pitchFamily="34" charset="0"/>
              </a:rPr>
              <a:t>expressive</a:t>
            </a:r>
            <a:r>
              <a:rPr lang="en-GB" sz="2400" b="1" dirty="0">
                <a:solidFill>
                  <a:schemeClr val="tx1"/>
                </a:solidFill>
                <a:latin typeface="Arial" pitchFamily="34" charset="0"/>
                <a:cs typeface="Arial" pitchFamily="34" charset="0"/>
              </a:rPr>
              <a:t> </a:t>
            </a:r>
            <a:r>
              <a:rPr lang="en-GB" sz="2400" b="1" dirty="0">
                <a:solidFill>
                  <a:srgbClr val="FFFF00"/>
                </a:solidFill>
                <a:latin typeface="Arial" pitchFamily="34" charset="0"/>
                <a:cs typeface="Arial" pitchFamily="34" charset="0"/>
              </a:rPr>
              <a:t>arts</a:t>
            </a:r>
            <a:r>
              <a:rPr lang="en-GB" sz="2400" b="1" dirty="0">
                <a:solidFill>
                  <a:schemeClr val="tx1"/>
                </a:solidFill>
                <a:latin typeface="Arial" pitchFamily="34" charset="0"/>
                <a:cs typeface="Arial" pitchFamily="34" charset="0"/>
              </a:rPr>
              <a:t> </a:t>
            </a:r>
            <a:r>
              <a:rPr lang="en-GB" sz="2400" dirty="0">
                <a:solidFill>
                  <a:schemeClr val="tx1"/>
                </a:solidFill>
                <a:latin typeface="Arial" pitchFamily="34" charset="0"/>
                <a:cs typeface="Arial" pitchFamily="34" charset="0"/>
              </a:rPr>
              <a:t>in Wales; and</a:t>
            </a:r>
          </a:p>
          <a:p>
            <a:pPr marL="285750" lvl="0" indent="-285750">
              <a:lnSpc>
                <a:spcPct val="100000"/>
              </a:lnSpc>
              <a:spcBef>
                <a:spcPts val="0"/>
              </a:spcBef>
            </a:pPr>
            <a:r>
              <a:rPr lang="en-GB" sz="2400" dirty="0">
                <a:solidFill>
                  <a:schemeClr val="tx1"/>
                </a:solidFill>
                <a:latin typeface="Arial" pitchFamily="34" charset="0"/>
                <a:cs typeface="Arial" pitchFamily="34" charset="0"/>
              </a:rPr>
              <a:t>an awareness of the factors that have shaped Welsh </a:t>
            </a:r>
            <a:r>
              <a:rPr lang="en-GB" sz="2400" b="1" dirty="0">
                <a:solidFill>
                  <a:srgbClr val="FFFF00"/>
                </a:solidFill>
                <a:latin typeface="Arial" pitchFamily="34" charset="0"/>
                <a:cs typeface="Arial" pitchFamily="34" charset="0"/>
              </a:rPr>
              <a:t>religious beliefs </a:t>
            </a:r>
            <a:r>
              <a:rPr lang="en-GB" sz="2400" dirty="0">
                <a:solidFill>
                  <a:srgbClr val="FFFF00"/>
                </a:solidFill>
                <a:latin typeface="Arial" pitchFamily="34" charset="0"/>
                <a:cs typeface="Arial" pitchFamily="34" charset="0"/>
              </a:rPr>
              <a:t>and </a:t>
            </a:r>
            <a:r>
              <a:rPr lang="en-GB" sz="2400" b="1" dirty="0">
                <a:solidFill>
                  <a:srgbClr val="FFFF00"/>
                </a:solidFill>
                <a:latin typeface="Arial" pitchFamily="34" charset="0"/>
                <a:cs typeface="Arial" pitchFamily="34" charset="0"/>
              </a:rPr>
              <a:t>practices</a:t>
            </a:r>
            <a:r>
              <a:rPr lang="en-GB" sz="2400" dirty="0">
                <a:solidFill>
                  <a:srgbClr val="FFFF00"/>
                </a:solidFill>
                <a:latin typeface="Arial" pitchFamily="34" charset="0"/>
                <a:cs typeface="Arial" pitchFamily="34" charset="0"/>
              </a:rPr>
              <a:t>.</a:t>
            </a:r>
            <a:endParaRPr lang="en-GB" sz="2400" dirty="0">
              <a:solidFill>
                <a:srgbClr val="FFFF00"/>
              </a:solidFill>
              <a:latin typeface="Calibri"/>
            </a:endParaRPr>
          </a:p>
          <a:p>
            <a:endParaRPr lang="en-GB" dirty="0"/>
          </a:p>
        </p:txBody>
      </p:sp>
      <p:sp>
        <p:nvSpPr>
          <p:cNvPr id="4" name="TextBox 3"/>
          <p:cNvSpPr txBox="1"/>
          <p:nvPr/>
        </p:nvSpPr>
        <p:spPr>
          <a:xfrm>
            <a:off x="8760823" y="6026331"/>
            <a:ext cx="2664824" cy="307777"/>
          </a:xfrm>
          <a:prstGeom prst="rect">
            <a:avLst/>
          </a:prstGeom>
          <a:noFill/>
        </p:spPr>
        <p:txBody>
          <a:bodyPr wrap="square" rtlCol="0">
            <a:spAutoFit/>
          </a:bodyPr>
          <a:lstStyle/>
          <a:p>
            <a:r>
              <a:rPr lang="en-GB" sz="1400" dirty="0" err="1">
                <a:solidFill>
                  <a:srgbClr val="FF0000"/>
                </a:solidFill>
              </a:rPr>
              <a:t>Papur</a:t>
            </a:r>
            <a:r>
              <a:rPr lang="en-GB" sz="1400" dirty="0">
                <a:solidFill>
                  <a:srgbClr val="FF0000"/>
                </a:solidFill>
              </a:rPr>
              <a:t> </a:t>
            </a:r>
            <a:r>
              <a:rPr lang="en-GB" sz="1400" dirty="0" err="1">
                <a:solidFill>
                  <a:srgbClr val="FF0000"/>
                </a:solidFill>
              </a:rPr>
              <a:t>ymgynghori</a:t>
            </a:r>
            <a:r>
              <a:rPr lang="en-GB" sz="1400" dirty="0">
                <a:solidFill>
                  <a:srgbClr val="FF0000"/>
                </a:solidFill>
              </a:rPr>
              <a:t> CCC 1993</a:t>
            </a:r>
          </a:p>
        </p:txBody>
      </p:sp>
    </p:spTree>
    <p:extLst>
      <p:ext uri="{BB962C8B-B14F-4D97-AF65-F5344CB8AC3E}">
        <p14:creationId xmlns:p14="http://schemas.microsoft.com/office/powerpoint/2010/main" val="42008450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 y="16879"/>
            <a:ext cx="11015388" cy="1248231"/>
          </a:xfrm>
        </p:spPr>
        <p:txBody>
          <a:bodyPr>
            <a:normAutofit fontScale="90000"/>
          </a:bodyPr>
          <a:lstStyle/>
          <a:p>
            <a:pPr lvl="0">
              <a:lnSpc>
                <a:spcPct val="100000"/>
              </a:lnSpc>
              <a:spcBef>
                <a:spcPts val="0"/>
              </a:spcBef>
            </a:pPr>
            <a:br>
              <a:rPr lang="en-GB" sz="2000" b="1" dirty="0">
                <a:solidFill>
                  <a:srgbClr val="FF0000"/>
                </a:solidFill>
                <a:latin typeface="Arial Black" pitchFamily="34" charset="0"/>
                <a:ea typeface="+mn-ea"/>
                <a:cs typeface="Arial" pitchFamily="34" charset="0"/>
              </a:rPr>
            </a:br>
            <a:r>
              <a:rPr lang="en-GB" sz="2000" b="1" u="sng" dirty="0">
                <a:solidFill>
                  <a:schemeClr val="tx1"/>
                </a:solidFill>
                <a:latin typeface="Arial Black" pitchFamily="34" charset="0"/>
                <a:ea typeface="+mn-ea"/>
                <a:cs typeface="Arial" pitchFamily="34" charset="0"/>
              </a:rPr>
              <a:t>THE DEVELOPMENT OF Y </a:t>
            </a:r>
            <a:r>
              <a:rPr lang="en-GB" sz="2000" b="1" u="sng" dirty="0">
                <a:solidFill>
                  <a:srgbClr val="FFFF00"/>
                </a:solidFill>
                <a:latin typeface="Arial Black" pitchFamily="34" charset="0"/>
                <a:ea typeface="+mn-ea"/>
                <a:cs typeface="Arial" pitchFamily="34" charset="0"/>
              </a:rPr>
              <a:t>CWRICWLWM CYMREIG</a:t>
            </a:r>
            <a:br>
              <a:rPr lang="en-GB" sz="2000" b="1" dirty="0">
                <a:solidFill>
                  <a:schemeClr val="tx1"/>
                </a:solidFill>
                <a:latin typeface="Arial Black" pitchFamily="34" charset="0"/>
                <a:ea typeface="+mn-ea"/>
                <a:cs typeface="Arial" pitchFamily="34" charset="0"/>
              </a:rPr>
            </a:br>
            <a:endParaRPr lang="en-GB" dirty="0">
              <a:solidFill>
                <a:schemeClr val="tx1"/>
              </a:solidFill>
            </a:endParaRPr>
          </a:p>
        </p:txBody>
      </p:sp>
      <p:sp>
        <p:nvSpPr>
          <p:cNvPr id="3" name="Content Placeholder 2"/>
          <p:cNvSpPr>
            <a:spLocks noGrp="1"/>
          </p:cNvSpPr>
          <p:nvPr>
            <p:ph idx="1"/>
          </p:nvPr>
        </p:nvSpPr>
        <p:spPr>
          <a:xfrm>
            <a:off x="182880" y="1944543"/>
            <a:ext cx="12009120" cy="3432145"/>
          </a:xfrm>
        </p:spPr>
        <p:txBody>
          <a:bodyPr>
            <a:normAutofit/>
          </a:bodyPr>
          <a:lstStyle/>
          <a:p>
            <a:pPr marL="285750" lvl="0" indent="-285750">
              <a:lnSpc>
                <a:spcPct val="100000"/>
              </a:lnSpc>
              <a:spcBef>
                <a:spcPts val="0"/>
              </a:spcBef>
            </a:pPr>
            <a:r>
              <a:rPr lang="en-GB" sz="2000" dirty="0">
                <a:solidFill>
                  <a:schemeClr val="tx1"/>
                </a:solidFill>
                <a:cs typeface="Arial" pitchFamily="34" charset="0"/>
              </a:rPr>
              <a:t>The National Curriculum provided Wales with</a:t>
            </a:r>
          </a:p>
          <a:p>
            <a:pPr marL="285750" lvl="0" indent="-285750">
              <a:lnSpc>
                <a:spcPct val="100000"/>
              </a:lnSpc>
              <a:spcBef>
                <a:spcPts val="0"/>
              </a:spcBef>
            </a:pPr>
            <a:endParaRPr lang="en-GB" sz="2000" dirty="0">
              <a:solidFill>
                <a:schemeClr val="tx1"/>
              </a:solidFill>
              <a:cs typeface="Arial" pitchFamily="34" charset="0"/>
            </a:endParaRPr>
          </a:p>
          <a:p>
            <a:pPr marL="285750" lvl="0" indent="-285750">
              <a:lnSpc>
                <a:spcPct val="100000"/>
              </a:lnSpc>
              <a:spcBef>
                <a:spcPts val="0"/>
              </a:spcBef>
            </a:pPr>
            <a:r>
              <a:rPr lang="en-GB" sz="2000" dirty="0">
                <a:solidFill>
                  <a:schemeClr val="tx1"/>
                </a:solidFill>
                <a:cs typeface="Arial" pitchFamily="34" charset="0"/>
              </a:rPr>
              <a:t> a more </a:t>
            </a:r>
            <a:r>
              <a:rPr lang="en-GB" sz="2400" b="1" dirty="0">
                <a:solidFill>
                  <a:srgbClr val="FFFF00"/>
                </a:solidFill>
                <a:cs typeface="Arial" pitchFamily="34" charset="0"/>
              </a:rPr>
              <a:t>DISTINCTIVE</a:t>
            </a:r>
            <a:r>
              <a:rPr lang="en-GB" sz="2000" dirty="0">
                <a:solidFill>
                  <a:schemeClr val="tx1"/>
                </a:solidFill>
                <a:cs typeface="Arial" pitchFamily="34" charset="0"/>
              </a:rPr>
              <a:t> curriculum than ever before.</a:t>
            </a:r>
          </a:p>
          <a:p>
            <a:pPr marL="285750" lvl="0" indent="-285750">
              <a:lnSpc>
                <a:spcPct val="100000"/>
              </a:lnSpc>
              <a:spcBef>
                <a:spcPts val="0"/>
              </a:spcBef>
            </a:pPr>
            <a:endParaRPr lang="en-GB" sz="2000" dirty="0">
              <a:solidFill>
                <a:schemeClr val="tx1"/>
              </a:solidFill>
              <a:cs typeface="Arial" pitchFamily="34" charset="0"/>
            </a:endParaRPr>
          </a:p>
          <a:p>
            <a:pPr marL="0" lvl="0" indent="0">
              <a:lnSpc>
                <a:spcPct val="100000"/>
              </a:lnSpc>
              <a:spcBef>
                <a:spcPts val="0"/>
              </a:spcBef>
              <a:buNone/>
            </a:pPr>
            <a:endParaRPr lang="en-GB" sz="2000" dirty="0">
              <a:solidFill>
                <a:schemeClr val="tx1"/>
              </a:solidFill>
              <a:cs typeface="Arial" pitchFamily="34" charset="0"/>
            </a:endParaRPr>
          </a:p>
          <a:p>
            <a:pPr marL="285750" lvl="0" indent="-285750">
              <a:lnSpc>
                <a:spcPct val="100000"/>
              </a:lnSpc>
              <a:spcBef>
                <a:spcPts val="0"/>
              </a:spcBef>
            </a:pPr>
            <a:r>
              <a:rPr lang="en-GB" sz="2400" dirty="0">
                <a:solidFill>
                  <a:srgbClr val="FFFF00"/>
                </a:solidFill>
                <a:cs typeface="Arial" pitchFamily="34" charset="0"/>
              </a:rPr>
              <a:t>Welsh</a:t>
            </a:r>
            <a:r>
              <a:rPr lang="en-GB" sz="2400" dirty="0">
                <a:solidFill>
                  <a:schemeClr val="tx1"/>
                </a:solidFill>
                <a:cs typeface="Arial" pitchFamily="34" charset="0"/>
              </a:rPr>
              <a:t> </a:t>
            </a:r>
            <a:r>
              <a:rPr lang="en-GB" sz="2000" dirty="0">
                <a:solidFill>
                  <a:schemeClr val="tx1"/>
                </a:solidFill>
                <a:cs typeface="Arial" pitchFamily="34" charset="0"/>
              </a:rPr>
              <a:t>became a  </a:t>
            </a:r>
            <a:r>
              <a:rPr lang="en-GB" sz="2000" b="1" dirty="0">
                <a:solidFill>
                  <a:schemeClr val="tx1"/>
                </a:solidFill>
                <a:cs typeface="Arial" pitchFamily="34" charset="0"/>
              </a:rPr>
              <a:t>CORE </a:t>
            </a:r>
            <a:r>
              <a:rPr lang="en-GB" sz="2000" dirty="0">
                <a:solidFill>
                  <a:schemeClr val="tx1"/>
                </a:solidFill>
                <a:cs typeface="Arial" pitchFamily="34" charset="0"/>
              </a:rPr>
              <a:t>subject in Welsh medium schools and a  foundation subject in all other schools;</a:t>
            </a:r>
          </a:p>
          <a:p>
            <a:pPr marL="285750" lvl="0" indent="-285750">
              <a:lnSpc>
                <a:spcPct val="100000"/>
              </a:lnSpc>
              <a:spcBef>
                <a:spcPts val="0"/>
              </a:spcBef>
            </a:pPr>
            <a:endParaRPr lang="en-GB" sz="2000" dirty="0">
              <a:solidFill>
                <a:schemeClr val="tx1"/>
              </a:solidFill>
              <a:cs typeface="Arial" pitchFamily="34" charset="0"/>
            </a:endParaRPr>
          </a:p>
          <a:p>
            <a:pPr marL="0" lvl="0" indent="0">
              <a:lnSpc>
                <a:spcPct val="100000"/>
              </a:lnSpc>
              <a:spcBef>
                <a:spcPts val="0"/>
              </a:spcBef>
              <a:buNone/>
            </a:pPr>
            <a:endParaRPr lang="en-GB" sz="2000" dirty="0">
              <a:solidFill>
                <a:schemeClr val="tx1"/>
              </a:solidFill>
              <a:cs typeface="Arial" pitchFamily="34" charset="0"/>
            </a:endParaRPr>
          </a:p>
          <a:p>
            <a:pPr marL="285750" lvl="0" indent="-285750">
              <a:lnSpc>
                <a:spcPct val="100000"/>
              </a:lnSpc>
              <a:spcBef>
                <a:spcPts val="0"/>
              </a:spcBef>
            </a:pPr>
            <a:r>
              <a:rPr lang="en-GB" sz="2400" dirty="0">
                <a:solidFill>
                  <a:srgbClr val="FFFF00"/>
                </a:solidFill>
                <a:cs typeface="Arial" pitchFamily="34" charset="0"/>
              </a:rPr>
              <a:t>Art, History, Geography and Music </a:t>
            </a:r>
            <a:r>
              <a:rPr lang="en-GB" sz="2000" dirty="0">
                <a:solidFill>
                  <a:schemeClr val="tx1"/>
                </a:solidFill>
                <a:cs typeface="Arial" pitchFamily="34" charset="0"/>
              </a:rPr>
              <a:t>had their own statutory orders in Wales which were </a:t>
            </a:r>
            <a:r>
              <a:rPr lang="en-GB" sz="2000" b="1" dirty="0">
                <a:solidFill>
                  <a:schemeClr val="tx1"/>
                </a:solidFill>
                <a:cs typeface="Arial" pitchFamily="34" charset="0"/>
              </a:rPr>
              <a:t>DISTINCT</a:t>
            </a:r>
            <a:r>
              <a:rPr lang="en-GB" sz="2000" dirty="0">
                <a:solidFill>
                  <a:schemeClr val="tx1"/>
                </a:solidFill>
                <a:cs typeface="Arial" pitchFamily="34" charset="0"/>
              </a:rPr>
              <a:t> from those in England;</a:t>
            </a:r>
          </a:p>
          <a:p>
            <a:pPr marL="0" lvl="0" indent="0">
              <a:lnSpc>
                <a:spcPct val="100000"/>
              </a:lnSpc>
              <a:spcBef>
                <a:spcPts val="0"/>
              </a:spcBef>
              <a:buNone/>
            </a:pPr>
            <a:endParaRPr lang="en-GB" sz="2000" dirty="0">
              <a:solidFill>
                <a:schemeClr val="tx1"/>
              </a:solidFill>
              <a:cs typeface="Arial" pitchFamily="34" charset="0"/>
            </a:endParaRPr>
          </a:p>
          <a:p>
            <a:pPr marL="0" indent="0">
              <a:buNone/>
            </a:pPr>
            <a:endParaRPr lang="en-GB" dirty="0"/>
          </a:p>
        </p:txBody>
      </p:sp>
      <p:sp>
        <p:nvSpPr>
          <p:cNvPr id="5" name="TextBox 4"/>
          <p:cNvSpPr txBox="1"/>
          <p:nvPr/>
        </p:nvSpPr>
        <p:spPr>
          <a:xfrm>
            <a:off x="182880" y="1034278"/>
            <a:ext cx="5022937" cy="461665"/>
          </a:xfrm>
          <a:prstGeom prst="rect">
            <a:avLst/>
          </a:prstGeom>
          <a:noFill/>
        </p:spPr>
        <p:txBody>
          <a:bodyPr wrap="square" rtlCol="0">
            <a:spAutoFit/>
          </a:bodyPr>
          <a:lstStyle/>
          <a:p>
            <a:r>
              <a:rPr lang="en-GB" sz="2400" dirty="0"/>
              <a:t>As a result of progressive changes : </a:t>
            </a:r>
          </a:p>
        </p:txBody>
      </p:sp>
      <p:sp>
        <p:nvSpPr>
          <p:cNvPr id="7" name="TextBox 6"/>
          <p:cNvSpPr txBox="1"/>
          <p:nvPr/>
        </p:nvSpPr>
        <p:spPr>
          <a:xfrm>
            <a:off x="-51858" y="5745306"/>
            <a:ext cx="5742432" cy="646331"/>
          </a:xfrm>
          <a:prstGeom prst="rect">
            <a:avLst/>
          </a:prstGeom>
          <a:noFill/>
        </p:spPr>
        <p:txBody>
          <a:bodyPr wrap="square" rtlCol="0">
            <a:spAutoFit/>
          </a:bodyPr>
          <a:lstStyle/>
          <a:p>
            <a:endParaRPr lang="en-GB" dirty="0">
              <a:solidFill>
                <a:srgbClr val="FF0000"/>
              </a:solidFill>
            </a:endParaRPr>
          </a:p>
          <a:p>
            <a:endParaRPr lang="en-GB" dirty="0"/>
          </a:p>
        </p:txBody>
      </p:sp>
      <p:sp>
        <p:nvSpPr>
          <p:cNvPr id="4" name="TextBox 3"/>
          <p:cNvSpPr txBox="1"/>
          <p:nvPr/>
        </p:nvSpPr>
        <p:spPr>
          <a:xfrm>
            <a:off x="8543109" y="6083860"/>
            <a:ext cx="3552142" cy="307777"/>
          </a:xfrm>
          <a:prstGeom prst="rect">
            <a:avLst/>
          </a:prstGeom>
          <a:noFill/>
        </p:spPr>
        <p:txBody>
          <a:bodyPr wrap="square" rtlCol="0">
            <a:spAutoFit/>
          </a:bodyPr>
          <a:lstStyle/>
          <a:p>
            <a:r>
              <a:rPr lang="en-GB" sz="1400" dirty="0" err="1">
                <a:solidFill>
                  <a:srgbClr val="FF0000"/>
                </a:solidFill>
              </a:rPr>
              <a:t>Datblygiad</a:t>
            </a:r>
            <a:r>
              <a:rPr lang="en-GB" sz="1400" dirty="0">
                <a:solidFill>
                  <a:srgbClr val="FF0000"/>
                </a:solidFill>
              </a:rPr>
              <a:t> o </a:t>
            </a:r>
            <a:r>
              <a:rPr lang="en-GB" sz="1400" dirty="0" err="1">
                <a:solidFill>
                  <a:srgbClr val="FF0000"/>
                </a:solidFill>
              </a:rPr>
              <a:t>gwricwlwm</a:t>
            </a:r>
            <a:r>
              <a:rPr lang="en-GB" sz="1400" dirty="0">
                <a:solidFill>
                  <a:srgbClr val="FF0000"/>
                </a:solidFill>
              </a:rPr>
              <a:t> </a:t>
            </a:r>
            <a:r>
              <a:rPr lang="en-GB" sz="1400" dirty="0" err="1">
                <a:solidFill>
                  <a:srgbClr val="FF0000"/>
                </a:solidFill>
              </a:rPr>
              <a:t>unigryw</a:t>
            </a:r>
            <a:endParaRPr lang="en-GB" sz="1400" dirty="0">
              <a:solidFill>
                <a:srgbClr val="FF0000"/>
              </a:solidFill>
            </a:endParaRPr>
          </a:p>
        </p:txBody>
      </p:sp>
    </p:spTree>
    <p:extLst>
      <p:ext uri="{BB962C8B-B14F-4D97-AF65-F5344CB8AC3E}">
        <p14:creationId xmlns:p14="http://schemas.microsoft.com/office/powerpoint/2010/main" val="19766151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600" y="272483"/>
            <a:ext cx="10998200" cy="1553142"/>
          </a:xfrm>
        </p:spPr>
        <p:txBody>
          <a:bodyPr>
            <a:normAutofit fontScale="90000"/>
          </a:bodyPr>
          <a:lstStyle/>
          <a:p>
            <a:pPr marL="228600" lvl="0" indent="-228600">
              <a:spcBef>
                <a:spcPts val="1000"/>
              </a:spcBef>
            </a:pPr>
            <a:br>
              <a:rPr lang="en-GB" sz="28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latin typeface="Calibri" panose="020F0502020204030204" pitchFamily="34" charset="0"/>
                <a:ea typeface="Calibri" panose="020F0502020204030204" pitchFamily="34" charset="0"/>
                <a:cs typeface="Times New Roman" panose="02020603050405020304" pitchFamily="18" charset="0"/>
              </a:rPr>
            </a:br>
            <a:r>
              <a:rPr lang="en-GB" sz="31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latin typeface="Calibri" panose="020F0502020204030204" pitchFamily="34" charset="0"/>
                <a:ea typeface="Calibri" panose="020F0502020204030204" pitchFamily="34" charset="0"/>
                <a:cs typeface="Times New Roman" panose="02020603050405020304" pitchFamily="18" charset="0"/>
              </a:rPr>
              <a:t>An outcome of devolution in 1999 was the development of an increasingly independent education system in Wales. </a:t>
            </a:r>
            <a:br>
              <a:rPr lang="en-GB" sz="28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latin typeface="Calibri" panose="020F0502020204030204" pitchFamily="34" charset="0"/>
                <a:ea typeface="Calibri" panose="020F0502020204030204" pitchFamily="34" charset="0"/>
                <a:cs typeface="Times New Roman" panose="02020603050405020304" pitchFamily="18" charset="0"/>
              </a:rPr>
            </a:br>
            <a:br>
              <a:rPr lang="en-GB" sz="28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ea typeface="+mn-ea"/>
                <a:cs typeface="+mn-cs"/>
              </a:rPr>
            </a:br>
            <a:endParaRPr lang="en-GB"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2984312183"/>
              </p:ext>
            </p:extLst>
          </p:nvPr>
        </p:nvGraphicFramePr>
        <p:xfrm>
          <a:off x="355600" y="1825625"/>
          <a:ext cx="10998200" cy="4466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0" name="Straight Arrow Connector 9"/>
          <p:cNvCxnSpPr/>
          <p:nvPr/>
        </p:nvCxnSpPr>
        <p:spPr>
          <a:xfrm>
            <a:off x="8625831" y="3309258"/>
            <a:ext cx="836909" cy="10848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a:off x="5810367" y="3309258"/>
            <a:ext cx="721452" cy="11003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355600" y="4409638"/>
            <a:ext cx="3018971" cy="461665"/>
          </a:xfrm>
          <a:prstGeom prst="rect">
            <a:avLst/>
          </a:prstGeom>
          <a:noFill/>
        </p:spPr>
        <p:txBody>
          <a:bodyPr wrap="square" rtlCol="0">
            <a:spAutoFit/>
          </a:bodyPr>
          <a:lstStyle/>
          <a:p>
            <a:r>
              <a:rPr lang="en-GB" sz="2400" dirty="0"/>
              <a:t>Following Devolution</a:t>
            </a:r>
          </a:p>
        </p:txBody>
      </p:sp>
      <p:sp>
        <p:nvSpPr>
          <p:cNvPr id="3" name="TextBox 2"/>
          <p:cNvSpPr txBox="1"/>
          <p:nvPr/>
        </p:nvSpPr>
        <p:spPr>
          <a:xfrm>
            <a:off x="4985084" y="5893271"/>
            <a:ext cx="6368716" cy="461665"/>
          </a:xfrm>
          <a:prstGeom prst="rect">
            <a:avLst/>
          </a:prstGeom>
          <a:noFill/>
        </p:spPr>
        <p:txBody>
          <a:bodyPr wrap="square" rtlCol="0">
            <a:spAutoFit/>
          </a:bodyPr>
          <a:lstStyle/>
          <a:p>
            <a:r>
              <a:rPr lang="en-GB" sz="2400" dirty="0"/>
              <a:t>1999  </a:t>
            </a:r>
            <a:r>
              <a:rPr lang="en-GB" dirty="0"/>
              <a:t>                                                                      </a:t>
            </a:r>
            <a:r>
              <a:rPr lang="en-GB" sz="2400" dirty="0"/>
              <a:t> 1999</a:t>
            </a:r>
          </a:p>
        </p:txBody>
      </p:sp>
      <p:sp>
        <p:nvSpPr>
          <p:cNvPr id="4" name="TextBox 3"/>
          <p:cNvSpPr txBox="1"/>
          <p:nvPr/>
        </p:nvSpPr>
        <p:spPr>
          <a:xfrm>
            <a:off x="10215154" y="6550223"/>
            <a:ext cx="1976846" cy="307777"/>
          </a:xfrm>
          <a:prstGeom prst="rect">
            <a:avLst/>
          </a:prstGeom>
          <a:noFill/>
        </p:spPr>
        <p:txBody>
          <a:bodyPr wrap="square" rtlCol="0">
            <a:spAutoFit/>
          </a:bodyPr>
          <a:lstStyle/>
          <a:p>
            <a:r>
              <a:rPr lang="en-GB" sz="1400" dirty="0">
                <a:solidFill>
                  <a:srgbClr val="FF0000"/>
                </a:solidFill>
              </a:rPr>
              <a:t>O </a:t>
            </a:r>
            <a:r>
              <a:rPr lang="en-GB" sz="1400" dirty="0" err="1">
                <a:solidFill>
                  <a:srgbClr val="FF0000"/>
                </a:solidFill>
              </a:rPr>
              <a:t>ganlyniad</a:t>
            </a:r>
            <a:r>
              <a:rPr lang="en-GB" sz="1400" dirty="0">
                <a:solidFill>
                  <a:srgbClr val="FF0000"/>
                </a:solidFill>
              </a:rPr>
              <a:t> </a:t>
            </a:r>
            <a:r>
              <a:rPr lang="en-GB" sz="1400" dirty="0" err="1">
                <a:solidFill>
                  <a:srgbClr val="FF0000"/>
                </a:solidFill>
              </a:rPr>
              <a:t>i</a:t>
            </a:r>
            <a:r>
              <a:rPr lang="en-GB" sz="1400" dirty="0">
                <a:solidFill>
                  <a:srgbClr val="FF0000"/>
                </a:solidFill>
              </a:rPr>
              <a:t> </a:t>
            </a:r>
            <a:r>
              <a:rPr lang="en-GB" sz="1400" dirty="0" err="1">
                <a:solidFill>
                  <a:srgbClr val="FF0000"/>
                </a:solidFill>
              </a:rPr>
              <a:t>ddatganoli</a:t>
            </a:r>
            <a:endParaRPr lang="en-GB" sz="1400" dirty="0">
              <a:solidFill>
                <a:srgbClr val="FF0000"/>
              </a:solidFill>
            </a:endParaRPr>
          </a:p>
        </p:txBody>
      </p:sp>
    </p:spTree>
    <p:extLst>
      <p:ext uri="{BB962C8B-B14F-4D97-AF65-F5344CB8AC3E}">
        <p14:creationId xmlns:p14="http://schemas.microsoft.com/office/powerpoint/2010/main" val="5273505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064" y="270767"/>
            <a:ext cx="11370956" cy="1373721"/>
          </a:xfrm>
        </p:spPr>
        <p:txBody>
          <a:bodyPr>
            <a:normAutofit/>
          </a:bodyPr>
          <a:lstStyle/>
          <a:p>
            <a:pPr marL="228600" indent="-228600">
              <a:spcBef>
                <a:spcPts val="1000"/>
              </a:spcBef>
            </a:pPr>
            <a:r>
              <a:rPr lang="en-GB" sz="28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latin typeface="Calibri" panose="020F0502020204030204" pitchFamily="34" charset="0"/>
                <a:ea typeface="Calibri" panose="020F0502020204030204" pitchFamily="34" charset="0"/>
                <a:cs typeface="Times New Roman" panose="02020603050405020304" pitchFamily="18" charset="0"/>
              </a:rPr>
              <a:t>   </a:t>
            </a:r>
            <a:r>
              <a:rPr lang="en-GB" sz="28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ea typeface="Calibri" panose="020F0502020204030204" pitchFamily="34" charset="0"/>
                <a:cs typeface="Times New Roman" panose="02020603050405020304" pitchFamily="18" charset="0"/>
              </a:rPr>
              <a:t>Pupils should be given opportunities, where appropriate to develop and apply knowledge and understanding of the following characteristics of Wales:</a:t>
            </a:r>
            <a:br>
              <a:rPr lang="en-GB" sz="28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ea typeface="Calibri" panose="020F0502020204030204" pitchFamily="34" charset="0"/>
                <a:cs typeface="Times New Roman" panose="02020603050405020304" pitchFamily="18" charset="0"/>
              </a:rPr>
            </a:br>
            <a:endParaRPr lang="en-GB" sz="900" dirty="0">
              <a:solidFill>
                <a:srgbClr val="FF0000"/>
              </a:solidFill>
            </a:endParaRP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3096803445"/>
              </p:ext>
            </p:extLst>
          </p:nvPr>
        </p:nvGraphicFramePr>
        <p:xfrm>
          <a:off x="578064" y="1764665"/>
          <a:ext cx="10515600" cy="4466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Left-Right Arrow 2"/>
          <p:cNvSpPr/>
          <p:nvPr/>
        </p:nvSpPr>
        <p:spPr>
          <a:xfrm>
            <a:off x="5835864" y="4507441"/>
            <a:ext cx="4742482" cy="1511945"/>
          </a:xfrm>
          <a:prstGeom prst="lef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6948580" y="4888698"/>
            <a:ext cx="3068877" cy="646331"/>
          </a:xfrm>
          <a:prstGeom prst="rect">
            <a:avLst/>
          </a:prstGeom>
          <a:noFill/>
        </p:spPr>
        <p:txBody>
          <a:bodyPr wrap="square" rtlCol="0">
            <a:spAutoFit/>
          </a:bodyPr>
          <a:lstStyle/>
          <a:p>
            <a:r>
              <a:rPr lang="en-GB" dirty="0"/>
              <a:t>The Curriculum </a:t>
            </a:r>
            <a:r>
              <a:rPr lang="en-GB" dirty="0" err="1"/>
              <a:t>Cymreig</a:t>
            </a:r>
            <a:endParaRPr lang="en-GB" dirty="0"/>
          </a:p>
          <a:p>
            <a:r>
              <a:rPr lang="en-GB" dirty="0"/>
              <a:t>Y </a:t>
            </a:r>
            <a:r>
              <a:rPr lang="en-GB" dirty="0" err="1"/>
              <a:t>Cwricwlwm</a:t>
            </a:r>
            <a:r>
              <a:rPr lang="en-GB" dirty="0"/>
              <a:t> </a:t>
            </a:r>
            <a:r>
              <a:rPr lang="en-GB" dirty="0" err="1"/>
              <a:t>Cymreig</a:t>
            </a:r>
            <a:endParaRPr lang="en-GB" dirty="0"/>
          </a:p>
        </p:txBody>
      </p:sp>
      <p:sp>
        <p:nvSpPr>
          <p:cNvPr id="6" name="TextBox 5"/>
          <p:cNvSpPr txBox="1"/>
          <p:nvPr/>
        </p:nvSpPr>
        <p:spPr>
          <a:xfrm>
            <a:off x="1254074" y="1857098"/>
            <a:ext cx="4066472" cy="3662541"/>
          </a:xfrm>
          <a:prstGeom prst="rect">
            <a:avLst/>
          </a:prstGeom>
          <a:noFill/>
        </p:spPr>
        <p:txBody>
          <a:bodyPr wrap="square" rtlCol="0">
            <a:spAutoFit/>
          </a:bodyPr>
          <a:lstStyle/>
          <a:p>
            <a:pPr marL="285750" lvl="0" indent="-285750">
              <a:buFont typeface="Arial" panose="020B0604020202020204" pitchFamily="34" charset="0"/>
              <a:buChar char="•"/>
            </a:pPr>
            <a:endParaRPr lang="en-GB" sz="2000" b="1" dirty="0">
              <a:gradFill>
                <a:gsLst>
                  <a:gs pos="34000">
                    <a:prstClr val="white">
                      <a:lumMod val="93000"/>
                    </a:prstClr>
                  </a:gs>
                  <a:gs pos="0">
                    <a:prstClr val="black">
                      <a:lumMod val="25000"/>
                      <a:lumOff val="75000"/>
                    </a:prstClr>
                  </a:gs>
                  <a:gs pos="100000">
                    <a:srgbClr val="94D7E4">
                      <a:lumMod val="0"/>
                      <a:lumOff val="100000"/>
                    </a:srgbClr>
                  </a:gs>
                </a:gsLst>
                <a:lin ang="4800000" scaled="0"/>
              </a:gradFill>
              <a:cs typeface="Times New Roman" panose="02020603050405020304" pitchFamily="18" charset="0"/>
            </a:endParaRPr>
          </a:p>
          <a:p>
            <a:pPr marL="285750" lvl="0" indent="-285750">
              <a:buFont typeface="Arial" panose="020B0604020202020204" pitchFamily="34" charset="0"/>
              <a:buChar char="•"/>
            </a:pPr>
            <a:r>
              <a:rPr lang="en-GB" sz="2800" b="1" dirty="0">
                <a:solidFill>
                  <a:srgbClr val="FFFF00"/>
                </a:solidFill>
                <a:cs typeface="Arial" pitchFamily="34" charset="0"/>
              </a:rPr>
              <a:t>CULTURAL</a:t>
            </a:r>
            <a:r>
              <a:rPr lang="en-GB" sz="2800" dirty="0">
                <a:solidFill>
                  <a:prstClr val="black"/>
                </a:solidFill>
                <a:cs typeface="Arial" pitchFamily="34" charset="0"/>
              </a:rPr>
              <a:t>,</a:t>
            </a:r>
          </a:p>
          <a:p>
            <a:pPr marL="285750" lvl="0" indent="-285750">
              <a:buFont typeface="Arial" panose="020B0604020202020204" pitchFamily="34" charset="0"/>
              <a:buChar char="•"/>
            </a:pPr>
            <a:r>
              <a:rPr lang="en-GB" sz="2800" dirty="0">
                <a:solidFill>
                  <a:srgbClr val="FF0000"/>
                </a:solidFill>
                <a:cs typeface="Arial" pitchFamily="34" charset="0"/>
              </a:rPr>
              <a:t> </a:t>
            </a:r>
            <a:r>
              <a:rPr lang="en-GB" sz="2800" b="1" dirty="0">
                <a:solidFill>
                  <a:srgbClr val="FF0000"/>
                </a:solidFill>
                <a:cs typeface="Arial" pitchFamily="34" charset="0"/>
              </a:rPr>
              <a:t>ECONOMIC, </a:t>
            </a:r>
          </a:p>
          <a:p>
            <a:pPr marL="285750" lvl="0" indent="-285750">
              <a:buFont typeface="Arial" panose="020B0604020202020204" pitchFamily="34" charset="0"/>
              <a:buChar char="•"/>
            </a:pPr>
            <a:r>
              <a:rPr lang="en-GB" sz="2800" b="1" dirty="0">
                <a:solidFill>
                  <a:srgbClr val="00B050"/>
                </a:solidFill>
                <a:cs typeface="Arial" pitchFamily="34" charset="0"/>
              </a:rPr>
              <a:t>ENVIRONMENTAL</a:t>
            </a:r>
            <a:r>
              <a:rPr lang="en-GB" sz="2800" dirty="0">
                <a:solidFill>
                  <a:prstClr val="black"/>
                </a:solidFill>
                <a:cs typeface="Arial" pitchFamily="34" charset="0"/>
              </a:rPr>
              <a:t>,</a:t>
            </a:r>
          </a:p>
          <a:p>
            <a:pPr marL="285750" lvl="0" indent="-285750">
              <a:buFont typeface="Arial" panose="020B0604020202020204" pitchFamily="34" charset="0"/>
              <a:buChar char="•"/>
            </a:pPr>
            <a:r>
              <a:rPr lang="en-GB" sz="2800" dirty="0">
                <a:solidFill>
                  <a:prstClr val="black"/>
                </a:solidFill>
                <a:cs typeface="Arial" pitchFamily="34" charset="0"/>
              </a:rPr>
              <a:t> </a:t>
            </a:r>
            <a:r>
              <a:rPr lang="en-GB" sz="2800" b="1" dirty="0">
                <a:solidFill>
                  <a:srgbClr val="1F497D">
                    <a:lumMod val="60000"/>
                    <a:lumOff val="40000"/>
                  </a:srgbClr>
                </a:solidFill>
                <a:cs typeface="Arial" pitchFamily="34" charset="0"/>
              </a:rPr>
              <a:t>HISTORICAL</a:t>
            </a:r>
            <a:r>
              <a:rPr lang="en-GB" sz="2800" dirty="0">
                <a:solidFill>
                  <a:prstClr val="black"/>
                </a:solidFill>
                <a:cs typeface="Arial" pitchFamily="34" charset="0"/>
              </a:rPr>
              <a:t> </a:t>
            </a:r>
            <a:r>
              <a:rPr lang="en-GB" sz="2800" dirty="0">
                <a:cs typeface="Arial" pitchFamily="34" charset="0"/>
              </a:rPr>
              <a:t>and</a:t>
            </a:r>
          </a:p>
          <a:p>
            <a:pPr marL="285750" lvl="0" indent="-285750">
              <a:buFont typeface="Arial" panose="020B0604020202020204" pitchFamily="34" charset="0"/>
              <a:buChar char="•"/>
            </a:pPr>
            <a:r>
              <a:rPr lang="en-GB" sz="2800" dirty="0">
                <a:solidFill>
                  <a:prstClr val="black"/>
                </a:solidFill>
                <a:cs typeface="Arial" pitchFamily="34" charset="0"/>
              </a:rPr>
              <a:t> </a:t>
            </a:r>
            <a:r>
              <a:rPr lang="en-GB" sz="2800" b="1" dirty="0">
                <a:solidFill>
                  <a:srgbClr val="F79646">
                    <a:lumMod val="75000"/>
                  </a:srgbClr>
                </a:solidFill>
                <a:cs typeface="Arial" pitchFamily="34" charset="0"/>
              </a:rPr>
              <a:t>LINGUISTIC</a:t>
            </a:r>
            <a:r>
              <a:rPr lang="en-GB" sz="2800" dirty="0">
                <a:solidFill>
                  <a:prstClr val="black"/>
                </a:solidFill>
                <a:cs typeface="Arial" pitchFamily="34" charset="0"/>
              </a:rPr>
              <a:t> </a:t>
            </a:r>
          </a:p>
          <a:p>
            <a:pPr marL="285750" lvl="0" indent="-285750">
              <a:buFont typeface="Arial" panose="020B0604020202020204" pitchFamily="34" charset="0"/>
              <a:buChar char="•"/>
            </a:pPr>
            <a:endParaRPr lang="en-GB" sz="2400" dirty="0">
              <a:solidFill>
                <a:prstClr val="black"/>
              </a:solidFill>
              <a:cs typeface="Arial" pitchFamily="34" charset="0"/>
            </a:endParaRPr>
          </a:p>
          <a:p>
            <a:br>
              <a:rPr lang="en-GB" sz="24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ea typeface="Calibri" panose="020F0502020204030204" pitchFamily="34" charset="0"/>
                <a:cs typeface="Times New Roman" panose="02020603050405020304" pitchFamily="18" charset="0"/>
              </a:rPr>
            </a:br>
            <a:r>
              <a:rPr lang="en-GB" sz="24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ea typeface="Calibri" panose="020F0502020204030204" pitchFamily="34" charset="0"/>
                <a:cs typeface="Times New Roman" panose="02020603050405020304" pitchFamily="18" charset="0"/>
              </a:rPr>
              <a:t>                              ACCAC (2003)</a:t>
            </a:r>
            <a:endParaRPr lang="en-GB" sz="2400" dirty="0"/>
          </a:p>
        </p:txBody>
      </p:sp>
      <p:sp>
        <p:nvSpPr>
          <p:cNvPr id="7" name="TextBox 6"/>
          <p:cNvSpPr txBox="1"/>
          <p:nvPr/>
        </p:nvSpPr>
        <p:spPr>
          <a:xfrm>
            <a:off x="6326085" y="2128845"/>
            <a:ext cx="3610026" cy="830997"/>
          </a:xfrm>
          <a:prstGeom prst="rect">
            <a:avLst/>
          </a:prstGeom>
          <a:noFill/>
        </p:spPr>
        <p:txBody>
          <a:bodyPr wrap="square" rtlCol="0">
            <a:spAutoFit/>
          </a:bodyPr>
          <a:lstStyle/>
          <a:p>
            <a:r>
              <a:rPr lang="en-GB" sz="2400" dirty="0"/>
              <a:t>Y </a:t>
            </a:r>
            <a:r>
              <a:rPr lang="en-GB" sz="2400" dirty="0" err="1"/>
              <a:t>Cwricwlwm</a:t>
            </a:r>
            <a:r>
              <a:rPr lang="en-GB" sz="2400" dirty="0"/>
              <a:t> </a:t>
            </a:r>
            <a:r>
              <a:rPr lang="en-GB" sz="2400" dirty="0" err="1"/>
              <a:t>Cenedlaethol</a:t>
            </a:r>
            <a:endParaRPr lang="en-GB" sz="2400" dirty="0"/>
          </a:p>
          <a:p>
            <a:r>
              <a:rPr lang="en-GB" sz="2400" dirty="0"/>
              <a:t>                       </a:t>
            </a:r>
            <a:r>
              <a:rPr lang="en-GB" sz="2400" dirty="0" err="1"/>
              <a:t>Cymru</a:t>
            </a:r>
            <a:endParaRPr lang="en-GB" sz="2400" dirty="0"/>
          </a:p>
        </p:txBody>
      </p:sp>
      <p:sp>
        <p:nvSpPr>
          <p:cNvPr id="5" name="TextBox 4"/>
          <p:cNvSpPr txBox="1"/>
          <p:nvPr/>
        </p:nvSpPr>
        <p:spPr>
          <a:xfrm>
            <a:off x="5294812" y="6543117"/>
            <a:ext cx="6897188" cy="307777"/>
          </a:xfrm>
          <a:prstGeom prst="rect">
            <a:avLst/>
          </a:prstGeom>
          <a:noFill/>
        </p:spPr>
        <p:txBody>
          <a:bodyPr wrap="square" rtlCol="0">
            <a:spAutoFit/>
          </a:bodyPr>
          <a:lstStyle/>
          <a:p>
            <a:r>
              <a:rPr lang="en-GB" sz="1400" dirty="0" err="1">
                <a:solidFill>
                  <a:srgbClr val="FF0000"/>
                </a:solidFill>
              </a:rPr>
              <a:t>Yn</a:t>
            </a:r>
            <a:r>
              <a:rPr lang="en-GB" sz="1400" dirty="0">
                <a:solidFill>
                  <a:srgbClr val="FF0000"/>
                </a:solidFill>
              </a:rPr>
              <a:t> </a:t>
            </a:r>
            <a:r>
              <a:rPr lang="en-GB" sz="1400" dirty="0" err="1">
                <a:solidFill>
                  <a:srgbClr val="FF0000"/>
                </a:solidFill>
              </a:rPr>
              <a:t>cynnwys</a:t>
            </a:r>
            <a:r>
              <a:rPr lang="en-GB" sz="1400" dirty="0">
                <a:solidFill>
                  <a:srgbClr val="FF0000"/>
                </a:solidFill>
              </a:rPr>
              <a:t> </a:t>
            </a:r>
            <a:r>
              <a:rPr lang="en-GB" sz="1400" dirty="0" err="1">
                <a:solidFill>
                  <a:srgbClr val="FF0000"/>
                </a:solidFill>
              </a:rPr>
              <a:t>agweddau</a:t>
            </a:r>
            <a:r>
              <a:rPr lang="en-GB" sz="1400" dirty="0">
                <a:solidFill>
                  <a:srgbClr val="FF0000"/>
                </a:solidFill>
              </a:rPr>
              <a:t>: </a:t>
            </a:r>
            <a:r>
              <a:rPr lang="en-GB" sz="1400" dirty="0" err="1">
                <a:solidFill>
                  <a:srgbClr val="FF0000"/>
                </a:solidFill>
              </a:rPr>
              <a:t>Diwylliannol</a:t>
            </a:r>
            <a:r>
              <a:rPr lang="en-GB" sz="1400" dirty="0">
                <a:solidFill>
                  <a:srgbClr val="FF0000"/>
                </a:solidFill>
              </a:rPr>
              <a:t>, </a:t>
            </a:r>
            <a:r>
              <a:rPr lang="en-GB" sz="1400" dirty="0" err="1">
                <a:solidFill>
                  <a:srgbClr val="FF0000"/>
                </a:solidFill>
              </a:rPr>
              <a:t>Economaidd</a:t>
            </a:r>
            <a:r>
              <a:rPr lang="en-GB" sz="1400" dirty="0">
                <a:solidFill>
                  <a:srgbClr val="FF0000"/>
                </a:solidFill>
              </a:rPr>
              <a:t>, </a:t>
            </a:r>
            <a:r>
              <a:rPr lang="en-GB" sz="1400" dirty="0" err="1">
                <a:solidFill>
                  <a:srgbClr val="FF0000"/>
                </a:solidFill>
              </a:rPr>
              <a:t>Amgylcheddol</a:t>
            </a:r>
            <a:r>
              <a:rPr lang="en-GB" sz="1400" dirty="0">
                <a:solidFill>
                  <a:srgbClr val="FF0000"/>
                </a:solidFill>
              </a:rPr>
              <a:t>, </a:t>
            </a:r>
            <a:r>
              <a:rPr lang="en-GB" sz="1400" dirty="0" err="1">
                <a:solidFill>
                  <a:srgbClr val="FF0000"/>
                </a:solidFill>
              </a:rPr>
              <a:t>Hanesyddol</a:t>
            </a:r>
            <a:r>
              <a:rPr lang="en-GB" sz="1400" dirty="0">
                <a:solidFill>
                  <a:srgbClr val="FF0000"/>
                </a:solidFill>
              </a:rPr>
              <a:t> a </a:t>
            </a:r>
            <a:r>
              <a:rPr lang="en-GB" sz="1400" dirty="0" err="1">
                <a:solidFill>
                  <a:srgbClr val="FF0000"/>
                </a:solidFill>
              </a:rPr>
              <a:t>ieithyddol</a:t>
            </a:r>
            <a:endParaRPr lang="en-GB" sz="1400" dirty="0">
              <a:solidFill>
                <a:srgbClr val="FF0000"/>
              </a:solidFill>
            </a:endParaRPr>
          </a:p>
        </p:txBody>
      </p:sp>
    </p:spTree>
    <p:extLst>
      <p:ext uri="{BB962C8B-B14F-4D97-AF65-F5344CB8AC3E}">
        <p14:creationId xmlns:p14="http://schemas.microsoft.com/office/powerpoint/2010/main" val="14986057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5990" y="137786"/>
            <a:ext cx="10885118" cy="851770"/>
          </a:xfrm>
        </p:spPr>
        <p:txBody>
          <a:bodyPr>
            <a:normAutofit fontScale="90000"/>
          </a:bodyPr>
          <a:lstStyle/>
          <a:p>
            <a:r>
              <a:rPr lang="en-GB" sz="3600" dirty="0"/>
              <a:t>Why is the Curriculum </a:t>
            </a:r>
            <a:r>
              <a:rPr lang="en-GB" sz="3600" dirty="0" err="1"/>
              <a:t>Cymreig</a:t>
            </a:r>
            <a:r>
              <a:rPr lang="en-GB" sz="3600" dirty="0"/>
              <a:t> important </a:t>
            </a:r>
            <a:r>
              <a:rPr lang="en-GB" dirty="0"/>
              <a:t>?</a:t>
            </a:r>
            <a:br>
              <a:rPr lang="en-GB" dirty="0"/>
            </a:br>
            <a:endParaRPr lang="en-GB" sz="3600" dirty="0">
              <a:solidFill>
                <a:srgbClr val="FF0000"/>
              </a:solidFill>
            </a:endParaRPr>
          </a:p>
        </p:txBody>
      </p:sp>
      <p:sp>
        <p:nvSpPr>
          <p:cNvPr id="3" name="Content Placeholder 2"/>
          <p:cNvSpPr>
            <a:spLocks noGrp="1"/>
          </p:cNvSpPr>
          <p:nvPr>
            <p:ph idx="1"/>
          </p:nvPr>
        </p:nvSpPr>
        <p:spPr>
          <a:xfrm>
            <a:off x="475990" y="1499948"/>
            <a:ext cx="5056391" cy="4351338"/>
          </a:xfrm>
        </p:spPr>
        <p:txBody>
          <a:bodyPr>
            <a:normAutofit fontScale="92500" lnSpcReduction="20000"/>
          </a:bodyPr>
          <a:lstStyle/>
          <a:p>
            <a:r>
              <a:rPr lang="en-GB" dirty="0"/>
              <a:t>Because it is linked </a:t>
            </a:r>
            <a:r>
              <a:rPr lang="en-GB" dirty="0">
                <a:solidFill>
                  <a:srgbClr val="FFFF00"/>
                </a:solidFill>
              </a:rPr>
              <a:t>to our identity</a:t>
            </a:r>
            <a:r>
              <a:rPr lang="en-GB" dirty="0"/>
              <a:t>.</a:t>
            </a:r>
          </a:p>
          <a:p>
            <a:r>
              <a:rPr lang="en-GB" dirty="0"/>
              <a:t>Just as some plants need to be rooted in the soil for support during development, we need to grow within the supporting framework of our cultural environment.</a:t>
            </a:r>
          </a:p>
          <a:p>
            <a:r>
              <a:rPr lang="en-GB" dirty="0"/>
              <a:t>We are </a:t>
            </a:r>
            <a:r>
              <a:rPr lang="en-GB" dirty="0">
                <a:solidFill>
                  <a:srgbClr val="FFFF00"/>
                </a:solidFill>
              </a:rPr>
              <a:t>dependent upon such a framework</a:t>
            </a:r>
            <a:r>
              <a:rPr lang="en-GB" dirty="0"/>
              <a:t>. It is instrumental in making us who we are, we relate to it  and we make sense of the world through it. </a:t>
            </a:r>
            <a:r>
              <a:rPr lang="en-GB" sz="29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We become a part of it</a:t>
            </a:r>
            <a:r>
              <a:rPr lang="en-GB" dirty="0"/>
              <a:t>.</a:t>
            </a:r>
          </a:p>
        </p:txBody>
      </p:sp>
      <p:pic>
        <p:nvPicPr>
          <p:cNvPr id="4"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58422" y="1327433"/>
            <a:ext cx="5840432" cy="4414951"/>
          </a:xfrm>
          <a:prstGeom prst="rect">
            <a:avLst/>
          </a:prstGeom>
        </p:spPr>
      </p:pic>
      <p:sp>
        <p:nvSpPr>
          <p:cNvPr id="5" name="TextBox 4"/>
          <p:cNvSpPr txBox="1"/>
          <p:nvPr/>
        </p:nvSpPr>
        <p:spPr>
          <a:xfrm>
            <a:off x="688932" y="5851286"/>
            <a:ext cx="11209922" cy="400110"/>
          </a:xfrm>
          <a:prstGeom prst="rect">
            <a:avLst/>
          </a:prstGeom>
          <a:noFill/>
        </p:spPr>
        <p:txBody>
          <a:bodyPr wrap="square" rtlCol="0">
            <a:spAutoFit/>
          </a:bodyPr>
          <a:lstStyle/>
          <a:p>
            <a:r>
              <a:rPr lang="en-GB" sz="2000" dirty="0">
                <a:solidFill>
                  <a:srgbClr val="FF0000"/>
                </a:solidFill>
              </a:rPr>
              <a:t>                                                                                          </a:t>
            </a:r>
            <a:endParaRPr lang="en-GB" dirty="0"/>
          </a:p>
        </p:txBody>
      </p:sp>
      <p:sp>
        <p:nvSpPr>
          <p:cNvPr id="6" name="TextBox 5"/>
          <p:cNvSpPr txBox="1"/>
          <p:nvPr/>
        </p:nvSpPr>
        <p:spPr>
          <a:xfrm>
            <a:off x="7977052" y="6360298"/>
            <a:ext cx="4110446" cy="307777"/>
          </a:xfrm>
          <a:prstGeom prst="rect">
            <a:avLst/>
          </a:prstGeom>
          <a:noFill/>
        </p:spPr>
        <p:txBody>
          <a:bodyPr wrap="square" rtlCol="0">
            <a:spAutoFit/>
          </a:bodyPr>
          <a:lstStyle/>
          <a:p>
            <a:r>
              <a:rPr lang="en-GB" sz="1400" dirty="0" err="1">
                <a:solidFill>
                  <a:srgbClr val="FF0000"/>
                </a:solidFill>
              </a:rPr>
              <a:t>Mae’r</a:t>
            </a:r>
            <a:r>
              <a:rPr lang="en-GB" sz="1400" dirty="0">
                <a:solidFill>
                  <a:srgbClr val="FF0000"/>
                </a:solidFill>
              </a:rPr>
              <a:t> </a:t>
            </a:r>
            <a:r>
              <a:rPr lang="en-GB" sz="1400" dirty="0" err="1">
                <a:solidFill>
                  <a:srgbClr val="FF0000"/>
                </a:solidFill>
              </a:rPr>
              <a:t>Cwricwlwm</a:t>
            </a:r>
            <a:r>
              <a:rPr lang="en-GB" sz="1400" dirty="0">
                <a:solidFill>
                  <a:srgbClr val="FF0000"/>
                </a:solidFill>
              </a:rPr>
              <a:t> </a:t>
            </a:r>
            <a:r>
              <a:rPr lang="en-GB" sz="1400" dirty="0" err="1">
                <a:solidFill>
                  <a:srgbClr val="FF0000"/>
                </a:solidFill>
              </a:rPr>
              <a:t>yn</a:t>
            </a:r>
            <a:r>
              <a:rPr lang="en-GB" sz="1400" dirty="0">
                <a:solidFill>
                  <a:srgbClr val="FF0000"/>
                </a:solidFill>
              </a:rPr>
              <a:t> </a:t>
            </a:r>
            <a:r>
              <a:rPr lang="en-GB" sz="1400" dirty="0" err="1">
                <a:solidFill>
                  <a:srgbClr val="FF0000"/>
                </a:solidFill>
              </a:rPr>
              <a:t>gysylltiedig</a:t>
            </a:r>
            <a:r>
              <a:rPr lang="en-GB" sz="1400" dirty="0">
                <a:solidFill>
                  <a:srgbClr val="FF0000"/>
                </a:solidFill>
              </a:rPr>
              <a:t> </a:t>
            </a:r>
            <a:r>
              <a:rPr lang="en-GB" sz="1400" dirty="0" err="1">
                <a:solidFill>
                  <a:srgbClr val="FF0000"/>
                </a:solidFill>
              </a:rPr>
              <a:t>gyda’n</a:t>
            </a:r>
            <a:r>
              <a:rPr lang="en-GB" sz="1400" dirty="0">
                <a:solidFill>
                  <a:srgbClr val="FF0000"/>
                </a:solidFill>
              </a:rPr>
              <a:t> </a:t>
            </a:r>
            <a:r>
              <a:rPr lang="en-GB" sz="1400" dirty="0" err="1">
                <a:solidFill>
                  <a:srgbClr val="FF0000"/>
                </a:solidFill>
              </a:rPr>
              <a:t>hunaniaeth</a:t>
            </a:r>
            <a:endParaRPr lang="en-GB" sz="1400" dirty="0">
              <a:solidFill>
                <a:srgbClr val="FF0000"/>
              </a:solidFill>
            </a:endParaRPr>
          </a:p>
        </p:txBody>
      </p:sp>
    </p:spTree>
    <p:extLst>
      <p:ext uri="{BB962C8B-B14F-4D97-AF65-F5344CB8AC3E}">
        <p14:creationId xmlns:p14="http://schemas.microsoft.com/office/powerpoint/2010/main" val="41429933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20000" y="782888"/>
            <a:ext cx="10233800" cy="4351338"/>
          </a:xfrm>
        </p:spPr>
        <p:txBody>
          <a:bodyPr>
            <a:normAutofit fontScale="92500" lnSpcReduction="20000"/>
          </a:bodyPr>
          <a:lstStyle/>
          <a:p>
            <a:pPr marL="0" lvl="0" indent="0">
              <a:lnSpc>
                <a:spcPct val="100000"/>
              </a:lnSpc>
              <a:spcBef>
                <a:spcPts val="0"/>
              </a:spcBef>
              <a:buNone/>
            </a:pPr>
            <a:r>
              <a:rPr lang="en-GB" sz="2000" dirty="0">
                <a:solidFill>
                  <a:schemeClr val="tx1"/>
                </a:solidFill>
                <a:latin typeface="Arial" pitchFamily="34" charset="0"/>
                <a:cs typeface="Arial" pitchFamily="34" charset="0"/>
              </a:rPr>
              <a:t>The ACCAC (</a:t>
            </a:r>
            <a:r>
              <a:rPr lang="en-GB" sz="2000" b="1" dirty="0">
                <a:solidFill>
                  <a:schemeClr val="tx1"/>
                </a:solidFill>
                <a:latin typeface="Arial" pitchFamily="34" charset="0"/>
                <a:cs typeface="Arial" pitchFamily="34" charset="0"/>
              </a:rPr>
              <a:t>2003</a:t>
            </a:r>
            <a:r>
              <a:rPr lang="en-GB" sz="2000" dirty="0">
                <a:solidFill>
                  <a:schemeClr val="tx1"/>
                </a:solidFill>
                <a:latin typeface="Arial" pitchFamily="34" charset="0"/>
                <a:cs typeface="Arial" pitchFamily="34" charset="0"/>
              </a:rPr>
              <a:t>:2) publication notes the following:</a:t>
            </a:r>
          </a:p>
          <a:p>
            <a:pPr marL="0" lvl="0" indent="0">
              <a:lnSpc>
                <a:spcPct val="100000"/>
              </a:lnSpc>
              <a:spcBef>
                <a:spcPts val="0"/>
              </a:spcBef>
              <a:buNone/>
            </a:pPr>
            <a:endParaRPr lang="en-GB" sz="2000" dirty="0">
              <a:solidFill>
                <a:schemeClr val="tx1"/>
              </a:solidFill>
              <a:latin typeface="Arial" pitchFamily="34" charset="0"/>
              <a:cs typeface="Arial" pitchFamily="34" charset="0"/>
            </a:endParaRPr>
          </a:p>
          <a:p>
            <a:pPr marL="0" lvl="0" indent="0">
              <a:lnSpc>
                <a:spcPct val="100000"/>
              </a:lnSpc>
              <a:spcBef>
                <a:spcPts val="0"/>
              </a:spcBef>
              <a:buNone/>
            </a:pPr>
            <a:r>
              <a:rPr lang="en-GB" sz="2400" dirty="0">
                <a:solidFill>
                  <a:schemeClr val="tx1"/>
                </a:solidFill>
                <a:latin typeface="Arial" pitchFamily="34" charset="0"/>
                <a:cs typeface="Arial" pitchFamily="34" charset="0"/>
              </a:rPr>
              <a:t>‘A Curriculum </a:t>
            </a:r>
            <a:r>
              <a:rPr lang="en-GB" sz="2400" dirty="0" err="1">
                <a:solidFill>
                  <a:schemeClr val="tx1"/>
                </a:solidFill>
                <a:latin typeface="Arial" pitchFamily="34" charset="0"/>
                <a:cs typeface="Arial" pitchFamily="34" charset="0"/>
              </a:rPr>
              <a:t>Cymreig</a:t>
            </a:r>
            <a:r>
              <a:rPr lang="en-GB" sz="2400" dirty="0">
                <a:solidFill>
                  <a:schemeClr val="tx1"/>
                </a:solidFill>
                <a:latin typeface="Arial" pitchFamily="34" charset="0"/>
                <a:cs typeface="Arial" pitchFamily="34" charset="0"/>
              </a:rPr>
              <a:t> helps pupils to understand and celebrate the </a:t>
            </a:r>
          </a:p>
          <a:p>
            <a:pPr marL="0" lvl="0" indent="0">
              <a:lnSpc>
                <a:spcPct val="100000"/>
              </a:lnSpc>
              <a:spcBef>
                <a:spcPts val="0"/>
              </a:spcBef>
              <a:buNone/>
            </a:pPr>
            <a:endParaRPr lang="en-GB" sz="2400" dirty="0">
              <a:solidFill>
                <a:schemeClr val="tx1"/>
              </a:solidFill>
              <a:latin typeface="Arial" pitchFamily="34" charset="0"/>
              <a:cs typeface="Arial" pitchFamily="34" charset="0"/>
            </a:endParaRPr>
          </a:p>
          <a:p>
            <a:pPr marL="0" lvl="0" indent="0">
              <a:lnSpc>
                <a:spcPct val="100000"/>
              </a:lnSpc>
              <a:spcBef>
                <a:spcPts val="0"/>
              </a:spcBef>
              <a:buNone/>
            </a:pPr>
            <a:r>
              <a:rPr lang="en-GB" sz="2400" dirty="0">
                <a:solidFill>
                  <a:srgbClr val="FFFF00"/>
                </a:solidFill>
                <a:latin typeface="Arial" pitchFamily="34" charset="0"/>
                <a:cs typeface="Arial" pitchFamily="34" charset="0"/>
              </a:rPr>
              <a:t>distinctive quality of living and learning in Wales </a:t>
            </a:r>
            <a:r>
              <a:rPr lang="en-GB" sz="2400" dirty="0">
                <a:solidFill>
                  <a:schemeClr val="tx1"/>
                </a:solidFill>
                <a:latin typeface="Arial" pitchFamily="34" charset="0"/>
                <a:cs typeface="Arial" pitchFamily="34" charset="0"/>
              </a:rPr>
              <a:t>in the twenty-first century,</a:t>
            </a:r>
          </a:p>
          <a:p>
            <a:pPr marL="0" lvl="0" indent="0">
              <a:lnSpc>
                <a:spcPct val="100000"/>
              </a:lnSpc>
              <a:spcBef>
                <a:spcPts val="0"/>
              </a:spcBef>
              <a:buNone/>
            </a:pPr>
            <a:endParaRPr lang="en-GB" sz="2400" dirty="0">
              <a:solidFill>
                <a:schemeClr val="tx1"/>
              </a:solidFill>
              <a:latin typeface="Arial" pitchFamily="34" charset="0"/>
              <a:cs typeface="Arial" pitchFamily="34" charset="0"/>
            </a:endParaRPr>
          </a:p>
          <a:p>
            <a:pPr marL="0" lvl="0" indent="0">
              <a:lnSpc>
                <a:spcPct val="100000"/>
              </a:lnSpc>
              <a:spcBef>
                <a:spcPts val="0"/>
              </a:spcBef>
              <a:buNone/>
            </a:pPr>
            <a:r>
              <a:rPr lang="en-GB" sz="2400" dirty="0">
                <a:solidFill>
                  <a:schemeClr val="tx1"/>
                </a:solidFill>
                <a:latin typeface="Arial" pitchFamily="34" charset="0"/>
                <a:cs typeface="Arial" pitchFamily="34" charset="0"/>
              </a:rPr>
              <a:t> to </a:t>
            </a:r>
            <a:r>
              <a:rPr lang="en-GB" sz="2400" dirty="0">
                <a:solidFill>
                  <a:srgbClr val="FFFF00"/>
                </a:solidFill>
                <a:latin typeface="Arial" pitchFamily="34" charset="0"/>
                <a:cs typeface="Arial" pitchFamily="34" charset="0"/>
              </a:rPr>
              <a:t>identify their own sense of </a:t>
            </a:r>
            <a:r>
              <a:rPr lang="en-GB" sz="2400" dirty="0" err="1">
                <a:solidFill>
                  <a:srgbClr val="FFFF00"/>
                </a:solidFill>
                <a:latin typeface="Arial" pitchFamily="34" charset="0"/>
                <a:cs typeface="Arial" pitchFamily="34" charset="0"/>
              </a:rPr>
              <a:t>Welshness</a:t>
            </a:r>
            <a:endParaRPr lang="en-GB" sz="2400" dirty="0">
              <a:solidFill>
                <a:srgbClr val="FFFF00"/>
              </a:solidFill>
              <a:latin typeface="Arial" pitchFamily="34" charset="0"/>
              <a:cs typeface="Arial" pitchFamily="34" charset="0"/>
            </a:endParaRPr>
          </a:p>
          <a:p>
            <a:pPr marL="0" lvl="0" indent="0">
              <a:lnSpc>
                <a:spcPct val="100000"/>
              </a:lnSpc>
              <a:spcBef>
                <a:spcPts val="0"/>
              </a:spcBef>
              <a:buNone/>
            </a:pPr>
            <a:endParaRPr lang="en-GB" sz="2400" dirty="0">
              <a:solidFill>
                <a:srgbClr val="FFFF00"/>
              </a:solidFill>
              <a:latin typeface="Arial" pitchFamily="34" charset="0"/>
              <a:cs typeface="Arial" pitchFamily="34" charset="0"/>
            </a:endParaRPr>
          </a:p>
          <a:p>
            <a:pPr marL="0" lvl="0" indent="0">
              <a:lnSpc>
                <a:spcPct val="100000"/>
              </a:lnSpc>
              <a:spcBef>
                <a:spcPts val="0"/>
              </a:spcBef>
              <a:buNone/>
            </a:pPr>
            <a:r>
              <a:rPr lang="en-GB" sz="2400" dirty="0">
                <a:solidFill>
                  <a:srgbClr val="FFFF00"/>
                </a:solidFill>
                <a:latin typeface="Arial" pitchFamily="34" charset="0"/>
                <a:cs typeface="Arial" pitchFamily="34" charset="0"/>
              </a:rPr>
              <a:t> </a:t>
            </a:r>
            <a:r>
              <a:rPr lang="en-GB" sz="2400" dirty="0">
                <a:solidFill>
                  <a:schemeClr val="tx1"/>
                </a:solidFill>
                <a:latin typeface="Arial" pitchFamily="34" charset="0"/>
                <a:cs typeface="Arial" pitchFamily="34" charset="0"/>
              </a:rPr>
              <a:t>and to feel a </a:t>
            </a:r>
            <a:r>
              <a:rPr lang="en-GB" sz="2400" dirty="0">
                <a:solidFill>
                  <a:srgbClr val="FFFF00"/>
                </a:solidFill>
                <a:latin typeface="Arial" pitchFamily="34" charset="0"/>
                <a:cs typeface="Arial" pitchFamily="34" charset="0"/>
              </a:rPr>
              <a:t>heightened sense of belonging to their local community and country</a:t>
            </a:r>
            <a:r>
              <a:rPr lang="en-GB" sz="2400" dirty="0">
                <a:solidFill>
                  <a:schemeClr val="tx1"/>
                </a:solidFill>
                <a:latin typeface="Arial" pitchFamily="34" charset="0"/>
                <a:cs typeface="Arial" pitchFamily="34" charset="0"/>
              </a:rPr>
              <a:t>.</a:t>
            </a:r>
          </a:p>
          <a:p>
            <a:pPr marL="0" lvl="0" indent="0">
              <a:lnSpc>
                <a:spcPct val="100000"/>
              </a:lnSpc>
              <a:spcBef>
                <a:spcPts val="0"/>
              </a:spcBef>
              <a:buNone/>
            </a:pPr>
            <a:endParaRPr lang="en-GB" sz="2400" dirty="0">
              <a:solidFill>
                <a:schemeClr val="tx1"/>
              </a:solidFill>
              <a:latin typeface="Arial" pitchFamily="34" charset="0"/>
              <a:cs typeface="Arial" pitchFamily="34" charset="0"/>
            </a:endParaRPr>
          </a:p>
          <a:p>
            <a:pPr marL="0" lvl="0" indent="0">
              <a:lnSpc>
                <a:spcPct val="100000"/>
              </a:lnSpc>
              <a:spcBef>
                <a:spcPts val="0"/>
              </a:spcBef>
              <a:buNone/>
            </a:pPr>
            <a:r>
              <a:rPr lang="en-GB" sz="2400" dirty="0">
                <a:solidFill>
                  <a:schemeClr val="tx1"/>
                </a:solidFill>
                <a:latin typeface="Arial" pitchFamily="34" charset="0"/>
                <a:cs typeface="Arial" pitchFamily="34" charset="0"/>
              </a:rPr>
              <a:t> It also helps to foster in pupils:</a:t>
            </a:r>
          </a:p>
          <a:p>
            <a:pPr marL="0" lvl="0" indent="0">
              <a:lnSpc>
                <a:spcPct val="100000"/>
              </a:lnSpc>
              <a:spcBef>
                <a:spcPts val="0"/>
              </a:spcBef>
              <a:buNone/>
            </a:pPr>
            <a:endParaRPr lang="en-GB" sz="2400" dirty="0">
              <a:solidFill>
                <a:schemeClr val="tx1"/>
              </a:solidFill>
              <a:latin typeface="Arial" pitchFamily="34" charset="0"/>
              <a:cs typeface="Arial" pitchFamily="34" charset="0"/>
            </a:endParaRPr>
          </a:p>
          <a:p>
            <a:pPr marL="0" lvl="0" indent="0">
              <a:lnSpc>
                <a:spcPct val="100000"/>
              </a:lnSpc>
              <a:spcBef>
                <a:spcPts val="0"/>
              </a:spcBef>
              <a:buNone/>
            </a:pPr>
            <a:r>
              <a:rPr lang="en-GB" sz="2400" dirty="0">
                <a:solidFill>
                  <a:schemeClr val="tx1"/>
                </a:solidFill>
                <a:latin typeface="Arial" pitchFamily="34" charset="0"/>
                <a:cs typeface="Arial" pitchFamily="34" charset="0"/>
              </a:rPr>
              <a:t> </a:t>
            </a:r>
            <a:r>
              <a:rPr lang="en-GB" sz="2400" dirty="0">
                <a:solidFill>
                  <a:srgbClr val="FFFF00"/>
                </a:solidFill>
                <a:latin typeface="Arial" pitchFamily="34" charset="0"/>
                <a:cs typeface="Arial" pitchFamily="34" charset="0"/>
              </a:rPr>
              <a:t>an outward-looking and international Wales</a:t>
            </a:r>
            <a:r>
              <a:rPr lang="en-GB" sz="2400" dirty="0">
                <a:solidFill>
                  <a:schemeClr val="tx1"/>
                </a:solidFill>
                <a:latin typeface="Arial" pitchFamily="34" charset="0"/>
                <a:cs typeface="Arial" pitchFamily="34" charset="0"/>
              </a:rPr>
              <a:t>, </a:t>
            </a:r>
          </a:p>
          <a:p>
            <a:pPr marL="0" lvl="0" indent="0">
              <a:lnSpc>
                <a:spcPct val="100000"/>
              </a:lnSpc>
              <a:spcBef>
                <a:spcPts val="0"/>
              </a:spcBef>
              <a:buNone/>
            </a:pPr>
            <a:endParaRPr lang="en-GB" sz="2400" dirty="0">
              <a:solidFill>
                <a:schemeClr val="tx1"/>
              </a:solidFill>
              <a:latin typeface="Arial" pitchFamily="34" charset="0"/>
              <a:cs typeface="Arial" pitchFamily="34" charset="0"/>
            </a:endParaRPr>
          </a:p>
          <a:p>
            <a:pPr marL="0" lvl="0" indent="0">
              <a:lnSpc>
                <a:spcPct val="100000"/>
              </a:lnSpc>
              <a:spcBef>
                <a:spcPts val="0"/>
              </a:spcBef>
              <a:buNone/>
            </a:pPr>
            <a:r>
              <a:rPr lang="en-GB" sz="2400" dirty="0">
                <a:solidFill>
                  <a:schemeClr val="tx1"/>
                </a:solidFill>
                <a:latin typeface="Arial" pitchFamily="34" charset="0"/>
                <a:cs typeface="Arial" pitchFamily="34" charset="0"/>
              </a:rPr>
              <a:t> </a:t>
            </a:r>
            <a:r>
              <a:rPr lang="en-GB" sz="2400" dirty="0">
                <a:solidFill>
                  <a:srgbClr val="FFFF00"/>
                </a:solidFill>
                <a:latin typeface="Arial" pitchFamily="34" charset="0"/>
                <a:cs typeface="Arial" pitchFamily="34" charset="0"/>
              </a:rPr>
              <a:t>promoting global citizenship</a:t>
            </a:r>
            <a:r>
              <a:rPr lang="en-GB" sz="2400" dirty="0">
                <a:solidFill>
                  <a:schemeClr val="tx1"/>
                </a:solidFill>
                <a:latin typeface="Arial" pitchFamily="34" charset="0"/>
                <a:cs typeface="Arial" pitchFamily="34" charset="0"/>
              </a:rPr>
              <a:t> and concern for </a:t>
            </a:r>
            <a:r>
              <a:rPr lang="en-GB" sz="2400" dirty="0">
                <a:solidFill>
                  <a:srgbClr val="FFFF00"/>
                </a:solidFill>
                <a:latin typeface="Arial" pitchFamily="34" charset="0"/>
                <a:cs typeface="Arial" pitchFamily="34" charset="0"/>
              </a:rPr>
              <a:t>sustainable development</a:t>
            </a:r>
            <a:r>
              <a:rPr lang="en-GB" sz="2400" dirty="0">
                <a:solidFill>
                  <a:schemeClr val="tx1"/>
                </a:solidFill>
                <a:latin typeface="Arial" pitchFamily="34" charset="0"/>
                <a:cs typeface="Arial" pitchFamily="34" charset="0"/>
              </a:rPr>
              <a:t>.’</a:t>
            </a:r>
          </a:p>
          <a:p>
            <a:endParaRPr lang="en-GB" dirty="0">
              <a:solidFill>
                <a:schemeClr val="tx1"/>
              </a:solidFill>
            </a:endParaRPr>
          </a:p>
        </p:txBody>
      </p:sp>
      <p:sp>
        <p:nvSpPr>
          <p:cNvPr id="2" name="TextBox 1"/>
          <p:cNvSpPr txBox="1"/>
          <p:nvPr/>
        </p:nvSpPr>
        <p:spPr>
          <a:xfrm>
            <a:off x="9257212" y="6104709"/>
            <a:ext cx="2447108" cy="307777"/>
          </a:xfrm>
          <a:prstGeom prst="rect">
            <a:avLst/>
          </a:prstGeom>
          <a:noFill/>
        </p:spPr>
        <p:txBody>
          <a:bodyPr wrap="square" rtlCol="0">
            <a:spAutoFit/>
          </a:bodyPr>
          <a:lstStyle/>
          <a:p>
            <a:r>
              <a:rPr lang="en-GB" sz="1400" dirty="0" err="1">
                <a:solidFill>
                  <a:srgbClr val="FF0000"/>
                </a:solidFill>
              </a:rPr>
              <a:t>Hunaniaeth</a:t>
            </a:r>
            <a:r>
              <a:rPr lang="en-GB" sz="1400" dirty="0">
                <a:solidFill>
                  <a:srgbClr val="FF0000"/>
                </a:solidFill>
              </a:rPr>
              <a:t> </a:t>
            </a:r>
            <a:r>
              <a:rPr lang="en-GB" sz="1400" dirty="0" err="1">
                <a:solidFill>
                  <a:srgbClr val="FF0000"/>
                </a:solidFill>
              </a:rPr>
              <a:t>a’r</a:t>
            </a:r>
            <a:r>
              <a:rPr lang="en-GB" sz="1400" dirty="0">
                <a:solidFill>
                  <a:srgbClr val="FF0000"/>
                </a:solidFill>
              </a:rPr>
              <a:t> </a:t>
            </a:r>
            <a:r>
              <a:rPr lang="en-GB" sz="1400" dirty="0" err="1">
                <a:solidFill>
                  <a:srgbClr val="FF0000"/>
                </a:solidFill>
              </a:rPr>
              <a:t>byd</a:t>
            </a:r>
            <a:r>
              <a:rPr lang="en-GB" sz="1400" dirty="0">
                <a:solidFill>
                  <a:srgbClr val="FF0000"/>
                </a:solidFill>
              </a:rPr>
              <a:t> </a:t>
            </a:r>
            <a:r>
              <a:rPr lang="en-GB" sz="1400" dirty="0" err="1">
                <a:solidFill>
                  <a:srgbClr val="FF0000"/>
                </a:solidFill>
              </a:rPr>
              <a:t>ehangach</a:t>
            </a:r>
            <a:endParaRPr lang="en-GB" sz="1400" dirty="0">
              <a:solidFill>
                <a:srgbClr val="FF0000"/>
              </a:solidFill>
            </a:endParaRPr>
          </a:p>
        </p:txBody>
      </p:sp>
    </p:spTree>
    <p:extLst>
      <p:ext uri="{BB962C8B-B14F-4D97-AF65-F5344CB8AC3E}">
        <p14:creationId xmlns:p14="http://schemas.microsoft.com/office/powerpoint/2010/main" val="33875277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48500"/>
            <a:ext cx="10515600" cy="1325563"/>
          </a:xfrm>
        </p:spPr>
        <p:txBody>
          <a:bodyPr>
            <a:normAutofit/>
          </a:bodyPr>
          <a:lstStyle/>
          <a:p>
            <a:r>
              <a:rPr lang="en-GB" sz="2800" dirty="0"/>
              <a:t> </a:t>
            </a:r>
            <a:r>
              <a:rPr lang="en-GB" sz="3200" dirty="0" err="1">
                <a:solidFill>
                  <a:srgbClr val="FFFF00"/>
                </a:solidFill>
              </a:rPr>
              <a:t>Estyn</a:t>
            </a:r>
            <a:r>
              <a:rPr lang="en-GB" sz="2800" dirty="0"/>
              <a:t> reports have suggested:</a:t>
            </a:r>
          </a:p>
        </p:txBody>
      </p:sp>
      <p:sp>
        <p:nvSpPr>
          <p:cNvPr id="3" name="Content Placeholder 2"/>
          <p:cNvSpPr>
            <a:spLocks noGrp="1"/>
          </p:cNvSpPr>
          <p:nvPr>
            <p:ph idx="1"/>
          </p:nvPr>
        </p:nvSpPr>
        <p:spPr>
          <a:xfrm>
            <a:off x="1120000" y="653880"/>
            <a:ext cx="10233800" cy="4351338"/>
          </a:xfrm>
        </p:spPr>
        <p:txBody>
          <a:bodyPr>
            <a:normAutofit/>
          </a:bodyPr>
          <a:lstStyle/>
          <a:p>
            <a:pPr lvl="0"/>
            <a:r>
              <a:rPr lang="en-GB" sz="24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Many teachers believe that Y </a:t>
            </a:r>
            <a:r>
              <a:rPr lang="en-GB" sz="2400" dirty="0" err="1">
                <a:gradFill>
                  <a:gsLst>
                    <a:gs pos="34000">
                      <a:prstClr val="white">
                        <a:lumMod val="93000"/>
                      </a:prstClr>
                    </a:gs>
                    <a:gs pos="0">
                      <a:prstClr val="black">
                        <a:lumMod val="25000"/>
                        <a:lumOff val="75000"/>
                      </a:prstClr>
                    </a:gs>
                    <a:gs pos="100000">
                      <a:srgbClr val="94D7E4">
                        <a:lumMod val="0"/>
                        <a:lumOff val="100000"/>
                      </a:srgbClr>
                    </a:gs>
                  </a:gsLst>
                  <a:lin ang="4800000" scaled="0"/>
                </a:gradFill>
              </a:rPr>
              <a:t>Cwricwlwm</a:t>
            </a:r>
            <a:r>
              <a:rPr lang="en-GB" sz="24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 </a:t>
            </a:r>
            <a:r>
              <a:rPr lang="en-GB" sz="2400" dirty="0" err="1">
                <a:gradFill>
                  <a:gsLst>
                    <a:gs pos="34000">
                      <a:prstClr val="white">
                        <a:lumMod val="93000"/>
                      </a:prstClr>
                    </a:gs>
                    <a:gs pos="0">
                      <a:prstClr val="black">
                        <a:lumMod val="25000"/>
                        <a:lumOff val="75000"/>
                      </a:prstClr>
                    </a:gs>
                    <a:gs pos="100000">
                      <a:srgbClr val="94D7E4">
                        <a:lumMod val="0"/>
                        <a:lumOff val="100000"/>
                      </a:srgbClr>
                    </a:gs>
                  </a:gsLst>
                  <a:lin ang="4800000" scaled="0"/>
                </a:gradFill>
              </a:rPr>
              <a:t>Cymreig</a:t>
            </a:r>
            <a:r>
              <a:rPr lang="en-GB" sz="24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 </a:t>
            </a:r>
            <a:r>
              <a:rPr lang="en-GB" sz="2400" dirty="0">
                <a:solidFill>
                  <a:srgbClr val="FFFF00"/>
                </a:solidFill>
              </a:rPr>
              <a:t>helps to promote good teaching and high standards </a:t>
            </a:r>
            <a:r>
              <a:rPr lang="en-GB" sz="24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by providing a purpose and direction.</a:t>
            </a:r>
          </a:p>
          <a:p>
            <a:endParaRPr lang="en-GB" sz="2400" dirty="0"/>
          </a:p>
        </p:txBody>
      </p:sp>
      <p:sp>
        <p:nvSpPr>
          <p:cNvPr id="4" name="Rectangle 3"/>
          <p:cNvSpPr/>
          <p:nvPr/>
        </p:nvSpPr>
        <p:spPr>
          <a:xfrm>
            <a:off x="1120000" y="1421276"/>
            <a:ext cx="10478442" cy="5258876"/>
          </a:xfrm>
          <a:prstGeom prst="rect">
            <a:avLst/>
          </a:prstGeom>
        </p:spPr>
        <p:txBody>
          <a:bodyPr wrap="square">
            <a:spAutoFit/>
          </a:bodyPr>
          <a:lstStyle/>
          <a:p>
            <a:pPr marL="228600" lvl="0" indent="-228600">
              <a:lnSpc>
                <a:spcPct val="90000"/>
              </a:lnSpc>
              <a:spcBef>
                <a:spcPts val="1000"/>
              </a:spcBef>
              <a:buFont typeface="Arial" panose="020B0604020202020204" pitchFamily="34" charset="0"/>
              <a:buChar char="•"/>
            </a:pPr>
            <a:r>
              <a:rPr lang="en-GB" sz="24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The </a:t>
            </a:r>
            <a:r>
              <a:rPr lang="en-GB" sz="2400" dirty="0">
                <a:solidFill>
                  <a:srgbClr val="FFFF00"/>
                </a:solidFill>
              </a:rPr>
              <a:t>behaviour and social skills of learners improve </a:t>
            </a:r>
            <a:r>
              <a:rPr lang="en-GB" sz="24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through Cwricwlwm </a:t>
            </a:r>
            <a:r>
              <a:rPr lang="en-GB" sz="2400" dirty="0" err="1">
                <a:gradFill>
                  <a:gsLst>
                    <a:gs pos="34000">
                      <a:prstClr val="white">
                        <a:lumMod val="93000"/>
                      </a:prstClr>
                    </a:gs>
                    <a:gs pos="0">
                      <a:prstClr val="black">
                        <a:lumMod val="25000"/>
                        <a:lumOff val="75000"/>
                      </a:prstClr>
                    </a:gs>
                    <a:gs pos="100000">
                      <a:srgbClr val="94D7E4">
                        <a:lumMod val="0"/>
                        <a:lumOff val="100000"/>
                      </a:srgbClr>
                    </a:gs>
                  </a:gsLst>
                  <a:lin ang="4800000" scaled="0"/>
                </a:gradFill>
              </a:rPr>
              <a:t>Cymreig</a:t>
            </a:r>
            <a:r>
              <a:rPr lang="en-GB" sz="24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 extra-curricular activities - for example, going to theatres or sporting events and taking part in charity projects.</a:t>
            </a:r>
          </a:p>
          <a:p>
            <a:pPr marL="228600" lvl="0" indent="-228600">
              <a:lnSpc>
                <a:spcPct val="90000"/>
              </a:lnSpc>
              <a:spcBef>
                <a:spcPts val="1000"/>
              </a:spcBef>
              <a:buFont typeface="Arial" panose="020B0604020202020204" pitchFamily="34" charset="0"/>
              <a:buChar char="•"/>
            </a:pPr>
            <a:r>
              <a:rPr lang="en-GB" sz="24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Pupils have a good opportunity to </a:t>
            </a:r>
            <a:r>
              <a:rPr lang="en-GB" sz="2400" dirty="0">
                <a:solidFill>
                  <a:srgbClr val="FFFF00"/>
                </a:solidFill>
              </a:rPr>
              <a:t>behave responsibly and show concern to others in the community</a:t>
            </a:r>
            <a:r>
              <a:rPr lang="en-GB" sz="24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 according to inspectors.</a:t>
            </a:r>
          </a:p>
          <a:p>
            <a:pPr marL="228600" lvl="0" indent="-228600">
              <a:lnSpc>
                <a:spcPct val="90000"/>
              </a:lnSpc>
              <a:spcBef>
                <a:spcPts val="1000"/>
              </a:spcBef>
              <a:buFont typeface="Arial" panose="020B0604020202020204" pitchFamily="34" charset="0"/>
              <a:buChar char="•"/>
            </a:pPr>
            <a:r>
              <a:rPr lang="en-GB" sz="24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The report says, "Cwricwlwm </a:t>
            </a:r>
            <a:r>
              <a:rPr lang="en-GB" sz="2400" dirty="0" err="1">
                <a:gradFill>
                  <a:gsLst>
                    <a:gs pos="34000">
                      <a:prstClr val="white">
                        <a:lumMod val="93000"/>
                      </a:prstClr>
                    </a:gs>
                    <a:gs pos="0">
                      <a:prstClr val="black">
                        <a:lumMod val="25000"/>
                        <a:lumOff val="75000"/>
                      </a:prstClr>
                    </a:gs>
                    <a:gs pos="100000">
                      <a:srgbClr val="94D7E4">
                        <a:lumMod val="0"/>
                        <a:lumOff val="100000"/>
                      </a:srgbClr>
                    </a:gs>
                  </a:gsLst>
                  <a:lin ang="4800000" scaled="0"/>
                </a:gradFill>
              </a:rPr>
              <a:t>Cymreig</a:t>
            </a:r>
            <a:r>
              <a:rPr lang="en-GB" sz="24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 </a:t>
            </a:r>
            <a:r>
              <a:rPr lang="en-GB" sz="2400" dirty="0">
                <a:solidFill>
                  <a:srgbClr val="FFFF00"/>
                </a:solidFill>
              </a:rPr>
              <a:t>can have a positive impact on standards of pupil behaviour,</a:t>
            </a:r>
            <a:r>
              <a:rPr lang="en-GB" sz="24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 and </a:t>
            </a:r>
            <a:r>
              <a:rPr lang="en-GB" sz="2400" dirty="0">
                <a:solidFill>
                  <a:srgbClr val="FFFF00"/>
                </a:solidFill>
              </a:rPr>
              <a:t>on personal and social development</a:t>
            </a:r>
            <a:r>
              <a:rPr lang="en-GB" sz="24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 Most schools organise extra-curricular activities such as visits to theatres, concerts and sporting events and community-focused, charitable activities.</a:t>
            </a:r>
          </a:p>
          <a:p>
            <a:pPr marL="228600" lvl="0" indent="-228600">
              <a:lnSpc>
                <a:spcPct val="90000"/>
              </a:lnSpc>
              <a:spcBef>
                <a:spcPts val="1000"/>
              </a:spcBef>
              <a:buFont typeface="Arial" panose="020B0604020202020204" pitchFamily="34" charset="0"/>
              <a:buChar char="•"/>
            </a:pPr>
            <a:r>
              <a:rPr lang="en-GB" sz="24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"These </a:t>
            </a:r>
            <a:r>
              <a:rPr lang="en-GB" sz="2400" dirty="0">
                <a:solidFill>
                  <a:srgbClr val="FFFF00"/>
                </a:solidFill>
              </a:rPr>
              <a:t>provide good opportunities for pupils to behave responsibly</a:t>
            </a:r>
            <a:r>
              <a:rPr lang="en-GB" sz="24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 and exercise care and concern for others."</a:t>
            </a:r>
          </a:p>
          <a:p>
            <a:pPr marL="228600" lvl="0" indent="-228600">
              <a:lnSpc>
                <a:spcPct val="90000"/>
              </a:lnSpc>
              <a:spcBef>
                <a:spcPts val="1000"/>
              </a:spcBef>
              <a:buFont typeface="Arial" panose="020B0604020202020204" pitchFamily="34" charset="0"/>
              <a:buChar char="•"/>
            </a:pPr>
            <a:r>
              <a:rPr lang="en-GB" sz="2400" dirty="0" err="1">
                <a:gradFill>
                  <a:gsLst>
                    <a:gs pos="34000">
                      <a:prstClr val="white">
                        <a:lumMod val="93000"/>
                      </a:prstClr>
                    </a:gs>
                    <a:gs pos="0">
                      <a:prstClr val="black">
                        <a:lumMod val="25000"/>
                        <a:lumOff val="75000"/>
                      </a:prstClr>
                    </a:gs>
                    <a:gs pos="100000">
                      <a:srgbClr val="94D7E4">
                        <a:lumMod val="0"/>
                        <a:lumOff val="100000"/>
                      </a:srgbClr>
                    </a:gs>
                  </a:gsLst>
                  <a:lin ang="4800000" scaled="0"/>
                </a:gradFill>
              </a:rPr>
              <a:t>Estyn</a:t>
            </a:r>
            <a:r>
              <a:rPr lang="en-GB" sz="24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 reports that Y Cwricwlwm </a:t>
            </a:r>
            <a:r>
              <a:rPr lang="en-GB" sz="2400" dirty="0" err="1">
                <a:gradFill>
                  <a:gsLst>
                    <a:gs pos="34000">
                      <a:prstClr val="white">
                        <a:lumMod val="93000"/>
                      </a:prstClr>
                    </a:gs>
                    <a:gs pos="0">
                      <a:prstClr val="black">
                        <a:lumMod val="25000"/>
                        <a:lumOff val="75000"/>
                      </a:prstClr>
                    </a:gs>
                    <a:gs pos="100000">
                      <a:srgbClr val="94D7E4">
                        <a:lumMod val="0"/>
                        <a:lumOff val="100000"/>
                      </a:srgbClr>
                    </a:gs>
                  </a:gsLst>
                  <a:lin ang="4800000" scaled="0"/>
                </a:gradFill>
              </a:rPr>
              <a:t>Cymreig</a:t>
            </a:r>
            <a:r>
              <a:rPr lang="en-GB" sz="24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 </a:t>
            </a:r>
            <a:r>
              <a:rPr lang="en-GB" sz="2400" dirty="0">
                <a:solidFill>
                  <a:srgbClr val="FFFF00"/>
                </a:solidFill>
              </a:rPr>
              <a:t>plays a vital part in helping settle pupils who are new to Wales </a:t>
            </a:r>
            <a:r>
              <a:rPr lang="en-GB" sz="24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and helps them to </a:t>
            </a:r>
            <a:r>
              <a:rPr lang="en-GB" sz="2400" dirty="0">
                <a:solidFill>
                  <a:srgbClr val="FFFF00"/>
                </a:solidFill>
              </a:rPr>
              <a:t>understand the Welsh language, culture and economy.          </a:t>
            </a:r>
            <a:r>
              <a:rPr lang="en-GB" sz="24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a:t>
            </a:r>
            <a:r>
              <a:rPr lang="en-GB" sz="2400" dirty="0" err="1">
                <a:gradFill>
                  <a:gsLst>
                    <a:gs pos="34000">
                      <a:prstClr val="white">
                        <a:lumMod val="93000"/>
                      </a:prstClr>
                    </a:gs>
                    <a:gs pos="0">
                      <a:prstClr val="black">
                        <a:lumMod val="25000"/>
                        <a:lumOff val="75000"/>
                      </a:prstClr>
                    </a:gs>
                    <a:gs pos="100000">
                      <a:srgbClr val="94D7E4">
                        <a:lumMod val="0"/>
                        <a:lumOff val="100000"/>
                      </a:srgbClr>
                    </a:gs>
                  </a:gsLst>
                  <a:lin ang="4800000" scaled="0"/>
                </a:gradFill>
              </a:rPr>
              <a:t>Estyn</a:t>
            </a:r>
            <a:r>
              <a:rPr lang="en-GB" sz="24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 2006)</a:t>
            </a:r>
          </a:p>
        </p:txBody>
      </p:sp>
      <p:sp>
        <p:nvSpPr>
          <p:cNvPr id="5" name="TextBox 4"/>
          <p:cNvSpPr txBox="1"/>
          <p:nvPr/>
        </p:nvSpPr>
        <p:spPr>
          <a:xfrm>
            <a:off x="10065733" y="6372375"/>
            <a:ext cx="1532709" cy="307777"/>
          </a:xfrm>
          <a:prstGeom prst="rect">
            <a:avLst/>
          </a:prstGeom>
          <a:noFill/>
        </p:spPr>
        <p:txBody>
          <a:bodyPr wrap="square" rtlCol="0">
            <a:spAutoFit/>
          </a:bodyPr>
          <a:lstStyle/>
          <a:p>
            <a:r>
              <a:rPr lang="en-GB" sz="1400" dirty="0" err="1">
                <a:solidFill>
                  <a:srgbClr val="FF0000"/>
                </a:solidFill>
              </a:rPr>
              <a:t>Cefnogaeth</a:t>
            </a:r>
            <a:r>
              <a:rPr lang="en-GB" sz="1400" dirty="0">
                <a:solidFill>
                  <a:srgbClr val="FF0000"/>
                </a:solidFill>
              </a:rPr>
              <a:t> Estyn</a:t>
            </a:r>
          </a:p>
        </p:txBody>
      </p:sp>
    </p:spTree>
    <p:extLst>
      <p:ext uri="{BB962C8B-B14F-4D97-AF65-F5344CB8AC3E}">
        <p14:creationId xmlns:p14="http://schemas.microsoft.com/office/powerpoint/2010/main" val="23581359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9893" y="500062"/>
            <a:ext cx="10515600" cy="1325563"/>
          </a:xfrm>
        </p:spPr>
        <p:txBody>
          <a:bodyPr>
            <a:normAutofit/>
          </a:bodyPr>
          <a:lstStyle/>
          <a:p>
            <a:r>
              <a:rPr lang="en-GB" sz="3100" dirty="0"/>
              <a:t>Distinctive but also diverse</a:t>
            </a:r>
            <a:br>
              <a:rPr lang="en-GB" dirty="0"/>
            </a:br>
            <a:endParaRPr lang="en-GB" dirty="0"/>
          </a:p>
        </p:txBody>
      </p:sp>
      <p:sp>
        <p:nvSpPr>
          <p:cNvPr id="3" name="Content Placeholder 2"/>
          <p:cNvSpPr>
            <a:spLocks noGrp="1"/>
          </p:cNvSpPr>
          <p:nvPr>
            <p:ph idx="1"/>
          </p:nvPr>
        </p:nvSpPr>
        <p:spPr>
          <a:xfrm>
            <a:off x="994740" y="2727499"/>
            <a:ext cx="10233800" cy="4351338"/>
          </a:xfrm>
        </p:spPr>
        <p:txBody>
          <a:bodyPr>
            <a:normAutofit/>
          </a:bodyPr>
          <a:lstStyle/>
          <a:p>
            <a:pPr lvl="0"/>
            <a:r>
              <a:rPr lang="en-GB"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Because of the variety and diversity within Wales, the Curriculum </a:t>
            </a:r>
            <a:r>
              <a:rPr lang="en-GB" dirty="0" err="1">
                <a:gradFill>
                  <a:gsLst>
                    <a:gs pos="34000">
                      <a:prstClr val="white">
                        <a:lumMod val="93000"/>
                      </a:prstClr>
                    </a:gs>
                    <a:gs pos="0">
                      <a:prstClr val="black">
                        <a:lumMod val="25000"/>
                        <a:lumOff val="75000"/>
                      </a:prstClr>
                    </a:gs>
                    <a:gs pos="100000">
                      <a:srgbClr val="94D7E4">
                        <a:lumMod val="0"/>
                        <a:lumOff val="100000"/>
                      </a:srgbClr>
                    </a:gs>
                  </a:gsLst>
                  <a:lin ang="4800000" scaled="0"/>
                </a:gradFill>
              </a:rPr>
              <a:t>Cymreig</a:t>
            </a:r>
            <a:r>
              <a:rPr lang="en-GB"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 will take different forms in different schools. What is important is that each school meets the needs of its own locality and community. </a:t>
            </a:r>
          </a:p>
          <a:p>
            <a:pPr lvl="0"/>
            <a:r>
              <a:rPr lang="en-GB"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 A Curriculum </a:t>
            </a:r>
            <a:r>
              <a:rPr lang="en-GB" dirty="0" err="1">
                <a:gradFill>
                  <a:gsLst>
                    <a:gs pos="34000">
                      <a:prstClr val="white">
                        <a:lumMod val="93000"/>
                      </a:prstClr>
                    </a:gs>
                    <a:gs pos="0">
                      <a:prstClr val="black">
                        <a:lumMod val="25000"/>
                        <a:lumOff val="75000"/>
                      </a:prstClr>
                    </a:gs>
                    <a:gs pos="100000">
                      <a:srgbClr val="94D7E4">
                        <a:lumMod val="0"/>
                        <a:lumOff val="100000"/>
                      </a:srgbClr>
                    </a:gs>
                  </a:gsLst>
                  <a:lin ang="4800000" scaled="0"/>
                </a:gradFill>
              </a:rPr>
              <a:t>Cymreig</a:t>
            </a:r>
            <a:r>
              <a:rPr lang="en-GB"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 can be used as a unifying principle fostering a sense of belonging for all pupils and increasing their understanding of the country in which they live.</a:t>
            </a:r>
          </a:p>
          <a:p>
            <a:endParaRPr lang="en-GB" dirty="0"/>
          </a:p>
        </p:txBody>
      </p:sp>
      <p:sp>
        <p:nvSpPr>
          <p:cNvPr id="4" name="TextBox 3"/>
          <p:cNvSpPr txBox="1"/>
          <p:nvPr/>
        </p:nvSpPr>
        <p:spPr>
          <a:xfrm>
            <a:off x="994740" y="1553227"/>
            <a:ext cx="6909183" cy="830997"/>
          </a:xfrm>
          <a:prstGeom prst="rect">
            <a:avLst/>
          </a:prstGeom>
          <a:noFill/>
        </p:spPr>
        <p:txBody>
          <a:bodyPr wrap="square" rtlCol="0">
            <a:spAutoFit/>
          </a:bodyPr>
          <a:lstStyle/>
          <a:p>
            <a:pPr lvl="0"/>
            <a:r>
              <a:rPr lang="en-GB" dirty="0">
                <a:latin typeface="Arial" pitchFamily="34" charset="0"/>
                <a:cs typeface="Arial" pitchFamily="34" charset="0"/>
              </a:rPr>
              <a:t>*</a:t>
            </a:r>
            <a:r>
              <a:rPr lang="en-GB" sz="2400" b="1" dirty="0">
                <a:solidFill>
                  <a:srgbClr val="FFFF00"/>
                </a:solidFill>
                <a:latin typeface="Arial" pitchFamily="34" charset="0"/>
                <a:cs typeface="Arial" pitchFamily="34" charset="0"/>
              </a:rPr>
              <a:t>An inclusive agenda with a fuller recognition of diversity.</a:t>
            </a:r>
          </a:p>
        </p:txBody>
      </p:sp>
      <p:sp>
        <p:nvSpPr>
          <p:cNvPr id="5" name="TextBox 4"/>
          <p:cNvSpPr txBox="1"/>
          <p:nvPr/>
        </p:nvSpPr>
        <p:spPr>
          <a:xfrm>
            <a:off x="9518470" y="6313714"/>
            <a:ext cx="1994261" cy="307777"/>
          </a:xfrm>
          <a:prstGeom prst="rect">
            <a:avLst/>
          </a:prstGeom>
          <a:noFill/>
        </p:spPr>
        <p:txBody>
          <a:bodyPr wrap="square" rtlCol="0">
            <a:spAutoFit/>
          </a:bodyPr>
          <a:lstStyle/>
          <a:p>
            <a:r>
              <a:rPr lang="en-GB" sz="1400" dirty="0" err="1">
                <a:solidFill>
                  <a:srgbClr val="FF0000"/>
                </a:solidFill>
              </a:rPr>
              <a:t>Cydnabod</a:t>
            </a:r>
            <a:r>
              <a:rPr lang="en-GB" sz="1400" dirty="0">
                <a:solidFill>
                  <a:srgbClr val="FF0000"/>
                </a:solidFill>
              </a:rPr>
              <a:t> </a:t>
            </a:r>
            <a:r>
              <a:rPr lang="en-GB" sz="1400" dirty="0" err="1">
                <a:solidFill>
                  <a:srgbClr val="FF0000"/>
                </a:solidFill>
              </a:rPr>
              <a:t>amrywiaeth</a:t>
            </a:r>
            <a:endParaRPr lang="en-GB" sz="1400" dirty="0">
              <a:solidFill>
                <a:srgbClr val="FF0000"/>
              </a:solidFill>
            </a:endParaRPr>
          </a:p>
        </p:txBody>
      </p:sp>
    </p:spTree>
    <p:extLst>
      <p:ext uri="{BB962C8B-B14F-4D97-AF65-F5344CB8AC3E}">
        <p14:creationId xmlns:p14="http://schemas.microsoft.com/office/powerpoint/2010/main" val="18882933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There are different images of Wales including the stereotypical ones.</a:t>
            </a:r>
          </a:p>
        </p:txBody>
      </p:sp>
      <p:pic>
        <p:nvPicPr>
          <p:cNvPr id="5" name="Picture 2" descr="C:\Users\edu-st\Desktop\Capel Celyn\imagesOA2DBJJ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647" y="2286000"/>
            <a:ext cx="5051847" cy="351926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119030" y="4361081"/>
            <a:ext cx="4126282" cy="523220"/>
          </a:xfrm>
          <a:prstGeom prst="rect">
            <a:avLst/>
          </a:prstGeom>
          <a:noFill/>
        </p:spPr>
        <p:txBody>
          <a:bodyPr wrap="square" rtlCol="0">
            <a:spAutoFit/>
          </a:bodyPr>
          <a:lstStyle/>
          <a:p>
            <a:r>
              <a:rPr lang="en-GB" sz="2800" dirty="0">
                <a:solidFill>
                  <a:srgbClr val="FF0000"/>
                </a:solidFill>
              </a:rPr>
              <a:t>.</a:t>
            </a:r>
          </a:p>
        </p:txBody>
      </p:sp>
      <p:pic>
        <p:nvPicPr>
          <p:cNvPr id="6" name="Picture 2" descr="C:\Users\edu-st\Desktop\Capel Celyn\untitled.pn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706259" y="1836859"/>
            <a:ext cx="2539053" cy="190429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9975785" y="6257653"/>
            <a:ext cx="1785257" cy="307777"/>
          </a:xfrm>
          <a:prstGeom prst="rect">
            <a:avLst/>
          </a:prstGeom>
          <a:noFill/>
        </p:spPr>
        <p:txBody>
          <a:bodyPr wrap="square" rtlCol="0">
            <a:spAutoFit/>
          </a:bodyPr>
          <a:lstStyle/>
          <a:p>
            <a:r>
              <a:rPr lang="en-GB" sz="1400" dirty="0" err="1">
                <a:solidFill>
                  <a:srgbClr val="FF0000"/>
                </a:solidFill>
              </a:rPr>
              <a:t>Delweddau</a:t>
            </a:r>
            <a:r>
              <a:rPr lang="en-GB" sz="1400" dirty="0">
                <a:solidFill>
                  <a:srgbClr val="FF0000"/>
                </a:solidFill>
              </a:rPr>
              <a:t> o </a:t>
            </a:r>
            <a:r>
              <a:rPr lang="en-GB" sz="1400" dirty="0" err="1">
                <a:solidFill>
                  <a:srgbClr val="FF0000"/>
                </a:solidFill>
              </a:rPr>
              <a:t>Gymru</a:t>
            </a:r>
            <a:endParaRPr lang="en-GB" sz="1400" dirty="0">
              <a:solidFill>
                <a:srgbClr val="FF0000"/>
              </a:solidFill>
            </a:endParaRPr>
          </a:p>
        </p:txBody>
      </p:sp>
    </p:spTree>
    <p:extLst>
      <p:ext uri="{BB962C8B-B14F-4D97-AF65-F5344CB8AC3E}">
        <p14:creationId xmlns:p14="http://schemas.microsoft.com/office/powerpoint/2010/main" val="2691990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2">
            <a:lumMod val="75000"/>
          </a:schemeClr>
        </a:solidFill>
        <a:effectLst/>
      </p:bgPr>
    </p:bg>
    <p:spTree>
      <p:nvGrpSpPr>
        <p:cNvPr id="1" name=""/>
        <p:cNvGrpSpPr/>
        <p:nvPr/>
      </p:nvGrpSpPr>
      <p:grpSpPr>
        <a:xfrm>
          <a:off x="0" y="0"/>
          <a:ext cx="0" cy="0"/>
          <a:chOff x="0" y="0"/>
          <a:chExt cx="0" cy="0"/>
        </a:xfrm>
      </p:grpSpPr>
      <p:sp>
        <p:nvSpPr>
          <p:cNvPr id="3" name="TextBox 2"/>
          <p:cNvSpPr txBox="1"/>
          <p:nvPr/>
        </p:nvSpPr>
        <p:spPr>
          <a:xfrm>
            <a:off x="2916104" y="200237"/>
            <a:ext cx="6237726" cy="677108"/>
          </a:xfrm>
          <a:prstGeom prst="rect">
            <a:avLst/>
          </a:prstGeom>
          <a:solidFill>
            <a:schemeClr val="accent4">
              <a:lumMod val="40000"/>
              <a:lumOff val="60000"/>
            </a:schemeClr>
          </a:solidFill>
        </p:spPr>
        <p:txBody>
          <a:bodyPr wrap="square" rtlCol="0">
            <a:spAutoFit/>
          </a:bodyPr>
          <a:lstStyle/>
          <a:p>
            <a:pPr algn="ctr"/>
            <a:r>
              <a:rPr lang="en-GB" sz="1000" dirty="0">
                <a:solidFill>
                  <a:prstClr val="black"/>
                </a:solidFill>
                <a:latin typeface="Arial Black" pitchFamily="34" charset="0"/>
              </a:rPr>
              <a:t>HUNANIAETH – DELWEDDAU</a:t>
            </a:r>
          </a:p>
          <a:p>
            <a:pPr algn="ctr"/>
            <a:r>
              <a:rPr lang="en-GB" sz="1000" dirty="0">
                <a:solidFill>
                  <a:prstClr val="black"/>
                </a:solidFill>
                <a:latin typeface="Arial Black" pitchFamily="34" charset="0"/>
              </a:rPr>
              <a:t> </a:t>
            </a:r>
            <a:r>
              <a:rPr lang="en-GB" sz="2800" dirty="0">
                <a:solidFill>
                  <a:prstClr val="black"/>
                </a:solidFill>
                <a:latin typeface="Arial Black" pitchFamily="34" charset="0"/>
              </a:rPr>
              <a:t>IDENTITY - </a:t>
            </a:r>
            <a:r>
              <a:rPr lang="en-GB" sz="2800" dirty="0">
                <a:solidFill>
                  <a:srgbClr val="0070C0"/>
                </a:solidFill>
                <a:latin typeface="Arial Black" pitchFamily="34" charset="0"/>
              </a:rPr>
              <a:t>IMAGES </a:t>
            </a:r>
          </a:p>
        </p:txBody>
      </p:sp>
      <p:pic>
        <p:nvPicPr>
          <p:cNvPr id="5" name="Picture 4" descr="http://www.oocities.org/welshmark10/rugby/teamposter.jpg">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4031012" y="3856684"/>
            <a:ext cx="3679676" cy="1944216"/>
          </a:xfrm>
          <a:prstGeom prst="rect">
            <a:avLst/>
          </a:prstGeom>
          <a:noFill/>
          <a:ln>
            <a:noFill/>
          </a:ln>
        </p:spPr>
      </p:pic>
      <p:pic>
        <p:nvPicPr>
          <p:cNvPr id="6" name="Picture 5" descr="http://www.welshgifts.co.uk/images/_lib/slate-9-plaque-welsh-national-anthem-6004359-0-1355405812000.jpg">
            <a:hlinkClick r:id="rId4"/>
          </p:cNvPr>
          <p:cNvPicPr/>
          <p:nvPr/>
        </p:nvPicPr>
        <p:blipFill>
          <a:blip r:embed="rId5">
            <a:extLst>
              <a:ext uri="{28A0092B-C50C-407E-A947-70E740481C1C}">
                <a14:useLocalDpi xmlns:a14="http://schemas.microsoft.com/office/drawing/2010/main" val="0"/>
              </a:ext>
            </a:extLst>
          </a:blip>
          <a:srcRect/>
          <a:stretch>
            <a:fillRect/>
          </a:stretch>
        </p:blipFill>
        <p:spPr bwMode="auto">
          <a:xfrm>
            <a:off x="7998719" y="4970149"/>
            <a:ext cx="1810141" cy="1740507"/>
          </a:xfrm>
          <a:prstGeom prst="rect">
            <a:avLst/>
          </a:prstGeom>
          <a:noFill/>
          <a:ln>
            <a:noFill/>
          </a:ln>
        </p:spPr>
      </p:pic>
      <p:pic>
        <p:nvPicPr>
          <p:cNvPr id="8" name="Picture 7" descr="https://encrypted-tbn0.gstatic.com/images?q=tbn:ANd9GcTjYM5P6b2sBnTdqN5ifGuixj621KWodQEHslq09cvZjfP1NIqw">
            <a:hlinkClick r:id="rId6"/>
          </p:cNvPr>
          <p:cNvPicPr/>
          <p:nvPr/>
        </p:nvPicPr>
        <p:blipFill>
          <a:blip r:embed="rId7">
            <a:extLst>
              <a:ext uri="{28A0092B-C50C-407E-A947-70E740481C1C}">
                <a14:useLocalDpi xmlns:a14="http://schemas.microsoft.com/office/drawing/2010/main" val="0"/>
              </a:ext>
            </a:extLst>
          </a:blip>
          <a:srcRect/>
          <a:stretch>
            <a:fillRect/>
          </a:stretch>
        </p:blipFill>
        <p:spPr bwMode="auto">
          <a:xfrm>
            <a:off x="1417452" y="2734522"/>
            <a:ext cx="1722984" cy="1590762"/>
          </a:xfrm>
          <a:prstGeom prst="rect">
            <a:avLst/>
          </a:prstGeom>
          <a:noFill/>
          <a:ln>
            <a:noFill/>
          </a:ln>
        </p:spPr>
      </p:pic>
      <p:pic>
        <p:nvPicPr>
          <p:cNvPr id="9" name="Picture 8" descr="http://www.theflagshop.co.uk/ekmps/shops/speed/images/welsh-dragon-wales-flag-8ft-x-5ft-375-p.gif">
            <a:hlinkClick r:id="rId8"/>
          </p:cNvPr>
          <p:cNvPicPr/>
          <p:nvPr/>
        </p:nvPicPr>
        <p:blipFill>
          <a:blip r:embed="rId9">
            <a:extLst>
              <a:ext uri="{28A0092B-C50C-407E-A947-70E740481C1C}">
                <a14:useLocalDpi xmlns:a14="http://schemas.microsoft.com/office/drawing/2010/main" val="0"/>
              </a:ext>
            </a:extLst>
          </a:blip>
          <a:srcRect/>
          <a:stretch>
            <a:fillRect/>
          </a:stretch>
        </p:blipFill>
        <p:spPr bwMode="auto">
          <a:xfrm>
            <a:off x="3854626" y="1263238"/>
            <a:ext cx="4032448" cy="2304256"/>
          </a:xfrm>
          <a:prstGeom prst="rect">
            <a:avLst/>
          </a:prstGeom>
          <a:solidFill>
            <a:schemeClr val="accent3">
              <a:lumMod val="60000"/>
              <a:lumOff val="40000"/>
            </a:schemeClr>
          </a:solidFill>
          <a:ln>
            <a:noFill/>
          </a:ln>
        </p:spPr>
      </p:pic>
      <p:pic>
        <p:nvPicPr>
          <p:cNvPr id="10" name="Picture 9" descr="https://encrypted-tbn0.gstatic.com/images?q=tbn:ANd9GcT5ai-YtHA_l6-0CDUj-txyMsgiN69BYb_XrfF7IsqQG5-p6dxo">
            <a:hlinkClick r:id="rId10"/>
          </p:cNvPr>
          <p:cNvPicPr/>
          <p:nvPr/>
        </p:nvPicPr>
        <p:blipFill>
          <a:blip r:embed="rId11">
            <a:extLst>
              <a:ext uri="{28A0092B-C50C-407E-A947-70E740481C1C}">
                <a14:useLocalDpi xmlns:a14="http://schemas.microsoft.com/office/drawing/2010/main" val="0"/>
              </a:ext>
            </a:extLst>
          </a:blip>
          <a:srcRect/>
          <a:stretch>
            <a:fillRect/>
          </a:stretch>
        </p:blipFill>
        <p:spPr bwMode="auto">
          <a:xfrm>
            <a:off x="105816" y="429268"/>
            <a:ext cx="2133600" cy="2143125"/>
          </a:xfrm>
          <a:prstGeom prst="rect">
            <a:avLst/>
          </a:prstGeom>
          <a:noFill/>
          <a:ln>
            <a:noFill/>
          </a:ln>
        </p:spPr>
      </p:pic>
      <p:pic>
        <p:nvPicPr>
          <p:cNvPr id="11" name="Picture 10" descr="http://images.ok.co.uk/dynamic/3/451x567/61407_1.jpg">
            <a:hlinkClick r:id="rId12"/>
          </p:cNvPr>
          <p:cNvPicPr/>
          <p:nvPr/>
        </p:nvPicPr>
        <p:blipFill>
          <a:blip r:embed="rId13">
            <a:extLst>
              <a:ext uri="{28A0092B-C50C-407E-A947-70E740481C1C}">
                <a14:useLocalDpi xmlns:a14="http://schemas.microsoft.com/office/drawing/2010/main" val="0"/>
              </a:ext>
            </a:extLst>
          </a:blip>
          <a:srcRect/>
          <a:stretch>
            <a:fillRect/>
          </a:stretch>
        </p:blipFill>
        <p:spPr bwMode="auto">
          <a:xfrm>
            <a:off x="9830519" y="391168"/>
            <a:ext cx="2016224" cy="2181225"/>
          </a:xfrm>
          <a:prstGeom prst="rect">
            <a:avLst/>
          </a:prstGeom>
          <a:noFill/>
          <a:ln>
            <a:noFill/>
          </a:ln>
        </p:spPr>
      </p:pic>
      <p:pic>
        <p:nvPicPr>
          <p:cNvPr id="12" name="Picture 11" descr="https://encrypted-tbn1.gstatic.com/images?q=tbn:ANd9GcRIeMUg6winXPhODSwq-V8j0o3TSMFUPSQct1y9m59Ej98eShRDkzAlcrie">
            <a:hlinkClick r:id="rId14"/>
          </p:cNvPr>
          <p:cNvPicPr/>
          <p:nvPr/>
        </p:nvPicPr>
        <p:blipFill>
          <a:blip r:embed="rId15">
            <a:extLst>
              <a:ext uri="{28A0092B-C50C-407E-A947-70E740481C1C}">
                <a14:useLocalDpi xmlns:a14="http://schemas.microsoft.com/office/drawing/2010/main" val="0"/>
              </a:ext>
            </a:extLst>
          </a:blip>
          <a:srcRect/>
          <a:stretch>
            <a:fillRect/>
          </a:stretch>
        </p:blipFill>
        <p:spPr bwMode="auto">
          <a:xfrm>
            <a:off x="2044862" y="5038021"/>
            <a:ext cx="1825333" cy="1604764"/>
          </a:xfrm>
          <a:prstGeom prst="rect">
            <a:avLst/>
          </a:prstGeom>
          <a:noFill/>
          <a:ln>
            <a:noFill/>
          </a:ln>
        </p:spPr>
      </p:pic>
      <p:pic>
        <p:nvPicPr>
          <p:cNvPr id="13" name="Picture 12" descr="http://d13z1xw8270sfc.cloudfront.net/origin/55668/ls-denbs.jpg"/>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8581147" y="2791249"/>
            <a:ext cx="1842274" cy="1454453"/>
          </a:xfrm>
          <a:prstGeom prst="rect">
            <a:avLst/>
          </a:prstGeom>
          <a:noFill/>
          <a:ln>
            <a:noFill/>
          </a:ln>
        </p:spPr>
      </p:pic>
      <p:pic>
        <p:nvPicPr>
          <p:cNvPr id="14" name="Picture 13" descr="http://3.bp.blogspot.com/_MRKWPTghF8g/SSBPmpLGsPI/AAAAAAAABIY/3G9IYpXK77Q/s400/Leek_and_Potato_soup.jpg">
            <a:hlinkClick r:id="rId17"/>
          </p:cNvPr>
          <p:cNvPicPr/>
          <p:nvPr/>
        </p:nvPicPr>
        <p:blipFill>
          <a:blip r:embed="rId18">
            <a:extLst>
              <a:ext uri="{28A0092B-C50C-407E-A947-70E740481C1C}">
                <a14:useLocalDpi xmlns:a14="http://schemas.microsoft.com/office/drawing/2010/main" val="0"/>
              </a:ext>
            </a:extLst>
          </a:blip>
          <a:srcRect/>
          <a:stretch>
            <a:fillRect/>
          </a:stretch>
        </p:blipFill>
        <p:spPr bwMode="auto">
          <a:xfrm>
            <a:off x="10096892" y="4416797"/>
            <a:ext cx="1866900" cy="1895475"/>
          </a:xfrm>
          <a:prstGeom prst="rect">
            <a:avLst/>
          </a:prstGeom>
          <a:noFill/>
          <a:ln>
            <a:noFill/>
          </a:ln>
        </p:spPr>
      </p:pic>
      <p:pic>
        <p:nvPicPr>
          <p:cNvPr id="15" name="Picture 14" descr="http://www.abelandcole.co.uk/content/Recipes/images/cheesy-leek-welsh-cakes_xl.jpg">
            <a:hlinkClick r:id="rId19"/>
          </p:cNvPr>
          <p:cNvPicPr/>
          <p:nvPr/>
        </p:nvPicPr>
        <p:blipFill>
          <a:blip r:embed="rId20" cstate="print">
            <a:extLst>
              <a:ext uri="{28A0092B-C50C-407E-A947-70E740481C1C}">
                <a14:useLocalDpi xmlns:a14="http://schemas.microsoft.com/office/drawing/2010/main" val="0"/>
              </a:ext>
            </a:extLst>
          </a:blip>
          <a:srcRect/>
          <a:stretch>
            <a:fillRect/>
          </a:stretch>
        </p:blipFill>
        <p:spPr bwMode="auto">
          <a:xfrm>
            <a:off x="159799" y="4515605"/>
            <a:ext cx="1724247" cy="1716285"/>
          </a:xfrm>
          <a:prstGeom prst="rect">
            <a:avLst/>
          </a:prstGeom>
          <a:noFill/>
          <a:ln>
            <a:noFill/>
          </a:ln>
        </p:spPr>
      </p:pic>
    </p:spTree>
    <p:extLst>
      <p:ext uri="{BB962C8B-B14F-4D97-AF65-F5344CB8AC3E}">
        <p14:creationId xmlns:p14="http://schemas.microsoft.com/office/powerpoint/2010/main" val="1102301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2">
            <a:lumMod val="75000"/>
          </a:schemeClr>
        </a:solidFill>
        <a:effectLst/>
      </p:bgPr>
    </p:bg>
    <p:spTree>
      <p:nvGrpSpPr>
        <p:cNvPr id="1" name=""/>
        <p:cNvGrpSpPr/>
        <p:nvPr/>
      </p:nvGrpSpPr>
      <p:grpSpPr>
        <a:xfrm>
          <a:off x="0" y="0"/>
          <a:ext cx="0" cy="0"/>
          <a:chOff x="0" y="0"/>
          <a:chExt cx="0" cy="0"/>
        </a:xfrm>
      </p:grpSpPr>
      <p:pic>
        <p:nvPicPr>
          <p:cNvPr id="2" name="Picture 1" descr="welsh_rugby.jpg"/>
          <p:cNvPicPr>
            <a:picLocks noChangeAspect="1"/>
          </p:cNvPicPr>
          <p:nvPr/>
        </p:nvPicPr>
        <p:blipFill>
          <a:blip r:embed="rId2"/>
          <a:srcRect/>
          <a:stretch>
            <a:fillRect/>
          </a:stretch>
        </p:blipFill>
        <p:spPr bwMode="auto">
          <a:xfrm>
            <a:off x="619502" y="2384778"/>
            <a:ext cx="3668712" cy="2303463"/>
          </a:xfrm>
          <a:prstGeom prst="rect">
            <a:avLst/>
          </a:prstGeom>
          <a:noFill/>
          <a:ln w="9525">
            <a:noFill/>
            <a:miter lim="800000"/>
            <a:headEnd/>
            <a:tailEnd/>
          </a:ln>
        </p:spPr>
      </p:pic>
      <p:pic>
        <p:nvPicPr>
          <p:cNvPr id="3" name="Picture 2" descr="eisteddfod-2.jpg"/>
          <p:cNvPicPr>
            <a:picLocks noChangeAspect="1"/>
          </p:cNvPicPr>
          <p:nvPr/>
        </p:nvPicPr>
        <p:blipFill>
          <a:blip r:embed="rId3"/>
          <a:srcRect/>
          <a:stretch>
            <a:fillRect/>
          </a:stretch>
        </p:blipFill>
        <p:spPr bwMode="auto">
          <a:xfrm>
            <a:off x="8325426" y="2504494"/>
            <a:ext cx="3507394" cy="2035504"/>
          </a:xfrm>
          <a:prstGeom prst="rect">
            <a:avLst/>
          </a:prstGeom>
          <a:noFill/>
          <a:ln w="9525">
            <a:noFill/>
            <a:miter lim="800000"/>
            <a:headEnd/>
            <a:tailEnd/>
          </a:ln>
        </p:spPr>
      </p:pic>
      <p:pic>
        <p:nvPicPr>
          <p:cNvPr id="4" name="Picture 3" descr="https://encrypted-tbn1.gstatic.com/images?q=tbn:ANd9GcSqZq7-fgNG2PQfn_MZMoHA1Hcz9iLSCRBDv1V9eaRFkhIt4s_Q2g">
            <a:hlinkClick r:id="rId4"/>
          </p:cNvPr>
          <p:cNvPicPr/>
          <p:nvPr/>
        </p:nvPicPr>
        <p:blipFill>
          <a:blip r:embed="rId5">
            <a:extLst>
              <a:ext uri="{28A0092B-C50C-407E-A947-70E740481C1C}">
                <a14:useLocalDpi xmlns:a14="http://schemas.microsoft.com/office/drawing/2010/main" val="0"/>
              </a:ext>
            </a:extLst>
          </a:blip>
          <a:srcRect/>
          <a:stretch>
            <a:fillRect/>
          </a:stretch>
        </p:blipFill>
        <p:spPr bwMode="auto">
          <a:xfrm>
            <a:off x="8833008" y="4931342"/>
            <a:ext cx="3273850" cy="1735350"/>
          </a:xfrm>
          <a:prstGeom prst="rect">
            <a:avLst/>
          </a:prstGeom>
          <a:noFill/>
          <a:ln>
            <a:noFill/>
          </a:ln>
        </p:spPr>
      </p:pic>
      <p:pic>
        <p:nvPicPr>
          <p:cNvPr id="5" name="Picture 4" descr="https://encrypted-tbn1.gstatic.com/images?q=tbn:ANd9GcRocIlmQq-YsjIej3mxkJUKhvUCrsJWXvaOz6844I7r2g5srO0Xnw">
            <a:hlinkClick r:id="rId6"/>
          </p:cNvPr>
          <p:cNvPicPr/>
          <p:nvPr/>
        </p:nvPicPr>
        <p:blipFill>
          <a:blip r:embed="rId7">
            <a:extLst>
              <a:ext uri="{28A0092B-C50C-407E-A947-70E740481C1C}">
                <a14:useLocalDpi xmlns:a14="http://schemas.microsoft.com/office/drawing/2010/main" val="0"/>
              </a:ext>
            </a:extLst>
          </a:blip>
          <a:srcRect/>
          <a:stretch>
            <a:fillRect/>
          </a:stretch>
        </p:blipFill>
        <p:spPr bwMode="auto">
          <a:xfrm>
            <a:off x="9177187" y="703747"/>
            <a:ext cx="2929671" cy="1542453"/>
          </a:xfrm>
          <a:prstGeom prst="rect">
            <a:avLst/>
          </a:prstGeom>
          <a:noFill/>
          <a:ln>
            <a:noFill/>
          </a:ln>
        </p:spPr>
      </p:pic>
      <p:pic>
        <p:nvPicPr>
          <p:cNvPr id="6" name="Picture 5" descr="http://ts2.mm.bing.net/th?id=H.4579767761568449&amp;pid=1.7"/>
          <p:cNvPicPr/>
          <p:nvPr/>
        </p:nvPicPr>
        <p:blipFill>
          <a:blip r:embed="rId8">
            <a:extLst>
              <a:ext uri="{28A0092B-C50C-407E-A947-70E740481C1C}">
                <a14:useLocalDpi xmlns:a14="http://schemas.microsoft.com/office/drawing/2010/main" val="0"/>
              </a:ext>
            </a:extLst>
          </a:blip>
          <a:srcRect/>
          <a:stretch>
            <a:fillRect/>
          </a:stretch>
        </p:blipFill>
        <p:spPr bwMode="auto">
          <a:xfrm>
            <a:off x="236395" y="486505"/>
            <a:ext cx="3224352" cy="1563452"/>
          </a:xfrm>
          <a:prstGeom prst="rect">
            <a:avLst/>
          </a:prstGeom>
          <a:noFill/>
          <a:ln>
            <a:noFill/>
          </a:ln>
        </p:spPr>
      </p:pic>
      <p:pic>
        <p:nvPicPr>
          <p:cNvPr id="7" name="Picture 6" descr="http://www.visitwales.com/~/media/CDEA0E045290421FBA16FEA8B98B7AD9.ashx?as=0&amp;h=350&amp;w=1024">
            <a:hlinkClick r:id="rId9"/>
          </p:cNvPr>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236395" y="4931342"/>
            <a:ext cx="3428999" cy="1474902"/>
          </a:xfrm>
          <a:prstGeom prst="rect">
            <a:avLst/>
          </a:prstGeom>
          <a:noFill/>
          <a:ln>
            <a:noFill/>
          </a:ln>
        </p:spPr>
      </p:pic>
      <p:pic>
        <p:nvPicPr>
          <p:cNvPr id="8" name="Content Placeholder 3" descr="tim davies.jpg"/>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4890135" y="1412274"/>
            <a:ext cx="3168352" cy="4248472"/>
          </a:xfrm>
          <a:prstGeom prst="rect">
            <a:avLst/>
          </a:prstGeom>
          <a:noFill/>
          <a:ln w="7620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3675329" y="192097"/>
            <a:ext cx="5372418" cy="830997"/>
          </a:xfrm>
          <a:prstGeom prst="rect">
            <a:avLst/>
          </a:prstGeom>
          <a:solidFill>
            <a:schemeClr val="accent4">
              <a:lumMod val="40000"/>
              <a:lumOff val="60000"/>
            </a:schemeClr>
          </a:solidFill>
        </p:spPr>
        <p:txBody>
          <a:bodyPr wrap="square" rtlCol="0">
            <a:spAutoFit/>
          </a:bodyPr>
          <a:lstStyle/>
          <a:p>
            <a:pPr algn="ctr"/>
            <a:r>
              <a:rPr lang="en-GB" sz="2400" dirty="0">
                <a:solidFill>
                  <a:prstClr val="black"/>
                </a:solidFill>
                <a:latin typeface="Arial Black" pitchFamily="34" charset="0"/>
              </a:rPr>
              <a:t>HUNANIAETH - DELWEDDAU/ IDENTITY - </a:t>
            </a:r>
            <a:r>
              <a:rPr lang="en-GB" sz="2400" dirty="0">
                <a:solidFill>
                  <a:srgbClr val="0070C0"/>
                </a:solidFill>
                <a:latin typeface="Arial Black" pitchFamily="34" charset="0"/>
              </a:rPr>
              <a:t>IMAGES </a:t>
            </a:r>
          </a:p>
        </p:txBody>
      </p:sp>
    </p:spTree>
    <p:extLst>
      <p:ext uri="{BB962C8B-B14F-4D97-AF65-F5344CB8AC3E}">
        <p14:creationId xmlns:p14="http://schemas.microsoft.com/office/powerpoint/2010/main" val="11095338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9783" y="195944"/>
            <a:ext cx="11422505" cy="914399"/>
          </a:xfrm>
        </p:spPr>
        <p:txBody>
          <a:bodyPr/>
          <a:lstStyle/>
          <a:p>
            <a:r>
              <a:rPr lang="en-US" sz="2400" b="1" dirty="0">
                <a:solidFill>
                  <a:schemeClr val="tx1"/>
                </a:solidFill>
                <a:latin typeface="Arial" pitchFamily="34" charset="0"/>
                <a:ea typeface="+mn-ea"/>
                <a:cs typeface="Arial" pitchFamily="34" charset="0"/>
              </a:rPr>
              <a:t>Because Welsh society is very diverse, there can be no single view of what it is to be Welsh.</a:t>
            </a:r>
            <a:endParaRPr lang="en-GB" dirty="0">
              <a:solidFill>
                <a:schemeClr val="tx1"/>
              </a:solidFill>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114800" y="1472974"/>
            <a:ext cx="3679371" cy="4307907"/>
          </a:xfrm>
        </p:spPr>
      </p:pic>
      <p:sp>
        <p:nvSpPr>
          <p:cNvPr id="5" name="TextBox 4"/>
          <p:cNvSpPr txBox="1"/>
          <p:nvPr/>
        </p:nvSpPr>
        <p:spPr>
          <a:xfrm>
            <a:off x="435429" y="1981199"/>
            <a:ext cx="3439885" cy="2677656"/>
          </a:xfrm>
          <a:prstGeom prst="rect">
            <a:avLst/>
          </a:prstGeom>
          <a:noFill/>
        </p:spPr>
        <p:txBody>
          <a:bodyPr wrap="square" rtlCol="0">
            <a:spAutoFit/>
          </a:bodyPr>
          <a:lstStyle/>
          <a:p>
            <a:pPr lvl="0"/>
            <a:r>
              <a:rPr lang="en-US" sz="2400" b="1" dirty="0">
                <a:latin typeface="Arial" pitchFamily="34" charset="0"/>
                <a:cs typeface="Arial" pitchFamily="34" charset="0"/>
              </a:rPr>
              <a:t>People’s perceptions vary, often </a:t>
            </a:r>
            <a:r>
              <a:rPr lang="en-US" sz="2400" b="1" dirty="0" err="1">
                <a:latin typeface="Arial" pitchFamily="34" charset="0"/>
                <a:cs typeface="Arial" pitchFamily="34" charset="0"/>
              </a:rPr>
              <a:t>coloured</a:t>
            </a:r>
            <a:r>
              <a:rPr lang="en-US" sz="2400" b="1" dirty="0">
                <a:latin typeface="Arial" pitchFamily="34" charset="0"/>
                <a:cs typeface="Arial" pitchFamily="34" charset="0"/>
              </a:rPr>
              <a:t> by the way of life in their own particular region of Wales, its linguistic, cultural and economic background</a:t>
            </a:r>
            <a:endParaRPr lang="en-US" b="1" dirty="0">
              <a:effectLst>
                <a:outerShdw blurRad="38100" dist="38100" dir="2700000" algn="tl">
                  <a:srgbClr val="000000">
                    <a:alpha val="43137"/>
                  </a:srgbClr>
                </a:outerShdw>
              </a:effectLst>
              <a:latin typeface="Arial" pitchFamily="34" charset="0"/>
              <a:cs typeface="Arial" pitchFamily="34" charset="0"/>
            </a:endParaRPr>
          </a:p>
        </p:txBody>
      </p:sp>
      <p:sp>
        <p:nvSpPr>
          <p:cNvPr id="6" name="TextBox 5"/>
          <p:cNvSpPr txBox="1"/>
          <p:nvPr/>
        </p:nvSpPr>
        <p:spPr>
          <a:xfrm>
            <a:off x="8033657" y="1472974"/>
            <a:ext cx="3581401" cy="4093428"/>
          </a:xfrm>
          <a:prstGeom prst="rect">
            <a:avLst/>
          </a:prstGeom>
          <a:noFill/>
        </p:spPr>
        <p:txBody>
          <a:bodyPr wrap="square" rtlCol="0">
            <a:spAutoFit/>
          </a:bodyPr>
          <a:lstStyle/>
          <a:p>
            <a:pPr lvl="0"/>
            <a:r>
              <a:rPr lang="en-US" sz="2400" b="1" dirty="0">
                <a:solidFill>
                  <a:srgbClr val="FFFF00"/>
                </a:solidFill>
                <a:latin typeface="Arial" pitchFamily="34" charset="0"/>
                <a:cs typeface="Arial" pitchFamily="34" charset="0"/>
              </a:rPr>
              <a:t>Yet all the pupils in our schools share the common experience of living and learning in Wales. </a:t>
            </a:r>
          </a:p>
          <a:p>
            <a:pPr lvl="0"/>
            <a:r>
              <a:rPr lang="en-US" sz="2400" b="1" dirty="0">
                <a:latin typeface="Arial" pitchFamily="34" charset="0"/>
                <a:cs typeface="Arial" pitchFamily="34" charset="0"/>
              </a:rPr>
              <a:t>They are entitled to have this experience reflected in the school curriculum.”</a:t>
            </a:r>
          </a:p>
          <a:p>
            <a:pPr lvl="0"/>
            <a:endParaRPr lang="en-US" sz="800" dirty="0">
              <a:solidFill>
                <a:prstClr val="black"/>
              </a:solidFill>
              <a:latin typeface="Calibri"/>
            </a:endParaRPr>
          </a:p>
          <a:p>
            <a:pPr lvl="0"/>
            <a:r>
              <a:rPr lang="en-US" b="1" dirty="0">
                <a:solidFill>
                  <a:srgbClr val="0070C0"/>
                </a:solidFill>
                <a:effectLst>
                  <a:outerShdw blurRad="38100" dist="38100" dir="2700000" algn="tl">
                    <a:srgbClr val="000000">
                      <a:alpha val="43137"/>
                    </a:srgbClr>
                  </a:outerShdw>
                </a:effectLst>
                <a:latin typeface="Arial" pitchFamily="34" charset="0"/>
                <a:cs typeface="Arial" pitchFamily="34" charset="0"/>
              </a:rPr>
              <a:t>Developing the Curriculum </a:t>
            </a:r>
            <a:r>
              <a:rPr lang="en-US" b="1" dirty="0" err="1">
                <a:solidFill>
                  <a:srgbClr val="0070C0"/>
                </a:solidFill>
                <a:effectLst>
                  <a:outerShdw blurRad="38100" dist="38100" dir="2700000" algn="tl">
                    <a:srgbClr val="000000">
                      <a:alpha val="43137"/>
                    </a:srgbClr>
                  </a:outerShdw>
                </a:effectLst>
                <a:latin typeface="Arial" pitchFamily="34" charset="0"/>
                <a:cs typeface="Arial" pitchFamily="34" charset="0"/>
              </a:rPr>
              <a:t>Cymreig</a:t>
            </a:r>
            <a:r>
              <a:rPr lang="en-US" b="1" dirty="0">
                <a:solidFill>
                  <a:srgbClr val="0070C0"/>
                </a:solidFill>
                <a:effectLst>
                  <a:outerShdw blurRad="38100" dist="38100" dir="2700000" algn="tl">
                    <a:srgbClr val="000000">
                      <a:alpha val="43137"/>
                    </a:srgbClr>
                  </a:outerShdw>
                </a:effectLst>
                <a:latin typeface="Arial" pitchFamily="34" charset="0"/>
                <a:cs typeface="Arial" pitchFamily="34" charset="0"/>
              </a:rPr>
              <a:t> (ACCAC,2003:5) </a:t>
            </a:r>
          </a:p>
        </p:txBody>
      </p:sp>
    </p:spTree>
    <p:extLst>
      <p:ext uri="{BB962C8B-B14F-4D97-AF65-F5344CB8AC3E}">
        <p14:creationId xmlns:p14="http://schemas.microsoft.com/office/powerpoint/2010/main" val="36115958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89969"/>
            <a:ext cx="10515600" cy="1325563"/>
          </a:xfrm>
        </p:spPr>
        <p:txBody>
          <a:bodyPr>
            <a:normAutofit/>
          </a:bodyPr>
          <a:lstStyle/>
          <a:p>
            <a:r>
              <a:rPr lang="en-GB" sz="2800" dirty="0"/>
              <a:t>How can it be taught?</a:t>
            </a:r>
            <a:br>
              <a:rPr lang="en-GB" sz="2800" dirty="0"/>
            </a:br>
            <a:endParaRPr lang="en-GB" sz="2800" dirty="0">
              <a:solidFill>
                <a:srgbClr val="FF0000"/>
              </a:solidFill>
            </a:endParaRPr>
          </a:p>
        </p:txBody>
      </p:sp>
      <p:sp>
        <p:nvSpPr>
          <p:cNvPr id="3" name="Content Placeholder 2"/>
          <p:cNvSpPr>
            <a:spLocks noGrp="1"/>
          </p:cNvSpPr>
          <p:nvPr>
            <p:ph idx="1"/>
          </p:nvPr>
        </p:nvSpPr>
        <p:spPr/>
        <p:txBody>
          <a:bodyPr/>
          <a:lstStyle/>
          <a:p>
            <a:pPr marL="342900" lvl="0" indent="-342900">
              <a:lnSpc>
                <a:spcPct val="100000"/>
              </a:lnSpc>
              <a:spcBef>
                <a:spcPts val="0"/>
              </a:spcBef>
            </a:pPr>
            <a:r>
              <a:rPr lang="en-US" sz="2400" dirty="0">
                <a:solidFill>
                  <a:schemeClr val="tx1"/>
                </a:solidFill>
                <a:latin typeface="Arial" pitchFamily="34" charset="0"/>
                <a:cs typeface="Arial" pitchFamily="34" charset="0"/>
              </a:rPr>
              <a:t>YCC will differ from school to school.</a:t>
            </a:r>
          </a:p>
          <a:p>
            <a:pPr marL="0" lvl="0" indent="0">
              <a:lnSpc>
                <a:spcPct val="100000"/>
              </a:lnSpc>
              <a:spcBef>
                <a:spcPts val="0"/>
              </a:spcBef>
              <a:buNone/>
            </a:pPr>
            <a:endParaRPr lang="en-US" sz="2400" dirty="0">
              <a:solidFill>
                <a:schemeClr val="tx1"/>
              </a:solidFill>
              <a:latin typeface="Arial" pitchFamily="34" charset="0"/>
              <a:cs typeface="Arial" pitchFamily="34" charset="0"/>
            </a:endParaRPr>
          </a:p>
          <a:p>
            <a:pPr marL="342900" lvl="0" indent="-342900">
              <a:lnSpc>
                <a:spcPct val="100000"/>
              </a:lnSpc>
              <a:spcBef>
                <a:spcPts val="0"/>
              </a:spcBef>
            </a:pPr>
            <a:r>
              <a:rPr lang="en-US" sz="2400" dirty="0">
                <a:solidFill>
                  <a:schemeClr val="tx1"/>
                </a:solidFill>
                <a:latin typeface="Arial" pitchFamily="34" charset="0"/>
                <a:cs typeface="Arial" pitchFamily="34" charset="0"/>
              </a:rPr>
              <a:t>YCC can be used as a unifying principle.</a:t>
            </a:r>
          </a:p>
          <a:p>
            <a:pPr marL="0" lvl="0" indent="0">
              <a:lnSpc>
                <a:spcPct val="100000"/>
              </a:lnSpc>
              <a:spcBef>
                <a:spcPts val="0"/>
              </a:spcBef>
              <a:buNone/>
            </a:pPr>
            <a:endParaRPr lang="en-US" sz="2400" dirty="0">
              <a:solidFill>
                <a:schemeClr val="tx1"/>
              </a:solidFill>
              <a:latin typeface="Arial" pitchFamily="34" charset="0"/>
              <a:cs typeface="Arial" pitchFamily="34" charset="0"/>
            </a:endParaRPr>
          </a:p>
          <a:p>
            <a:pPr marL="342900" lvl="0" indent="-342900">
              <a:lnSpc>
                <a:spcPct val="100000"/>
              </a:lnSpc>
              <a:spcBef>
                <a:spcPts val="0"/>
              </a:spcBef>
            </a:pPr>
            <a:r>
              <a:rPr lang="en-US" sz="2400" dirty="0">
                <a:solidFill>
                  <a:schemeClr val="tx1"/>
                </a:solidFill>
                <a:latin typeface="Arial" pitchFamily="34" charset="0"/>
                <a:cs typeface="Arial" pitchFamily="34" charset="0"/>
              </a:rPr>
              <a:t>All schools aim to develop pupils’ knowledge and skills within a Welsh context.</a:t>
            </a:r>
          </a:p>
          <a:p>
            <a:pPr marL="0" lvl="0" indent="0">
              <a:lnSpc>
                <a:spcPct val="100000"/>
              </a:lnSpc>
              <a:spcBef>
                <a:spcPts val="0"/>
              </a:spcBef>
              <a:buNone/>
            </a:pPr>
            <a:endParaRPr lang="en-US" sz="2400" dirty="0">
              <a:solidFill>
                <a:schemeClr val="tx1"/>
              </a:solidFill>
              <a:latin typeface="Calibri"/>
            </a:endParaRPr>
          </a:p>
          <a:p>
            <a:pPr marL="0" lvl="0" indent="0">
              <a:lnSpc>
                <a:spcPct val="100000"/>
              </a:lnSpc>
              <a:spcBef>
                <a:spcPts val="0"/>
              </a:spcBef>
              <a:buNone/>
            </a:pPr>
            <a:r>
              <a:rPr lang="en-US" sz="1800" b="1" dirty="0">
                <a:solidFill>
                  <a:schemeClr val="tx1"/>
                </a:solidFill>
                <a:latin typeface="Calibri"/>
              </a:rPr>
              <a:t>                                                                                            ‘Developing the Curriculum </a:t>
            </a:r>
            <a:r>
              <a:rPr lang="en-US" sz="1800" b="1" dirty="0" err="1">
                <a:solidFill>
                  <a:schemeClr val="tx1"/>
                </a:solidFill>
                <a:latin typeface="Calibri"/>
              </a:rPr>
              <a:t>Cymreig</a:t>
            </a:r>
            <a:r>
              <a:rPr lang="en-US" sz="1800" b="1" dirty="0">
                <a:solidFill>
                  <a:schemeClr val="tx1"/>
                </a:solidFill>
                <a:latin typeface="Calibri"/>
              </a:rPr>
              <a:t>’ ACCAC (2003:5) </a:t>
            </a:r>
          </a:p>
          <a:p>
            <a:endParaRPr lang="en-GB" dirty="0"/>
          </a:p>
        </p:txBody>
      </p:sp>
    </p:spTree>
    <p:extLst>
      <p:ext uri="{BB962C8B-B14F-4D97-AF65-F5344CB8AC3E}">
        <p14:creationId xmlns:p14="http://schemas.microsoft.com/office/powerpoint/2010/main" val="2159119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9563" y="505981"/>
            <a:ext cx="10515600" cy="721217"/>
          </a:xfrm>
        </p:spPr>
        <p:txBody>
          <a:bodyPr>
            <a:normAutofit fontScale="90000"/>
          </a:bodyPr>
          <a:lstStyle/>
          <a:p>
            <a:r>
              <a:rPr lang="en-GB" dirty="0"/>
              <a:t> </a:t>
            </a:r>
            <a:r>
              <a:rPr lang="en-GB" sz="3600" u="sng" dirty="0">
                <a:solidFill>
                  <a:srgbClr val="FFFF00"/>
                </a:solidFill>
              </a:rPr>
              <a:t>The directives  </a:t>
            </a:r>
            <a:br>
              <a:rPr lang="en-GB" sz="3100" dirty="0"/>
            </a:br>
            <a:r>
              <a:rPr lang="en-GB" sz="3100" dirty="0"/>
              <a:t>  </a:t>
            </a:r>
            <a:endParaRPr lang="en-GB" sz="3100" u="sng" dirty="0"/>
          </a:p>
        </p:txBody>
      </p:sp>
      <p:sp>
        <p:nvSpPr>
          <p:cNvPr id="3" name="Content Placeholder 2"/>
          <p:cNvSpPr>
            <a:spLocks noGrp="1"/>
          </p:cNvSpPr>
          <p:nvPr>
            <p:ph idx="1"/>
          </p:nvPr>
        </p:nvSpPr>
        <p:spPr>
          <a:xfrm>
            <a:off x="1081363" y="1737105"/>
            <a:ext cx="10233800" cy="5120895"/>
          </a:xfrm>
        </p:spPr>
        <p:txBody>
          <a:bodyPr>
            <a:normAutofit/>
          </a:bodyPr>
          <a:lstStyle/>
          <a:p>
            <a:r>
              <a:rPr lang="en-GB" dirty="0"/>
              <a:t>Learners (7-14Yrs) should be given opportunities to develop and apply knowledge and understanding of the </a:t>
            </a:r>
            <a:r>
              <a:rPr lang="en-GB" dirty="0">
                <a:solidFill>
                  <a:srgbClr val="FFFF00"/>
                </a:solidFill>
              </a:rPr>
              <a:t>cultural, economic, environmental, historic and linguistic characteristics of Wales</a:t>
            </a:r>
          </a:p>
          <a:p>
            <a:endParaRPr lang="en-GB" dirty="0">
              <a:solidFill>
                <a:srgbClr val="FFFF00"/>
              </a:solidFill>
            </a:endParaRPr>
          </a:p>
          <a:p>
            <a:r>
              <a:rPr lang="en-GB" dirty="0"/>
              <a:t>Learners aged 14-19 should have opportunities for active engagement in understanding  the </a:t>
            </a:r>
            <a:r>
              <a:rPr lang="en-GB" dirty="0">
                <a:solidFill>
                  <a:srgbClr val="FFFF00"/>
                </a:solidFill>
              </a:rPr>
              <a:t>political, social, economic and cultural aspects of Wales as part of the world as a whole.</a:t>
            </a:r>
          </a:p>
          <a:p>
            <a:pPr marL="0" indent="0">
              <a:buNone/>
            </a:pPr>
            <a:r>
              <a:rPr lang="en-GB" dirty="0"/>
              <a:t>                                                             Welsh Assembly Government 2008</a:t>
            </a:r>
          </a:p>
        </p:txBody>
      </p:sp>
    </p:spTree>
    <p:extLst>
      <p:ext uri="{BB962C8B-B14F-4D97-AF65-F5344CB8AC3E}">
        <p14:creationId xmlns:p14="http://schemas.microsoft.com/office/powerpoint/2010/main" val="13156595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55031" y="1720840"/>
            <a:ext cx="9111915" cy="4154984"/>
          </a:xfrm>
          <a:prstGeom prst="rect">
            <a:avLst/>
          </a:prstGeom>
        </p:spPr>
        <p:txBody>
          <a:bodyPr wrap="square">
            <a:spAutoFit/>
          </a:bodyPr>
          <a:lstStyle/>
          <a:p>
            <a:r>
              <a:rPr lang="en-GB" sz="2400" dirty="0"/>
              <a:t>Cultural</a:t>
            </a:r>
          </a:p>
          <a:p>
            <a:r>
              <a:rPr lang="en-GB" sz="2400" dirty="0"/>
              <a:t>• Celebrating the distinctive cultures, languages and traditions of Wales while respecting the values of other cultures. • Gaining knowledge of one’s own community and its values and traditions. • Exploring the creative and expressive arts in Wales and in the broader Celtic tradition; traditional and contemporary literature, music, art, craft, dance and sport. • Gaining knowledge about the religious beliefs and practices of Wales, Christian and other, past and present, and their influence on all aspects of Welsh life. • Gaining knowledge about the past and present political life of Wales. • Exploring the links between Wales, the UK, Europe and the wider world.</a:t>
            </a:r>
          </a:p>
        </p:txBody>
      </p:sp>
    </p:spTree>
    <p:extLst>
      <p:ext uri="{BB962C8B-B14F-4D97-AF65-F5344CB8AC3E}">
        <p14:creationId xmlns:p14="http://schemas.microsoft.com/office/powerpoint/2010/main" val="37884313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35241" y="1582341"/>
            <a:ext cx="9657347" cy="3785652"/>
          </a:xfrm>
          <a:prstGeom prst="rect">
            <a:avLst/>
          </a:prstGeom>
        </p:spPr>
        <p:txBody>
          <a:bodyPr wrap="square">
            <a:spAutoFit/>
          </a:bodyPr>
          <a:lstStyle/>
          <a:p>
            <a:r>
              <a:rPr lang="en-GB" sz="2400" dirty="0"/>
              <a:t>Economic</a:t>
            </a:r>
          </a:p>
          <a:p>
            <a:r>
              <a:rPr lang="en-GB" sz="2400" dirty="0"/>
              <a:t>• Understanding the role played by Welsh industry and agriculture in shaping the economic, political and cultural character of Wales. • Learning how the development of resources and technology in the past and the present can change life in Wales. • Appreciating the part which different sectors of the population play in the economic life of Wales. • Visiting and researching examples of past and present economic activity. • Keeping abreast of new business enterprise and economic change in the local area and in Wales through the media and use of IT. • Understanding the developing economic links between Wales, Europe and the wider world.</a:t>
            </a:r>
          </a:p>
        </p:txBody>
      </p:sp>
    </p:spTree>
    <p:extLst>
      <p:ext uri="{BB962C8B-B14F-4D97-AF65-F5344CB8AC3E}">
        <p14:creationId xmlns:p14="http://schemas.microsoft.com/office/powerpoint/2010/main" val="8002737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24728" y="1637762"/>
            <a:ext cx="11059885" cy="3416320"/>
          </a:xfrm>
          <a:prstGeom prst="rect">
            <a:avLst/>
          </a:prstGeom>
        </p:spPr>
        <p:txBody>
          <a:bodyPr wrap="square">
            <a:spAutoFit/>
          </a:bodyPr>
          <a:lstStyle/>
          <a:p>
            <a:r>
              <a:rPr lang="en-GB" sz="2400" dirty="0"/>
              <a:t>Environmental</a:t>
            </a:r>
          </a:p>
          <a:p>
            <a:r>
              <a:rPr lang="en-GB" sz="2400" dirty="0"/>
              <a:t>• Learning about the relationship between the environment and the people of Wales and the effect this has on Welsh life today and in the past. • Exploring current issues that affect the lives of people in Wales and the Welsh economy, e.g. alternative energy sources such as wind farms. • Learning about the character of the built environment, past and present. • Learning about sustainable development in Wales and the wider world. • Understanding that opinions on issues such as sustainability can be expressed through the decision-making process in Wales. • Visiting, studying and appreciating the various landscapes of Wales.</a:t>
            </a:r>
          </a:p>
        </p:txBody>
      </p:sp>
    </p:spTree>
    <p:extLst>
      <p:ext uri="{BB962C8B-B14F-4D97-AF65-F5344CB8AC3E}">
        <p14:creationId xmlns:p14="http://schemas.microsoft.com/office/powerpoint/2010/main" val="34228909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46483" y="1843298"/>
            <a:ext cx="9675588" cy="3416320"/>
          </a:xfrm>
          <a:prstGeom prst="rect">
            <a:avLst/>
          </a:prstGeom>
        </p:spPr>
        <p:txBody>
          <a:bodyPr wrap="square">
            <a:spAutoFit/>
          </a:bodyPr>
          <a:lstStyle/>
          <a:p>
            <a:pPr lvl="0"/>
            <a:r>
              <a:rPr lang="en-GB" sz="2400" dirty="0">
                <a:solidFill>
                  <a:prstClr val="white"/>
                </a:solidFill>
              </a:rPr>
              <a:t>Historical</a:t>
            </a:r>
          </a:p>
          <a:p>
            <a:pPr lvl="0"/>
            <a:r>
              <a:rPr lang="en-GB" sz="2400" dirty="0">
                <a:solidFill>
                  <a:prstClr val="white"/>
                </a:solidFill>
              </a:rPr>
              <a:t>• Understanding how lives and localities have been shaped by the past, through learning about the history of Wales, its political, economic, social and cultural aspects. • Visiting historical sites, using artefacts, making comparisons between past and present, and developing an understanding of how these have changed over time. • Learning about the relationship of Wales with other parts of the UK today and in the past. • Learning about past and present links with Europe and the wider world, using a range of scales of reference – local, regional, national, British, European and world</a:t>
            </a:r>
            <a:endParaRPr lang="en-GB" sz="2400" dirty="0"/>
          </a:p>
        </p:txBody>
      </p:sp>
    </p:spTree>
    <p:extLst>
      <p:ext uri="{BB962C8B-B14F-4D97-AF65-F5344CB8AC3E}">
        <p14:creationId xmlns:p14="http://schemas.microsoft.com/office/powerpoint/2010/main" val="24467824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62283" y="2073709"/>
            <a:ext cx="8658122" cy="3046988"/>
          </a:xfrm>
          <a:prstGeom prst="rect">
            <a:avLst/>
          </a:prstGeom>
        </p:spPr>
        <p:txBody>
          <a:bodyPr wrap="square">
            <a:spAutoFit/>
          </a:bodyPr>
          <a:lstStyle/>
          <a:p>
            <a:pPr lvl="0"/>
            <a:r>
              <a:rPr lang="en-GB" sz="2400" dirty="0">
                <a:solidFill>
                  <a:prstClr val="white"/>
                </a:solidFill>
              </a:rPr>
              <a:t>Linguistic</a:t>
            </a:r>
          </a:p>
          <a:p>
            <a:pPr lvl="0"/>
            <a:r>
              <a:rPr lang="en-GB" sz="2400" dirty="0">
                <a:solidFill>
                  <a:prstClr val="white"/>
                </a:solidFill>
              </a:rPr>
              <a:t>• Using the Welsh language with access for all. • Recognising that there are many different levels of fluency in Welsh. • Teaching through the medium of Welsh, and using incidental Welsh in the life of the school. • Studying the accents and dialects of Wales. • Becoming aware of Welsh as a language and its links with English and modern foreign languages. • Using Welsh to create a school ethos that reflects the school’s position as a school in Wales.</a:t>
            </a:r>
          </a:p>
        </p:txBody>
      </p:sp>
    </p:spTree>
    <p:extLst>
      <p:ext uri="{BB962C8B-B14F-4D97-AF65-F5344CB8AC3E}">
        <p14:creationId xmlns:p14="http://schemas.microsoft.com/office/powerpoint/2010/main" val="29856938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endParaRPr lang="en-GB" dirty="0">
              <a:solidFill>
                <a:srgbClr val="FF0000"/>
              </a:solidFill>
            </a:endParaRPr>
          </a:p>
        </p:txBody>
      </p:sp>
      <p:sp>
        <p:nvSpPr>
          <p:cNvPr id="3" name="Content Placeholder 2"/>
          <p:cNvSpPr>
            <a:spLocks noGrp="1"/>
          </p:cNvSpPr>
          <p:nvPr>
            <p:ph idx="1"/>
          </p:nvPr>
        </p:nvSpPr>
        <p:spPr>
          <a:xfrm>
            <a:off x="1119999" y="1825625"/>
            <a:ext cx="10670947" cy="4351338"/>
          </a:xfrm>
        </p:spPr>
        <p:txBody>
          <a:bodyPr>
            <a:normAutofit/>
          </a:bodyPr>
          <a:lstStyle/>
          <a:p>
            <a:pPr marL="0" lvl="0" indent="0">
              <a:lnSpc>
                <a:spcPct val="100000"/>
              </a:lnSpc>
              <a:spcBef>
                <a:spcPts val="0"/>
              </a:spcBef>
              <a:buNone/>
            </a:pPr>
            <a:r>
              <a:rPr lang="en-GB" sz="2600" dirty="0">
                <a:solidFill>
                  <a:schemeClr val="tx1"/>
                </a:solidFill>
                <a:latin typeface="Arial" pitchFamily="34" charset="0"/>
                <a:cs typeface="Arial" pitchFamily="34" charset="0"/>
              </a:rPr>
              <a:t>A commitment to YCC must be demonstrated by all subjects across the curriculum through establishing relationships between the subject matter and the five aspects  of YCC;</a:t>
            </a:r>
          </a:p>
          <a:p>
            <a:pPr marL="0" lvl="0" indent="0">
              <a:lnSpc>
                <a:spcPct val="100000"/>
              </a:lnSpc>
              <a:spcBef>
                <a:spcPts val="0"/>
              </a:spcBef>
              <a:buNone/>
            </a:pPr>
            <a:endParaRPr lang="en-GB" sz="2600" dirty="0">
              <a:solidFill>
                <a:schemeClr val="tx1"/>
              </a:solidFill>
              <a:latin typeface="Arial" pitchFamily="34" charset="0"/>
              <a:cs typeface="Arial" pitchFamily="34" charset="0"/>
            </a:endParaRPr>
          </a:p>
          <a:p>
            <a:pPr marL="0" lvl="0" indent="0">
              <a:lnSpc>
                <a:spcPct val="100000"/>
              </a:lnSpc>
              <a:spcBef>
                <a:spcPts val="0"/>
              </a:spcBef>
              <a:buNone/>
            </a:pPr>
            <a:endParaRPr lang="en-GB" sz="2600" dirty="0">
              <a:solidFill>
                <a:schemeClr val="tx1"/>
              </a:solidFill>
              <a:latin typeface="Arial" pitchFamily="34" charset="0"/>
              <a:cs typeface="Arial" pitchFamily="34" charset="0"/>
            </a:endParaRPr>
          </a:p>
          <a:p>
            <a:pPr marL="0" lvl="0" indent="0">
              <a:lnSpc>
                <a:spcPct val="100000"/>
              </a:lnSpc>
              <a:spcBef>
                <a:spcPts val="0"/>
              </a:spcBef>
              <a:buNone/>
            </a:pPr>
            <a:r>
              <a:rPr lang="en-GB" sz="2600" dirty="0">
                <a:solidFill>
                  <a:schemeClr val="tx1"/>
                </a:solidFill>
                <a:latin typeface="Arial" pitchFamily="34" charset="0"/>
                <a:cs typeface="Arial" pitchFamily="34" charset="0"/>
              </a:rPr>
              <a:t>How can this be achieved?</a:t>
            </a:r>
          </a:p>
          <a:p>
            <a:pPr marL="285750" lvl="0" indent="-285750">
              <a:lnSpc>
                <a:spcPct val="100000"/>
              </a:lnSpc>
              <a:spcBef>
                <a:spcPts val="0"/>
              </a:spcBef>
            </a:pPr>
            <a:endParaRPr lang="en-GB" sz="2600" dirty="0">
              <a:solidFill>
                <a:schemeClr val="tx1"/>
              </a:solidFill>
              <a:latin typeface="Arial" pitchFamily="34" charset="0"/>
              <a:cs typeface="Arial" pitchFamily="34" charset="0"/>
            </a:endParaRPr>
          </a:p>
          <a:p>
            <a:endParaRPr lang="en-GB" dirty="0">
              <a:solidFill>
                <a:schemeClr val="tx1"/>
              </a:solidFill>
            </a:endParaRPr>
          </a:p>
        </p:txBody>
      </p:sp>
      <p:sp>
        <p:nvSpPr>
          <p:cNvPr id="5" name="TextBox 4"/>
          <p:cNvSpPr txBox="1"/>
          <p:nvPr/>
        </p:nvSpPr>
        <p:spPr>
          <a:xfrm>
            <a:off x="838200" y="296219"/>
            <a:ext cx="9368589" cy="584775"/>
          </a:xfrm>
          <a:prstGeom prst="rect">
            <a:avLst/>
          </a:prstGeom>
          <a:noFill/>
        </p:spPr>
        <p:txBody>
          <a:bodyPr wrap="square" rtlCol="0">
            <a:spAutoFit/>
          </a:bodyPr>
          <a:lstStyle/>
          <a:p>
            <a:r>
              <a:rPr lang="en-GB" sz="3200" dirty="0">
                <a:solidFill>
                  <a:srgbClr val="FFFF00"/>
                </a:solidFill>
              </a:rPr>
              <a:t>Guidance:</a:t>
            </a:r>
          </a:p>
        </p:txBody>
      </p:sp>
    </p:spTree>
    <p:extLst>
      <p:ext uri="{BB962C8B-B14F-4D97-AF65-F5344CB8AC3E}">
        <p14:creationId xmlns:p14="http://schemas.microsoft.com/office/powerpoint/2010/main" val="1420075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73487" y="2330762"/>
            <a:ext cx="11443375" cy="5132929"/>
          </a:xfrm>
        </p:spPr>
        <p:txBody>
          <a:bodyPr/>
          <a:lstStyle/>
          <a:p>
            <a:r>
              <a:rPr lang="en-GB" dirty="0"/>
              <a:t>Science contributes to the Cwricwlwm Cymreig by the use of </a:t>
            </a:r>
            <a:r>
              <a:rPr lang="en-GB" b="1" u="sng" dirty="0"/>
              <a:t>contexts</a:t>
            </a:r>
            <a:r>
              <a:rPr lang="en-GB" dirty="0"/>
              <a:t> that are relevant to learners lives in Wales. </a:t>
            </a:r>
          </a:p>
          <a:p>
            <a:endParaRPr lang="en-GB" dirty="0"/>
          </a:p>
          <a:p>
            <a:r>
              <a:rPr lang="en-GB" dirty="0"/>
              <a:t>The rich and varied environment around learners gives the basis for fieldwork.</a:t>
            </a:r>
          </a:p>
          <a:p>
            <a:r>
              <a:rPr lang="en-GB" dirty="0"/>
              <a:t> </a:t>
            </a:r>
            <a:r>
              <a:rPr lang="en-GB" b="1" u="sng" dirty="0">
                <a:solidFill>
                  <a:schemeClr val="tx1"/>
                </a:solidFill>
              </a:rPr>
              <a:t>Learners have the opportunity to study </a:t>
            </a:r>
            <a:r>
              <a:rPr lang="en-GB" dirty="0">
                <a:solidFill>
                  <a:schemeClr val="tx1"/>
                </a:solidFill>
              </a:rPr>
              <a:t>recycling, sustainability and </a:t>
            </a:r>
            <a:r>
              <a:rPr lang="en-GB" b="1" u="sng" dirty="0">
                <a:solidFill>
                  <a:schemeClr val="tx1"/>
                </a:solidFill>
              </a:rPr>
              <a:t>the impact of humans within their locality and further afield</a:t>
            </a:r>
          </a:p>
          <a:p>
            <a:endParaRPr lang="en-GB" dirty="0">
              <a:solidFill>
                <a:srgbClr val="FFFF00"/>
              </a:solidFill>
            </a:endParaRPr>
          </a:p>
          <a:p>
            <a:pPr marL="0" indent="0">
              <a:buNone/>
            </a:pPr>
            <a:r>
              <a:rPr lang="en-GB" dirty="0"/>
              <a:t>                                                                         Welsh Assembly Government 2008</a:t>
            </a:r>
          </a:p>
        </p:txBody>
      </p:sp>
      <p:sp>
        <p:nvSpPr>
          <p:cNvPr id="4" name="Title 3"/>
          <p:cNvSpPr txBox="1">
            <a:spLocks noGrp="1"/>
          </p:cNvSpPr>
          <p:nvPr>
            <p:ph type="title"/>
          </p:nvPr>
        </p:nvSpPr>
        <p:spPr>
          <a:xfrm>
            <a:off x="373487" y="0"/>
            <a:ext cx="11083344" cy="2086725"/>
          </a:xfrm>
          <a:prstGeom prst="rect">
            <a:avLst/>
          </a:prstGeom>
          <a:noFill/>
        </p:spPr>
        <p:txBody>
          <a:bodyPr wrap="square" rtlCol="0">
            <a:spAutoFit/>
          </a:bodyPr>
          <a:lstStyle/>
          <a:p>
            <a:r>
              <a:rPr lang="en-GB" sz="3600" u="sng" dirty="0"/>
              <a:t>SCIENCE</a:t>
            </a:r>
            <a:br>
              <a:rPr lang="en-GB" sz="3600" u="sng" dirty="0"/>
            </a:br>
            <a:r>
              <a:rPr lang="en-GB" sz="3600" u="sng" dirty="0"/>
              <a:t>Recommendations by the Welsh Assembly Government regarding the development of the relationships between Science and the Curriculum </a:t>
            </a:r>
            <a:r>
              <a:rPr lang="en-GB" sz="3600" u="sng" dirty="0" err="1"/>
              <a:t>Cymreig</a:t>
            </a:r>
            <a:r>
              <a:rPr lang="en-GB" sz="3600" u="sng" dirty="0"/>
              <a:t>:</a:t>
            </a:r>
          </a:p>
        </p:txBody>
      </p:sp>
    </p:spTree>
    <p:extLst>
      <p:ext uri="{BB962C8B-B14F-4D97-AF65-F5344CB8AC3E}">
        <p14:creationId xmlns:p14="http://schemas.microsoft.com/office/powerpoint/2010/main" val="6541158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dirty="0">
                <a:solidFill>
                  <a:srgbClr val="FFFF00"/>
                </a:solidFill>
              </a:rPr>
              <a:t>An example:</a:t>
            </a:r>
            <a:br>
              <a:rPr lang="en-GB" sz="3200" dirty="0">
                <a:solidFill>
                  <a:srgbClr val="FFFF00"/>
                </a:solidFill>
              </a:rPr>
            </a:br>
            <a:br>
              <a:rPr lang="en-GB" sz="3200" dirty="0">
                <a:solidFill>
                  <a:srgbClr val="FFFF00"/>
                </a:solidFill>
              </a:rPr>
            </a:br>
            <a:r>
              <a:rPr lang="en-GB" sz="3200" dirty="0">
                <a:solidFill>
                  <a:srgbClr val="FF0000"/>
                </a:solidFill>
              </a:rPr>
              <a:t> </a:t>
            </a:r>
            <a:r>
              <a:rPr lang="en-GB" sz="3600" dirty="0"/>
              <a:t>The objectives:</a:t>
            </a:r>
            <a:endParaRPr lang="en-GB" sz="3600" dirty="0">
              <a:solidFill>
                <a:srgbClr val="FF0000"/>
              </a:solidFill>
            </a:endParaRPr>
          </a:p>
        </p:txBody>
      </p:sp>
      <p:sp>
        <p:nvSpPr>
          <p:cNvPr id="3" name="Content Placeholder 2"/>
          <p:cNvSpPr>
            <a:spLocks noGrp="1"/>
          </p:cNvSpPr>
          <p:nvPr>
            <p:ph idx="1"/>
          </p:nvPr>
        </p:nvSpPr>
        <p:spPr>
          <a:xfrm>
            <a:off x="1120000" y="1825624"/>
            <a:ext cx="10233800" cy="4575175"/>
          </a:xfrm>
        </p:spPr>
        <p:txBody>
          <a:bodyPr>
            <a:normAutofit lnSpcReduction="10000"/>
          </a:bodyPr>
          <a:lstStyle/>
          <a:p>
            <a:pPr lvl="0"/>
            <a:r>
              <a:rPr lang="en-GB"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To show how science contributes to ‘Y Cwricwlwm </a:t>
            </a:r>
            <a:r>
              <a:rPr lang="en-GB" dirty="0" err="1">
                <a:gradFill>
                  <a:gsLst>
                    <a:gs pos="34000">
                      <a:prstClr val="white">
                        <a:lumMod val="93000"/>
                      </a:prstClr>
                    </a:gs>
                    <a:gs pos="0">
                      <a:prstClr val="black">
                        <a:lumMod val="25000"/>
                        <a:lumOff val="75000"/>
                      </a:prstClr>
                    </a:gs>
                    <a:gs pos="100000">
                      <a:srgbClr val="94D7E4">
                        <a:lumMod val="0"/>
                        <a:lumOff val="100000"/>
                      </a:srgbClr>
                    </a:gs>
                  </a:gsLst>
                  <a:lin ang="4800000" scaled="0"/>
                </a:gradFill>
              </a:rPr>
              <a:t>Cymreig</a:t>
            </a:r>
            <a:r>
              <a:rPr lang="en-GB"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a:t>
            </a:r>
          </a:p>
          <a:p>
            <a:r>
              <a:rPr lang="en-GB" dirty="0"/>
              <a:t>To identify  successes that Wales is having in Science</a:t>
            </a:r>
          </a:p>
          <a:p>
            <a:r>
              <a:rPr lang="en-GB" dirty="0"/>
              <a:t>To help pupils associate science activities with people, locations, needs, successful outcomes, traditions, language and other cultural aspects of their immediate Welsh society.</a:t>
            </a:r>
          </a:p>
          <a:p>
            <a:pPr marL="0" indent="0">
              <a:buNone/>
            </a:pPr>
            <a:endParaRPr lang="en-GB" dirty="0"/>
          </a:p>
          <a:p>
            <a:pPr marL="0" indent="0">
              <a:buNone/>
            </a:pPr>
            <a:r>
              <a:rPr lang="en-GB" sz="3200" dirty="0"/>
              <a:t>How can these objectives be achieved?</a:t>
            </a:r>
          </a:p>
          <a:p>
            <a:r>
              <a:rPr lang="en-GB" dirty="0"/>
              <a:t>By </a:t>
            </a:r>
            <a:r>
              <a:rPr lang="en-GB" dirty="0">
                <a:solidFill>
                  <a:srgbClr val="FFFF00"/>
                </a:solidFill>
              </a:rPr>
              <a:t>establishing links (root like-strands) between selected science activities and localities, people, language, events and historical traditions.</a:t>
            </a:r>
            <a:r>
              <a:rPr lang="en-GB" dirty="0"/>
              <a:t> The relevance of these links need to be highlighted.</a:t>
            </a:r>
          </a:p>
        </p:txBody>
      </p:sp>
    </p:spTree>
    <p:extLst>
      <p:ext uri="{BB962C8B-B14F-4D97-AF65-F5344CB8AC3E}">
        <p14:creationId xmlns:p14="http://schemas.microsoft.com/office/powerpoint/2010/main" val="143493245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922" y="562787"/>
            <a:ext cx="10722735" cy="1331677"/>
          </a:xfrm>
        </p:spPr>
        <p:txBody>
          <a:bodyPr>
            <a:noAutofit/>
          </a:bodyPr>
          <a:lstStyle/>
          <a:p>
            <a:r>
              <a:rPr lang="en-GB" sz="2800" dirty="0"/>
              <a:t>The teaching of Scientific methodology is standardised but the </a:t>
            </a:r>
            <a:r>
              <a:rPr lang="en-GB" sz="2800" u="sng" dirty="0"/>
              <a:t>context </a:t>
            </a:r>
            <a:r>
              <a:rPr lang="en-GB" sz="2800" dirty="0"/>
              <a:t>within which Science skills are needed, applied or used differ.</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125774" y="2625007"/>
            <a:ext cx="4427649" cy="3865944"/>
          </a:xfrm>
        </p:spPr>
      </p:pic>
      <p:sp>
        <p:nvSpPr>
          <p:cNvPr id="4" name="TextBox 3"/>
          <p:cNvSpPr txBox="1"/>
          <p:nvPr/>
        </p:nvSpPr>
        <p:spPr>
          <a:xfrm>
            <a:off x="515155" y="-77119"/>
            <a:ext cx="10197384" cy="646331"/>
          </a:xfrm>
          <a:prstGeom prst="rect">
            <a:avLst/>
          </a:prstGeom>
          <a:noFill/>
        </p:spPr>
        <p:txBody>
          <a:bodyPr wrap="square" rtlCol="0">
            <a:spAutoFit/>
          </a:bodyPr>
          <a:lstStyle/>
          <a:p>
            <a:pPr defTabSz="457200"/>
            <a:r>
              <a:rPr lang="en-GB" sz="3600" dirty="0">
                <a:solidFill>
                  <a:prstClr val="white"/>
                </a:solidFill>
              </a:rPr>
              <a:t>       What makes teaching Science in Wales different?</a:t>
            </a:r>
          </a:p>
        </p:txBody>
      </p:sp>
      <p:pic>
        <p:nvPicPr>
          <p:cNvPr id="7" name="Content Placeholder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23886" y="2563831"/>
            <a:ext cx="4380963" cy="3988296"/>
          </a:xfrm>
          <a:prstGeom prst="rect">
            <a:avLst/>
          </a:prstGeom>
        </p:spPr>
      </p:pic>
      <p:sp>
        <p:nvSpPr>
          <p:cNvPr id="8" name="Rectangle 7"/>
          <p:cNvSpPr/>
          <p:nvPr/>
        </p:nvSpPr>
        <p:spPr>
          <a:xfrm>
            <a:off x="1971541" y="4689784"/>
            <a:ext cx="4790941" cy="2032988"/>
          </a:xfrm>
          <a:prstGeom prst="rect">
            <a:avLst/>
          </a:prstGeom>
          <a:gradFill>
            <a:gsLst>
              <a:gs pos="0">
                <a:srgbClr val="FF00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dirty="0">
              <a:solidFill>
                <a:prstClr val="white"/>
              </a:solidFill>
            </a:endParaRPr>
          </a:p>
        </p:txBody>
      </p:sp>
      <p:sp>
        <p:nvSpPr>
          <p:cNvPr id="9" name="Rectangle 8"/>
          <p:cNvSpPr/>
          <p:nvPr/>
        </p:nvSpPr>
        <p:spPr>
          <a:xfrm>
            <a:off x="7125774" y="4689784"/>
            <a:ext cx="4790941" cy="20329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dirty="0">
              <a:solidFill>
                <a:prstClr val="white"/>
              </a:solidFill>
            </a:endParaRPr>
          </a:p>
        </p:txBody>
      </p:sp>
      <p:sp>
        <p:nvSpPr>
          <p:cNvPr id="10" name="TextBox 9"/>
          <p:cNvSpPr txBox="1"/>
          <p:nvPr/>
        </p:nvSpPr>
        <p:spPr>
          <a:xfrm>
            <a:off x="3265736" y="6114230"/>
            <a:ext cx="3915176" cy="523220"/>
          </a:xfrm>
          <a:prstGeom prst="rect">
            <a:avLst/>
          </a:prstGeom>
          <a:noFill/>
        </p:spPr>
        <p:txBody>
          <a:bodyPr wrap="square" rtlCol="0">
            <a:spAutoFit/>
          </a:bodyPr>
          <a:lstStyle/>
          <a:p>
            <a:pPr defTabSz="457200"/>
            <a:r>
              <a:rPr lang="en-GB" sz="2800" dirty="0">
                <a:solidFill>
                  <a:prstClr val="black"/>
                </a:solidFill>
              </a:rPr>
              <a:t>Science in Wales</a:t>
            </a:r>
          </a:p>
        </p:txBody>
      </p:sp>
      <p:sp>
        <p:nvSpPr>
          <p:cNvPr id="11" name="TextBox 10"/>
          <p:cNvSpPr txBox="1"/>
          <p:nvPr/>
        </p:nvSpPr>
        <p:spPr>
          <a:xfrm>
            <a:off x="7701837" y="6114230"/>
            <a:ext cx="4314422" cy="523220"/>
          </a:xfrm>
          <a:prstGeom prst="rect">
            <a:avLst/>
          </a:prstGeom>
          <a:noFill/>
        </p:spPr>
        <p:txBody>
          <a:bodyPr wrap="square" rtlCol="0">
            <a:spAutoFit/>
          </a:bodyPr>
          <a:lstStyle/>
          <a:p>
            <a:pPr defTabSz="457200"/>
            <a:r>
              <a:rPr lang="en-GB" sz="2800" dirty="0">
                <a:solidFill>
                  <a:prstClr val="black"/>
                </a:solidFill>
              </a:rPr>
              <a:t>Science in other places</a:t>
            </a:r>
          </a:p>
        </p:txBody>
      </p:sp>
      <p:sp>
        <p:nvSpPr>
          <p:cNvPr id="12" name="TextBox 11"/>
          <p:cNvSpPr txBox="1"/>
          <p:nvPr/>
        </p:nvSpPr>
        <p:spPr>
          <a:xfrm>
            <a:off x="3763861" y="3814626"/>
            <a:ext cx="1511524" cy="523220"/>
          </a:xfrm>
          <a:prstGeom prst="rect">
            <a:avLst/>
          </a:prstGeom>
          <a:noFill/>
        </p:spPr>
        <p:txBody>
          <a:bodyPr wrap="square" rtlCol="0">
            <a:spAutoFit/>
          </a:bodyPr>
          <a:lstStyle/>
          <a:p>
            <a:pPr defTabSz="457200"/>
            <a:r>
              <a:rPr lang="en-GB" sz="2800" dirty="0">
                <a:solidFill>
                  <a:prstClr val="black"/>
                </a:solidFill>
              </a:rPr>
              <a:t>Science</a:t>
            </a:r>
          </a:p>
        </p:txBody>
      </p:sp>
      <p:sp>
        <p:nvSpPr>
          <p:cNvPr id="13" name="TextBox 12"/>
          <p:cNvSpPr txBox="1"/>
          <p:nvPr/>
        </p:nvSpPr>
        <p:spPr>
          <a:xfrm>
            <a:off x="8745694" y="3814626"/>
            <a:ext cx="1551100" cy="523220"/>
          </a:xfrm>
          <a:prstGeom prst="rect">
            <a:avLst/>
          </a:prstGeom>
          <a:noFill/>
        </p:spPr>
        <p:txBody>
          <a:bodyPr wrap="square" rtlCol="0">
            <a:spAutoFit/>
          </a:bodyPr>
          <a:lstStyle/>
          <a:p>
            <a:pPr defTabSz="457200"/>
            <a:r>
              <a:rPr lang="en-GB" sz="2800" dirty="0">
                <a:solidFill>
                  <a:prstClr val="black"/>
                </a:solidFill>
              </a:rPr>
              <a:t>Science</a:t>
            </a:r>
          </a:p>
        </p:txBody>
      </p:sp>
      <p:sp>
        <p:nvSpPr>
          <p:cNvPr id="14" name="TextBox 13"/>
          <p:cNvSpPr txBox="1"/>
          <p:nvPr/>
        </p:nvSpPr>
        <p:spPr>
          <a:xfrm>
            <a:off x="411922" y="4898512"/>
            <a:ext cx="1445989" cy="1200329"/>
          </a:xfrm>
          <a:prstGeom prst="rect">
            <a:avLst/>
          </a:prstGeom>
          <a:noFill/>
        </p:spPr>
        <p:txBody>
          <a:bodyPr wrap="square" rtlCol="0">
            <a:spAutoFit/>
          </a:bodyPr>
          <a:lstStyle/>
          <a:p>
            <a:pPr defTabSz="457200"/>
            <a:endParaRPr lang="en-GB" dirty="0">
              <a:solidFill>
                <a:prstClr val="white"/>
              </a:solidFill>
            </a:endParaRPr>
          </a:p>
          <a:p>
            <a:pPr defTabSz="457200"/>
            <a:endParaRPr lang="en-GB" dirty="0">
              <a:solidFill>
                <a:prstClr val="white"/>
              </a:solidFill>
            </a:endParaRPr>
          </a:p>
          <a:p>
            <a:pPr defTabSz="457200"/>
            <a:endParaRPr lang="en-GB" dirty="0">
              <a:solidFill>
                <a:prstClr val="white"/>
              </a:solidFill>
            </a:endParaRPr>
          </a:p>
          <a:p>
            <a:pPr defTabSz="457200"/>
            <a:r>
              <a:rPr lang="en-GB" dirty="0">
                <a:solidFill>
                  <a:prstClr val="white"/>
                </a:solidFill>
              </a:rPr>
              <a:t>Context</a:t>
            </a:r>
          </a:p>
        </p:txBody>
      </p:sp>
      <p:sp>
        <p:nvSpPr>
          <p:cNvPr id="15" name="TextBox 14"/>
          <p:cNvSpPr txBox="1"/>
          <p:nvPr/>
        </p:nvSpPr>
        <p:spPr>
          <a:xfrm>
            <a:off x="425003" y="3219718"/>
            <a:ext cx="1661374" cy="646331"/>
          </a:xfrm>
          <a:prstGeom prst="rect">
            <a:avLst/>
          </a:prstGeom>
          <a:noFill/>
        </p:spPr>
        <p:txBody>
          <a:bodyPr wrap="square" rtlCol="0">
            <a:spAutoFit/>
          </a:bodyPr>
          <a:lstStyle/>
          <a:p>
            <a:pPr defTabSz="457200"/>
            <a:endParaRPr lang="en-GB" dirty="0">
              <a:solidFill>
                <a:prstClr val="white"/>
              </a:solidFill>
            </a:endParaRPr>
          </a:p>
          <a:p>
            <a:pPr defTabSz="457200"/>
            <a:r>
              <a:rPr lang="en-GB" dirty="0">
                <a:solidFill>
                  <a:prstClr val="white"/>
                </a:solidFill>
              </a:rPr>
              <a:t>Skills</a:t>
            </a:r>
          </a:p>
        </p:txBody>
      </p:sp>
      <p:sp>
        <p:nvSpPr>
          <p:cNvPr id="16" name="TextBox 15"/>
          <p:cNvSpPr txBox="1"/>
          <p:nvPr/>
        </p:nvSpPr>
        <p:spPr>
          <a:xfrm>
            <a:off x="3567917" y="3418449"/>
            <a:ext cx="1707468" cy="369332"/>
          </a:xfrm>
          <a:prstGeom prst="rect">
            <a:avLst/>
          </a:prstGeom>
          <a:noFill/>
        </p:spPr>
        <p:txBody>
          <a:bodyPr wrap="square" rtlCol="0">
            <a:spAutoFit/>
          </a:bodyPr>
          <a:lstStyle/>
          <a:p>
            <a:pPr defTabSz="457200"/>
            <a:r>
              <a:rPr lang="en-GB" dirty="0">
                <a:solidFill>
                  <a:prstClr val="white"/>
                </a:solidFill>
              </a:rPr>
              <a:t>Gwyddoniaeth</a:t>
            </a:r>
          </a:p>
        </p:txBody>
      </p:sp>
      <p:sp>
        <p:nvSpPr>
          <p:cNvPr id="20" name="TextBox 19"/>
          <p:cNvSpPr txBox="1"/>
          <p:nvPr/>
        </p:nvSpPr>
        <p:spPr>
          <a:xfrm>
            <a:off x="8524943" y="3400280"/>
            <a:ext cx="1707468" cy="369332"/>
          </a:xfrm>
          <a:prstGeom prst="rect">
            <a:avLst/>
          </a:prstGeom>
          <a:noFill/>
        </p:spPr>
        <p:txBody>
          <a:bodyPr wrap="square" rtlCol="0">
            <a:spAutoFit/>
          </a:bodyPr>
          <a:lstStyle/>
          <a:p>
            <a:pPr defTabSz="457200"/>
            <a:r>
              <a:rPr lang="en-GB" dirty="0">
                <a:solidFill>
                  <a:prstClr val="white"/>
                </a:solidFill>
              </a:rPr>
              <a:t>Gwyddoniaeth</a:t>
            </a:r>
          </a:p>
        </p:txBody>
      </p:sp>
    </p:spTree>
    <p:extLst>
      <p:ext uri="{BB962C8B-B14F-4D97-AF65-F5344CB8AC3E}">
        <p14:creationId xmlns:p14="http://schemas.microsoft.com/office/powerpoint/2010/main" val="37072166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427" y="426588"/>
            <a:ext cx="12037255" cy="734096"/>
          </a:xfrm>
        </p:spPr>
        <p:txBody>
          <a:bodyPr>
            <a:noAutofit/>
          </a:bodyPr>
          <a:lstStyle/>
          <a:p>
            <a:r>
              <a:rPr lang="en-GB" sz="3200" u="sng" dirty="0"/>
              <a:t>Science has to be rooted into the cultural, economic, environmental, historic and linguistic characteristics of Wales to show its relationships  and contributions to  ‘Y Cwricwlwm Cymreig’.</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60321" y="1477108"/>
            <a:ext cx="7118252" cy="5380892"/>
          </a:xfrm>
        </p:spPr>
      </p:pic>
      <p:sp>
        <p:nvSpPr>
          <p:cNvPr id="5" name="TextBox 4"/>
          <p:cNvSpPr txBox="1"/>
          <p:nvPr/>
        </p:nvSpPr>
        <p:spPr>
          <a:xfrm>
            <a:off x="5357610" y="2395469"/>
            <a:ext cx="1712891" cy="584775"/>
          </a:xfrm>
          <a:prstGeom prst="rect">
            <a:avLst/>
          </a:prstGeom>
          <a:noFill/>
        </p:spPr>
        <p:txBody>
          <a:bodyPr wrap="square" rtlCol="0">
            <a:spAutoFit/>
          </a:bodyPr>
          <a:lstStyle/>
          <a:p>
            <a:pPr defTabSz="457200"/>
            <a:r>
              <a:rPr lang="en-GB" sz="3200" dirty="0">
                <a:solidFill>
                  <a:prstClr val="black"/>
                </a:solidFill>
              </a:rPr>
              <a:t>Science</a:t>
            </a:r>
          </a:p>
        </p:txBody>
      </p:sp>
      <p:sp>
        <p:nvSpPr>
          <p:cNvPr id="7" name="TextBox 6"/>
          <p:cNvSpPr txBox="1"/>
          <p:nvPr/>
        </p:nvSpPr>
        <p:spPr>
          <a:xfrm>
            <a:off x="5285586" y="3112002"/>
            <a:ext cx="1856936" cy="369332"/>
          </a:xfrm>
          <a:prstGeom prst="rect">
            <a:avLst/>
          </a:prstGeom>
          <a:noFill/>
        </p:spPr>
        <p:txBody>
          <a:bodyPr wrap="square" rtlCol="0">
            <a:spAutoFit/>
          </a:bodyPr>
          <a:lstStyle/>
          <a:p>
            <a:pPr defTabSz="457200"/>
            <a:r>
              <a:rPr lang="en-GB" dirty="0">
                <a:solidFill>
                  <a:prstClr val="white"/>
                </a:solidFill>
              </a:rPr>
              <a:t>Gwyddoniaeth</a:t>
            </a:r>
          </a:p>
        </p:txBody>
      </p:sp>
    </p:spTree>
    <p:extLst>
      <p:ext uri="{BB962C8B-B14F-4D97-AF65-F5344CB8AC3E}">
        <p14:creationId xmlns:p14="http://schemas.microsoft.com/office/powerpoint/2010/main" val="11523551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0488" y="-105940"/>
            <a:ext cx="10233800" cy="1325563"/>
          </a:xfrm>
        </p:spPr>
        <p:txBody>
          <a:bodyPr>
            <a:normAutofit/>
          </a:bodyPr>
          <a:lstStyle/>
          <a:p>
            <a:br>
              <a:rPr lang="en-GB" sz="4000" dirty="0">
                <a:solidFill>
                  <a:srgbClr val="FF0000"/>
                </a:solidFill>
              </a:rPr>
            </a:br>
            <a:r>
              <a:rPr lang="en-GB" sz="4000" dirty="0"/>
              <a:t>Establishing links</a:t>
            </a:r>
          </a:p>
        </p:txBody>
      </p:sp>
      <p:sp>
        <p:nvSpPr>
          <p:cNvPr id="3" name="Content Placeholder 2"/>
          <p:cNvSpPr>
            <a:spLocks noGrp="1"/>
          </p:cNvSpPr>
          <p:nvPr>
            <p:ph idx="1"/>
          </p:nvPr>
        </p:nvSpPr>
        <p:spPr>
          <a:xfrm>
            <a:off x="476518" y="1094705"/>
            <a:ext cx="10877282" cy="4623516"/>
          </a:xfrm>
          <a:solidFill>
            <a:srgbClr val="FF0000"/>
          </a:solidFill>
        </p:spPr>
        <p:txBody>
          <a:bodyPr/>
          <a:lstStyle/>
          <a:p>
            <a:endParaRPr lang="en-GB" dirty="0"/>
          </a:p>
        </p:txBody>
      </p:sp>
      <p:sp>
        <p:nvSpPr>
          <p:cNvPr id="4" name="Oval 3"/>
          <p:cNvSpPr/>
          <p:nvPr/>
        </p:nvSpPr>
        <p:spPr>
          <a:xfrm>
            <a:off x="4955904" y="3361743"/>
            <a:ext cx="2592732" cy="2446986"/>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dirty="0">
              <a:solidFill>
                <a:srgbClr val="002060"/>
              </a:solidFill>
            </a:endParaRPr>
          </a:p>
        </p:txBody>
      </p:sp>
      <p:sp>
        <p:nvSpPr>
          <p:cNvPr id="5" name="Oval 4"/>
          <p:cNvSpPr/>
          <p:nvPr/>
        </p:nvSpPr>
        <p:spPr>
          <a:xfrm>
            <a:off x="8811691" y="3316707"/>
            <a:ext cx="2569107" cy="2446986"/>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dirty="0">
              <a:solidFill>
                <a:prstClr val="white"/>
              </a:solidFill>
            </a:endParaRPr>
          </a:p>
        </p:txBody>
      </p:sp>
      <p:sp>
        <p:nvSpPr>
          <p:cNvPr id="6" name="Oval 5"/>
          <p:cNvSpPr/>
          <p:nvPr/>
        </p:nvSpPr>
        <p:spPr>
          <a:xfrm>
            <a:off x="4304107" y="1575463"/>
            <a:ext cx="2646379" cy="2446986"/>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dirty="0">
              <a:solidFill>
                <a:schemeClr val="tx1"/>
              </a:solidFill>
            </a:endParaRPr>
          </a:p>
        </p:txBody>
      </p:sp>
      <p:sp>
        <p:nvSpPr>
          <p:cNvPr id="14" name="Oval 13"/>
          <p:cNvSpPr/>
          <p:nvPr/>
        </p:nvSpPr>
        <p:spPr>
          <a:xfrm>
            <a:off x="477669" y="3343706"/>
            <a:ext cx="2592732" cy="2446986"/>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dirty="0">
                <a:solidFill>
                  <a:prstClr val="white"/>
                </a:solidFill>
              </a:rPr>
              <a:t>Y</a:t>
            </a:r>
          </a:p>
        </p:txBody>
      </p:sp>
      <p:sp>
        <p:nvSpPr>
          <p:cNvPr id="15" name="TextBox 14"/>
          <p:cNvSpPr txBox="1"/>
          <p:nvPr/>
        </p:nvSpPr>
        <p:spPr>
          <a:xfrm>
            <a:off x="637439" y="4426436"/>
            <a:ext cx="1935442" cy="461665"/>
          </a:xfrm>
          <a:prstGeom prst="rect">
            <a:avLst/>
          </a:prstGeom>
          <a:noFill/>
        </p:spPr>
        <p:txBody>
          <a:bodyPr wrap="square" rtlCol="0">
            <a:spAutoFit/>
          </a:bodyPr>
          <a:lstStyle/>
          <a:p>
            <a:pPr defTabSz="457200"/>
            <a:r>
              <a:rPr lang="en-GB" sz="2400" dirty="0">
                <a:solidFill>
                  <a:srgbClr val="FF0000"/>
                </a:solidFill>
              </a:rPr>
              <a:t>      </a:t>
            </a:r>
          </a:p>
        </p:txBody>
      </p:sp>
      <p:sp>
        <p:nvSpPr>
          <p:cNvPr id="18" name="Oval 17"/>
          <p:cNvSpPr/>
          <p:nvPr/>
        </p:nvSpPr>
        <p:spPr>
          <a:xfrm>
            <a:off x="2645268" y="3362179"/>
            <a:ext cx="2592732" cy="2446986"/>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dirty="0">
                <a:solidFill>
                  <a:prstClr val="white"/>
                </a:solidFill>
              </a:rPr>
              <a:t>YY</a:t>
            </a:r>
          </a:p>
        </p:txBody>
      </p:sp>
      <p:sp>
        <p:nvSpPr>
          <p:cNvPr id="20" name="TextBox 19"/>
          <p:cNvSpPr txBox="1"/>
          <p:nvPr/>
        </p:nvSpPr>
        <p:spPr>
          <a:xfrm>
            <a:off x="813091" y="4437912"/>
            <a:ext cx="1886141" cy="461665"/>
          </a:xfrm>
          <a:prstGeom prst="rect">
            <a:avLst/>
          </a:prstGeom>
          <a:noFill/>
        </p:spPr>
        <p:txBody>
          <a:bodyPr wrap="square" rtlCol="0">
            <a:spAutoFit/>
          </a:bodyPr>
          <a:lstStyle/>
          <a:p>
            <a:pPr defTabSz="457200"/>
            <a:r>
              <a:rPr lang="en-GB" sz="2400" dirty="0">
                <a:solidFill>
                  <a:srgbClr val="002060"/>
                </a:solidFill>
              </a:rPr>
              <a:t>The location</a:t>
            </a:r>
          </a:p>
        </p:txBody>
      </p:sp>
      <p:sp>
        <p:nvSpPr>
          <p:cNvPr id="22" name="TextBox 21"/>
          <p:cNvSpPr txBox="1"/>
          <p:nvPr/>
        </p:nvSpPr>
        <p:spPr>
          <a:xfrm>
            <a:off x="9617267" y="4242427"/>
            <a:ext cx="2033365" cy="830997"/>
          </a:xfrm>
          <a:prstGeom prst="rect">
            <a:avLst/>
          </a:prstGeom>
          <a:noFill/>
        </p:spPr>
        <p:txBody>
          <a:bodyPr wrap="square" rtlCol="0">
            <a:spAutoFit/>
          </a:bodyPr>
          <a:lstStyle/>
          <a:p>
            <a:pPr defTabSz="457200"/>
            <a:r>
              <a:rPr lang="en-GB" sz="2400" dirty="0">
                <a:solidFill>
                  <a:schemeClr val="bg1"/>
                </a:solidFill>
              </a:rPr>
              <a:t>History or event</a:t>
            </a:r>
          </a:p>
        </p:txBody>
      </p:sp>
      <p:sp>
        <p:nvSpPr>
          <p:cNvPr id="24" name="TextBox 23"/>
          <p:cNvSpPr txBox="1"/>
          <p:nvPr/>
        </p:nvSpPr>
        <p:spPr>
          <a:xfrm>
            <a:off x="5013376" y="2320463"/>
            <a:ext cx="1503441" cy="830997"/>
          </a:xfrm>
          <a:prstGeom prst="rect">
            <a:avLst/>
          </a:prstGeom>
          <a:noFill/>
        </p:spPr>
        <p:txBody>
          <a:bodyPr wrap="square" rtlCol="0">
            <a:spAutoFit/>
          </a:bodyPr>
          <a:lstStyle/>
          <a:p>
            <a:pPr defTabSz="457200"/>
            <a:r>
              <a:rPr lang="en-GB" sz="2400" dirty="0">
                <a:solidFill>
                  <a:schemeClr val="bg1"/>
                </a:solidFill>
              </a:rPr>
              <a:t>Scientific activity</a:t>
            </a:r>
          </a:p>
        </p:txBody>
      </p:sp>
      <p:sp>
        <p:nvSpPr>
          <p:cNvPr id="7" name="TextBox 6"/>
          <p:cNvSpPr txBox="1"/>
          <p:nvPr/>
        </p:nvSpPr>
        <p:spPr>
          <a:xfrm>
            <a:off x="813091" y="4133390"/>
            <a:ext cx="1902180" cy="461665"/>
          </a:xfrm>
          <a:prstGeom prst="rect">
            <a:avLst/>
          </a:prstGeom>
          <a:noFill/>
        </p:spPr>
        <p:txBody>
          <a:bodyPr wrap="square" rtlCol="0">
            <a:spAutoFit/>
          </a:bodyPr>
          <a:lstStyle/>
          <a:p>
            <a:r>
              <a:rPr lang="en-GB" sz="2400" dirty="0">
                <a:solidFill>
                  <a:schemeClr val="bg1"/>
                </a:solidFill>
              </a:rPr>
              <a:t>Environment</a:t>
            </a:r>
          </a:p>
        </p:txBody>
      </p:sp>
      <p:sp>
        <p:nvSpPr>
          <p:cNvPr id="8" name="TextBox 7"/>
          <p:cNvSpPr txBox="1"/>
          <p:nvPr/>
        </p:nvSpPr>
        <p:spPr>
          <a:xfrm>
            <a:off x="3236022" y="4259229"/>
            <a:ext cx="1530182" cy="461665"/>
          </a:xfrm>
          <a:prstGeom prst="rect">
            <a:avLst/>
          </a:prstGeom>
          <a:noFill/>
        </p:spPr>
        <p:txBody>
          <a:bodyPr wrap="square" rtlCol="0">
            <a:spAutoFit/>
          </a:bodyPr>
          <a:lstStyle/>
          <a:p>
            <a:r>
              <a:rPr lang="en-GB" sz="2400" dirty="0">
                <a:solidFill>
                  <a:schemeClr val="bg1"/>
                </a:solidFill>
              </a:rPr>
              <a:t>Economic</a:t>
            </a:r>
          </a:p>
        </p:txBody>
      </p:sp>
      <p:sp>
        <p:nvSpPr>
          <p:cNvPr id="26" name="Oval 25"/>
          <p:cNvSpPr/>
          <p:nvPr/>
        </p:nvSpPr>
        <p:spPr>
          <a:xfrm>
            <a:off x="6926188" y="3273764"/>
            <a:ext cx="2569107" cy="2446986"/>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defTabSz="457200"/>
            <a:endParaRPr lang="en-GB" dirty="0">
              <a:solidFill>
                <a:srgbClr val="002060"/>
              </a:solidFill>
            </a:endParaRPr>
          </a:p>
        </p:txBody>
      </p:sp>
      <p:sp>
        <p:nvSpPr>
          <p:cNvPr id="9" name="TextBox 8"/>
          <p:cNvSpPr txBox="1"/>
          <p:nvPr/>
        </p:nvSpPr>
        <p:spPr>
          <a:xfrm>
            <a:off x="7489494" y="4315399"/>
            <a:ext cx="1527769" cy="461665"/>
          </a:xfrm>
          <a:prstGeom prst="rect">
            <a:avLst/>
          </a:prstGeom>
          <a:noFill/>
        </p:spPr>
        <p:txBody>
          <a:bodyPr wrap="square" rtlCol="0">
            <a:spAutoFit/>
          </a:bodyPr>
          <a:lstStyle/>
          <a:p>
            <a:r>
              <a:rPr lang="en-GB" sz="2400" dirty="0">
                <a:solidFill>
                  <a:schemeClr val="bg1"/>
                </a:solidFill>
              </a:rPr>
              <a:t>Linguistic</a:t>
            </a:r>
          </a:p>
        </p:txBody>
      </p:sp>
      <p:sp>
        <p:nvSpPr>
          <p:cNvPr id="13" name="TextBox 12"/>
          <p:cNvSpPr txBox="1"/>
          <p:nvPr/>
        </p:nvSpPr>
        <p:spPr>
          <a:xfrm>
            <a:off x="5849632" y="4301243"/>
            <a:ext cx="1275461" cy="461665"/>
          </a:xfrm>
          <a:prstGeom prst="rect">
            <a:avLst/>
          </a:prstGeom>
          <a:noFill/>
        </p:spPr>
        <p:txBody>
          <a:bodyPr wrap="square" rtlCol="0">
            <a:spAutoFit/>
          </a:bodyPr>
          <a:lstStyle/>
          <a:p>
            <a:r>
              <a:rPr lang="en-GB" sz="2400" dirty="0">
                <a:solidFill>
                  <a:schemeClr val="bg1"/>
                </a:solidFill>
              </a:rPr>
              <a:t>Cultural</a:t>
            </a:r>
          </a:p>
        </p:txBody>
      </p:sp>
      <p:sp>
        <p:nvSpPr>
          <p:cNvPr id="17" name="TextBox 16"/>
          <p:cNvSpPr txBox="1"/>
          <p:nvPr/>
        </p:nvSpPr>
        <p:spPr>
          <a:xfrm>
            <a:off x="5900637" y="4568513"/>
            <a:ext cx="935366" cy="400110"/>
          </a:xfrm>
          <a:prstGeom prst="rect">
            <a:avLst/>
          </a:prstGeom>
          <a:noFill/>
        </p:spPr>
        <p:txBody>
          <a:bodyPr wrap="square" rtlCol="0">
            <a:spAutoFit/>
          </a:bodyPr>
          <a:lstStyle/>
          <a:p>
            <a:pPr lvl="0" defTabSz="457200"/>
            <a:r>
              <a:rPr lang="en-GB" sz="2000" b="1" dirty="0">
                <a:solidFill>
                  <a:srgbClr val="FF0000"/>
                </a:solidFill>
              </a:rPr>
              <a:t> </a:t>
            </a:r>
          </a:p>
        </p:txBody>
      </p:sp>
      <p:sp>
        <p:nvSpPr>
          <p:cNvPr id="30" name="Left-Right-Up Arrow 29"/>
          <p:cNvSpPr/>
          <p:nvPr/>
        </p:nvSpPr>
        <p:spPr>
          <a:xfrm>
            <a:off x="1425916" y="3885746"/>
            <a:ext cx="8545397" cy="1875417"/>
          </a:xfrm>
          <a:prstGeom prst="leftRigh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extBox 30"/>
          <p:cNvSpPr txBox="1"/>
          <p:nvPr/>
        </p:nvSpPr>
        <p:spPr>
          <a:xfrm>
            <a:off x="2699232" y="5005414"/>
            <a:ext cx="6351760" cy="523220"/>
          </a:xfrm>
          <a:prstGeom prst="rect">
            <a:avLst/>
          </a:prstGeom>
          <a:noFill/>
        </p:spPr>
        <p:txBody>
          <a:bodyPr wrap="square" rtlCol="0">
            <a:spAutoFit/>
          </a:bodyPr>
          <a:lstStyle/>
          <a:p>
            <a:r>
              <a:rPr lang="en-GB" sz="2800" dirty="0">
                <a:solidFill>
                  <a:srgbClr val="FFFF00"/>
                </a:solidFill>
              </a:rPr>
              <a:t>                             </a:t>
            </a:r>
            <a:r>
              <a:rPr lang="en-GB" sz="2800" dirty="0">
                <a:solidFill>
                  <a:schemeClr val="bg1"/>
                </a:solidFill>
              </a:rPr>
              <a:t>Relevance</a:t>
            </a:r>
          </a:p>
        </p:txBody>
      </p:sp>
    </p:spTree>
    <p:extLst>
      <p:ext uri="{BB962C8B-B14F-4D97-AF65-F5344CB8AC3E}">
        <p14:creationId xmlns:p14="http://schemas.microsoft.com/office/powerpoint/2010/main" val="24479090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defTabSz="457200">
              <a:lnSpc>
                <a:spcPct val="100000"/>
              </a:lnSpc>
              <a:spcBef>
                <a:spcPts val="0"/>
              </a:spcBef>
            </a:pPr>
            <a:r>
              <a:rPr lang="en-GB" sz="3200" dirty="0">
                <a:solidFill>
                  <a:prstClr val="white"/>
                </a:solidFill>
                <a:latin typeface="Arial Unicode MS" panose="020B0604020202020204" pitchFamily="34" charset="-128"/>
                <a:ea typeface="Arial Unicode MS" panose="020B0604020202020204" pitchFamily="34" charset="-128"/>
                <a:cs typeface="Arial Unicode MS" panose="020B0604020202020204" pitchFamily="34" charset="-128"/>
              </a:rPr>
              <a:t>   Location1</a:t>
            </a:r>
            <a:endParaRPr lang="en-GB" dirty="0">
              <a:solidFill>
                <a:srgbClr val="FF0000"/>
              </a:solidFill>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75874" y="2344186"/>
            <a:ext cx="7402071" cy="4000846"/>
          </a:xfrm>
        </p:spPr>
      </p:pic>
      <p:sp>
        <p:nvSpPr>
          <p:cNvPr id="3" name="TextBox 2"/>
          <p:cNvSpPr txBox="1"/>
          <p:nvPr/>
        </p:nvSpPr>
        <p:spPr>
          <a:xfrm>
            <a:off x="9561095" y="4299284"/>
            <a:ext cx="2149642" cy="369332"/>
          </a:xfrm>
          <a:prstGeom prst="rect">
            <a:avLst/>
          </a:prstGeom>
          <a:noFill/>
        </p:spPr>
        <p:txBody>
          <a:bodyPr wrap="square" rtlCol="0">
            <a:spAutoFit/>
          </a:bodyPr>
          <a:lstStyle/>
          <a:p>
            <a:pPr lvl="0" defTabSz="457200"/>
            <a:r>
              <a:rPr lang="en-GB" dirty="0" err="1">
                <a:solidFill>
                  <a:prstClr val="white"/>
                </a:solidFill>
              </a:rPr>
              <a:t>Yr</a:t>
            </a:r>
            <a:r>
              <a:rPr lang="en-GB" dirty="0">
                <a:solidFill>
                  <a:prstClr val="white"/>
                </a:solidFill>
              </a:rPr>
              <a:t> </a:t>
            </a:r>
            <a:r>
              <a:rPr lang="en-GB" dirty="0" err="1">
                <a:solidFill>
                  <a:prstClr val="white"/>
                </a:solidFill>
              </a:rPr>
              <a:t>Ardd</a:t>
            </a:r>
            <a:r>
              <a:rPr lang="en-GB" dirty="0">
                <a:solidFill>
                  <a:prstClr val="white"/>
                </a:solidFill>
              </a:rPr>
              <a:t> </a:t>
            </a:r>
            <a:r>
              <a:rPr lang="en-GB" dirty="0" err="1">
                <a:solidFill>
                  <a:prstClr val="white"/>
                </a:solidFill>
              </a:rPr>
              <a:t>Fotaneg</a:t>
            </a:r>
            <a:endParaRPr lang="en-GB" dirty="0">
              <a:solidFill>
                <a:prstClr val="white"/>
              </a:solidFill>
            </a:endParaRPr>
          </a:p>
        </p:txBody>
      </p:sp>
    </p:spTree>
    <p:extLst>
      <p:ext uri="{BB962C8B-B14F-4D97-AF65-F5344CB8AC3E}">
        <p14:creationId xmlns:p14="http://schemas.microsoft.com/office/powerpoint/2010/main" val="24328713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72050" y="1231681"/>
            <a:ext cx="7271026" cy="4733126"/>
          </a:xfrm>
          <a:prstGeom prst="rect">
            <a:avLst/>
          </a:prstGeom>
        </p:spPr>
      </p:pic>
      <p:sp>
        <p:nvSpPr>
          <p:cNvPr id="6" name="TextBox 5"/>
          <p:cNvSpPr txBox="1"/>
          <p:nvPr/>
        </p:nvSpPr>
        <p:spPr>
          <a:xfrm>
            <a:off x="6264627" y="176354"/>
            <a:ext cx="9053847" cy="584775"/>
          </a:xfrm>
          <a:prstGeom prst="rect">
            <a:avLst/>
          </a:prstGeom>
          <a:noFill/>
        </p:spPr>
        <p:txBody>
          <a:bodyPr wrap="square" rtlCol="0">
            <a:spAutoFit/>
          </a:bodyPr>
          <a:lstStyle/>
          <a:p>
            <a:pPr defTabSz="457200"/>
            <a:r>
              <a:rPr lang="en-GB" sz="3200" dirty="0">
                <a:solidFill>
                  <a:prstClr val="white"/>
                </a:solidFill>
                <a:latin typeface="Arial Unicode MS" panose="020B0604020202020204" pitchFamily="34" charset="-128"/>
                <a:ea typeface="Arial Unicode MS" panose="020B0604020202020204" pitchFamily="34" charset="-128"/>
                <a:cs typeface="Arial Unicode MS" panose="020B0604020202020204" pitchFamily="34" charset="-128"/>
              </a:rPr>
              <a:t>                            </a:t>
            </a:r>
          </a:p>
        </p:txBody>
      </p:sp>
      <p:sp>
        <p:nvSpPr>
          <p:cNvPr id="7" name="TextBox 6"/>
          <p:cNvSpPr txBox="1"/>
          <p:nvPr/>
        </p:nvSpPr>
        <p:spPr>
          <a:xfrm>
            <a:off x="1045334" y="167425"/>
            <a:ext cx="2575775" cy="584775"/>
          </a:xfrm>
          <a:prstGeom prst="rect">
            <a:avLst/>
          </a:prstGeom>
          <a:noFill/>
        </p:spPr>
        <p:txBody>
          <a:bodyPr wrap="square" rtlCol="0">
            <a:spAutoFit/>
          </a:bodyPr>
          <a:lstStyle/>
          <a:p>
            <a:pPr defTabSz="457200"/>
            <a:r>
              <a:rPr lang="en-GB" sz="3200" dirty="0">
                <a:solidFill>
                  <a:prstClr val="white"/>
                </a:solidFill>
                <a:latin typeface="Arial Unicode MS" panose="020B0604020202020204" pitchFamily="34" charset="-128"/>
                <a:ea typeface="Arial Unicode MS" panose="020B0604020202020204" pitchFamily="34" charset="-128"/>
                <a:cs typeface="Arial Unicode MS" panose="020B0604020202020204" pitchFamily="34" charset="-128"/>
              </a:rPr>
              <a:t>Location1</a:t>
            </a:r>
          </a:p>
        </p:txBody>
      </p:sp>
      <p:sp>
        <p:nvSpPr>
          <p:cNvPr id="8" name="TextBox 7"/>
          <p:cNvSpPr txBox="1"/>
          <p:nvPr/>
        </p:nvSpPr>
        <p:spPr>
          <a:xfrm>
            <a:off x="10006885" y="4919730"/>
            <a:ext cx="1957588" cy="369332"/>
          </a:xfrm>
          <a:prstGeom prst="rect">
            <a:avLst/>
          </a:prstGeom>
          <a:noFill/>
        </p:spPr>
        <p:txBody>
          <a:bodyPr wrap="square" rtlCol="0">
            <a:spAutoFit/>
          </a:bodyPr>
          <a:lstStyle/>
          <a:p>
            <a:pPr defTabSz="457200"/>
            <a:r>
              <a:rPr lang="en-GB" dirty="0" err="1">
                <a:solidFill>
                  <a:prstClr val="white"/>
                </a:solidFill>
              </a:rPr>
              <a:t>Yr</a:t>
            </a:r>
            <a:r>
              <a:rPr lang="en-GB" dirty="0">
                <a:solidFill>
                  <a:prstClr val="white"/>
                </a:solidFill>
              </a:rPr>
              <a:t> </a:t>
            </a:r>
            <a:r>
              <a:rPr lang="en-GB" dirty="0" err="1">
                <a:solidFill>
                  <a:prstClr val="white"/>
                </a:solidFill>
              </a:rPr>
              <a:t>Ardd</a:t>
            </a:r>
            <a:r>
              <a:rPr lang="en-GB" dirty="0">
                <a:solidFill>
                  <a:prstClr val="white"/>
                </a:solidFill>
              </a:rPr>
              <a:t> Fotaneg</a:t>
            </a:r>
          </a:p>
        </p:txBody>
      </p:sp>
    </p:spTree>
    <p:extLst>
      <p:ext uri="{BB962C8B-B14F-4D97-AF65-F5344CB8AC3E}">
        <p14:creationId xmlns:p14="http://schemas.microsoft.com/office/powerpoint/2010/main" val="33272021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425" y="1"/>
            <a:ext cx="11186375" cy="661181"/>
          </a:xfrm>
        </p:spPr>
        <p:txBody>
          <a:bodyPr>
            <a:normAutofit fontScale="90000"/>
          </a:bodyPr>
          <a:lstStyle/>
          <a:p>
            <a:br>
              <a:rPr lang="en-GB" u="sng" dirty="0">
                <a:solidFill>
                  <a:srgbClr val="FF0000"/>
                </a:solidFill>
              </a:rPr>
            </a:br>
            <a:r>
              <a:rPr lang="en-GB" sz="4000" u="sng" dirty="0"/>
              <a:t>The relevance of science research at the Botanical gardens to Wales and the </a:t>
            </a:r>
            <a:r>
              <a:rPr lang="en-GB" sz="4000" u="sng" dirty="0" err="1"/>
              <a:t>Cwricwlwm</a:t>
            </a:r>
            <a:r>
              <a:rPr lang="en-GB" sz="4000" u="sng" dirty="0"/>
              <a:t> </a:t>
            </a:r>
            <a:r>
              <a:rPr lang="en-GB" sz="4000" u="sng" dirty="0" err="1"/>
              <a:t>Cymreig</a:t>
            </a:r>
            <a:r>
              <a:rPr lang="en-GB" sz="4000" u="sng" dirty="0"/>
              <a:t>,</a:t>
            </a:r>
          </a:p>
        </p:txBody>
      </p:sp>
      <p:sp>
        <p:nvSpPr>
          <p:cNvPr id="3" name="Content Placeholder 2"/>
          <p:cNvSpPr>
            <a:spLocks noGrp="1"/>
          </p:cNvSpPr>
          <p:nvPr>
            <p:ph idx="1"/>
          </p:nvPr>
        </p:nvSpPr>
        <p:spPr>
          <a:xfrm>
            <a:off x="275939" y="1641164"/>
            <a:ext cx="9839921" cy="4296647"/>
          </a:xfrm>
        </p:spPr>
        <p:txBody>
          <a:bodyPr/>
          <a:lstStyle/>
          <a:p>
            <a:pPr marL="0" indent="0">
              <a:buNone/>
            </a:pPr>
            <a:r>
              <a:rPr lang="en-GB" sz="3600" b="1" dirty="0"/>
              <a:t>Wales is the first nation in the world to have DNA barcoded all of its native flowering plants and conifers, opening up huge potential for research into biodiversity conservation and human health.</a:t>
            </a:r>
          </a:p>
          <a:p>
            <a:endParaRPr lang="en-GB" sz="3600" b="1" dirty="0"/>
          </a:p>
          <a:p>
            <a:endParaRPr lang="en-GB" sz="3600" dirty="0"/>
          </a:p>
          <a:p>
            <a:pPr marL="0" indent="0">
              <a:buNone/>
            </a:pPr>
            <a:endParaRPr lang="en-GB" dirty="0"/>
          </a:p>
        </p:txBody>
      </p:sp>
      <p:pic>
        <p:nvPicPr>
          <p:cNvPr id="4"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17588" y="3916097"/>
            <a:ext cx="4311502" cy="2422259"/>
          </a:xfrm>
          <a:prstGeom prst="rect">
            <a:avLst/>
          </a:prstGeom>
        </p:spPr>
      </p:pic>
      <p:sp>
        <p:nvSpPr>
          <p:cNvPr id="5" name="TextBox 4"/>
          <p:cNvSpPr txBox="1"/>
          <p:nvPr/>
        </p:nvSpPr>
        <p:spPr>
          <a:xfrm>
            <a:off x="275939" y="4440028"/>
            <a:ext cx="5041649" cy="1754326"/>
          </a:xfrm>
          <a:prstGeom prst="rect">
            <a:avLst/>
          </a:prstGeom>
          <a:noFill/>
        </p:spPr>
        <p:txBody>
          <a:bodyPr wrap="square" rtlCol="0">
            <a:spAutoFit/>
          </a:bodyPr>
          <a:lstStyle/>
          <a:p>
            <a:pPr defTabSz="457200"/>
            <a:endParaRPr lang="en-GB" sz="3600" dirty="0">
              <a:solidFill>
                <a:prstClr val="white"/>
              </a:solidFill>
            </a:endParaRPr>
          </a:p>
          <a:p>
            <a:pPr defTabSz="457200"/>
            <a:r>
              <a:rPr lang="en-GB" sz="3600" dirty="0">
                <a:solidFill>
                  <a:prstClr val="white"/>
                </a:solidFill>
              </a:rPr>
              <a:t>This has been done at the Botanical gardens</a:t>
            </a:r>
          </a:p>
        </p:txBody>
      </p:sp>
    </p:spTree>
    <p:extLst>
      <p:ext uri="{BB962C8B-B14F-4D97-AF65-F5344CB8AC3E}">
        <p14:creationId xmlns:p14="http://schemas.microsoft.com/office/powerpoint/2010/main" val="22293255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 DNA Barcode provides a new system of species identification</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32707" y="5228458"/>
            <a:ext cx="9945585" cy="1105130"/>
          </a:xfrm>
        </p:spPr>
      </p:pic>
      <p:sp>
        <p:nvSpPr>
          <p:cNvPr id="5" name="Rectangle 4"/>
          <p:cNvSpPr/>
          <p:nvPr/>
        </p:nvSpPr>
        <p:spPr>
          <a:xfrm>
            <a:off x="838200" y="4369249"/>
            <a:ext cx="11164784" cy="584775"/>
          </a:xfrm>
          <a:prstGeom prst="rect">
            <a:avLst/>
          </a:prstGeom>
        </p:spPr>
        <p:txBody>
          <a:bodyPr wrap="square">
            <a:spAutoFit/>
          </a:bodyPr>
          <a:lstStyle/>
          <a:p>
            <a:pPr defTabSz="457200"/>
            <a:r>
              <a:rPr lang="en-GB" sz="3200" dirty="0">
                <a:solidFill>
                  <a:prstClr val="white"/>
                </a:solidFill>
              </a:rPr>
              <a:t>CCTATACCTAATCTTCGGAGCATGAGCGGGCATGGTAGGC....</a:t>
            </a:r>
          </a:p>
        </p:txBody>
      </p:sp>
      <p:sp>
        <p:nvSpPr>
          <p:cNvPr id="7" name="TextBox 6"/>
          <p:cNvSpPr txBox="1"/>
          <p:nvPr/>
        </p:nvSpPr>
        <p:spPr>
          <a:xfrm>
            <a:off x="838200" y="2509765"/>
            <a:ext cx="9923585" cy="1384995"/>
          </a:xfrm>
          <a:prstGeom prst="rect">
            <a:avLst/>
          </a:prstGeom>
          <a:noFill/>
        </p:spPr>
        <p:txBody>
          <a:bodyPr wrap="square" rtlCol="0">
            <a:spAutoFit/>
          </a:bodyPr>
          <a:lstStyle/>
          <a:p>
            <a:pPr defTabSz="457200"/>
            <a:r>
              <a:rPr lang="en-GB" dirty="0">
                <a:solidFill>
                  <a:prstClr val="white"/>
                </a:solidFill>
              </a:rPr>
              <a:t> </a:t>
            </a:r>
            <a:r>
              <a:rPr lang="en-GB" sz="2800" dirty="0">
                <a:solidFill>
                  <a:prstClr val="white"/>
                </a:solidFill>
              </a:rPr>
              <a:t>This DNA sequence can be used to identify different species, in the same way a supermarket scanner uses the familiar black stripes of the UPC barcode to identify your purchases</a:t>
            </a:r>
            <a:r>
              <a:rPr lang="en-GB" sz="2000" dirty="0">
                <a:solidFill>
                  <a:prstClr val="white"/>
                </a:solidFill>
              </a:rPr>
              <a:t>.</a:t>
            </a:r>
          </a:p>
        </p:txBody>
      </p:sp>
      <p:sp>
        <p:nvSpPr>
          <p:cNvPr id="8" name="TextBox 7"/>
          <p:cNvSpPr txBox="1"/>
          <p:nvPr/>
        </p:nvSpPr>
        <p:spPr>
          <a:xfrm>
            <a:off x="932707" y="1765067"/>
            <a:ext cx="10134600" cy="400110"/>
          </a:xfrm>
          <a:prstGeom prst="rect">
            <a:avLst/>
          </a:prstGeom>
          <a:noFill/>
        </p:spPr>
        <p:txBody>
          <a:bodyPr wrap="square" rtlCol="0">
            <a:spAutoFit/>
          </a:bodyPr>
          <a:lstStyle/>
          <a:p>
            <a:pPr defTabSz="457200"/>
            <a:r>
              <a:rPr lang="en-GB" sz="2000" dirty="0">
                <a:solidFill>
                  <a:prstClr val="white"/>
                </a:solidFill>
              </a:rPr>
              <a:t>A short section of DNA from a standardized region of the genome is used.</a:t>
            </a:r>
          </a:p>
        </p:txBody>
      </p:sp>
    </p:spTree>
    <p:extLst>
      <p:ext uri="{BB962C8B-B14F-4D97-AF65-F5344CB8AC3E}">
        <p14:creationId xmlns:p14="http://schemas.microsoft.com/office/powerpoint/2010/main" val="187366967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is DNA Barcoding important?</a:t>
            </a:r>
          </a:p>
        </p:txBody>
      </p:sp>
      <p:sp>
        <p:nvSpPr>
          <p:cNvPr id="3" name="Content Placeholder 2"/>
          <p:cNvSpPr>
            <a:spLocks noGrp="1"/>
          </p:cNvSpPr>
          <p:nvPr>
            <p:ph idx="1"/>
          </p:nvPr>
        </p:nvSpPr>
        <p:spPr/>
        <p:txBody>
          <a:bodyPr>
            <a:normAutofit lnSpcReduction="10000"/>
          </a:bodyPr>
          <a:lstStyle/>
          <a:p>
            <a:r>
              <a:rPr lang="en-GB" dirty="0"/>
              <a:t>It provides a record of a plants genetic characteristics</a:t>
            </a:r>
          </a:p>
          <a:p>
            <a:endParaRPr lang="en-GB" dirty="0"/>
          </a:p>
          <a:p>
            <a:r>
              <a:rPr lang="en-GB" dirty="0"/>
              <a:t>you could identify any plant species in Wales from the tiniest fragment of leaf, seed or pollen</a:t>
            </a:r>
          </a:p>
          <a:p>
            <a:r>
              <a:rPr lang="en-GB" dirty="0"/>
              <a:t>You can also record other  information about a plant against this plants record. It then allows rapid cross referencing</a:t>
            </a:r>
          </a:p>
          <a:p>
            <a:endParaRPr lang="en-GB" dirty="0"/>
          </a:p>
          <a:p>
            <a:r>
              <a:rPr lang="en-GB" dirty="0"/>
              <a:t>This work is important in further research taking place at the Botanical garden which is discovering new chemicals to fight bacteria</a:t>
            </a:r>
          </a:p>
        </p:txBody>
      </p:sp>
    </p:spTree>
    <p:extLst>
      <p:ext uri="{BB962C8B-B14F-4D97-AF65-F5344CB8AC3E}">
        <p14:creationId xmlns:p14="http://schemas.microsoft.com/office/powerpoint/2010/main" val="19389529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Research at the Botanical Garden</a:t>
            </a:r>
          </a:p>
        </p:txBody>
      </p:sp>
      <p:sp>
        <p:nvSpPr>
          <p:cNvPr id="3" name="Content Placeholder 2"/>
          <p:cNvSpPr>
            <a:spLocks noGrp="1"/>
          </p:cNvSpPr>
          <p:nvPr>
            <p:ph idx="1"/>
          </p:nvPr>
        </p:nvSpPr>
        <p:spPr/>
        <p:txBody>
          <a:bodyPr>
            <a:normAutofit/>
          </a:bodyPr>
          <a:lstStyle/>
          <a:p>
            <a:pPr marL="0" indent="0">
              <a:buNone/>
            </a:pPr>
            <a:r>
              <a:rPr lang="en-GB" dirty="0"/>
              <a:t>Staff at the Botanical garden are working with Prof. Les Baillie (from the School of Pharmacy at Cardiff University) researching the medicinal properties of natural products, including tea and honey.</a:t>
            </a:r>
          </a:p>
          <a:p>
            <a:pPr marL="0" indent="0">
              <a:buNone/>
            </a:pPr>
            <a:endParaRPr lang="en-GB" dirty="0"/>
          </a:p>
          <a:p>
            <a:pPr marL="0" indent="0">
              <a:buNone/>
            </a:pPr>
            <a:r>
              <a:rPr lang="en-GB" dirty="0"/>
              <a:t>Honey has long been known to have anti-bacterial properties and is already used in wound dressings.</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1975274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25748" y="112544"/>
            <a:ext cx="8088923" cy="647112"/>
          </a:xfrm>
        </p:spPr>
        <p:txBody>
          <a:bodyPr>
            <a:normAutofit/>
          </a:bodyPr>
          <a:lstStyle/>
          <a:p>
            <a:r>
              <a:rPr lang="en-GB" sz="3600" dirty="0"/>
              <a:t>Using Welsh honey to fight bacteria</a:t>
            </a:r>
          </a:p>
        </p:txBody>
      </p:sp>
      <p:sp>
        <p:nvSpPr>
          <p:cNvPr id="3" name="Content Placeholder 2"/>
          <p:cNvSpPr>
            <a:spLocks noGrp="1"/>
          </p:cNvSpPr>
          <p:nvPr>
            <p:ph idx="1"/>
          </p:nvPr>
        </p:nvSpPr>
        <p:spPr>
          <a:xfrm>
            <a:off x="295423" y="4304714"/>
            <a:ext cx="11338557" cy="2321169"/>
          </a:xfrm>
        </p:spPr>
        <p:txBody>
          <a:bodyPr>
            <a:normAutofit fontScale="92500" lnSpcReduction="20000"/>
          </a:bodyPr>
          <a:lstStyle/>
          <a:p>
            <a:pPr marL="0" indent="0">
              <a:buNone/>
            </a:pPr>
            <a:r>
              <a:rPr lang="en-GB" dirty="0"/>
              <a:t>Honey (from Wild flowers) is collected from different regions. Its effectiveness in acting against Bacteria is tested. The effect of the honey on </a:t>
            </a:r>
            <a:r>
              <a:rPr lang="en-GB" dirty="0">
                <a:hlinkClick r:id="rId2"/>
              </a:rPr>
              <a:t>MRSA </a:t>
            </a:r>
            <a:r>
              <a:rPr lang="en-GB" dirty="0"/>
              <a:t>and </a:t>
            </a:r>
            <a:r>
              <a:rPr lang="en-GB" i="1" dirty="0">
                <a:hlinkClick r:id="rId3"/>
              </a:rPr>
              <a:t>Clostridium difficile</a:t>
            </a:r>
            <a:r>
              <a:rPr lang="en-GB" i="1" dirty="0"/>
              <a:t> </a:t>
            </a:r>
            <a:r>
              <a:rPr lang="en-GB" dirty="0"/>
              <a:t>is of particular interest</a:t>
            </a:r>
            <a:r>
              <a:rPr lang="en-GB" i="1" dirty="0"/>
              <a:t>. </a:t>
            </a:r>
          </a:p>
          <a:p>
            <a:pPr marL="0" indent="0">
              <a:buNone/>
            </a:pPr>
            <a:endParaRPr lang="en-GB" i="1" dirty="0"/>
          </a:p>
          <a:p>
            <a:pPr marL="0" indent="0">
              <a:buNone/>
            </a:pPr>
            <a:r>
              <a:rPr lang="en-GB" dirty="0"/>
              <a:t>When effective honey is found </a:t>
            </a:r>
            <a:r>
              <a:rPr lang="en-GB" dirty="0">
                <a:hlinkClick r:id="rId4"/>
              </a:rPr>
              <a:t>DNA barcoding</a:t>
            </a:r>
            <a:r>
              <a:rPr lang="en-GB" dirty="0"/>
              <a:t> is used to find out exactly what plants the bees visited to make the honey.  Plant DNA is extracted from the honey and compared  to the </a:t>
            </a:r>
            <a:r>
              <a:rPr lang="en-GB" dirty="0">
                <a:hlinkClick r:id="rId4"/>
              </a:rPr>
              <a:t>Barcode Wales</a:t>
            </a:r>
            <a:r>
              <a:rPr lang="en-GB" dirty="0"/>
              <a:t> database. </a:t>
            </a:r>
          </a:p>
        </p:txBody>
      </p:sp>
      <p:sp>
        <p:nvSpPr>
          <p:cNvPr id="6" name="TextBox 5"/>
          <p:cNvSpPr txBox="1"/>
          <p:nvPr/>
        </p:nvSpPr>
        <p:spPr>
          <a:xfrm>
            <a:off x="9692639" y="2120595"/>
            <a:ext cx="1941341" cy="1323439"/>
          </a:xfrm>
          <a:prstGeom prst="rect">
            <a:avLst/>
          </a:prstGeom>
          <a:noFill/>
        </p:spPr>
        <p:txBody>
          <a:bodyPr wrap="square" rtlCol="0">
            <a:spAutoFit/>
          </a:bodyPr>
          <a:lstStyle/>
          <a:p>
            <a:pPr defTabSz="457200"/>
            <a:r>
              <a:rPr lang="en-GB" sz="2000" dirty="0">
                <a:solidFill>
                  <a:prstClr val="white"/>
                </a:solidFill>
              </a:rPr>
              <a:t>There is a salve for every wound</a:t>
            </a:r>
          </a:p>
          <a:p>
            <a:pPr defTabSz="457200"/>
            <a:r>
              <a:rPr lang="en-GB" sz="2000" dirty="0">
                <a:solidFill>
                  <a:prstClr val="white"/>
                </a:solidFill>
              </a:rPr>
              <a:t>-a solution to every problem </a:t>
            </a:r>
          </a:p>
        </p:txBody>
      </p:sp>
      <p:pic>
        <p:nvPicPr>
          <p:cNvPr id="8" name="Content Placeholder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25748" y="1335482"/>
            <a:ext cx="7200076" cy="2546251"/>
          </a:xfrm>
          <a:prstGeom prst="rect">
            <a:avLst/>
          </a:prstGeom>
        </p:spPr>
      </p:pic>
    </p:spTree>
    <p:extLst>
      <p:ext uri="{BB962C8B-B14F-4D97-AF65-F5344CB8AC3E}">
        <p14:creationId xmlns:p14="http://schemas.microsoft.com/office/powerpoint/2010/main" val="327600424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589" y="296092"/>
            <a:ext cx="11591108" cy="1406100"/>
          </a:xfrm>
        </p:spPr>
        <p:txBody>
          <a:bodyPr>
            <a:noAutofit/>
          </a:bodyPr>
          <a:lstStyle/>
          <a:p>
            <a:pPr lvl="0"/>
            <a:r>
              <a:rPr lang="en-US" sz="2400" b="1" dirty="0">
                <a:solidFill>
                  <a:schemeClr val="tx1"/>
                </a:solidFill>
                <a:latin typeface="+mn-lt"/>
                <a:cs typeface="Arial" panose="020B0604020202020204" pitchFamily="34" charset="0"/>
              </a:rPr>
              <a:t>‘INCREASING BACTERIAL RESISTANCE TO ANTIBIOTICS COULD LEAD TO MORE ILLNESS AND DEATHS’</a:t>
            </a:r>
            <a:br>
              <a:rPr lang="en-US" sz="2400" b="1" dirty="0">
                <a:solidFill>
                  <a:schemeClr val="tx1"/>
                </a:solidFill>
                <a:latin typeface="+mn-lt"/>
                <a:cs typeface="Arial" panose="020B0604020202020204" pitchFamily="34" charset="0"/>
              </a:rPr>
            </a:br>
            <a:r>
              <a:rPr lang="en-US" sz="2400" b="1" dirty="0">
                <a:solidFill>
                  <a:schemeClr val="tx1"/>
                </a:solidFill>
                <a:latin typeface="+mn-lt"/>
                <a:cs typeface="Arial" panose="020B0604020202020204" pitchFamily="34" charset="0"/>
              </a:rPr>
              <a:t>   </a:t>
            </a:r>
            <a:r>
              <a:rPr lang="en-US" sz="2000" b="1" dirty="0">
                <a:solidFill>
                  <a:schemeClr val="tx1"/>
                </a:solidFill>
                <a:latin typeface="+mn-lt"/>
                <a:cs typeface="Arial" panose="020B0604020202020204" pitchFamily="34" charset="0"/>
              </a:rPr>
              <a:t>DR ROBIN HOWE (THE DOCTOR RESPONSIBLE FOR MANAGING THEIR EFFECTIVENESS IN WALES)</a:t>
            </a:r>
            <a:r>
              <a:rPr lang="en-US" sz="2400" b="1" dirty="0">
                <a:solidFill>
                  <a:schemeClr val="tx1"/>
                </a:solidFill>
                <a:latin typeface="+mn-lt"/>
                <a:cs typeface="Arial" panose="020B0604020202020204" pitchFamily="34" charset="0"/>
              </a:rPr>
              <a:t>. </a:t>
            </a:r>
            <a:br>
              <a:rPr lang="en-US" sz="2400" b="1" dirty="0">
                <a:solidFill>
                  <a:schemeClr val="tx1"/>
                </a:solidFill>
                <a:latin typeface="Arial" panose="020B0604020202020204" pitchFamily="34" charset="0"/>
                <a:cs typeface="Arial" panose="020B0604020202020204" pitchFamily="34" charset="0"/>
              </a:rPr>
            </a:br>
            <a:endParaRPr lang="en-GB" sz="2400" dirty="0">
              <a:solidFill>
                <a:schemeClr val="tx1"/>
              </a:solidFill>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569613" y="3049983"/>
            <a:ext cx="5452320" cy="3555861"/>
          </a:xfrm>
        </p:spPr>
      </p:pic>
      <p:sp>
        <p:nvSpPr>
          <p:cNvPr id="5" name="TextBox 4"/>
          <p:cNvSpPr txBox="1"/>
          <p:nvPr/>
        </p:nvSpPr>
        <p:spPr>
          <a:xfrm>
            <a:off x="787791" y="2174647"/>
            <a:ext cx="4881490" cy="369332"/>
          </a:xfrm>
          <a:prstGeom prst="rect">
            <a:avLst/>
          </a:prstGeom>
          <a:noFill/>
        </p:spPr>
        <p:txBody>
          <a:bodyPr wrap="square" rtlCol="0">
            <a:spAutoFit/>
          </a:bodyPr>
          <a:lstStyle/>
          <a:p>
            <a:pPr defTabSz="457200"/>
            <a:r>
              <a:rPr lang="en-GB" dirty="0">
                <a:solidFill>
                  <a:prstClr val="white"/>
                </a:solidFill>
              </a:rPr>
              <a:t>Sepsis claims 37,000 lives every year in the UK</a:t>
            </a:r>
          </a:p>
        </p:txBody>
      </p:sp>
      <p:sp>
        <p:nvSpPr>
          <p:cNvPr id="6" name="TextBox 5"/>
          <p:cNvSpPr txBox="1"/>
          <p:nvPr/>
        </p:nvSpPr>
        <p:spPr>
          <a:xfrm>
            <a:off x="752623" y="4827913"/>
            <a:ext cx="5401994" cy="646331"/>
          </a:xfrm>
          <a:prstGeom prst="rect">
            <a:avLst/>
          </a:prstGeom>
          <a:noFill/>
        </p:spPr>
        <p:txBody>
          <a:bodyPr wrap="square" rtlCol="0">
            <a:spAutoFit/>
          </a:bodyPr>
          <a:lstStyle/>
          <a:p>
            <a:pPr defTabSz="457200" eaLnBrk="0" fontAlgn="base" hangingPunct="0">
              <a:spcBef>
                <a:spcPct val="0"/>
              </a:spcBef>
              <a:spcAft>
                <a:spcPct val="0"/>
              </a:spcAft>
            </a:pPr>
            <a:r>
              <a:rPr lang="en-US" b="1" dirty="0">
                <a:solidFill>
                  <a:prstClr val="white"/>
                </a:solidFill>
                <a:latin typeface="Arial" panose="020B0604020202020204" pitchFamily="34" charset="0"/>
                <a:cs typeface="Arial" panose="020B0604020202020204" pitchFamily="34" charset="0"/>
              </a:rPr>
              <a:t>The number of deaths from infections will rise if resistance to antibiotics continues</a:t>
            </a:r>
          </a:p>
        </p:txBody>
      </p:sp>
      <p:sp>
        <p:nvSpPr>
          <p:cNvPr id="7" name="TextBox 6"/>
          <p:cNvSpPr txBox="1"/>
          <p:nvPr/>
        </p:nvSpPr>
        <p:spPr>
          <a:xfrm>
            <a:off x="801859" y="5767754"/>
            <a:ext cx="5387926" cy="369332"/>
          </a:xfrm>
          <a:prstGeom prst="rect">
            <a:avLst/>
          </a:prstGeom>
          <a:noFill/>
        </p:spPr>
        <p:txBody>
          <a:bodyPr wrap="square" rtlCol="0">
            <a:spAutoFit/>
          </a:bodyPr>
          <a:lstStyle/>
          <a:p>
            <a:pPr defTabSz="457200"/>
            <a:r>
              <a:rPr lang="en-GB" dirty="0">
                <a:solidFill>
                  <a:prstClr val="white"/>
                </a:solidFill>
              </a:rPr>
              <a:t>Alternatives to antibiotics must desperately be sought</a:t>
            </a:r>
          </a:p>
        </p:txBody>
      </p:sp>
      <p:pic>
        <p:nvPicPr>
          <p:cNvPr id="8" name="Content Placeholder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7594" y="3067025"/>
            <a:ext cx="2428228" cy="1246076"/>
          </a:xfrm>
          <a:prstGeom prst="rect">
            <a:avLst/>
          </a:prstGeom>
        </p:spPr>
      </p:pic>
    </p:spTree>
    <p:extLst>
      <p:ext uri="{BB962C8B-B14F-4D97-AF65-F5344CB8AC3E}">
        <p14:creationId xmlns:p14="http://schemas.microsoft.com/office/powerpoint/2010/main" val="42284522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677" y="365125"/>
            <a:ext cx="11943471" cy="1325563"/>
          </a:xfrm>
        </p:spPr>
        <p:txBody>
          <a:bodyPr>
            <a:normAutofit/>
          </a:bodyPr>
          <a:lstStyle/>
          <a:p>
            <a:r>
              <a:rPr lang="en-GB" sz="3100" dirty="0"/>
              <a:t>Old Welsh manuscripts are sources of useful information on herbal medicine:</a:t>
            </a:r>
          </a:p>
        </p:txBody>
      </p:sp>
      <p:sp>
        <p:nvSpPr>
          <p:cNvPr id="3" name="Content Placeholder 2"/>
          <p:cNvSpPr>
            <a:spLocks noGrp="1"/>
          </p:cNvSpPr>
          <p:nvPr>
            <p:ph idx="1"/>
          </p:nvPr>
        </p:nvSpPr>
        <p:spPr>
          <a:xfrm>
            <a:off x="1120000" y="1825625"/>
            <a:ext cx="10233800" cy="1733501"/>
          </a:xfrm>
        </p:spPr>
        <p:txBody>
          <a:bodyPr/>
          <a:lstStyle/>
          <a:p>
            <a:pPr marL="0" indent="0">
              <a:buNone/>
            </a:pPr>
            <a:r>
              <a:rPr lang="en-GB" dirty="0"/>
              <a:t>An important source of information on the healing properties of plants has been Llyfr Coch Hergest (the Red book of Hergest) and the manuscripts of the Physicians of Myddfai. These are being thoroughly researched at Cardiff and Aberystwyth Universities.</a:t>
            </a:r>
          </a:p>
          <a:p>
            <a:pPr marL="0" indent="0">
              <a:buNone/>
            </a:pPr>
            <a:endParaRPr lang="en-GB" dirty="0"/>
          </a:p>
          <a:p>
            <a:endParaRPr lang="en-GB" dirty="0"/>
          </a:p>
        </p:txBody>
      </p:sp>
      <p:sp>
        <p:nvSpPr>
          <p:cNvPr id="4" name="TextBox 3"/>
          <p:cNvSpPr txBox="1"/>
          <p:nvPr/>
        </p:nvSpPr>
        <p:spPr>
          <a:xfrm>
            <a:off x="1120000" y="3708131"/>
            <a:ext cx="10115843" cy="3046988"/>
          </a:xfrm>
          <a:prstGeom prst="rect">
            <a:avLst/>
          </a:prstGeom>
          <a:noFill/>
        </p:spPr>
        <p:txBody>
          <a:bodyPr wrap="square" rtlCol="0">
            <a:spAutoFit/>
          </a:bodyPr>
          <a:lstStyle/>
          <a:p>
            <a:pPr defTabSz="457200"/>
            <a:r>
              <a:rPr lang="en-GB" sz="2800" dirty="0">
                <a:solidFill>
                  <a:prstClr val="white"/>
                </a:solidFill>
              </a:rPr>
              <a:t>This information has close association with the second location that was shown: Llyn y Fan Fach near </a:t>
            </a:r>
            <a:r>
              <a:rPr lang="en-GB" sz="2800" dirty="0" err="1">
                <a:solidFill>
                  <a:prstClr val="white"/>
                </a:solidFill>
              </a:rPr>
              <a:t>Myddfai</a:t>
            </a:r>
            <a:r>
              <a:rPr lang="en-GB" sz="2800" dirty="0">
                <a:solidFill>
                  <a:prstClr val="white"/>
                </a:solidFill>
              </a:rPr>
              <a:t>  (Carmarthenshire).</a:t>
            </a:r>
          </a:p>
          <a:p>
            <a:pPr defTabSz="457200"/>
            <a:endParaRPr lang="en-GB" sz="2800" dirty="0">
              <a:solidFill>
                <a:prstClr val="white"/>
              </a:solidFill>
            </a:endParaRPr>
          </a:p>
          <a:p>
            <a:pPr defTabSz="457200"/>
            <a:r>
              <a:rPr lang="en-GB" sz="2800" dirty="0">
                <a:solidFill>
                  <a:prstClr val="white"/>
                </a:solidFill>
              </a:rPr>
              <a:t>It is associated with the group of people known as Meddygon Myddfai (The Physicians of Myddfai) and with the legend of Morwyn y Llyn (The lady of the Lake)</a:t>
            </a:r>
          </a:p>
          <a:p>
            <a:pPr defTabSz="457200"/>
            <a:r>
              <a:rPr lang="en-GB" sz="2400" dirty="0">
                <a:solidFill>
                  <a:prstClr val="white"/>
                </a:solidFill>
              </a:rPr>
              <a:t> </a:t>
            </a:r>
          </a:p>
        </p:txBody>
      </p:sp>
    </p:spTree>
    <p:extLst>
      <p:ext uri="{BB962C8B-B14F-4D97-AF65-F5344CB8AC3E}">
        <p14:creationId xmlns:p14="http://schemas.microsoft.com/office/powerpoint/2010/main" val="153266757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640" y="69034"/>
            <a:ext cx="2423160" cy="858873"/>
          </a:xfrm>
        </p:spPr>
        <p:txBody>
          <a:bodyPr>
            <a:normAutofit/>
          </a:bodyPr>
          <a:lstStyle/>
          <a:p>
            <a:r>
              <a:rPr lang="en-GB" dirty="0"/>
              <a:t>    </a:t>
            </a:r>
            <a:r>
              <a:rPr lang="en-GB" sz="4000" dirty="0"/>
              <a:t>History</a:t>
            </a:r>
          </a:p>
        </p:txBody>
      </p:sp>
      <p:sp>
        <p:nvSpPr>
          <p:cNvPr id="3" name="Content Placeholder 2"/>
          <p:cNvSpPr>
            <a:spLocks noGrp="1"/>
          </p:cNvSpPr>
          <p:nvPr>
            <p:ph idx="1"/>
          </p:nvPr>
        </p:nvSpPr>
        <p:spPr>
          <a:xfrm>
            <a:off x="478971" y="2230619"/>
            <a:ext cx="11146972" cy="4351338"/>
          </a:xfrm>
        </p:spPr>
        <p:txBody>
          <a:bodyPr>
            <a:normAutofit/>
          </a:bodyPr>
          <a:lstStyle/>
          <a:p>
            <a:r>
              <a:rPr lang="en-GB" dirty="0"/>
              <a:t>A farmer in the 13</a:t>
            </a:r>
            <a:r>
              <a:rPr lang="en-GB" baseline="30000" dirty="0"/>
              <a:t>th</a:t>
            </a:r>
            <a:r>
              <a:rPr lang="en-GB" dirty="0"/>
              <a:t> century spotted the most beautiful woman he’d ever seen at the lake.</a:t>
            </a:r>
          </a:p>
          <a:p>
            <a:r>
              <a:rPr lang="en-GB" dirty="0"/>
              <a:t>They fell in love and the maiden agreed to marry him provided that he would never hit her three times without reason (Tri ergyd diachos).</a:t>
            </a:r>
          </a:p>
          <a:p>
            <a:r>
              <a:rPr lang="en-GB" dirty="0"/>
              <a:t>After living very happily together three events occurred where the farmer struck his wife. On the third occasion he struck her with Iron and she crying out ‘Da bo’ disappeared back into the lake taking her cattle with her..</a:t>
            </a:r>
          </a:p>
          <a:p>
            <a:r>
              <a:rPr lang="en-GB" dirty="0"/>
              <a:t>She did however pass on to her children the gift of healing and taught them to use medicinal herbs growing near the lake.</a:t>
            </a:r>
          </a:p>
        </p:txBody>
      </p:sp>
      <p:pic>
        <p:nvPicPr>
          <p:cNvPr id="4" name="Picture 2" descr="http://www.breconbeacons.org/website/var/tmp/thumb_2765__auto_19070853360ca58e0f44a61d6ea54978.jpe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46349" y="170687"/>
            <a:ext cx="3252325" cy="176261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2811845" y="178688"/>
            <a:ext cx="3744686" cy="923330"/>
          </a:xfrm>
          <a:prstGeom prst="rect">
            <a:avLst/>
          </a:prstGeom>
          <a:noFill/>
        </p:spPr>
        <p:txBody>
          <a:bodyPr wrap="square" rtlCol="0">
            <a:spAutoFit/>
          </a:bodyPr>
          <a:lstStyle/>
          <a:p>
            <a:r>
              <a:rPr lang="en-GB" dirty="0"/>
              <a:t>From Red book of </a:t>
            </a:r>
            <a:r>
              <a:rPr lang="en-GB" dirty="0" err="1"/>
              <a:t>Hergest</a:t>
            </a:r>
            <a:r>
              <a:rPr lang="en-GB" dirty="0"/>
              <a:t>, the </a:t>
            </a:r>
            <a:r>
              <a:rPr lang="en-GB" dirty="0" err="1"/>
              <a:t>mabinogion</a:t>
            </a:r>
            <a:r>
              <a:rPr lang="en-GB" dirty="0"/>
              <a:t>, local tradition and family histories.</a:t>
            </a:r>
          </a:p>
        </p:txBody>
      </p:sp>
      <p:sp>
        <p:nvSpPr>
          <p:cNvPr id="6" name="TextBox 5"/>
          <p:cNvSpPr txBox="1"/>
          <p:nvPr/>
        </p:nvSpPr>
        <p:spPr>
          <a:xfrm>
            <a:off x="609599" y="1258610"/>
            <a:ext cx="3098801" cy="461665"/>
          </a:xfrm>
          <a:prstGeom prst="rect">
            <a:avLst/>
          </a:prstGeom>
          <a:noFill/>
        </p:spPr>
        <p:txBody>
          <a:bodyPr wrap="square" rtlCol="0">
            <a:spAutoFit/>
          </a:bodyPr>
          <a:lstStyle/>
          <a:p>
            <a:r>
              <a:rPr lang="en-GB" sz="2400" dirty="0">
                <a:solidFill>
                  <a:prstClr val="white"/>
                </a:solidFill>
              </a:rPr>
              <a:t>The lady of the Lake</a:t>
            </a:r>
            <a:endParaRPr lang="en-GB" sz="2400" dirty="0"/>
          </a:p>
        </p:txBody>
      </p:sp>
      <p:sp>
        <p:nvSpPr>
          <p:cNvPr id="7" name="TextBox 6"/>
          <p:cNvSpPr txBox="1"/>
          <p:nvPr/>
        </p:nvSpPr>
        <p:spPr>
          <a:xfrm>
            <a:off x="6052457" y="1612362"/>
            <a:ext cx="1493892" cy="307777"/>
          </a:xfrm>
          <a:prstGeom prst="rect">
            <a:avLst/>
          </a:prstGeom>
          <a:noFill/>
        </p:spPr>
        <p:txBody>
          <a:bodyPr wrap="square" rtlCol="0">
            <a:spAutoFit/>
          </a:bodyPr>
          <a:lstStyle/>
          <a:p>
            <a:r>
              <a:rPr lang="en-GB" sz="1400" dirty="0" err="1">
                <a:solidFill>
                  <a:srgbClr val="FFFF00"/>
                </a:solidFill>
              </a:rPr>
              <a:t>Llyn</a:t>
            </a:r>
            <a:r>
              <a:rPr lang="en-GB" sz="1400" dirty="0">
                <a:solidFill>
                  <a:srgbClr val="FFFF00"/>
                </a:solidFill>
              </a:rPr>
              <a:t> y Fan  </a:t>
            </a:r>
            <a:r>
              <a:rPr lang="en-GB" sz="1400" dirty="0" err="1">
                <a:solidFill>
                  <a:srgbClr val="FFFF00"/>
                </a:solidFill>
              </a:rPr>
              <a:t>Fach</a:t>
            </a:r>
            <a:endParaRPr lang="en-GB" sz="1400" dirty="0">
              <a:solidFill>
                <a:srgbClr val="FFFF00"/>
              </a:solidFill>
            </a:endParaRPr>
          </a:p>
        </p:txBody>
      </p:sp>
    </p:spTree>
    <p:extLst>
      <p:ext uri="{BB962C8B-B14F-4D97-AF65-F5344CB8AC3E}">
        <p14:creationId xmlns:p14="http://schemas.microsoft.com/office/powerpoint/2010/main" val="380202376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137" y="-404390"/>
            <a:ext cx="10515600" cy="1420836"/>
          </a:xfrm>
        </p:spPr>
        <p:txBody>
          <a:bodyPr>
            <a:normAutofit/>
          </a:bodyPr>
          <a:lstStyle/>
          <a:p>
            <a:br>
              <a:rPr lang="en-GB" sz="4000" dirty="0"/>
            </a:br>
            <a:r>
              <a:rPr lang="en-GB" sz="4000" dirty="0"/>
              <a:t>The story becomes a reality</a:t>
            </a:r>
          </a:p>
        </p:txBody>
      </p:sp>
      <p:sp>
        <p:nvSpPr>
          <p:cNvPr id="3" name="Content Placeholder 2"/>
          <p:cNvSpPr>
            <a:spLocks noGrp="1"/>
          </p:cNvSpPr>
          <p:nvPr>
            <p:ph idx="1"/>
          </p:nvPr>
        </p:nvSpPr>
        <p:spPr>
          <a:xfrm>
            <a:off x="261257" y="1830140"/>
            <a:ext cx="11547566" cy="5528603"/>
          </a:xfrm>
        </p:spPr>
        <p:txBody>
          <a:bodyPr>
            <a:noAutofit/>
          </a:bodyPr>
          <a:lstStyle/>
          <a:p>
            <a:pPr eaLnBrk="0" fontAlgn="base" hangingPunct="0">
              <a:lnSpc>
                <a:spcPct val="100000"/>
              </a:lnSpc>
              <a:spcBef>
                <a:spcPct val="0"/>
              </a:spcBef>
              <a:spcAft>
                <a:spcPct val="0"/>
              </a:spcAft>
            </a:pPr>
            <a:r>
              <a:rPr lang="en-US" sz="2400" dirty="0">
                <a:solidFill>
                  <a:schemeClr val="tx1"/>
                </a:solidFill>
                <a:latin typeface="Arial" panose="020B0604020202020204" pitchFamily="34" charset="0"/>
              </a:rPr>
              <a:t>The lady of the Lake’s eldest boy (called </a:t>
            </a:r>
            <a:r>
              <a:rPr lang="en-US" sz="2400" dirty="0" err="1">
                <a:solidFill>
                  <a:schemeClr val="tx1"/>
                </a:solidFill>
                <a:latin typeface="Arial" panose="020B0604020202020204" pitchFamily="34" charset="0"/>
              </a:rPr>
              <a:t>Rhiwallon</a:t>
            </a:r>
            <a:r>
              <a:rPr lang="en-US" sz="2400" dirty="0">
                <a:solidFill>
                  <a:schemeClr val="tx1"/>
                </a:solidFill>
                <a:latin typeface="Arial" panose="020B0604020202020204" pitchFamily="34" charset="0"/>
              </a:rPr>
              <a:t>) and his sons (</a:t>
            </a:r>
            <a:r>
              <a:rPr lang="en-US" sz="2400" dirty="0" err="1">
                <a:solidFill>
                  <a:schemeClr val="tx1"/>
                </a:solidFill>
                <a:latin typeface="Arial" panose="020B0604020202020204" pitchFamily="34" charset="0"/>
              </a:rPr>
              <a:t>Cadwgan</a:t>
            </a:r>
            <a:r>
              <a:rPr lang="en-US" sz="2400" dirty="0">
                <a:solidFill>
                  <a:schemeClr val="tx1"/>
                </a:solidFill>
                <a:latin typeface="Arial" panose="020B0604020202020204" pitchFamily="34" charset="0"/>
              </a:rPr>
              <a:t>, Gruffydd and </a:t>
            </a:r>
            <a:r>
              <a:rPr lang="en-US" sz="2400" dirty="0" err="1">
                <a:solidFill>
                  <a:schemeClr val="tx1"/>
                </a:solidFill>
                <a:latin typeface="Arial" panose="020B0604020202020204" pitchFamily="34" charset="0"/>
              </a:rPr>
              <a:t>Einion</a:t>
            </a:r>
            <a:r>
              <a:rPr lang="en-US" sz="2400" dirty="0">
                <a:solidFill>
                  <a:schemeClr val="tx1"/>
                </a:solidFill>
                <a:latin typeface="Arial" panose="020B0604020202020204" pitchFamily="34" charset="0"/>
              </a:rPr>
              <a:t>),all became ‘Healers' and knowledge of their skills spread throughout the country.</a:t>
            </a:r>
          </a:p>
          <a:p>
            <a:pPr eaLnBrk="0" fontAlgn="base" hangingPunct="0">
              <a:lnSpc>
                <a:spcPct val="100000"/>
              </a:lnSpc>
              <a:spcBef>
                <a:spcPct val="0"/>
              </a:spcBef>
              <a:spcAft>
                <a:spcPct val="0"/>
              </a:spcAft>
            </a:pPr>
            <a:endParaRPr lang="en-US" sz="2400" dirty="0">
              <a:solidFill>
                <a:schemeClr val="tx1"/>
              </a:solidFill>
              <a:latin typeface="Arial" panose="020B0604020202020204" pitchFamily="34" charset="0"/>
            </a:endParaRPr>
          </a:p>
          <a:p>
            <a:pPr eaLnBrk="0" fontAlgn="base" hangingPunct="0">
              <a:lnSpc>
                <a:spcPct val="100000"/>
              </a:lnSpc>
              <a:spcBef>
                <a:spcPct val="0"/>
              </a:spcBef>
              <a:spcAft>
                <a:spcPct val="0"/>
              </a:spcAft>
            </a:pPr>
            <a:r>
              <a:rPr lang="en-US" sz="2400" dirty="0">
                <a:solidFill>
                  <a:schemeClr val="tx1"/>
                </a:solidFill>
                <a:latin typeface="Arial" panose="020B0604020202020204" pitchFamily="34" charset="0"/>
              </a:rPr>
              <a:t>The sons published prescriptions in Y Llyfr Coch Hergest (</a:t>
            </a:r>
            <a:r>
              <a:rPr lang="en-US" sz="2400" i="1" dirty="0">
                <a:solidFill>
                  <a:schemeClr val="tx1"/>
                </a:solidFill>
                <a:latin typeface="Arial" panose="020B0604020202020204" pitchFamily="34" charset="0"/>
              </a:rPr>
              <a:t>The Red Book of </a:t>
            </a:r>
            <a:r>
              <a:rPr lang="en-US" sz="2400" i="1" dirty="0" err="1">
                <a:solidFill>
                  <a:schemeClr val="tx1"/>
                </a:solidFill>
                <a:latin typeface="Arial" panose="020B0604020202020204" pitchFamily="34" charset="0"/>
              </a:rPr>
              <a:t>Hergest</a:t>
            </a:r>
            <a:r>
              <a:rPr lang="en-US" sz="2400" i="1" dirty="0">
                <a:solidFill>
                  <a:schemeClr val="tx1"/>
                </a:solidFill>
                <a:latin typeface="Arial" panose="020B0604020202020204" pitchFamily="34" charset="0"/>
              </a:rPr>
              <a:t>)</a:t>
            </a:r>
            <a:r>
              <a:rPr lang="en-US" sz="2400" dirty="0">
                <a:solidFill>
                  <a:schemeClr val="tx1"/>
                </a:solidFill>
                <a:latin typeface="Arial" panose="020B0604020202020204" pitchFamily="34" charset="0"/>
              </a:rPr>
              <a:t> and became physicians to the royal court in England.</a:t>
            </a:r>
          </a:p>
          <a:p>
            <a:pPr eaLnBrk="0" fontAlgn="base" hangingPunct="0">
              <a:lnSpc>
                <a:spcPct val="100000"/>
              </a:lnSpc>
              <a:spcBef>
                <a:spcPct val="0"/>
              </a:spcBef>
              <a:spcAft>
                <a:spcPct val="0"/>
              </a:spcAft>
            </a:pPr>
            <a:endParaRPr lang="en-US" sz="2400" dirty="0">
              <a:solidFill>
                <a:schemeClr val="tx1"/>
              </a:solidFill>
              <a:latin typeface="Arial" panose="020B0604020202020204" pitchFamily="34" charset="0"/>
            </a:endParaRPr>
          </a:p>
          <a:p>
            <a:pPr eaLnBrk="0" fontAlgn="base" hangingPunct="0">
              <a:lnSpc>
                <a:spcPct val="100000"/>
              </a:lnSpc>
              <a:spcBef>
                <a:spcPct val="0"/>
              </a:spcBef>
              <a:spcAft>
                <a:spcPct val="0"/>
              </a:spcAft>
            </a:pPr>
            <a:r>
              <a:rPr lang="en-US" sz="2400" dirty="0">
                <a:solidFill>
                  <a:schemeClr val="tx1"/>
                </a:solidFill>
                <a:latin typeface="Arial" panose="020B0604020202020204" pitchFamily="34" charset="0"/>
              </a:rPr>
              <a:t>The following cure for coughs comes from this book:-</a:t>
            </a:r>
          </a:p>
          <a:p>
            <a:pPr marL="0" indent="0" eaLnBrk="0" fontAlgn="base" hangingPunct="0">
              <a:lnSpc>
                <a:spcPct val="100000"/>
              </a:lnSpc>
              <a:spcBef>
                <a:spcPct val="0"/>
              </a:spcBef>
              <a:spcAft>
                <a:spcPct val="0"/>
              </a:spcAft>
              <a:buNone/>
            </a:pPr>
            <a:r>
              <a:rPr lang="en-US" sz="2400" dirty="0">
                <a:solidFill>
                  <a:schemeClr val="tx1"/>
                </a:solidFill>
                <a:latin typeface="Arial" panose="020B0604020202020204" pitchFamily="34" charset="0"/>
              </a:rPr>
              <a:t>          </a:t>
            </a:r>
            <a:r>
              <a:rPr lang="en-US" sz="2400" i="1" dirty="0">
                <a:solidFill>
                  <a:schemeClr val="tx1"/>
                </a:solidFill>
                <a:latin typeface="Arial" panose="020B0604020202020204" pitchFamily="34" charset="0"/>
              </a:rPr>
              <a:t>Coarsely powdered mustard seed boiled with figs in strong ale.</a:t>
            </a:r>
          </a:p>
          <a:p>
            <a:pPr marL="0" indent="0" eaLnBrk="0" fontAlgn="base" hangingPunct="0">
              <a:lnSpc>
                <a:spcPct val="100000"/>
              </a:lnSpc>
              <a:spcBef>
                <a:spcPct val="0"/>
              </a:spcBef>
              <a:spcAft>
                <a:spcPct val="0"/>
              </a:spcAft>
              <a:buNone/>
            </a:pPr>
            <a:endParaRPr lang="en-US" sz="2400" dirty="0">
              <a:solidFill>
                <a:schemeClr val="tx1"/>
              </a:solidFill>
              <a:latin typeface="Arial" panose="020B0604020202020204" pitchFamily="34" charset="0"/>
            </a:endParaRPr>
          </a:p>
          <a:p>
            <a:pPr eaLnBrk="0" fontAlgn="base" hangingPunct="0">
              <a:lnSpc>
                <a:spcPct val="100000"/>
              </a:lnSpc>
              <a:spcBef>
                <a:spcPct val="0"/>
              </a:spcBef>
              <a:spcAft>
                <a:spcPct val="0"/>
              </a:spcAft>
            </a:pPr>
            <a:r>
              <a:rPr lang="en-US" sz="2400" dirty="0">
                <a:solidFill>
                  <a:schemeClr val="tx1"/>
                </a:solidFill>
                <a:latin typeface="Arial" panose="020B0604020202020204" pitchFamily="34" charset="0"/>
              </a:rPr>
              <a:t>Decendants of this ancient family continued to practice medicine in Wales without a break until 1842. Dr Rice Williams MD. of Aberystwyth who died in 1842 appears to have been the last of the line. The last of the Meddygon Myddfai.</a:t>
            </a:r>
            <a:endParaRPr lang="en-GB" sz="2400" dirty="0"/>
          </a:p>
        </p:txBody>
      </p:sp>
      <p:sp>
        <p:nvSpPr>
          <p:cNvPr id="4" name="TextBox 3"/>
          <p:cNvSpPr txBox="1"/>
          <p:nvPr/>
        </p:nvSpPr>
        <p:spPr>
          <a:xfrm>
            <a:off x="1069145" y="6175717"/>
            <a:ext cx="10284655" cy="369332"/>
          </a:xfrm>
          <a:prstGeom prst="rect">
            <a:avLst/>
          </a:prstGeom>
          <a:noFill/>
        </p:spPr>
        <p:txBody>
          <a:bodyPr wrap="square" rtlCol="0">
            <a:spAutoFit/>
          </a:bodyPr>
          <a:lstStyle/>
          <a:p>
            <a:pPr defTabSz="457200"/>
            <a:r>
              <a:rPr lang="en-GB" dirty="0">
                <a:solidFill>
                  <a:srgbClr val="FF0000"/>
                </a:solidFill>
              </a:rPr>
              <a:t>.</a:t>
            </a:r>
          </a:p>
        </p:txBody>
      </p:sp>
      <p:pic>
        <p:nvPicPr>
          <p:cNvPr id="5" name="Picture 3" descr="http://www.breconbeacons.org/all_images_in_here_please/historic_figures_of_wales/early-physicia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97823" y="66647"/>
            <a:ext cx="1868869" cy="1616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796339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228600" lvl="0" indent="-228600">
              <a:spcBef>
                <a:spcPts val="1000"/>
              </a:spcBef>
            </a:pPr>
            <a:r>
              <a:rPr lang="en-GB" sz="2800" b="1" dirty="0">
                <a:gradFill>
                  <a:gsLst>
                    <a:gs pos="34000">
                      <a:prstClr val="white">
                        <a:lumMod val="93000"/>
                      </a:prstClr>
                    </a:gs>
                    <a:gs pos="0">
                      <a:prstClr val="black">
                        <a:lumMod val="25000"/>
                        <a:lumOff val="75000"/>
                      </a:prstClr>
                    </a:gs>
                    <a:gs pos="100000">
                      <a:srgbClr val="94D7E4">
                        <a:lumMod val="0"/>
                        <a:lumOff val="100000"/>
                      </a:srgbClr>
                    </a:gs>
                  </a:gsLst>
                  <a:lin ang="4800000" scaled="0"/>
                </a:gradFill>
                <a:ea typeface="+mn-ea"/>
                <a:cs typeface="+mn-cs"/>
              </a:rPr>
              <a:t>The River Rhymney </a:t>
            </a:r>
            <a:br>
              <a:rPr lang="en-GB" sz="28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ea typeface="+mn-ea"/>
                <a:cs typeface="+mn-cs"/>
              </a:rPr>
            </a:br>
            <a:r>
              <a:rPr lang="en-GB" sz="2800" b="1" i="1" dirty="0">
                <a:gradFill>
                  <a:gsLst>
                    <a:gs pos="34000">
                      <a:prstClr val="white">
                        <a:lumMod val="93000"/>
                      </a:prstClr>
                    </a:gs>
                    <a:gs pos="0">
                      <a:prstClr val="black">
                        <a:lumMod val="25000"/>
                        <a:lumOff val="75000"/>
                      </a:prstClr>
                    </a:gs>
                    <a:gs pos="100000">
                      <a:srgbClr val="94D7E4">
                        <a:lumMod val="0"/>
                        <a:lumOff val="100000"/>
                      </a:srgbClr>
                    </a:gs>
                  </a:gsLst>
                  <a:lin ang="4800000" scaled="0"/>
                </a:gradFill>
                <a:ea typeface="+mn-ea"/>
                <a:cs typeface="+mn-cs"/>
              </a:rPr>
              <a:t> This is an exemplar piece of Y </a:t>
            </a:r>
            <a:r>
              <a:rPr lang="en-GB" sz="2800" b="1" i="1" dirty="0" err="1">
                <a:gradFill>
                  <a:gsLst>
                    <a:gs pos="34000">
                      <a:prstClr val="white">
                        <a:lumMod val="93000"/>
                      </a:prstClr>
                    </a:gs>
                    <a:gs pos="0">
                      <a:prstClr val="black">
                        <a:lumMod val="25000"/>
                        <a:lumOff val="75000"/>
                      </a:prstClr>
                    </a:gs>
                    <a:gs pos="100000">
                      <a:srgbClr val="94D7E4">
                        <a:lumMod val="0"/>
                        <a:lumOff val="100000"/>
                      </a:srgbClr>
                    </a:gs>
                  </a:gsLst>
                  <a:lin ang="4800000" scaled="0"/>
                </a:gradFill>
                <a:ea typeface="+mn-ea"/>
                <a:cs typeface="+mn-cs"/>
              </a:rPr>
              <a:t>Cwricwlwm</a:t>
            </a:r>
            <a:r>
              <a:rPr lang="en-GB" sz="2800" b="1" i="1" dirty="0">
                <a:gradFill>
                  <a:gsLst>
                    <a:gs pos="34000">
                      <a:prstClr val="white">
                        <a:lumMod val="93000"/>
                      </a:prstClr>
                    </a:gs>
                    <a:gs pos="0">
                      <a:prstClr val="black">
                        <a:lumMod val="25000"/>
                        <a:lumOff val="75000"/>
                      </a:prstClr>
                    </a:gs>
                    <a:gs pos="100000">
                      <a:srgbClr val="94D7E4">
                        <a:lumMod val="0"/>
                        <a:lumOff val="100000"/>
                      </a:srgbClr>
                    </a:gs>
                  </a:gsLst>
                  <a:lin ang="4800000" scaled="0"/>
                </a:gradFill>
                <a:ea typeface="+mn-ea"/>
                <a:cs typeface="+mn-cs"/>
              </a:rPr>
              <a:t> </a:t>
            </a:r>
            <a:r>
              <a:rPr lang="en-GB" sz="2800" b="1" i="1" dirty="0" err="1">
                <a:gradFill>
                  <a:gsLst>
                    <a:gs pos="34000">
                      <a:prstClr val="white">
                        <a:lumMod val="93000"/>
                      </a:prstClr>
                    </a:gs>
                    <a:gs pos="0">
                      <a:prstClr val="black">
                        <a:lumMod val="25000"/>
                        <a:lumOff val="75000"/>
                      </a:prstClr>
                    </a:gs>
                    <a:gs pos="100000">
                      <a:srgbClr val="94D7E4">
                        <a:lumMod val="0"/>
                        <a:lumOff val="100000"/>
                      </a:srgbClr>
                    </a:gs>
                  </a:gsLst>
                  <a:lin ang="4800000" scaled="0"/>
                </a:gradFill>
                <a:ea typeface="+mn-ea"/>
                <a:cs typeface="+mn-cs"/>
              </a:rPr>
              <a:t>Cymreig</a:t>
            </a:r>
            <a:r>
              <a:rPr lang="en-GB" sz="2800" b="1" i="1" dirty="0">
                <a:gradFill>
                  <a:gsLst>
                    <a:gs pos="34000">
                      <a:prstClr val="white">
                        <a:lumMod val="93000"/>
                      </a:prstClr>
                    </a:gs>
                    <a:gs pos="0">
                      <a:prstClr val="black">
                        <a:lumMod val="25000"/>
                        <a:lumOff val="75000"/>
                      </a:prstClr>
                    </a:gs>
                    <a:gs pos="100000">
                      <a:srgbClr val="94D7E4">
                        <a:lumMod val="0"/>
                        <a:lumOff val="100000"/>
                      </a:srgbClr>
                    </a:gs>
                  </a:gsLst>
                  <a:lin ang="4800000" scaled="0"/>
                </a:gradFill>
                <a:ea typeface="+mn-ea"/>
                <a:cs typeface="+mn-cs"/>
              </a:rPr>
              <a:t> that was used in a year 8 Chemistry lesson. The students were at the time learning about neutralisation and the reactions between acids and bases.</a:t>
            </a:r>
            <a:r>
              <a:rPr lang="en-GB" sz="28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ea typeface="+mn-ea"/>
                <a:cs typeface="+mn-cs"/>
              </a:rPr>
              <a:t> </a:t>
            </a:r>
            <a:br>
              <a:rPr lang="en-GB" sz="28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ea typeface="+mn-ea"/>
                <a:cs typeface="+mn-cs"/>
              </a:rPr>
            </a:br>
            <a:endParaRPr lang="en-GB" dirty="0"/>
          </a:p>
        </p:txBody>
      </p:sp>
      <p:sp>
        <p:nvSpPr>
          <p:cNvPr id="3" name="Content Placeholder 2"/>
          <p:cNvSpPr>
            <a:spLocks noGrp="1"/>
          </p:cNvSpPr>
          <p:nvPr>
            <p:ph idx="1"/>
          </p:nvPr>
        </p:nvSpPr>
        <p:spPr>
          <a:xfrm>
            <a:off x="1120000" y="1441215"/>
            <a:ext cx="10233800" cy="5334054"/>
          </a:xfrm>
        </p:spPr>
        <p:txBody>
          <a:bodyPr/>
          <a:lstStyle/>
          <a:p>
            <a:endParaRPr lang="en-GB" dirty="0"/>
          </a:p>
        </p:txBody>
      </p:sp>
      <p:pic>
        <p:nvPicPr>
          <p:cNvPr id="4" name="Content Placeholder 3" descr="https://sites.google.com/site/natashataylorpdp/_/rsrc/1401195818717/home/cross-curricular/cwricwlwm-cymreig/river-rhymney/river-rhymney-pollution-pic.jpg">
            <a:hlinkClick r:id="rId2"/>
          </p:cNvPr>
          <p:cNvPicPr>
            <a:picLocks/>
          </p:cNvPicPr>
          <p:nvPr/>
        </p:nvPicPr>
        <p:blipFill>
          <a:blip r:embed="rId3" cstate="print"/>
          <a:srcRect/>
          <a:stretch>
            <a:fillRect/>
          </a:stretch>
        </p:blipFill>
        <p:spPr bwMode="auto">
          <a:xfrm>
            <a:off x="1144046" y="1481015"/>
            <a:ext cx="5715000" cy="3810000"/>
          </a:xfrm>
          <a:prstGeom prst="rect">
            <a:avLst/>
          </a:prstGeom>
          <a:noFill/>
          <a:ln w="9525">
            <a:noFill/>
            <a:miter lim="800000"/>
            <a:headEnd/>
            <a:tailEnd/>
          </a:ln>
        </p:spPr>
      </p:pic>
      <p:sp>
        <p:nvSpPr>
          <p:cNvPr id="5" name="TextBox 4"/>
          <p:cNvSpPr txBox="1"/>
          <p:nvPr/>
        </p:nvSpPr>
        <p:spPr>
          <a:xfrm>
            <a:off x="6949918" y="1481015"/>
            <a:ext cx="3807912" cy="2419124"/>
          </a:xfrm>
          <a:prstGeom prst="rect">
            <a:avLst/>
          </a:prstGeom>
          <a:noFill/>
        </p:spPr>
        <p:txBody>
          <a:bodyPr wrap="square" rtlCol="0">
            <a:spAutoFit/>
          </a:bodyPr>
          <a:lstStyle/>
          <a:p>
            <a:pPr marL="228600" lvl="0" indent="-228600">
              <a:lnSpc>
                <a:spcPct val="90000"/>
              </a:lnSpc>
              <a:spcBef>
                <a:spcPts val="1000"/>
              </a:spcBef>
              <a:buFont typeface="Arial" panose="020B0604020202020204" pitchFamily="34" charset="0"/>
              <a:buChar char="•"/>
            </a:pPr>
            <a:r>
              <a:rPr lang="en-GB" sz="2400" b="1" i="1" dirty="0">
                <a:gradFill>
                  <a:gsLst>
                    <a:gs pos="34000">
                      <a:prstClr val="white">
                        <a:lumMod val="93000"/>
                      </a:prstClr>
                    </a:gs>
                    <a:gs pos="0">
                      <a:prstClr val="black">
                        <a:lumMod val="25000"/>
                        <a:lumOff val="75000"/>
                      </a:prstClr>
                    </a:gs>
                    <a:gs pos="100000">
                      <a:srgbClr val="94D7E4">
                        <a:lumMod val="0"/>
                        <a:lumOff val="100000"/>
                      </a:srgbClr>
                    </a:gs>
                  </a:gsLst>
                  <a:lin ang="4800000" scaled="0"/>
                </a:gradFill>
              </a:rPr>
              <a:t>The River Rhymney turned orange in March 2013 following the collapse of an abandoned mine nearby which led to the leakage of mine water into the river</a:t>
            </a:r>
            <a:endParaRPr lang="en-GB" sz="2400" dirty="0">
              <a:gradFill>
                <a:gsLst>
                  <a:gs pos="34000">
                    <a:prstClr val="white">
                      <a:lumMod val="93000"/>
                    </a:prstClr>
                  </a:gs>
                  <a:gs pos="0">
                    <a:prstClr val="black">
                      <a:lumMod val="25000"/>
                      <a:lumOff val="75000"/>
                    </a:prstClr>
                  </a:gs>
                  <a:gs pos="100000">
                    <a:srgbClr val="94D7E4">
                      <a:lumMod val="0"/>
                      <a:lumOff val="100000"/>
                    </a:srgbClr>
                  </a:gs>
                </a:gsLst>
                <a:lin ang="4800000" scaled="0"/>
              </a:gradFill>
            </a:endParaRPr>
          </a:p>
        </p:txBody>
      </p:sp>
      <p:sp>
        <p:nvSpPr>
          <p:cNvPr id="6" name="TextBox 5"/>
          <p:cNvSpPr txBox="1"/>
          <p:nvPr/>
        </p:nvSpPr>
        <p:spPr>
          <a:xfrm>
            <a:off x="1288869" y="5503817"/>
            <a:ext cx="9866811" cy="1200329"/>
          </a:xfrm>
          <a:prstGeom prst="rect">
            <a:avLst/>
          </a:prstGeom>
          <a:noFill/>
        </p:spPr>
        <p:txBody>
          <a:bodyPr wrap="square" rtlCol="0">
            <a:spAutoFit/>
          </a:bodyPr>
          <a:lstStyle/>
          <a:p>
            <a:r>
              <a:rPr lang="en-GB" dirty="0"/>
              <a:t>An article described how the iron in the water had reacted with the limestone in the rocks of the river bed - resulting in neutralisation. The students were able to come to the conclusion that the orange colour was formed due to the suspension of a precipitate in the water, formed as a result of the acid-base reaction. </a:t>
            </a:r>
          </a:p>
        </p:txBody>
      </p:sp>
    </p:spTree>
    <p:extLst>
      <p:ext uri="{BB962C8B-B14F-4D97-AF65-F5344CB8AC3E}">
        <p14:creationId xmlns:p14="http://schemas.microsoft.com/office/powerpoint/2010/main" val="230535702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225" y="171942"/>
            <a:ext cx="10515600" cy="523517"/>
          </a:xfrm>
        </p:spPr>
        <p:txBody>
          <a:bodyPr>
            <a:normAutofit fontScale="90000"/>
          </a:bodyPr>
          <a:lstStyle/>
          <a:p>
            <a:endParaRPr lang="en-GB"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pic>
        <p:nvPicPr>
          <p:cNvPr id="6" name="Content Placeholder 5"/>
          <p:cNvPicPr>
            <a:picLocks noGrp="1"/>
          </p:cNvPicPr>
          <p:nvPr>
            <p:ph idx="1"/>
          </p:nvPr>
        </p:nvPicPr>
        <p:blipFill>
          <a:blip r:embed="rId2"/>
          <a:stretch>
            <a:fillRect/>
          </a:stretch>
        </p:blipFill>
        <p:spPr>
          <a:xfrm>
            <a:off x="4275786" y="489398"/>
            <a:ext cx="5550793" cy="6368602"/>
          </a:xfrm>
          <a:prstGeom prst="rect">
            <a:avLst/>
          </a:prstGeom>
        </p:spPr>
      </p:pic>
      <p:sp>
        <p:nvSpPr>
          <p:cNvPr id="3" name="TextBox 2"/>
          <p:cNvSpPr txBox="1"/>
          <p:nvPr/>
        </p:nvSpPr>
        <p:spPr>
          <a:xfrm>
            <a:off x="208055" y="171942"/>
            <a:ext cx="3287485" cy="4185761"/>
          </a:xfrm>
          <a:prstGeom prst="rect">
            <a:avLst/>
          </a:prstGeom>
          <a:noFill/>
        </p:spPr>
        <p:txBody>
          <a:bodyPr wrap="square" rtlCol="0">
            <a:spAutoFit/>
          </a:bodyPr>
          <a:lstStyle/>
          <a:p>
            <a:r>
              <a:rPr lang="en-GB" sz="3200" dirty="0"/>
              <a:t>Using resources</a:t>
            </a:r>
          </a:p>
          <a:p>
            <a:endParaRPr lang="en-GB" dirty="0"/>
          </a:p>
          <a:p>
            <a:endParaRPr lang="en-GB" dirty="0"/>
          </a:p>
          <a:p>
            <a:endParaRPr lang="en-GB" dirty="0"/>
          </a:p>
          <a:p>
            <a:r>
              <a:rPr lang="en-GB" sz="2000" dirty="0"/>
              <a:t>HWB (Welsh </a:t>
            </a:r>
            <a:r>
              <a:rPr lang="en-GB" sz="2000" dirty="0" err="1"/>
              <a:t>Gov</a:t>
            </a:r>
            <a:r>
              <a:rPr lang="en-GB" sz="2000" dirty="0"/>
              <a:t>) online</a:t>
            </a:r>
          </a:p>
          <a:p>
            <a:endParaRPr lang="en-GB" sz="2000" dirty="0"/>
          </a:p>
          <a:p>
            <a:r>
              <a:rPr lang="en-GB" sz="2000" dirty="0"/>
              <a:t>Articles in local papers</a:t>
            </a:r>
          </a:p>
          <a:p>
            <a:r>
              <a:rPr lang="en-GB" sz="2000" dirty="0"/>
              <a:t>Articles/information online</a:t>
            </a:r>
          </a:p>
          <a:p>
            <a:endParaRPr lang="en-GB" sz="2000" dirty="0"/>
          </a:p>
          <a:p>
            <a:endParaRPr lang="en-GB" sz="2000" dirty="0"/>
          </a:p>
          <a:p>
            <a:endParaRPr lang="en-GB" sz="2000" dirty="0"/>
          </a:p>
          <a:p>
            <a:r>
              <a:rPr lang="en-GB" sz="2000" dirty="0"/>
              <a:t>e.g. Conservation in action in Pembrokeshire</a:t>
            </a:r>
          </a:p>
        </p:txBody>
      </p:sp>
    </p:spTree>
    <p:extLst>
      <p:ext uri="{BB962C8B-B14F-4D97-AF65-F5344CB8AC3E}">
        <p14:creationId xmlns:p14="http://schemas.microsoft.com/office/powerpoint/2010/main" val="40260580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endParaRPr lang="en-GB" dirty="0">
              <a:solidFill>
                <a:srgbClr val="FF0000"/>
              </a:solidFill>
            </a:endParaRPr>
          </a:p>
        </p:txBody>
      </p:sp>
      <p:sp>
        <p:nvSpPr>
          <p:cNvPr id="3" name="Content Placeholder 2"/>
          <p:cNvSpPr>
            <a:spLocks noGrp="1"/>
          </p:cNvSpPr>
          <p:nvPr>
            <p:ph idx="1"/>
          </p:nvPr>
        </p:nvSpPr>
        <p:spPr>
          <a:xfrm>
            <a:off x="1119999" y="1825625"/>
            <a:ext cx="10670947" cy="4351338"/>
          </a:xfrm>
        </p:spPr>
        <p:txBody>
          <a:bodyPr>
            <a:normAutofit/>
          </a:bodyPr>
          <a:lstStyle/>
          <a:p>
            <a:pPr marL="0" lvl="0" indent="0">
              <a:lnSpc>
                <a:spcPct val="100000"/>
              </a:lnSpc>
              <a:spcBef>
                <a:spcPts val="0"/>
              </a:spcBef>
              <a:buNone/>
            </a:pPr>
            <a:r>
              <a:rPr lang="en-GB" sz="2600" dirty="0">
                <a:solidFill>
                  <a:schemeClr val="tx1"/>
                </a:solidFill>
                <a:latin typeface="Arial" pitchFamily="34" charset="0"/>
                <a:cs typeface="Arial" pitchFamily="34" charset="0"/>
              </a:rPr>
              <a:t>A Planning;</a:t>
            </a:r>
          </a:p>
          <a:p>
            <a:pPr marL="285750" lvl="0" indent="-285750">
              <a:lnSpc>
                <a:spcPct val="100000"/>
              </a:lnSpc>
              <a:spcBef>
                <a:spcPts val="0"/>
              </a:spcBef>
            </a:pPr>
            <a:r>
              <a:rPr lang="en-GB" sz="2600" dirty="0">
                <a:solidFill>
                  <a:schemeClr val="tx1"/>
                </a:solidFill>
                <a:latin typeface="Arial" pitchFamily="34" charset="0"/>
                <a:cs typeface="Arial" pitchFamily="34" charset="0"/>
              </a:rPr>
              <a:t> Visual references in lessons;</a:t>
            </a:r>
          </a:p>
          <a:p>
            <a:pPr marL="285750" lvl="0" indent="-285750">
              <a:lnSpc>
                <a:spcPct val="100000"/>
              </a:lnSpc>
              <a:spcBef>
                <a:spcPts val="0"/>
              </a:spcBef>
            </a:pPr>
            <a:r>
              <a:rPr lang="en-GB" sz="2600" dirty="0">
                <a:solidFill>
                  <a:schemeClr val="tx1"/>
                </a:solidFill>
                <a:latin typeface="Arial" pitchFamily="34" charset="0"/>
                <a:cs typeface="Arial" pitchFamily="34" charset="0"/>
              </a:rPr>
              <a:t> Bilingual headings in PowerPoints and hand-outs;</a:t>
            </a:r>
          </a:p>
          <a:p>
            <a:pPr marL="342900" lvl="0" indent="-342900">
              <a:lnSpc>
                <a:spcPct val="100000"/>
              </a:lnSpc>
              <a:spcBef>
                <a:spcPts val="0"/>
              </a:spcBef>
            </a:pPr>
            <a:r>
              <a:rPr lang="en-GB" sz="2600" dirty="0">
                <a:solidFill>
                  <a:schemeClr val="tx1"/>
                </a:solidFill>
                <a:latin typeface="Arial" pitchFamily="34" charset="0"/>
                <a:cs typeface="Arial" pitchFamily="34" charset="0"/>
              </a:rPr>
              <a:t>Welsh greetings;</a:t>
            </a:r>
          </a:p>
          <a:p>
            <a:pPr marL="342900" lvl="0" indent="-342900">
              <a:lnSpc>
                <a:spcPct val="100000"/>
              </a:lnSpc>
              <a:spcBef>
                <a:spcPts val="0"/>
              </a:spcBef>
            </a:pPr>
            <a:r>
              <a:rPr lang="en-GB" sz="2600" dirty="0">
                <a:solidFill>
                  <a:schemeClr val="tx1"/>
                </a:solidFill>
                <a:latin typeface="Arial" pitchFamily="34" charset="0"/>
                <a:cs typeface="Arial" pitchFamily="34" charset="0"/>
              </a:rPr>
              <a:t>Calling the register in Welsh;</a:t>
            </a:r>
          </a:p>
          <a:p>
            <a:pPr marL="342900" lvl="0" indent="-342900">
              <a:lnSpc>
                <a:spcPct val="100000"/>
              </a:lnSpc>
              <a:spcBef>
                <a:spcPts val="0"/>
              </a:spcBef>
            </a:pPr>
            <a:r>
              <a:rPr lang="en-GB" sz="2600" dirty="0">
                <a:solidFill>
                  <a:schemeClr val="tx1"/>
                </a:solidFill>
                <a:latin typeface="Arial" pitchFamily="34" charset="0"/>
                <a:cs typeface="Arial" pitchFamily="34" charset="0"/>
              </a:rPr>
              <a:t>Encouraging pupils to use Welsh;</a:t>
            </a:r>
          </a:p>
          <a:p>
            <a:pPr marL="342900" lvl="0" indent="-342900">
              <a:lnSpc>
                <a:spcPct val="100000"/>
              </a:lnSpc>
              <a:spcBef>
                <a:spcPts val="0"/>
              </a:spcBef>
            </a:pPr>
            <a:r>
              <a:rPr lang="en-GB" sz="2600" dirty="0">
                <a:solidFill>
                  <a:schemeClr val="tx1"/>
                </a:solidFill>
                <a:latin typeface="Arial" pitchFamily="34" charset="0"/>
                <a:cs typeface="Arial" pitchFamily="34" charset="0"/>
              </a:rPr>
              <a:t>Displays in your classroom;</a:t>
            </a:r>
          </a:p>
          <a:p>
            <a:pPr marL="342900" lvl="0" indent="-342900">
              <a:lnSpc>
                <a:spcPct val="100000"/>
              </a:lnSpc>
              <a:spcBef>
                <a:spcPts val="0"/>
              </a:spcBef>
            </a:pPr>
            <a:r>
              <a:rPr lang="en-GB" sz="2600" dirty="0">
                <a:solidFill>
                  <a:schemeClr val="tx1"/>
                </a:solidFill>
                <a:latin typeface="Arial" pitchFamily="34" charset="0"/>
                <a:cs typeface="Arial" pitchFamily="34" charset="0"/>
              </a:rPr>
              <a:t>Bilingual captions in displays; </a:t>
            </a:r>
          </a:p>
          <a:p>
            <a:pPr marL="342900" lvl="0" indent="-342900">
              <a:lnSpc>
                <a:spcPct val="100000"/>
              </a:lnSpc>
              <a:spcBef>
                <a:spcPts val="0"/>
              </a:spcBef>
            </a:pPr>
            <a:r>
              <a:rPr lang="en-GB" sz="2600" dirty="0">
                <a:solidFill>
                  <a:schemeClr val="tx1"/>
                </a:solidFill>
                <a:latin typeface="Arial" pitchFamily="34" charset="0"/>
                <a:cs typeface="Arial" pitchFamily="34" charset="0"/>
              </a:rPr>
              <a:t>Bilingual word walls.</a:t>
            </a:r>
          </a:p>
          <a:p>
            <a:endParaRPr lang="en-GB" dirty="0">
              <a:solidFill>
                <a:schemeClr val="tx1"/>
              </a:solidFill>
            </a:endParaRPr>
          </a:p>
        </p:txBody>
      </p:sp>
      <p:sp>
        <p:nvSpPr>
          <p:cNvPr id="5" name="TextBox 4"/>
          <p:cNvSpPr txBox="1"/>
          <p:nvPr/>
        </p:nvSpPr>
        <p:spPr>
          <a:xfrm>
            <a:off x="838200" y="296219"/>
            <a:ext cx="9368589" cy="584775"/>
          </a:xfrm>
          <a:prstGeom prst="rect">
            <a:avLst/>
          </a:prstGeom>
          <a:noFill/>
        </p:spPr>
        <p:txBody>
          <a:bodyPr wrap="square" rtlCol="0">
            <a:spAutoFit/>
          </a:bodyPr>
          <a:lstStyle/>
          <a:p>
            <a:r>
              <a:rPr lang="en-GB" sz="3200" dirty="0">
                <a:solidFill>
                  <a:srgbClr val="FFFF00"/>
                </a:solidFill>
              </a:rPr>
              <a:t>Further ways of presenting the </a:t>
            </a:r>
            <a:r>
              <a:rPr lang="en-GB" sz="3200" dirty="0" err="1">
                <a:solidFill>
                  <a:srgbClr val="FFFF00"/>
                </a:solidFill>
              </a:rPr>
              <a:t>Cwricwlwm</a:t>
            </a:r>
            <a:r>
              <a:rPr lang="en-GB" sz="3200" dirty="0">
                <a:solidFill>
                  <a:srgbClr val="FFFF00"/>
                </a:solidFill>
              </a:rPr>
              <a:t> </a:t>
            </a:r>
            <a:r>
              <a:rPr lang="en-GB" sz="3200">
                <a:solidFill>
                  <a:srgbClr val="FFFF00"/>
                </a:solidFill>
              </a:rPr>
              <a:t>Cymreig</a:t>
            </a:r>
            <a:endParaRPr lang="en-GB" sz="3200" dirty="0">
              <a:solidFill>
                <a:srgbClr val="FFFF00"/>
              </a:solidFill>
            </a:endParaRPr>
          </a:p>
        </p:txBody>
      </p:sp>
    </p:spTree>
    <p:extLst>
      <p:ext uri="{BB962C8B-B14F-4D97-AF65-F5344CB8AC3E}">
        <p14:creationId xmlns:p14="http://schemas.microsoft.com/office/powerpoint/2010/main" val="169846088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21895" y="951399"/>
            <a:ext cx="10828421" cy="5755422"/>
          </a:xfrm>
          <a:prstGeom prst="rect">
            <a:avLst/>
          </a:prstGeom>
        </p:spPr>
        <p:txBody>
          <a:bodyPr wrap="square">
            <a:spAutoFit/>
          </a:bodyPr>
          <a:lstStyle/>
          <a:p>
            <a:pPr lvl="0" algn="ctr"/>
            <a:r>
              <a:rPr lang="en-GB" sz="2800" b="1" dirty="0">
                <a:solidFill>
                  <a:srgbClr val="FFFF00"/>
                </a:solidFill>
                <a:latin typeface="Arial" pitchFamily="34" charset="0"/>
                <a:cs typeface="Arial" pitchFamily="34" charset="0"/>
              </a:rPr>
              <a:t>INCIDENTAL WELSH</a:t>
            </a:r>
          </a:p>
          <a:p>
            <a:pPr lvl="0" algn="ctr"/>
            <a:endParaRPr lang="en-GB" sz="2800" b="1" dirty="0">
              <a:latin typeface="Arial" pitchFamily="34" charset="0"/>
              <a:cs typeface="Arial" pitchFamily="34" charset="0"/>
            </a:endParaRPr>
          </a:p>
          <a:p>
            <a:pPr lvl="0"/>
            <a:r>
              <a:rPr lang="en-GB" sz="2400" b="1" dirty="0">
                <a:solidFill>
                  <a:srgbClr val="FFFF00"/>
                </a:solidFill>
                <a:latin typeface="Arial" pitchFamily="34" charset="0"/>
                <a:cs typeface="Arial" pitchFamily="34" charset="0"/>
              </a:rPr>
              <a:t>PRAISE</a:t>
            </a:r>
          </a:p>
          <a:p>
            <a:pPr lvl="0"/>
            <a:r>
              <a:rPr lang="en-GB" sz="2400" b="1" dirty="0">
                <a:latin typeface="Arial" pitchFamily="34" charset="0"/>
                <a:cs typeface="Arial" pitchFamily="34" charset="0"/>
              </a:rPr>
              <a:t>Build up a list of comments with your class, </a:t>
            </a:r>
            <a:r>
              <a:rPr lang="en-GB" sz="2400" b="1" dirty="0" err="1">
                <a:latin typeface="Arial" pitchFamily="34" charset="0"/>
                <a:cs typeface="Arial" pitchFamily="34" charset="0"/>
              </a:rPr>
              <a:t>e.g</a:t>
            </a:r>
            <a:r>
              <a:rPr lang="en-GB" sz="2400" b="1" dirty="0">
                <a:latin typeface="Arial" pitchFamily="34" charset="0"/>
                <a:cs typeface="Arial" pitchFamily="34" charset="0"/>
              </a:rPr>
              <a:t>:</a:t>
            </a:r>
          </a:p>
          <a:p>
            <a:pPr marL="342900" lvl="0" indent="-342900">
              <a:buFont typeface="Arial" panose="020B0604020202020204" pitchFamily="34" charset="0"/>
              <a:buChar char="•"/>
            </a:pPr>
            <a:r>
              <a:rPr lang="en-GB" sz="2400" b="1" dirty="0" err="1">
                <a:latin typeface="Arial" pitchFamily="34" charset="0"/>
                <a:cs typeface="Arial" pitchFamily="34" charset="0"/>
              </a:rPr>
              <a:t>Mae’r</a:t>
            </a:r>
            <a:r>
              <a:rPr lang="en-GB" sz="2400" b="1" dirty="0">
                <a:latin typeface="Arial" pitchFamily="34" charset="0"/>
                <a:cs typeface="Arial" pitchFamily="34" charset="0"/>
              </a:rPr>
              <a:t> </a:t>
            </a:r>
            <a:r>
              <a:rPr lang="en-GB" sz="2400" b="1" dirty="0" err="1">
                <a:latin typeface="Arial" pitchFamily="34" charset="0"/>
                <a:cs typeface="Arial" pitchFamily="34" charset="0"/>
              </a:rPr>
              <a:t>braslun</a:t>
            </a:r>
            <a:r>
              <a:rPr lang="en-GB" sz="2400" b="1" dirty="0">
                <a:latin typeface="Arial" pitchFamily="34" charset="0"/>
                <a:cs typeface="Arial" pitchFamily="34" charset="0"/>
              </a:rPr>
              <a:t> </a:t>
            </a:r>
            <a:r>
              <a:rPr lang="en-GB" sz="2400" b="1" dirty="0" err="1">
                <a:latin typeface="Arial" pitchFamily="34" charset="0"/>
                <a:cs typeface="Arial" pitchFamily="34" charset="0"/>
              </a:rPr>
              <a:t>yma’n</a:t>
            </a:r>
            <a:r>
              <a:rPr lang="en-GB" sz="2400" b="1" dirty="0">
                <a:latin typeface="Arial" pitchFamily="34" charset="0"/>
                <a:cs typeface="Arial" pitchFamily="34" charset="0"/>
              </a:rPr>
              <a:t>  sic! Da </a:t>
            </a:r>
            <a:r>
              <a:rPr lang="en-GB" sz="2400" b="1" dirty="0" err="1">
                <a:latin typeface="Arial" pitchFamily="34" charset="0"/>
                <a:cs typeface="Arial" pitchFamily="34" charset="0"/>
              </a:rPr>
              <a:t>iawn</a:t>
            </a:r>
            <a:r>
              <a:rPr lang="en-GB" sz="2400" b="1" dirty="0">
                <a:latin typeface="Arial" pitchFamily="34" charset="0"/>
                <a:cs typeface="Arial" pitchFamily="34" charset="0"/>
              </a:rPr>
              <a:t>, </a:t>
            </a:r>
            <a:r>
              <a:rPr lang="en-GB" sz="2400" b="1" dirty="0" err="1">
                <a:latin typeface="Arial" pitchFamily="34" charset="0"/>
                <a:cs typeface="Arial" pitchFamily="34" charset="0"/>
              </a:rPr>
              <a:t>ti</a:t>
            </a:r>
            <a:r>
              <a:rPr lang="en-GB" sz="2400" b="1" dirty="0">
                <a:latin typeface="Arial" pitchFamily="34" charset="0"/>
                <a:cs typeface="Arial" pitchFamily="34" charset="0"/>
              </a:rPr>
              <a:t>!</a:t>
            </a:r>
          </a:p>
          <a:p>
            <a:pPr marL="342900" lvl="0" indent="-342900">
              <a:buFont typeface="Arial" panose="020B0604020202020204" pitchFamily="34" charset="0"/>
              <a:buChar char="•"/>
            </a:pPr>
            <a:r>
              <a:rPr lang="en-GB" sz="2400" b="1" dirty="0" err="1">
                <a:latin typeface="Arial" pitchFamily="34" charset="0"/>
                <a:cs typeface="Arial" pitchFamily="34" charset="0"/>
              </a:rPr>
              <a:t>Mae’r</a:t>
            </a:r>
            <a:r>
              <a:rPr lang="en-GB" sz="2400" b="1" dirty="0">
                <a:latin typeface="Arial" pitchFamily="34" charset="0"/>
                <a:cs typeface="Arial" pitchFamily="34" charset="0"/>
              </a:rPr>
              <a:t> </a:t>
            </a:r>
            <a:r>
              <a:rPr lang="en-GB" sz="2400" b="1" dirty="0" err="1">
                <a:latin typeface="Arial" pitchFamily="34" charset="0"/>
                <a:cs typeface="Arial" pitchFamily="34" charset="0"/>
              </a:rPr>
              <a:t>gwaith</a:t>
            </a:r>
            <a:r>
              <a:rPr lang="en-GB" sz="2400" b="1" dirty="0">
                <a:latin typeface="Arial" pitchFamily="34" charset="0"/>
                <a:cs typeface="Arial" pitchFamily="34" charset="0"/>
              </a:rPr>
              <a:t> </a:t>
            </a:r>
            <a:r>
              <a:rPr lang="en-GB" sz="2400" b="1" dirty="0" err="1">
                <a:latin typeface="Arial" pitchFamily="34" charset="0"/>
                <a:cs typeface="Arial" pitchFamily="34" charset="0"/>
              </a:rPr>
              <a:t>yma’n</a:t>
            </a:r>
            <a:r>
              <a:rPr lang="en-GB" sz="2400" b="1" dirty="0">
                <a:latin typeface="Arial" pitchFamily="34" charset="0"/>
                <a:cs typeface="Arial" pitchFamily="34" charset="0"/>
              </a:rPr>
              <a:t> taro!! </a:t>
            </a:r>
          </a:p>
          <a:p>
            <a:pPr marL="342900" lvl="0" indent="-342900">
              <a:buFont typeface="Arial" panose="020B0604020202020204" pitchFamily="34" charset="0"/>
              <a:buChar char="•"/>
            </a:pPr>
            <a:r>
              <a:rPr lang="en-GB" sz="2400" b="1" dirty="0">
                <a:latin typeface="Arial" pitchFamily="34" charset="0"/>
                <a:cs typeface="Arial" pitchFamily="34" charset="0"/>
              </a:rPr>
              <a:t>Pa </a:t>
            </a:r>
            <a:r>
              <a:rPr lang="en-GB" sz="2400" b="1" dirty="0" err="1">
                <a:latin typeface="Arial" pitchFamily="34" charset="0"/>
                <a:cs typeface="Arial" pitchFamily="34" charset="0"/>
              </a:rPr>
              <a:t>mor</a:t>
            </a:r>
            <a:r>
              <a:rPr lang="en-GB" sz="2400" b="1" dirty="0">
                <a:latin typeface="Arial" pitchFamily="34" charset="0"/>
                <a:cs typeface="Arial" pitchFamily="34" charset="0"/>
              </a:rPr>
              <a:t> </a:t>
            </a:r>
            <a:r>
              <a:rPr lang="en-GB" sz="2400" b="1" dirty="0" err="1">
                <a:latin typeface="Arial" pitchFamily="34" charset="0"/>
                <a:cs typeface="Arial" pitchFamily="34" charset="0"/>
              </a:rPr>
              <a:t>stormus</a:t>
            </a:r>
            <a:r>
              <a:rPr lang="en-GB" sz="2400" b="1" dirty="0">
                <a:latin typeface="Arial" pitchFamily="34" charset="0"/>
                <a:cs typeface="Arial" pitchFamily="34" charset="0"/>
              </a:rPr>
              <a:t> </a:t>
            </a:r>
            <a:r>
              <a:rPr lang="en-GB" sz="2400" b="1" dirty="0" err="1">
                <a:latin typeface="Arial" pitchFamily="34" charset="0"/>
                <a:cs typeface="Arial" pitchFamily="34" charset="0"/>
              </a:rPr>
              <a:t>wyt</a:t>
            </a:r>
            <a:r>
              <a:rPr lang="en-GB" sz="2400" b="1" dirty="0">
                <a:latin typeface="Arial" pitchFamily="34" charset="0"/>
                <a:cs typeface="Arial" pitchFamily="34" charset="0"/>
              </a:rPr>
              <a:t> </a:t>
            </a:r>
            <a:r>
              <a:rPr lang="en-GB" sz="2400" b="1" dirty="0" err="1">
                <a:latin typeface="Arial" pitchFamily="34" charset="0"/>
                <a:cs typeface="Arial" pitchFamily="34" charset="0"/>
              </a:rPr>
              <a:t>ti</a:t>
            </a:r>
            <a:r>
              <a:rPr lang="en-GB" sz="2400" b="1" dirty="0">
                <a:latin typeface="Arial" pitchFamily="34" charset="0"/>
                <a:cs typeface="Arial" pitchFamily="34" charset="0"/>
              </a:rPr>
              <a:t>? </a:t>
            </a:r>
            <a:r>
              <a:rPr lang="en-GB" sz="2400" b="1" dirty="0" err="1">
                <a:latin typeface="Arial" pitchFamily="34" charset="0"/>
                <a:cs typeface="Arial" pitchFamily="34" charset="0"/>
              </a:rPr>
              <a:t>Gwaith</a:t>
            </a:r>
            <a:r>
              <a:rPr lang="en-GB" sz="2400" b="1" dirty="0">
                <a:latin typeface="Arial" pitchFamily="34" charset="0"/>
                <a:cs typeface="Arial" pitchFamily="34" charset="0"/>
              </a:rPr>
              <a:t> </a:t>
            </a:r>
            <a:r>
              <a:rPr lang="en-GB" sz="2400" b="1" dirty="0" err="1">
                <a:latin typeface="Arial" pitchFamily="34" charset="0"/>
                <a:cs typeface="Arial" pitchFamily="34" charset="0"/>
              </a:rPr>
              <a:t>ardderchog</a:t>
            </a:r>
            <a:r>
              <a:rPr lang="en-GB" sz="2400" b="1" dirty="0">
                <a:latin typeface="Arial" pitchFamily="34" charset="0"/>
                <a:cs typeface="Arial" pitchFamily="34" charset="0"/>
              </a:rPr>
              <a:t>!!</a:t>
            </a:r>
          </a:p>
          <a:p>
            <a:pPr marL="342900" lvl="0" indent="-342900">
              <a:buFont typeface="Arial" panose="020B0604020202020204" pitchFamily="34" charset="0"/>
              <a:buChar char="•"/>
            </a:pPr>
            <a:r>
              <a:rPr lang="en-GB" sz="2400" b="1" dirty="0" err="1">
                <a:latin typeface="Arial" pitchFamily="34" charset="0"/>
                <a:cs typeface="Arial" pitchFamily="34" charset="0"/>
              </a:rPr>
              <a:t>Mae’r</a:t>
            </a:r>
            <a:r>
              <a:rPr lang="en-GB" sz="2400" b="1" dirty="0">
                <a:latin typeface="Arial" pitchFamily="34" charset="0"/>
                <a:cs typeface="Arial" pitchFamily="34" charset="0"/>
              </a:rPr>
              <a:t> </a:t>
            </a:r>
            <a:r>
              <a:rPr lang="en-GB" sz="2400" b="1" dirty="0" err="1">
                <a:latin typeface="Arial" pitchFamily="34" charset="0"/>
                <a:cs typeface="Arial" pitchFamily="34" charset="0"/>
              </a:rPr>
              <a:t>gwaith</a:t>
            </a:r>
            <a:r>
              <a:rPr lang="en-GB" sz="2400" b="1" dirty="0">
                <a:latin typeface="Arial" pitchFamily="34" charset="0"/>
                <a:cs typeface="Arial" pitchFamily="34" charset="0"/>
              </a:rPr>
              <a:t> </a:t>
            </a:r>
            <a:r>
              <a:rPr lang="en-GB" sz="2400" b="1" dirty="0" err="1">
                <a:latin typeface="Arial" pitchFamily="34" charset="0"/>
                <a:cs typeface="Arial" pitchFamily="34" charset="0"/>
              </a:rPr>
              <a:t>yma’n</a:t>
            </a:r>
            <a:r>
              <a:rPr lang="en-GB" sz="2400" b="1" dirty="0">
                <a:latin typeface="Arial" pitchFamily="34" charset="0"/>
                <a:cs typeface="Arial" pitchFamily="34" charset="0"/>
              </a:rPr>
              <a:t> </a:t>
            </a:r>
            <a:r>
              <a:rPr lang="en-GB" sz="2400" b="1" dirty="0" err="1">
                <a:latin typeface="Arial" pitchFamily="34" charset="0"/>
                <a:cs typeface="Arial" pitchFamily="34" charset="0"/>
              </a:rPr>
              <a:t>mynd</a:t>
            </a:r>
            <a:r>
              <a:rPr lang="en-GB" sz="2400" b="1" dirty="0">
                <a:latin typeface="Arial" pitchFamily="34" charset="0"/>
                <a:cs typeface="Arial" pitchFamily="34" charset="0"/>
              </a:rPr>
              <a:t> </a:t>
            </a:r>
            <a:r>
              <a:rPr lang="en-GB" sz="2400" b="1" dirty="0" err="1">
                <a:latin typeface="Arial" pitchFamily="34" charset="0"/>
                <a:cs typeface="Arial" pitchFamily="34" charset="0"/>
              </a:rPr>
              <a:t>trwy’r</a:t>
            </a:r>
            <a:r>
              <a:rPr lang="en-GB" sz="2400" b="1" dirty="0">
                <a:latin typeface="Arial" pitchFamily="34" charset="0"/>
                <a:cs typeface="Arial" pitchFamily="34" charset="0"/>
              </a:rPr>
              <a:t> to!!</a:t>
            </a:r>
          </a:p>
          <a:p>
            <a:pPr marL="342900" lvl="0" indent="-342900">
              <a:buFont typeface="Arial" panose="020B0604020202020204" pitchFamily="34" charset="0"/>
              <a:buChar char="•"/>
            </a:pPr>
            <a:endParaRPr lang="en-GB" sz="2400" b="1" dirty="0">
              <a:solidFill>
                <a:srgbClr val="FFFF00"/>
              </a:solidFill>
              <a:latin typeface="Arial" pitchFamily="34" charset="0"/>
              <a:cs typeface="Arial" pitchFamily="34" charset="0"/>
            </a:endParaRPr>
          </a:p>
          <a:p>
            <a:pPr lvl="0"/>
            <a:r>
              <a:rPr lang="en-GB" sz="2400" b="1" dirty="0">
                <a:solidFill>
                  <a:srgbClr val="FFFF00"/>
                </a:solidFill>
                <a:latin typeface="Arial" pitchFamily="34" charset="0"/>
                <a:cs typeface="Arial" pitchFamily="34" charset="0"/>
              </a:rPr>
              <a:t>ASSESSMENT</a:t>
            </a:r>
          </a:p>
          <a:p>
            <a:pPr lvl="0"/>
            <a:r>
              <a:rPr lang="en-GB" sz="2400" b="1" dirty="0">
                <a:latin typeface="Arial" pitchFamily="34" charset="0"/>
                <a:cs typeface="Arial" pitchFamily="34" charset="0"/>
              </a:rPr>
              <a:t>Build up a ‘comment bank’ with your Mentor:</a:t>
            </a:r>
          </a:p>
          <a:p>
            <a:pPr marL="342900" lvl="0" indent="-342900">
              <a:buFont typeface="Arial" panose="020B0604020202020204" pitchFamily="34" charset="0"/>
              <a:buChar char="•"/>
            </a:pPr>
            <a:r>
              <a:rPr lang="en-GB" sz="2400" b="1" dirty="0">
                <a:latin typeface="Arial" pitchFamily="34" charset="0"/>
                <a:cs typeface="Arial" pitchFamily="34" charset="0"/>
              </a:rPr>
              <a:t>Formative assessment;</a:t>
            </a:r>
          </a:p>
          <a:p>
            <a:pPr marL="342900" lvl="0" indent="-342900">
              <a:buFont typeface="Arial" panose="020B0604020202020204" pitchFamily="34" charset="0"/>
              <a:buChar char="•"/>
            </a:pPr>
            <a:r>
              <a:rPr lang="en-GB" sz="2400" b="1" dirty="0">
                <a:latin typeface="Arial" pitchFamily="34" charset="0"/>
                <a:cs typeface="Arial" pitchFamily="34" charset="0"/>
              </a:rPr>
              <a:t>Summative assessment;</a:t>
            </a:r>
          </a:p>
          <a:p>
            <a:pPr marL="342900" lvl="0" indent="-342900">
              <a:buFont typeface="Arial" panose="020B0604020202020204" pitchFamily="34" charset="0"/>
              <a:buChar char="•"/>
            </a:pPr>
            <a:r>
              <a:rPr lang="en-GB" sz="2400" b="1" dirty="0">
                <a:latin typeface="Arial" pitchFamily="34" charset="0"/>
                <a:cs typeface="Arial" pitchFamily="34" charset="0"/>
              </a:rPr>
              <a:t>Peer assessment.</a:t>
            </a:r>
          </a:p>
          <a:p>
            <a:pPr marL="342900" lvl="0" indent="-342900">
              <a:buFont typeface="Arial" panose="020B0604020202020204" pitchFamily="34" charset="0"/>
              <a:buChar char="•"/>
            </a:pPr>
            <a:endParaRPr lang="en-GB" sz="2400" b="1" dirty="0">
              <a:solidFill>
                <a:srgbClr val="FF0000"/>
              </a:solidFill>
              <a:latin typeface="Arial" pitchFamily="34" charset="0"/>
              <a:cs typeface="Arial" pitchFamily="34" charset="0"/>
            </a:endParaRPr>
          </a:p>
        </p:txBody>
      </p:sp>
    </p:spTree>
    <p:extLst>
      <p:ext uri="{BB962C8B-B14F-4D97-AF65-F5344CB8AC3E}">
        <p14:creationId xmlns:p14="http://schemas.microsoft.com/office/powerpoint/2010/main" val="110378736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3597275"/>
          </a:xfrm>
        </p:spPr>
        <p:txBody>
          <a:bodyPr/>
          <a:lstStyle/>
          <a:p>
            <a:r>
              <a:rPr lang="en-GB" dirty="0"/>
              <a:t>         The End                </a:t>
            </a:r>
            <a:r>
              <a:rPr lang="en-GB" dirty="0">
                <a:solidFill>
                  <a:srgbClr val="FF0000"/>
                </a:solidFill>
              </a:rPr>
              <a:t>Y </a:t>
            </a:r>
            <a:r>
              <a:rPr lang="en-GB" dirty="0" err="1">
                <a:solidFill>
                  <a:srgbClr val="FF0000"/>
                </a:solidFill>
              </a:rPr>
              <a:t>Diwedd</a:t>
            </a:r>
            <a:endParaRPr lang="en-GB" dirty="0">
              <a:solidFill>
                <a:srgbClr val="FF0000"/>
              </a:solidFill>
            </a:endParaRPr>
          </a:p>
        </p:txBody>
      </p:sp>
      <p:sp>
        <p:nvSpPr>
          <p:cNvPr id="3" name="Content Placeholder 2"/>
          <p:cNvSpPr>
            <a:spLocks noGrp="1"/>
          </p:cNvSpPr>
          <p:nvPr>
            <p:ph idx="1"/>
          </p:nvPr>
        </p:nvSpPr>
        <p:spPr>
          <a:xfrm>
            <a:off x="1611086" y="5355771"/>
            <a:ext cx="9742714" cy="821192"/>
          </a:xfrm>
        </p:spPr>
        <p:txBody>
          <a:bodyPr/>
          <a:lstStyle/>
          <a:p>
            <a:endParaRPr lang="en-GB" dirty="0"/>
          </a:p>
        </p:txBody>
      </p:sp>
    </p:spTree>
    <p:extLst>
      <p:ext uri="{BB962C8B-B14F-4D97-AF65-F5344CB8AC3E}">
        <p14:creationId xmlns:p14="http://schemas.microsoft.com/office/powerpoint/2010/main" val="260122221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5191" y="351873"/>
            <a:ext cx="10515600" cy="1325563"/>
          </a:xfrm>
        </p:spPr>
        <p:txBody>
          <a:bodyPr>
            <a:normAutofit fontScale="90000"/>
          </a:bodyPr>
          <a:lstStyle/>
          <a:p>
            <a:r>
              <a:rPr lang="en-GB" dirty="0"/>
              <a:t>Some useful sources of reference</a:t>
            </a:r>
            <a:br>
              <a:rPr lang="en-GB" dirty="0"/>
            </a:br>
            <a:r>
              <a:rPr lang="en-GB" dirty="0" err="1">
                <a:solidFill>
                  <a:srgbClr val="FF0000"/>
                </a:solidFill>
              </a:rPr>
              <a:t>Adnoddau</a:t>
            </a:r>
            <a:r>
              <a:rPr lang="en-GB" dirty="0">
                <a:solidFill>
                  <a:srgbClr val="FF0000"/>
                </a:solidFill>
              </a:rPr>
              <a:t> </a:t>
            </a:r>
            <a:r>
              <a:rPr lang="en-GB" dirty="0" err="1">
                <a:solidFill>
                  <a:srgbClr val="FF0000"/>
                </a:solidFill>
              </a:rPr>
              <a:t>defnyddiol</a:t>
            </a:r>
            <a:br>
              <a:rPr lang="en-GB" dirty="0">
                <a:solidFill>
                  <a:srgbClr val="FF0000"/>
                </a:solidFill>
              </a:rPr>
            </a:br>
            <a:r>
              <a:rPr lang="en-GB" dirty="0"/>
              <a:t>Available on Google    </a:t>
            </a:r>
            <a:r>
              <a:rPr lang="en-GB" dirty="0" err="1">
                <a:solidFill>
                  <a:srgbClr val="FF0000"/>
                </a:solidFill>
              </a:rPr>
              <a:t>Ar</a:t>
            </a:r>
            <a:r>
              <a:rPr lang="en-GB" dirty="0">
                <a:solidFill>
                  <a:srgbClr val="FF0000"/>
                </a:solidFill>
              </a:rPr>
              <a:t> </a:t>
            </a:r>
            <a:r>
              <a:rPr lang="en-GB" dirty="0" err="1">
                <a:solidFill>
                  <a:srgbClr val="FF0000"/>
                </a:solidFill>
              </a:rPr>
              <a:t>gael</a:t>
            </a:r>
            <a:r>
              <a:rPr lang="en-GB" dirty="0">
                <a:solidFill>
                  <a:srgbClr val="FF0000"/>
                </a:solidFill>
              </a:rPr>
              <a:t> o Google</a:t>
            </a:r>
          </a:p>
        </p:txBody>
      </p:sp>
      <p:sp>
        <p:nvSpPr>
          <p:cNvPr id="3" name="Content Placeholder 2"/>
          <p:cNvSpPr>
            <a:spLocks noGrp="1"/>
          </p:cNvSpPr>
          <p:nvPr>
            <p:ph idx="1"/>
          </p:nvPr>
        </p:nvSpPr>
        <p:spPr>
          <a:xfrm>
            <a:off x="1120000" y="2186609"/>
            <a:ext cx="10233800" cy="3990354"/>
          </a:xfrm>
        </p:spPr>
        <p:txBody>
          <a:bodyPr>
            <a:normAutofit lnSpcReduction="10000"/>
          </a:bodyPr>
          <a:lstStyle/>
          <a:p>
            <a:r>
              <a:rPr lang="en-GB" dirty="0"/>
              <a:t>Developing the Curriculum </a:t>
            </a:r>
            <a:r>
              <a:rPr lang="en-GB" dirty="0" err="1"/>
              <a:t>Cymraeg</a:t>
            </a:r>
            <a:r>
              <a:rPr lang="en-GB" dirty="0"/>
              <a:t>  ACCAC 2003 (available in English and Welsh).</a:t>
            </a:r>
          </a:p>
          <a:p>
            <a:r>
              <a:rPr lang="en-GB" dirty="0"/>
              <a:t>Wales Europe and the World  Welsh Assembly Government 2009 (available in English and Welsh.</a:t>
            </a:r>
          </a:p>
          <a:p>
            <a:r>
              <a:rPr lang="en-GB" dirty="0" err="1"/>
              <a:t>Estyn</a:t>
            </a:r>
            <a:r>
              <a:rPr lang="en-GB" dirty="0"/>
              <a:t> reports on the Curriculum </a:t>
            </a:r>
            <a:r>
              <a:rPr lang="en-GB" dirty="0" err="1"/>
              <a:t>Cymraeg</a:t>
            </a:r>
            <a:r>
              <a:rPr lang="en-GB" dirty="0"/>
              <a:t> (Various reports from 1998 onwards).</a:t>
            </a:r>
          </a:p>
          <a:p>
            <a:r>
              <a:rPr lang="en-GB" dirty="0"/>
              <a:t>The </a:t>
            </a:r>
            <a:r>
              <a:rPr lang="en-GB" dirty="0" err="1"/>
              <a:t>Cwricwlwm</a:t>
            </a:r>
            <a:r>
              <a:rPr lang="en-GB" dirty="0"/>
              <a:t> </a:t>
            </a:r>
            <a:r>
              <a:rPr lang="en-GB" dirty="0" err="1"/>
              <a:t>Cymreig</a:t>
            </a:r>
            <a:r>
              <a:rPr lang="en-GB" dirty="0"/>
              <a:t>, history and the story of Wales </a:t>
            </a:r>
            <a:r>
              <a:rPr lang="en-GB" dirty="0" err="1"/>
              <a:t>Learning.gov.Wales</a:t>
            </a:r>
            <a:r>
              <a:rPr lang="en-GB" dirty="0"/>
              <a:t> ( a report-available in English and Welsh)</a:t>
            </a:r>
          </a:p>
          <a:p>
            <a:r>
              <a:rPr lang="en-GB" dirty="0"/>
              <a:t>Y </a:t>
            </a:r>
            <a:r>
              <a:rPr lang="en-GB" dirty="0" err="1"/>
              <a:t>Cwricwlwm</a:t>
            </a:r>
            <a:r>
              <a:rPr lang="en-GB" dirty="0"/>
              <a:t> </a:t>
            </a:r>
            <a:r>
              <a:rPr lang="en-GB" dirty="0" err="1"/>
              <a:t>Cymreig</a:t>
            </a:r>
            <a:r>
              <a:rPr lang="en-GB" dirty="0"/>
              <a:t> -WJEC</a:t>
            </a:r>
          </a:p>
        </p:txBody>
      </p:sp>
    </p:spTree>
    <p:extLst>
      <p:ext uri="{BB962C8B-B14F-4D97-AF65-F5344CB8AC3E}">
        <p14:creationId xmlns:p14="http://schemas.microsoft.com/office/powerpoint/2010/main" val="4034928308"/>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1_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3.xml><?xml version="1.0" encoding="utf-8"?>
<a:theme xmlns:a="http://schemas.openxmlformats.org/drawingml/2006/main" name="2_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4.xml><?xml version="1.0" encoding="utf-8"?>
<a:theme xmlns:a="http://schemas.openxmlformats.org/drawingml/2006/main" name="3_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5.xml><?xml version="1.0" encoding="utf-8"?>
<a:theme xmlns:a="http://schemas.openxmlformats.org/drawingml/2006/main" name="4_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6.xml><?xml version="1.0" encoding="utf-8"?>
<a:theme xmlns:a="http://schemas.openxmlformats.org/drawingml/2006/main" name="5_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7.xml><?xml version="1.0" encoding="utf-8"?>
<a:theme xmlns:a="http://schemas.openxmlformats.org/drawingml/2006/main" name="6_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8.xml><?xml version="1.0" encoding="utf-8"?>
<a:theme xmlns:a="http://schemas.openxmlformats.org/drawingml/2006/main" name="8_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9.xml><?xml version="1.0" encoding="utf-8"?>
<a:theme xmlns:a="http://schemas.openxmlformats.org/drawingml/2006/main" name="10_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10.xml><?xml version="1.0" encoding="utf-8"?>
<a:theme xmlns:a="http://schemas.openxmlformats.org/drawingml/2006/main" name="12_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11.xml><?xml version="1.0" encoding="utf-8"?>
<a:theme xmlns:a="http://schemas.openxmlformats.org/drawingml/2006/main" name="13_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12.xml><?xml version="1.0" encoding="utf-8"?>
<a:theme xmlns:a="http://schemas.openxmlformats.org/drawingml/2006/main" name="14_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13.xml><?xml version="1.0" encoding="utf-8"?>
<a:theme xmlns:a="http://schemas.openxmlformats.org/drawingml/2006/main" name="15_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14.xml><?xml version="1.0" encoding="utf-8"?>
<a:theme xmlns:a="http://schemas.openxmlformats.org/drawingml/2006/main" name="16_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15.xml><?xml version="1.0" encoding="utf-8"?>
<a:theme xmlns:a="http://schemas.openxmlformats.org/drawingml/2006/main" name="17_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16.xml><?xml version="1.0" encoding="utf-8"?>
<a:theme xmlns:a="http://schemas.openxmlformats.org/drawingml/2006/main" name="19_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17.xml><?xml version="1.0" encoding="utf-8"?>
<a:theme xmlns:a="http://schemas.openxmlformats.org/drawingml/2006/main" name="20_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18.xml><?xml version="1.0" encoding="utf-8"?>
<a:theme xmlns:a="http://schemas.openxmlformats.org/drawingml/2006/main" name="25_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19.xml><?xml version="1.0" encoding="utf-8"?>
<a:theme xmlns:a="http://schemas.openxmlformats.org/drawingml/2006/main" name="32_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0.xml><?xml version="1.0" encoding="utf-8"?>
<a:theme xmlns:a="http://schemas.openxmlformats.org/drawingml/2006/main" name="33_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1.xml><?xml version="1.0" encoding="utf-8"?>
<a:theme xmlns:a="http://schemas.openxmlformats.org/drawingml/2006/main" name="17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14054</TotalTime>
  <Words>3561</Words>
  <Application>Microsoft Macintosh PowerPoint</Application>
  <PresentationFormat>Widescreen</PresentationFormat>
  <Paragraphs>407</Paragraphs>
  <Slides>55</Slides>
  <Notes>4</Notes>
  <HiddenSlides>0</HiddenSlides>
  <MMClips>0</MMClips>
  <ScaleCrop>false</ScaleCrop>
  <HeadingPairs>
    <vt:vector size="6" baseType="variant">
      <vt:variant>
        <vt:lpstr>Fonts Used</vt:lpstr>
      </vt:variant>
      <vt:variant>
        <vt:i4>7</vt:i4>
      </vt:variant>
      <vt:variant>
        <vt:lpstr>Theme</vt:lpstr>
      </vt:variant>
      <vt:variant>
        <vt:i4>21</vt:i4>
      </vt:variant>
      <vt:variant>
        <vt:lpstr>Slide Titles</vt:lpstr>
      </vt:variant>
      <vt:variant>
        <vt:i4>55</vt:i4>
      </vt:variant>
    </vt:vector>
  </HeadingPairs>
  <TitlesOfParts>
    <vt:vector size="83" baseType="lpstr">
      <vt:lpstr>Arial Unicode MS</vt:lpstr>
      <vt:lpstr>Arial</vt:lpstr>
      <vt:lpstr>Arial Black</vt:lpstr>
      <vt:lpstr>Calibri</vt:lpstr>
      <vt:lpstr>Corbel</vt:lpstr>
      <vt:lpstr>Times New Roman</vt:lpstr>
      <vt:lpstr>Wingdings</vt:lpstr>
      <vt:lpstr>Depth</vt:lpstr>
      <vt:lpstr>1_Depth</vt:lpstr>
      <vt:lpstr>2_Depth</vt:lpstr>
      <vt:lpstr>3_Depth</vt:lpstr>
      <vt:lpstr>4_Depth</vt:lpstr>
      <vt:lpstr>5_Depth</vt:lpstr>
      <vt:lpstr>6_Depth</vt:lpstr>
      <vt:lpstr>8_Depth</vt:lpstr>
      <vt:lpstr>10_Depth</vt:lpstr>
      <vt:lpstr>12_Depth</vt:lpstr>
      <vt:lpstr>13_Depth</vt:lpstr>
      <vt:lpstr>14_Depth</vt:lpstr>
      <vt:lpstr>15_Depth</vt:lpstr>
      <vt:lpstr>16_Depth</vt:lpstr>
      <vt:lpstr>17_Depth</vt:lpstr>
      <vt:lpstr>19_Depth</vt:lpstr>
      <vt:lpstr>20_Depth</vt:lpstr>
      <vt:lpstr>25_Depth</vt:lpstr>
      <vt:lpstr>32_Depth</vt:lpstr>
      <vt:lpstr>33_Depth</vt:lpstr>
      <vt:lpstr>17_Office Theme</vt:lpstr>
      <vt:lpstr>The Curriculum Cymreig                      Y Cwricwlwm Cymreig</vt:lpstr>
      <vt:lpstr>Learning (Building concepts)                                                                                            Adeiladu cysyniadau</vt:lpstr>
      <vt:lpstr>So, what is the Curriculum Cymreig?                                                Beth yw’r Cwricwlwm Cymreig?  </vt:lpstr>
      <vt:lpstr>Estyn (2001) describe Y Cwricwlwm Cymreig as: </vt:lpstr>
      <vt:lpstr> The National Curriculum (Wales)</vt:lpstr>
      <vt:lpstr>The inclusion of the Curriculum Cymreig across lessons is statutory. </vt:lpstr>
      <vt:lpstr>How has the Curriculum Cymreig developed?</vt:lpstr>
      <vt:lpstr>The 1988 Education Reform Act</vt:lpstr>
      <vt:lpstr>What brought about changes in the National curriculum? </vt:lpstr>
      <vt:lpstr>Some key events which led to the birth of Y Cwricwlwm Cymreig:  </vt:lpstr>
      <vt:lpstr>. Campaining and the influences of History as a subject            </vt:lpstr>
      <vt:lpstr>Further developments                                                                Dylanwadau pellach </vt:lpstr>
      <vt:lpstr>  The Education Reform Act 1988 also legislated for the establishment of the Curriculum Council for Wales (CCW).   </vt:lpstr>
      <vt:lpstr>1993 CCW Advisory paper   This identified FIVE elements which, when combined, constituted Y CWRICWLWM CYMREIG at that time.  </vt:lpstr>
      <vt:lpstr> THE DEVELOPMENT OF Y CWRICWLWM CYMREIG </vt:lpstr>
      <vt:lpstr> An outcome of devolution in 1999 was the development of an increasingly independent education system in Wales.   </vt:lpstr>
      <vt:lpstr>   Pupils should be given opportunities, where appropriate to develop and apply knowledge and understanding of the following characteristics of Wales: </vt:lpstr>
      <vt:lpstr>Why is the Curriculum Cymreig important ? </vt:lpstr>
      <vt:lpstr>PowerPoint Presentation</vt:lpstr>
      <vt:lpstr> Estyn reports have suggested:</vt:lpstr>
      <vt:lpstr>Distinctive but also diverse </vt:lpstr>
      <vt:lpstr>There are different images of Wales including the stereotypical ones.</vt:lpstr>
      <vt:lpstr>PowerPoint Presentation</vt:lpstr>
      <vt:lpstr>PowerPoint Presentation</vt:lpstr>
      <vt:lpstr>Because Welsh society is very diverse, there can be no single view of what it is to be Welsh.</vt:lpstr>
      <vt:lpstr>How can it be taught? </vt:lpstr>
      <vt:lpstr> The directives     </vt:lpstr>
      <vt:lpstr>PowerPoint Presentation</vt:lpstr>
      <vt:lpstr>PowerPoint Presentation</vt:lpstr>
      <vt:lpstr>PowerPoint Presentation</vt:lpstr>
      <vt:lpstr>PowerPoint Presentation</vt:lpstr>
      <vt:lpstr>PowerPoint Presentation</vt:lpstr>
      <vt:lpstr> </vt:lpstr>
      <vt:lpstr>SCIENCE Recommendations by the Welsh Assembly Government regarding the development of the relationships between Science and the Curriculum Cymreig:</vt:lpstr>
      <vt:lpstr>An example:   The objectives:</vt:lpstr>
      <vt:lpstr>The teaching of Scientific methodology is standardised but the context within which Science skills are needed, applied or used differ.</vt:lpstr>
      <vt:lpstr>Science has to be rooted into the cultural, economic, environmental, historic and linguistic characteristics of Wales to show its relationships  and contributions to  ‘Y Cwricwlwm Cymreig’.</vt:lpstr>
      <vt:lpstr> Establishing links</vt:lpstr>
      <vt:lpstr>   Location1</vt:lpstr>
      <vt:lpstr>PowerPoint Presentation</vt:lpstr>
      <vt:lpstr> The relevance of science research at the Botanical gardens to Wales and the Cwricwlwm Cymreig,</vt:lpstr>
      <vt:lpstr>A DNA Barcode provides a new system of species identification</vt:lpstr>
      <vt:lpstr>Why is DNA Barcoding important?</vt:lpstr>
      <vt:lpstr>Research at the Botanical Garden</vt:lpstr>
      <vt:lpstr>Using Welsh honey to fight bacteria</vt:lpstr>
      <vt:lpstr>‘INCREASING BACTERIAL RESISTANCE TO ANTIBIOTICS COULD LEAD TO MORE ILLNESS AND DEATHS’    DR ROBIN HOWE (THE DOCTOR RESPONSIBLE FOR MANAGING THEIR EFFECTIVENESS IN WALES).  </vt:lpstr>
      <vt:lpstr>Old Welsh manuscripts are sources of useful information on herbal medicine:</vt:lpstr>
      <vt:lpstr>    History</vt:lpstr>
      <vt:lpstr> The story becomes a reality</vt:lpstr>
      <vt:lpstr>The River Rhymney   This is an exemplar piece of Y Cwricwlwm Cymreig that was used in a year 8 Chemistry lesson. The students were at the time learning about neutralisation and the reactions between acids and bases.  </vt:lpstr>
      <vt:lpstr>PowerPoint Presentation</vt:lpstr>
      <vt:lpstr> </vt:lpstr>
      <vt:lpstr>PowerPoint Presentation</vt:lpstr>
      <vt:lpstr>         The End                Y Diwedd</vt:lpstr>
      <vt:lpstr>Some useful sources of reference Adnoddau defnyddiol Available on Google    Ar gael o Google</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 Cwricwlwm Cymreig</dc:title>
  <dc:creator>Hywel Davies</dc:creator>
  <cp:lastModifiedBy>Shan Samuel-Thomas</cp:lastModifiedBy>
  <cp:revision>209</cp:revision>
  <dcterms:created xsi:type="dcterms:W3CDTF">2015-09-09T23:20:42Z</dcterms:created>
  <dcterms:modified xsi:type="dcterms:W3CDTF">2018-09-23T12:38:18Z</dcterms:modified>
</cp:coreProperties>
</file>