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0" Type="http://schemas.openxmlformats.org/officeDocument/2006/relationships/slide" Target="slides/slide14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g"/><Relationship Id="rId3" Type="http://schemas.openxmlformats.org/officeDocument/2006/relationships/image" Target="../media/image1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3" Type="http://schemas.openxmlformats.org/officeDocument/2006/relationships/image" Target="../media/image4.jp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5.png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60120"/>
            <a:ext cx="676656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27374E"/>
                </a:solidFill>
                <a:latin typeface="Aptos"/>
              </a:defRPr>
            </a:pPr>
            <a:r>
              <a:t>DS3 Digital Skills Portfolio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808" y="1755648"/>
            <a:ext cx="4389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5C84B0"/>
                </a:solidFill>
                <a:latin typeface="Aptos"/>
              </a:defRPr>
            </a:pPr>
            <a:r>
              <a:t>LCLM4002 Digital Skills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2304288"/>
            <a:ext cx="475488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373E46"/>
                </a:solidFill>
                <a:latin typeface="Aptos"/>
              </a:defRPr>
            </a:pPr>
            <a:r>
              <a:t>Alexandra Georgiana Bilan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944368"/>
            <a:ext cx="498348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This portfolio shows some of the digital work I completed during the module and what I learned from using Word, Excel, PowerPoint, Adobe Express and file organisation.</a:t>
            </a:r>
          </a:p>
        </p:txBody>
      </p:sp>
      <p:sp>
        <p:nvSpPr>
          <p:cNvPr id="7" name="Rectangle 6"/>
          <p:cNvSpPr/>
          <p:nvPr/>
        </p:nvSpPr>
        <p:spPr>
          <a:xfrm>
            <a:off x="6373368" y="886968"/>
            <a:ext cx="5038344" cy="320954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8" name="Picture 7" descr="image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2003" y="914400"/>
            <a:ext cx="4981073" cy="315468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373368" y="4315968"/>
            <a:ext cx="2432304" cy="147218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0" name="Picture 9" descr="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5091" y="4343400"/>
            <a:ext cx="2128856" cy="141732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8979408" y="4315968"/>
            <a:ext cx="2432304" cy="147218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2" name="Picture 11" descr="image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6840" y="4345253"/>
            <a:ext cx="2377440" cy="141361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49808" y="5230368"/>
            <a:ext cx="3657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 b="0">
                <a:solidFill>
                  <a:srgbClr val="696F76"/>
                </a:solidFill>
                <a:latin typeface="Aptos"/>
              </a:defRPr>
            </a:pPr>
            <a:r>
              <a:t>Portfolio and Reflection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201400" y="6492240"/>
            <a:ext cx="2743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My Digital Learning Journey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2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325880"/>
            <a:ext cx="512064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At the start of the module I could use the main Microsoft programs, but I was not always confident about layout, charts or how to present work professionally.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788920"/>
            <a:ext cx="5120640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By practising the tasks, I became more comfortable making my own choices. I also started to pay more attention to file names, spacing, readability and how a reader sees the final work.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4480560"/>
            <a:ext cx="50292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27374E"/>
                </a:solidFill>
                <a:latin typeface="Aptos"/>
              </a:defRPr>
            </a:pPr>
            <a:r>
              <a:t>The examples in this portfolio are the pieces that best show my progress.</a:t>
            </a:r>
          </a:p>
        </p:txBody>
      </p:sp>
      <p:sp>
        <p:nvSpPr>
          <p:cNvPr id="8" name="Rectangle 7"/>
          <p:cNvSpPr/>
          <p:nvPr/>
        </p:nvSpPr>
        <p:spPr>
          <a:xfrm>
            <a:off x="6190488" y="1207008"/>
            <a:ext cx="5266944" cy="229514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9" name="Picture 8" descr="image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4747" y="1234440"/>
            <a:ext cx="2018424" cy="224028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190488" y="3675887"/>
            <a:ext cx="5266944" cy="229514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1" name="Picture 10" descr="image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5317" y="3703320"/>
            <a:ext cx="3537284" cy="22402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Evidence 1 – Microsoft Word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3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234439"/>
            <a:ext cx="6638544" cy="4946903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3850" y="1261872"/>
            <a:ext cx="4407578" cy="4892040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7571231" y="1417320"/>
            <a:ext cx="3886200" cy="196596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7799831" y="1581912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did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99831" y="1947672"/>
            <a:ext cx="3429000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I used Word to practise document formatting. In this example I worked with headings, paragraphs, spacing and an image so the page was easier to read.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571231" y="3657600"/>
            <a:ext cx="3886200" cy="205740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7799831" y="3822191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learned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99831" y="4187952"/>
            <a:ext cx="3429000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The main thing I improved was keeping the page consistent. Before, I sometimes changed formatting section by section. Now I check headings, spacing and alignment before I finish.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Evidence 2 – Microsoft Excel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4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234439"/>
            <a:ext cx="6638544" cy="4946903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516297"/>
            <a:ext cx="6583680" cy="4383188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7571231" y="1417320"/>
            <a:ext cx="3886200" cy="196596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7799831" y="1581912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did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99831" y="1947672"/>
            <a:ext cx="3429000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For Excel I entered monthly sales figures and used them to create a chart. This was useful because I could see the information both as numbers and as a visual trend.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571231" y="3657600"/>
            <a:ext cx="3886200" cy="205740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7799831" y="3822191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learned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99831" y="4187952"/>
            <a:ext cx="3429000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I was less confident with Excel at the beginning. After doing this task I understood better how a simple table can be turned into a chart and presented clearly.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Evidence 3 – Microsoft PowerPoint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5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234439"/>
            <a:ext cx="6638544" cy="4946903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623060"/>
            <a:ext cx="6583680" cy="4169663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7571231" y="1417320"/>
            <a:ext cx="3886200" cy="196596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7799831" y="1581912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did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99831" y="1947672"/>
            <a:ext cx="3429000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This slide was created for the topic Social Media for Business. I kept the text short and used a simple layout so the main benefits could be seen quickly.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571231" y="3657600"/>
            <a:ext cx="3886200" cy="205740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7799831" y="3822191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learned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99831" y="4187952"/>
            <a:ext cx="3429000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I learned that a presentation does not need a lot of text. I now try to use a clear title, a few key points and enough space so the slide is not crowded.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Evidence 4 – Adobe Express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6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234439"/>
            <a:ext cx="6638544" cy="4946903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750581"/>
            <a:ext cx="6583680" cy="3914620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7571231" y="1417320"/>
            <a:ext cx="3886200" cy="196596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7799831" y="1581912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did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99831" y="1947672"/>
            <a:ext cx="3429000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I used Adobe Express to experiment with a poster design. I worked with the editor, text, images and design assets and changed the layout while developing the idea.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571231" y="3657600"/>
            <a:ext cx="3886200" cy="205740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7799831" y="3822191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learned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99831" y="4187952"/>
            <a:ext cx="3429000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This task was different from Word and Excel because it was more visual. It helped me become more confident trying different designs and deciding what looked better.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Evidence 5 – File Organisation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7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234439"/>
            <a:ext cx="6638544" cy="4946903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623060"/>
            <a:ext cx="6583680" cy="4169663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7571231" y="1417320"/>
            <a:ext cx="3886200" cy="196596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7799831" y="1581912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did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99831" y="1947672"/>
            <a:ext cx="3429000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I organised the module work into separate folders for DS1, DS2, DS3 and evidence/screenshots. I used simple names so I could find the correct files more quickly.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571231" y="3657600"/>
            <a:ext cx="3886200" cy="205740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7799831" y="3822191"/>
            <a:ext cx="3429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learned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99831" y="4187952"/>
            <a:ext cx="3429000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This is a basic skill, but it made a real difference. I now try to save work in the correct folder straight away instead of sorting everything at the end.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My Digital Skills Development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371600"/>
            <a:ext cx="34747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900" b="1">
                <a:solidFill>
                  <a:srgbClr val="5C84B0"/>
                </a:solidFill>
                <a:latin typeface="Aptos"/>
              </a:defRPr>
            </a:pPr>
            <a:r>
              <a:t>At the beginning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1828800"/>
            <a:ext cx="4663440" cy="1508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• I needed more help with layout.</a:t>
            </a:r>
            <a:br/>
            <a:r>
              <a:t>• Excel charts felt unfamiliar.</a:t>
            </a:r>
            <a:br/>
            <a:r>
              <a:t>• I sometimes saved files without a clear structure.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703320"/>
            <a:ext cx="34747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900" b="1">
                <a:solidFill>
                  <a:srgbClr val="5C84B0"/>
                </a:solidFill>
                <a:latin typeface="Aptos"/>
              </a:defRPr>
            </a:pPr>
            <a:r>
              <a:t>Now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4160520"/>
            <a:ext cx="4800600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• I can format documents more consistently.</a:t>
            </a:r>
            <a:br/>
            <a:r>
              <a:t>• I can create a basic table and chart.</a:t>
            </a:r>
            <a:br/>
            <a:r>
              <a:t>• I think more about how a slide looks to the audience.</a:t>
            </a:r>
            <a:br/>
            <a:r>
              <a:t>• I organise my files while I work.</a:t>
            </a:r>
          </a:p>
        </p:txBody>
      </p:sp>
      <p:sp>
        <p:nvSpPr>
          <p:cNvPr id="9" name="Rectangle 8"/>
          <p:cNvSpPr/>
          <p:nvPr/>
        </p:nvSpPr>
        <p:spPr>
          <a:xfrm>
            <a:off x="6053328" y="1298448"/>
            <a:ext cx="5358383" cy="220370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0" name="Picture 9" descr="image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8709" y="1325880"/>
            <a:ext cx="3227621" cy="214884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6053328" y="3767328"/>
            <a:ext cx="5358383" cy="220370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2" name="Picture 11" descr="image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4500" y="3794760"/>
            <a:ext cx="1936039" cy="214884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From Difficulty to Confidence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9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371600"/>
            <a:ext cx="103327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373E46"/>
                </a:solidFill>
                <a:latin typeface="Aptos"/>
              </a:defRPr>
            </a:pPr>
            <a:r>
              <a:t>One difficulty I had was deciding how much information to put on a page or slide. I sometimes focused on adding content rather than checking whether it was easy to read.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2514600"/>
            <a:ext cx="10332720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373E46"/>
                </a:solidFill>
                <a:latin typeface="Aptos"/>
              </a:defRPr>
            </a:pPr>
            <a:r>
              <a:t>With practice, I started to notice small things such as spacing, font size, alignment and whether an image actually helped the message. Feedback and repeating the tasks also made me quicker.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703320"/>
            <a:ext cx="1033272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373E46"/>
                </a:solidFill>
                <a:latin typeface="Aptos"/>
              </a:defRPr>
            </a:pPr>
            <a:r>
              <a:t>I can now complete basic formatting, charts and file organisation more independently. I still want to improve, especially in Excel, but I feel more confident starting a digital task without needing step-by-step guidance.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22960" y="5166360"/>
            <a:ext cx="10378440" cy="82296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1051560" y="5330952"/>
            <a:ext cx="99212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What I am most pleased with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51560" y="5696712"/>
            <a:ext cx="992124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My work now looks more organised and I understand why presentation matters, not only how to use the software.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How I Can Use These Skills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10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77240" y="1417320"/>
            <a:ext cx="5212080" cy="1874519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05840" y="1581912"/>
            <a:ext cx="4754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University work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05840" y="1947672"/>
            <a:ext cx="4754880" cy="1216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I can use Word for reports, PowerPoint for presentations and better file organisation when I have several assessments at the same time.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17920" y="1417320"/>
            <a:ext cx="5212080" cy="1874519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6446520" y="1581912"/>
            <a:ext cx="47548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Workplace use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46520" y="1947672"/>
            <a:ext cx="4754880" cy="1216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In an office job I could enter simple figures in Excel, prepare a chart for a meeting and save the documents in a shared project folder with clear names.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2960" y="3794760"/>
            <a:ext cx="3657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27374E"/>
                </a:solidFill>
                <a:latin typeface="Aptos"/>
              </a:defRPr>
            </a:pPr>
            <a:r>
              <a:t>A realistic example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4315968"/>
            <a:ext cx="10241280" cy="1234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If I was asked to prepare a monthly update, I could collect the figures in Excel, make a simple chart, put the important result into a PowerPoint slide and prepare a short Word summary. These are small tasks, but together they are useful workplace skills.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Responsible Use of AI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11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325880"/>
            <a:ext cx="1024128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373E46"/>
                </a:solidFill>
                <a:latin typeface="Aptos"/>
              </a:defRPr>
            </a:pPr>
            <a:r>
              <a:t>During digital work it is important not to accept AI output automatically. Any support should be checked and the final assessed work should still reflect my own understanding.</a:t>
            </a:r>
          </a:p>
        </p:txBody>
      </p:sp>
      <p:sp>
        <p:nvSpPr>
          <p:cNvPr id="6" name="Rectangle 5"/>
          <p:cNvSpPr/>
          <p:nvPr/>
        </p:nvSpPr>
        <p:spPr>
          <a:xfrm>
            <a:off x="914400" y="2514600"/>
            <a:ext cx="292608" cy="292608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41832" y="2487168"/>
            <a:ext cx="2286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17320" y="2487168"/>
            <a:ext cx="905256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373E46"/>
                </a:solidFill>
                <a:latin typeface="Aptos"/>
              </a:defRPr>
            </a:pPr>
            <a:r>
              <a:t>Use AI only where it is allowed</a:t>
            </a:r>
          </a:p>
        </p:txBody>
      </p:sp>
      <p:sp>
        <p:nvSpPr>
          <p:cNvPr id="9" name="Rectangle 8"/>
          <p:cNvSpPr/>
          <p:nvPr/>
        </p:nvSpPr>
        <p:spPr>
          <a:xfrm>
            <a:off x="914400" y="3172968"/>
            <a:ext cx="292608" cy="292608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941832" y="3145536"/>
            <a:ext cx="2286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17320" y="3145536"/>
            <a:ext cx="905256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373E46"/>
                </a:solidFill>
                <a:latin typeface="Aptos"/>
              </a:defRPr>
            </a:pPr>
            <a:r>
              <a:t>Check grammar or wording rather than copying a full answer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914400" y="3831335"/>
            <a:ext cx="292608" cy="292608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941832" y="3803903"/>
            <a:ext cx="2286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17320" y="3803903"/>
            <a:ext cx="905256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373E46"/>
                </a:solidFill>
                <a:latin typeface="Aptos"/>
              </a:defRPr>
            </a:pPr>
            <a:r>
              <a:t>Check information for mistakes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14400" y="4489704"/>
            <a:ext cx="292608" cy="292608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941832" y="4462272"/>
            <a:ext cx="2286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17320" y="4462272"/>
            <a:ext cx="9052560" cy="384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373E46"/>
                </a:solidFill>
                <a:latin typeface="Aptos"/>
              </a:defRPr>
            </a:pPr>
            <a:r>
              <a:t>Rewrite and keep the final work in my own words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2960" y="5349240"/>
            <a:ext cx="10424160" cy="731520"/>
          </a:xfrm>
          <a:prstGeom prst="roundRect">
            <a:avLst/>
          </a:prstGeom>
          <a:solidFill>
            <a:srgbClr val="F1F6FA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1051560" y="5513831"/>
            <a:ext cx="996696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84B0"/>
                </a:solidFill>
                <a:latin typeface="Aptos"/>
              </a:defRPr>
            </a:pPr>
            <a:r>
              <a:t>Why I think this matters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51560" y="5879592"/>
            <a:ext cx="9966960" cy="73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373E46"/>
                </a:solidFill>
                <a:latin typeface="Aptos"/>
              </a:defRPr>
            </a:pPr>
            <a:r>
              <a:t>The purpose of the module is to develop my own digital skills, so AI should support the process rather than replace the work.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My Digital Professionalism Statement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12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1463040"/>
            <a:ext cx="100584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373E46"/>
                </a:solidFill>
                <a:latin typeface="Aptos"/>
              </a:defRPr>
            </a:pPr>
            <a:r>
              <a:t>This term I improved my confidence with document formatting, presentations and organising files.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2606040"/>
            <a:ext cx="10058400" cy="777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373E46"/>
                </a:solidFill>
                <a:latin typeface="Aptos"/>
              </a:defRPr>
            </a:pPr>
            <a:r>
              <a:t>I used digital support responsibly by checking the result and making sure the final work was understandable and written in my own words.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3886200"/>
            <a:ext cx="10058400" cy="777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373E46"/>
                </a:solidFill>
                <a:latin typeface="Aptos"/>
              </a:defRPr>
            </a:pPr>
            <a:r>
              <a:t>The next skill I want to develop is Excel. I would like to become more confident with formulas and with analysing larger amounts of data.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166360"/>
            <a:ext cx="100584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27374E"/>
                </a:solidFill>
                <a:latin typeface="Aptos"/>
              </a:defRPr>
            </a:pPr>
            <a:r>
              <a:t>I also want to keep improving the way I present information so that my work stays clear and professional without looking over-designed.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Conclusion and Next Steps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13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1325880"/>
            <a:ext cx="521208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373E46"/>
                </a:solidFill>
                <a:latin typeface="Aptos"/>
              </a:defRPr>
            </a:pPr>
            <a:r>
              <a:t>Looking back at the five examples, I can see progress in both confidence and organisation. My strongest improvement is probably the way I present information more clearly.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788920"/>
            <a:ext cx="5212080" cy="1234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373E46"/>
                </a:solidFill>
                <a:latin typeface="Aptos"/>
              </a:defRPr>
            </a:pPr>
            <a:r>
              <a:t>I still want to improve Excel because I know it will be useful for future university work and employment. I would also like to practise more advanced PowerPoint layouts without making slides too complicated.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4572000"/>
            <a:ext cx="521208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27374E"/>
                </a:solidFill>
                <a:latin typeface="Aptos"/>
              </a:defRPr>
            </a:pPr>
            <a:r>
              <a:t>Overall, the module helped me become more independent with everyday digital tasks.</a:t>
            </a:r>
          </a:p>
        </p:txBody>
      </p:sp>
      <p:sp>
        <p:nvSpPr>
          <p:cNvPr id="8" name="Rectangle 7"/>
          <p:cNvSpPr/>
          <p:nvPr/>
        </p:nvSpPr>
        <p:spPr>
          <a:xfrm>
            <a:off x="6144768" y="1298448"/>
            <a:ext cx="5221224" cy="220370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9" name="Picture 8" descr="image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8927" y="1325880"/>
            <a:ext cx="3392905" cy="214884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144768" y="3767328"/>
            <a:ext cx="5221224" cy="2203704"/>
          </a:xfrm>
          <a:prstGeom prst="rect">
            <a:avLst/>
          </a:prstGeom>
          <a:solidFill>
            <a:srgbClr val="FFFFFF"/>
          </a:solidFill>
          <a:ln>
            <a:solidFill>
              <a:srgbClr val="D5DCE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1" name="Picture 10" descr="image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8927" y="3794760"/>
            <a:ext cx="3392905" cy="214884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5C84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7899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27374E"/>
                </a:solidFill>
                <a:latin typeface="Aptos"/>
              </a:defRPr>
            </a:pPr>
            <a:r>
              <a:t>Final Check Before Submission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6510528"/>
            <a:ext cx="105156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800" b="0">
                <a:solidFill>
                  <a:srgbClr val="696F76"/>
                </a:solidFill>
                <a:latin typeface="Aptos"/>
              </a:defRPr>
            </a:pPr>
            <a:r>
              <a:t>DS3 Digital Skills Portfolio  |  Alexandra Georgiana Bilan  |  14</a:t>
            </a:r>
          </a:p>
        </p:txBody>
      </p:sp>
      <p:sp>
        <p:nvSpPr>
          <p:cNvPr id="5" name="Rectangle 4"/>
          <p:cNvSpPr/>
          <p:nvPr/>
        </p:nvSpPr>
        <p:spPr>
          <a:xfrm>
            <a:off x="960120" y="1325880"/>
            <a:ext cx="320040" cy="320040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987552" y="1307592"/>
            <a:ext cx="256032" cy="246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08760" y="1307592"/>
            <a:ext cx="8961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Five examples of work included</a:t>
            </a:r>
          </a:p>
        </p:txBody>
      </p:sp>
      <p:sp>
        <p:nvSpPr>
          <p:cNvPr id="8" name="Rectangle 7"/>
          <p:cNvSpPr/>
          <p:nvPr/>
        </p:nvSpPr>
        <p:spPr>
          <a:xfrm>
            <a:off x="960120" y="2075688"/>
            <a:ext cx="320040" cy="320040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87552" y="2057400"/>
            <a:ext cx="256032" cy="246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08760" y="2057400"/>
            <a:ext cx="8961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Screenshots are readable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960120" y="2825496"/>
            <a:ext cx="320040" cy="320040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987552" y="2807208"/>
            <a:ext cx="256032" cy="246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8760" y="2807208"/>
            <a:ext cx="8961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Reflection explains what I learned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960120" y="3575304"/>
            <a:ext cx="320040" cy="320040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987552" y="3557016"/>
            <a:ext cx="256032" cy="246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08760" y="3557016"/>
            <a:ext cx="8961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Skills linked to study and work</a:t>
            </a:r>
          </a:p>
        </p:txBody>
      </p:sp>
      <p:sp>
        <p:nvSpPr>
          <p:cNvPr id="17" name="Rectangle 16"/>
          <p:cNvSpPr/>
          <p:nvPr/>
        </p:nvSpPr>
        <p:spPr>
          <a:xfrm>
            <a:off x="960120" y="4325112"/>
            <a:ext cx="320040" cy="320040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987552" y="4306824"/>
            <a:ext cx="256032" cy="246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508760" y="4306824"/>
            <a:ext cx="8961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AI use described responsibly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960120" y="5074920"/>
            <a:ext cx="320040" cy="320040"/>
          </a:xfrm>
          <a:prstGeom prst="rect">
            <a:avLst/>
          </a:prstGeom>
          <a:solidFill>
            <a:srgbClr val="FFFFFF"/>
          </a:solidFill>
          <a:ln>
            <a:solidFill>
              <a:srgbClr val="5C84B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987552" y="5056632"/>
            <a:ext cx="256032" cy="246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5C84B0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508760" y="5056632"/>
            <a:ext cx="89611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373E46"/>
                </a:solidFill>
                <a:latin typeface="Aptos"/>
              </a:defRPr>
            </a:pPr>
            <a:r>
              <a:t>Spelling and file names checked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60120" y="5897880"/>
            <a:ext cx="45720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27374E"/>
                </a:solidFill>
                <a:latin typeface="Aptos"/>
              </a:defRPr>
            </a:pPr>
            <a:r>
              <a:t>Ready for final review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