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7" r:id="rId4"/>
    <p:sldId id="259" r:id="rId5"/>
    <p:sldId id="260" r:id="rId6"/>
    <p:sldId id="263" r:id="rId7"/>
    <p:sldId id="261" r:id="rId8"/>
    <p:sldId id="268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142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567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37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68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28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802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80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2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9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9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555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528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1741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21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3975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233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894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44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EED62-1922-492B-9689-5A3446176B3B}" type="datetimeFigureOut">
              <a:rPr lang="en-GB" smtClean="0"/>
              <a:t>06/01/2018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71698-0113-4215-8FAF-EF7E164837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621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614B4-8714-4AE7-8AC5-5270522A8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5523" y="2215342"/>
            <a:ext cx="10649883" cy="13730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5300" b="1" dirty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anose="020B0502020202020204" pitchFamily="34" charset="0"/>
              </a:rPr>
              <a:t>DIAMOND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5B0913-0B5B-4290-B34D-246A8DA943CB}"/>
              </a:ext>
            </a:extLst>
          </p:cNvPr>
          <p:cNvSpPr txBox="1"/>
          <p:nvPr/>
        </p:nvSpPr>
        <p:spPr>
          <a:xfrm>
            <a:off x="691820" y="2680508"/>
            <a:ext cx="1051116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  <a:latin typeface="Century Gothic" panose="020B0502020202020204" pitchFamily="34" charset="0"/>
              </a:rPr>
              <a:t>Slim Trim GYM</a:t>
            </a:r>
          </a:p>
          <a:p>
            <a:pPr algn="ctr"/>
            <a:r>
              <a:rPr lang="en-GB" sz="3200" dirty="0">
                <a:solidFill>
                  <a:schemeClr val="accent1"/>
                </a:solidFill>
                <a:latin typeface="Century Gothic" panose="020B0502020202020204" pitchFamily="34" charset="0"/>
              </a:rPr>
              <a:t>Just for Women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1BD92E-0767-43B1-87B1-14CB5B5281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510" y="2680508"/>
            <a:ext cx="2226065" cy="1515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73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AC01B-D61F-4353-9B89-DDA5ECF4C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8271" y="753228"/>
            <a:ext cx="11416682" cy="108093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WELCOME TO OUR PROJECT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803E68A-FD5F-4335-96BC-72DF78424B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527D72-815D-4B1E-8B7D-DF9A549DDE88}"/>
              </a:ext>
            </a:extLst>
          </p:cNvPr>
          <p:cNvSpPr txBox="1"/>
          <p:nvPr/>
        </p:nvSpPr>
        <p:spPr>
          <a:xfrm>
            <a:off x="102193" y="2186609"/>
            <a:ext cx="117490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Century Gothic" panose="020B0502020202020204" pitchFamily="34" charset="0"/>
              </a:rPr>
              <a:t>INTRODUCTION: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We have been given a project by Mrs Smith; to build a gym for women. We have been told to include a children’s creche.</a:t>
            </a:r>
          </a:p>
        </p:txBody>
      </p:sp>
    </p:spTree>
    <p:extLst>
      <p:ext uri="{BB962C8B-B14F-4D97-AF65-F5344CB8AC3E}">
        <p14:creationId xmlns:p14="http://schemas.microsoft.com/office/powerpoint/2010/main" val="3074669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E79E3-6F52-4C28-87B7-9ADB3C09C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93E21-3479-4388-8845-A649E4C15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2305878"/>
            <a:ext cx="11184835" cy="413467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entury Gothic" panose="020B0502020202020204" pitchFamily="34" charset="0"/>
              </a:rPr>
              <a:t>Stay within the budget of £500,000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Completely finish the project within the time frame of 10 months.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Ensure that the building structure is of top quality without any faults</a:t>
            </a:r>
          </a:p>
          <a:p>
            <a:pPr marL="0" indent="0">
              <a:buNone/>
            </a:pPr>
            <a:endParaRPr lang="en-GB" sz="2800" dirty="0">
              <a:latin typeface="Century Gothic" panose="020B0502020202020204" pitchFamily="34" charset="0"/>
            </a:endParaRPr>
          </a:p>
          <a:p>
            <a:endParaRPr lang="en-GB" sz="2800" dirty="0">
              <a:latin typeface="Century Gothic" panose="020B0502020202020204" pitchFamily="34" charset="0"/>
            </a:endParaRP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2203DAEC-38A3-458B-AA88-CB6A05113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99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5C99-47B0-4BFE-9B17-D402584C9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88739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BUDGET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5F2099D-36A7-4308-BACB-109CD50BFD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222793"/>
              </p:ext>
            </p:extLst>
          </p:nvPr>
        </p:nvGraphicFramePr>
        <p:xfrm>
          <a:off x="318052" y="2133600"/>
          <a:ext cx="11282546" cy="39356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41273">
                  <a:extLst>
                    <a:ext uri="{9D8B030D-6E8A-4147-A177-3AD203B41FA5}">
                      <a16:colId xmlns:a16="http://schemas.microsoft.com/office/drawing/2014/main" val="2963983594"/>
                    </a:ext>
                  </a:extLst>
                </a:gridCol>
                <a:gridCol w="5641273">
                  <a:extLst>
                    <a:ext uri="{9D8B030D-6E8A-4147-A177-3AD203B41FA5}">
                      <a16:colId xmlns:a16="http://schemas.microsoft.com/office/drawing/2014/main" val="3810354074"/>
                    </a:ext>
                  </a:extLst>
                </a:gridCol>
              </a:tblGrid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Resources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Cost (£)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622525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Staff Wage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550,000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3474305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Building Supplies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300,000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3068002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Interior Equipment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100,000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7495224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Unexpected Costs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40,000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84354743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Builders Public Liability Insurance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10,000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5076049"/>
                  </a:ext>
                </a:extLst>
              </a:tr>
              <a:tr h="5622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TOTAL EXPENSES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1,000,000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4964653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FB0CE5C2-629B-4B8A-BEB4-4B1CD5DAA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2897" y="856727"/>
            <a:ext cx="1396105" cy="944962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0152720C-3BFE-47A0-A72C-1C69FA8CDC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-5809497" y="-630876"/>
            <a:ext cx="18001497" cy="1088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027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6EF6B-E8CD-48CA-962E-63D98B86F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CB85F-CC5E-42E6-949A-519F09AF5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99" y="2521257"/>
            <a:ext cx="11816178" cy="3950563"/>
          </a:xfrm>
        </p:spPr>
        <p:txBody>
          <a:bodyPr>
            <a:normAutofit/>
          </a:bodyPr>
          <a:lstStyle/>
          <a:p>
            <a:pPr algn="just"/>
            <a:r>
              <a:rPr lang="en-GB" sz="2800" dirty="0">
                <a:latin typeface="Century Gothic" panose="020B0502020202020204" pitchFamily="34" charset="0"/>
              </a:rPr>
              <a:t>Building work requires scaffolding and if this is not stable it could lead to injuries.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Hazardous substances may cause a fire which may spread and lead to building destruction as well as injuries or deaths.</a:t>
            </a:r>
          </a:p>
          <a:p>
            <a:pPr algn="just"/>
            <a:endParaRPr lang="en-GB" sz="2800" dirty="0">
              <a:latin typeface="Century Gothic" panose="020B0502020202020204" pitchFamily="34" charset="0"/>
            </a:endParaRPr>
          </a:p>
          <a:p>
            <a:pPr algn="just"/>
            <a:endParaRPr lang="en-GB" sz="2800" dirty="0">
              <a:latin typeface="Century Gothic" panose="020B0502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6E439-B4CF-4045-8CE3-BA856A5B5D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4797" y="821216"/>
            <a:ext cx="1396105" cy="94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695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00432-5D62-4066-9B96-CEA664487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SITUATION AND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45967-A23A-45FE-88E2-30F470CDA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42" y="2405849"/>
            <a:ext cx="11762912" cy="4136994"/>
          </a:xfrm>
        </p:spPr>
        <p:txBody>
          <a:bodyPr/>
          <a:lstStyle/>
          <a:p>
            <a:pPr algn="just"/>
            <a:r>
              <a:rPr lang="en-GB" sz="2800" dirty="0">
                <a:latin typeface="Century Gothic" panose="020B0502020202020204" pitchFamily="34" charset="0"/>
              </a:rPr>
              <a:t>Strengths: Fully qualified builders who have been in the industry for many years.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Weaknesses: We have limited employees so it will be a struggle to get the job done on time.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Opportunities: Develop corporate programs to offer as an internal marketing tool to maximise profits.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Threats: Weather conditions causing loss of time.</a:t>
            </a:r>
          </a:p>
          <a:p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E5C75CFF-D0DE-414A-B127-74CEE60A0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47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2E056-6B39-425C-8715-B5E330577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HEALTH AND SAFETY REGULATIONS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5BD18-B538-467B-A4A2-21146503F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77" y="2539013"/>
            <a:ext cx="11931588" cy="3861787"/>
          </a:xfrm>
        </p:spPr>
        <p:txBody>
          <a:bodyPr>
            <a:normAutofit/>
          </a:bodyPr>
          <a:lstStyle/>
          <a:p>
            <a:pPr algn="just"/>
            <a:r>
              <a:rPr lang="en-GB" sz="2800" dirty="0">
                <a:latin typeface="Century Gothic" panose="020B0502020202020204" pitchFamily="34" charset="0"/>
              </a:rPr>
              <a:t>Fire Extinguisher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Fire Exits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Fire Blanket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Smoke Alarm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Regular Safety Check-Ups</a:t>
            </a:r>
          </a:p>
          <a:p>
            <a:pPr algn="just"/>
            <a:r>
              <a:rPr lang="en-GB" sz="2800" dirty="0">
                <a:latin typeface="Century Gothic" panose="020B0502020202020204" pitchFamily="34" charset="0"/>
              </a:rPr>
              <a:t>Builders Public Liability Insurance</a:t>
            </a: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5D0330B1-3938-4FFA-9287-0A8E8D898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402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E62D-D3EE-4F0C-808F-D0194BC44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1A930-0226-4CD2-A237-20E72E1296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780" y="2120348"/>
            <a:ext cx="11300907" cy="4625009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entury Gothic" panose="020B0502020202020204" pitchFamily="34" charset="0"/>
              </a:rPr>
              <a:t>We will also attempt to develop a nearby car parking facility for the members of the gym who commute with vehicles.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We will make sure we have the right equipment for the project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We will follow rules and regulations so minimal problems occur</a:t>
            </a:r>
          </a:p>
          <a:p>
            <a:r>
              <a:rPr lang="en-GB" sz="2800" dirty="0">
                <a:latin typeface="Century Gothic" panose="020B0502020202020204" pitchFamily="34" charset="0"/>
              </a:rPr>
              <a:t>We will use the best building materials</a:t>
            </a:r>
          </a:p>
          <a:p>
            <a:endParaRPr lang="en-GB" sz="2800" dirty="0">
              <a:latin typeface="Century Gothic" panose="020B0502020202020204" pitchFamily="34" charset="0"/>
            </a:endParaRPr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8D17DB0C-1DF3-48D5-B8D3-6C6F2DA5A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17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50C1D-AE59-499B-A5E7-D3088E5C1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Century Gothic" panose="020B0502020202020204" pitchFamily="34" charset="0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27F3C-C3EC-44D7-94D5-116003CE5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208" y="2354628"/>
            <a:ext cx="11727402" cy="4099437"/>
          </a:xfrm>
        </p:spPr>
        <p:txBody>
          <a:bodyPr>
            <a:normAutofit/>
          </a:bodyPr>
          <a:lstStyle/>
          <a:p>
            <a:pPr algn="just"/>
            <a:r>
              <a:rPr lang="en-GB" sz="2800" dirty="0">
                <a:latin typeface="Century Gothic" panose="020B0502020202020204" pitchFamily="34" charset="0"/>
              </a:rPr>
              <a:t>Hope you enjoyed this presentation.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302B7BE1-ED1D-4579-98F2-9F275DD6E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4945" y="820778"/>
            <a:ext cx="1392060" cy="94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850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142</TotalTime>
  <Words>280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Trebuchet MS</vt:lpstr>
      <vt:lpstr>Berlin</vt:lpstr>
      <vt:lpstr>DIAMOND </vt:lpstr>
      <vt:lpstr>WELCOME TO OUR PROJECT</vt:lpstr>
      <vt:lpstr>OBJECTIVES</vt:lpstr>
      <vt:lpstr>BUDGET</vt:lpstr>
      <vt:lpstr>RISK ASSESSMENT</vt:lpstr>
      <vt:lpstr>SITUATION AND SWOT ANALYSIS</vt:lpstr>
      <vt:lpstr>HEALTH AND SAFETY REGULATIONS</vt:lpstr>
      <vt:lpstr>CONCLUSION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DIAMOND</dc:title>
  <dc:creator>nurul miah</dc:creator>
  <cp:lastModifiedBy>nurul miah</cp:lastModifiedBy>
  <cp:revision>23</cp:revision>
  <dcterms:created xsi:type="dcterms:W3CDTF">2018-01-03T19:15:28Z</dcterms:created>
  <dcterms:modified xsi:type="dcterms:W3CDTF">2018-01-06T23:18:31Z</dcterms:modified>
</cp:coreProperties>
</file>