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72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90" d="100"/>
          <a:sy n="90" d="100"/>
        </p:scale>
        <p:origin x="370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6" Type="http://schemas.openxmlformats.org/officeDocument/2006/relationships/image" Target="../media/image16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6" Type="http://schemas.openxmlformats.org/officeDocument/2006/relationships/image" Target="../media/image16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7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#7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2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3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#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7B5B00-9FB2-45FE-9E7E-A4F2E718DBD9}" type="doc">
      <dgm:prSet loTypeId="urn:microsoft.com/office/officeart/2008/layout/LinedList" loCatId="list" qsTypeId="urn:microsoft.com/office/officeart/2005/8/quickstyle/simple4#8" qsCatId="simple" csTypeId="urn:microsoft.com/office/officeart/2005/8/colors/colorful2#13" csCatId="colorful"/>
      <dgm:spPr/>
      <dgm:t>
        <a:bodyPr/>
        <a:lstStyle/>
        <a:p>
          <a:endParaRPr lang="en-US"/>
        </a:p>
      </dgm:t>
    </dgm:pt>
    <dgm:pt modelId="{E08EF910-4C6A-4E12-8820-862418C2EAAF}">
      <dgm:prSet/>
      <dgm:spPr/>
      <dgm:t>
        <a:bodyPr/>
        <a:lstStyle/>
        <a:p>
          <a:r>
            <a:rPr lang="en-GB"/>
            <a:t>01 — Project Background &amp; Problem →</a:t>
          </a:r>
          <a:endParaRPr lang="en-US"/>
        </a:p>
      </dgm:t>
    </dgm:pt>
    <dgm:pt modelId="{AA0C529D-48F2-45B0-BC71-4D28C7EA6D20}" type="parTrans" cxnId="{6ED127F5-924D-4AE0-8DF7-F6CA8FF27BEC}">
      <dgm:prSet/>
      <dgm:spPr/>
      <dgm:t>
        <a:bodyPr/>
        <a:lstStyle/>
        <a:p>
          <a:endParaRPr lang="en-US"/>
        </a:p>
      </dgm:t>
    </dgm:pt>
    <dgm:pt modelId="{C3F5FAD4-7E78-4765-B5A8-BFBB9733BEA6}" type="sibTrans" cxnId="{6ED127F5-924D-4AE0-8DF7-F6CA8FF27BEC}">
      <dgm:prSet/>
      <dgm:spPr/>
      <dgm:t>
        <a:bodyPr/>
        <a:lstStyle/>
        <a:p>
          <a:endParaRPr lang="en-US"/>
        </a:p>
      </dgm:t>
    </dgm:pt>
    <dgm:pt modelId="{C1E18219-E952-4EB4-9A02-2F85FBA73D8B}">
      <dgm:prSet/>
      <dgm:spPr/>
      <dgm:t>
        <a:bodyPr/>
        <a:lstStyle/>
        <a:p>
          <a:r>
            <a:rPr lang="en-GB"/>
            <a:t>02 — Aim, Objectives &amp; Research Gap → </a:t>
          </a:r>
          <a:endParaRPr lang="en-US"/>
        </a:p>
      </dgm:t>
    </dgm:pt>
    <dgm:pt modelId="{6B05DF0E-6F6B-4028-B490-0402354E9837}" type="parTrans" cxnId="{F1352132-C105-48A0-821B-92B89B15CE96}">
      <dgm:prSet/>
      <dgm:spPr/>
      <dgm:t>
        <a:bodyPr/>
        <a:lstStyle/>
        <a:p>
          <a:endParaRPr lang="en-US"/>
        </a:p>
      </dgm:t>
    </dgm:pt>
    <dgm:pt modelId="{EA0576FF-3D5F-44A6-B967-1E6F390981D0}" type="sibTrans" cxnId="{F1352132-C105-48A0-821B-92B89B15CE96}">
      <dgm:prSet/>
      <dgm:spPr/>
      <dgm:t>
        <a:bodyPr/>
        <a:lstStyle/>
        <a:p>
          <a:endParaRPr lang="en-US"/>
        </a:p>
      </dgm:t>
    </dgm:pt>
    <dgm:pt modelId="{AE751003-CC98-4C6F-A184-D19D689A3F82}">
      <dgm:prSet/>
      <dgm:spPr/>
      <dgm:t>
        <a:bodyPr/>
        <a:lstStyle/>
        <a:p>
          <a:r>
            <a:rPr lang="en-GB"/>
            <a:t>03 — Methodology &amp; Technologies → </a:t>
          </a:r>
          <a:endParaRPr lang="en-US"/>
        </a:p>
      </dgm:t>
    </dgm:pt>
    <dgm:pt modelId="{6C3515DF-0429-44C0-B5D7-263F5BF70CFA}" type="parTrans" cxnId="{75EE1FD1-EF39-4AA2-B427-ED98E123EDB0}">
      <dgm:prSet/>
      <dgm:spPr/>
      <dgm:t>
        <a:bodyPr/>
        <a:lstStyle/>
        <a:p>
          <a:endParaRPr lang="en-US"/>
        </a:p>
      </dgm:t>
    </dgm:pt>
    <dgm:pt modelId="{D901CFE2-9134-4A37-86C6-37ADE9CBD5FB}" type="sibTrans" cxnId="{75EE1FD1-EF39-4AA2-B427-ED98E123EDB0}">
      <dgm:prSet/>
      <dgm:spPr/>
      <dgm:t>
        <a:bodyPr/>
        <a:lstStyle/>
        <a:p>
          <a:endParaRPr lang="en-US"/>
        </a:p>
      </dgm:t>
    </dgm:pt>
    <dgm:pt modelId="{2BDFD3E3-6808-4920-9440-D1C02732F11D}">
      <dgm:prSet/>
      <dgm:spPr/>
      <dgm:t>
        <a:bodyPr/>
        <a:lstStyle/>
        <a:p>
          <a:r>
            <a:rPr lang="en-GB"/>
            <a:t>04 — System Design &amp; Architecture → </a:t>
          </a:r>
          <a:endParaRPr lang="en-US"/>
        </a:p>
      </dgm:t>
    </dgm:pt>
    <dgm:pt modelId="{C9EC5654-A35D-4203-A53C-1FC1671F1AA8}" type="parTrans" cxnId="{A9E33647-15F3-416A-BCEC-A87B8260DDB8}">
      <dgm:prSet/>
      <dgm:spPr/>
      <dgm:t>
        <a:bodyPr/>
        <a:lstStyle/>
        <a:p>
          <a:endParaRPr lang="en-US"/>
        </a:p>
      </dgm:t>
    </dgm:pt>
    <dgm:pt modelId="{E05364D8-F99D-4519-9E0F-EA14AA62F068}" type="sibTrans" cxnId="{A9E33647-15F3-416A-BCEC-A87B8260DDB8}">
      <dgm:prSet/>
      <dgm:spPr/>
      <dgm:t>
        <a:bodyPr/>
        <a:lstStyle/>
        <a:p>
          <a:endParaRPr lang="en-US"/>
        </a:p>
      </dgm:t>
    </dgm:pt>
    <dgm:pt modelId="{E80E11A2-4A9B-47A2-868A-9BD94BD80C3E}">
      <dgm:prSet/>
      <dgm:spPr/>
      <dgm:t>
        <a:bodyPr/>
        <a:lstStyle/>
        <a:p>
          <a:r>
            <a:rPr lang="en-GB"/>
            <a:t>05 — Practical Implementation → </a:t>
          </a:r>
          <a:endParaRPr lang="en-US"/>
        </a:p>
      </dgm:t>
    </dgm:pt>
    <dgm:pt modelId="{03BC28E1-C6A7-4B08-938A-8CDEEB5D7082}" type="parTrans" cxnId="{5CBD0AE8-5EC0-4C38-906D-C318E88155FA}">
      <dgm:prSet/>
      <dgm:spPr/>
      <dgm:t>
        <a:bodyPr/>
        <a:lstStyle/>
        <a:p>
          <a:endParaRPr lang="en-US"/>
        </a:p>
      </dgm:t>
    </dgm:pt>
    <dgm:pt modelId="{DE7E07AF-2BAB-4207-983B-B8E9FC666166}" type="sibTrans" cxnId="{5CBD0AE8-5EC0-4C38-906D-C318E88155FA}">
      <dgm:prSet/>
      <dgm:spPr/>
      <dgm:t>
        <a:bodyPr/>
        <a:lstStyle/>
        <a:p>
          <a:endParaRPr lang="en-US"/>
        </a:p>
      </dgm:t>
    </dgm:pt>
    <dgm:pt modelId="{8C4BEB54-28D7-4AF9-BF87-320E72707DA2}">
      <dgm:prSet/>
      <dgm:spPr/>
      <dgm:t>
        <a:bodyPr/>
        <a:lstStyle/>
        <a:p>
          <a:r>
            <a:rPr lang="en-GB"/>
            <a:t>06 — Security Testing &amp; Current Progress → </a:t>
          </a:r>
          <a:endParaRPr lang="en-US"/>
        </a:p>
      </dgm:t>
    </dgm:pt>
    <dgm:pt modelId="{2436FCDA-A041-4D0B-861C-ED93F0AFB87B}" type="parTrans" cxnId="{8BE5E297-455A-477B-B44B-1D2FFD482E7C}">
      <dgm:prSet/>
      <dgm:spPr/>
      <dgm:t>
        <a:bodyPr/>
        <a:lstStyle/>
        <a:p>
          <a:endParaRPr lang="en-US"/>
        </a:p>
      </dgm:t>
    </dgm:pt>
    <dgm:pt modelId="{C2DC8D3A-8298-4645-9539-CA79BDE51199}" type="sibTrans" cxnId="{8BE5E297-455A-477B-B44B-1D2FFD482E7C}">
      <dgm:prSet/>
      <dgm:spPr/>
      <dgm:t>
        <a:bodyPr/>
        <a:lstStyle/>
        <a:p>
          <a:endParaRPr lang="en-US"/>
        </a:p>
      </dgm:t>
    </dgm:pt>
    <dgm:pt modelId="{0E8B9075-CA68-43D1-B331-5222990E931E}">
      <dgm:prSet/>
      <dgm:spPr/>
      <dgm:t>
        <a:bodyPr/>
        <a:lstStyle/>
        <a:p>
          <a:r>
            <a:rPr lang="en-GB"/>
            <a:t>07 — Next Development &amp; Evaluation →</a:t>
          </a:r>
          <a:endParaRPr lang="en-US"/>
        </a:p>
      </dgm:t>
    </dgm:pt>
    <dgm:pt modelId="{86C1B51A-9E67-41F5-ABBE-AD3934A82E73}" type="parTrans" cxnId="{4D6D2EBB-C8BB-4A7A-9D75-7A13B40BC9BD}">
      <dgm:prSet/>
      <dgm:spPr/>
      <dgm:t>
        <a:bodyPr/>
        <a:lstStyle/>
        <a:p>
          <a:endParaRPr lang="en-US"/>
        </a:p>
      </dgm:t>
    </dgm:pt>
    <dgm:pt modelId="{5AC2734F-50B2-412B-8D50-FFAE3E0A03FD}" type="sibTrans" cxnId="{4D6D2EBB-C8BB-4A7A-9D75-7A13B40BC9BD}">
      <dgm:prSet/>
      <dgm:spPr/>
      <dgm:t>
        <a:bodyPr/>
        <a:lstStyle/>
        <a:p>
          <a:endParaRPr lang="en-US"/>
        </a:p>
      </dgm:t>
    </dgm:pt>
    <dgm:pt modelId="{B030C10C-724B-4B4A-9D49-977478F1DA56}" type="pres">
      <dgm:prSet presAssocID="{C47B5B00-9FB2-45FE-9E7E-A4F2E718DBD9}" presName="vert0" presStyleCnt="0">
        <dgm:presLayoutVars>
          <dgm:dir/>
          <dgm:animOne val="branch"/>
          <dgm:animLvl val="lvl"/>
        </dgm:presLayoutVars>
      </dgm:prSet>
      <dgm:spPr/>
    </dgm:pt>
    <dgm:pt modelId="{7ABC0C6A-00A6-4701-84D9-249A23C259A2}" type="pres">
      <dgm:prSet presAssocID="{E08EF910-4C6A-4E12-8820-862418C2EAAF}" presName="thickLine" presStyleLbl="alignNode1" presStyleIdx="0" presStyleCnt="7"/>
      <dgm:spPr/>
    </dgm:pt>
    <dgm:pt modelId="{9094F445-5B6F-41C3-99C8-9B1CE4E8B489}" type="pres">
      <dgm:prSet presAssocID="{E08EF910-4C6A-4E12-8820-862418C2EAAF}" presName="horz1" presStyleCnt="0"/>
      <dgm:spPr/>
    </dgm:pt>
    <dgm:pt modelId="{4B02C215-C974-4BA2-8277-278C976E027D}" type="pres">
      <dgm:prSet presAssocID="{E08EF910-4C6A-4E12-8820-862418C2EAAF}" presName="tx1" presStyleLbl="revTx" presStyleIdx="0" presStyleCnt="7"/>
      <dgm:spPr/>
    </dgm:pt>
    <dgm:pt modelId="{F700F4BE-77FB-4C2F-8D14-4CEDA5FD0901}" type="pres">
      <dgm:prSet presAssocID="{E08EF910-4C6A-4E12-8820-862418C2EAAF}" presName="vert1" presStyleCnt="0"/>
      <dgm:spPr/>
    </dgm:pt>
    <dgm:pt modelId="{5CD95069-D30C-440A-ABF4-0F04EB3B074E}" type="pres">
      <dgm:prSet presAssocID="{C1E18219-E952-4EB4-9A02-2F85FBA73D8B}" presName="thickLine" presStyleLbl="alignNode1" presStyleIdx="1" presStyleCnt="7"/>
      <dgm:spPr/>
    </dgm:pt>
    <dgm:pt modelId="{F8AE1D8C-6D83-488A-A225-21BBD4C9B990}" type="pres">
      <dgm:prSet presAssocID="{C1E18219-E952-4EB4-9A02-2F85FBA73D8B}" presName="horz1" presStyleCnt="0"/>
      <dgm:spPr/>
    </dgm:pt>
    <dgm:pt modelId="{40809249-0F6D-402D-8ED0-D2777E966126}" type="pres">
      <dgm:prSet presAssocID="{C1E18219-E952-4EB4-9A02-2F85FBA73D8B}" presName="tx1" presStyleLbl="revTx" presStyleIdx="1" presStyleCnt="7"/>
      <dgm:spPr/>
    </dgm:pt>
    <dgm:pt modelId="{1B9D56FA-A962-4DDC-99F0-EE8C9A87CF47}" type="pres">
      <dgm:prSet presAssocID="{C1E18219-E952-4EB4-9A02-2F85FBA73D8B}" presName="vert1" presStyleCnt="0"/>
      <dgm:spPr/>
    </dgm:pt>
    <dgm:pt modelId="{2BEA8971-042F-4758-A066-1459621EE0E5}" type="pres">
      <dgm:prSet presAssocID="{AE751003-CC98-4C6F-A184-D19D689A3F82}" presName="thickLine" presStyleLbl="alignNode1" presStyleIdx="2" presStyleCnt="7"/>
      <dgm:spPr/>
    </dgm:pt>
    <dgm:pt modelId="{233222F4-5A32-4DFC-8898-3B871CDA9E5D}" type="pres">
      <dgm:prSet presAssocID="{AE751003-CC98-4C6F-A184-D19D689A3F82}" presName="horz1" presStyleCnt="0"/>
      <dgm:spPr/>
    </dgm:pt>
    <dgm:pt modelId="{4493577A-C00B-4A63-B6CC-00E3F1E1B0ED}" type="pres">
      <dgm:prSet presAssocID="{AE751003-CC98-4C6F-A184-D19D689A3F82}" presName="tx1" presStyleLbl="revTx" presStyleIdx="2" presStyleCnt="7"/>
      <dgm:spPr/>
    </dgm:pt>
    <dgm:pt modelId="{D59FFC7A-B920-4925-A579-549F8E8F928F}" type="pres">
      <dgm:prSet presAssocID="{AE751003-CC98-4C6F-A184-D19D689A3F82}" presName="vert1" presStyleCnt="0"/>
      <dgm:spPr/>
    </dgm:pt>
    <dgm:pt modelId="{7CCBCB03-444E-45F8-A020-025D84BFA58D}" type="pres">
      <dgm:prSet presAssocID="{2BDFD3E3-6808-4920-9440-D1C02732F11D}" presName="thickLine" presStyleLbl="alignNode1" presStyleIdx="3" presStyleCnt="7"/>
      <dgm:spPr/>
    </dgm:pt>
    <dgm:pt modelId="{53B1675C-3426-4738-B0E7-223975755313}" type="pres">
      <dgm:prSet presAssocID="{2BDFD3E3-6808-4920-9440-D1C02732F11D}" presName="horz1" presStyleCnt="0"/>
      <dgm:spPr/>
    </dgm:pt>
    <dgm:pt modelId="{FBCC9227-1A39-487C-A1E1-33F5386D26D2}" type="pres">
      <dgm:prSet presAssocID="{2BDFD3E3-6808-4920-9440-D1C02732F11D}" presName="tx1" presStyleLbl="revTx" presStyleIdx="3" presStyleCnt="7"/>
      <dgm:spPr/>
    </dgm:pt>
    <dgm:pt modelId="{30A5E9A8-06CC-452E-A837-F1A74F0CC2E8}" type="pres">
      <dgm:prSet presAssocID="{2BDFD3E3-6808-4920-9440-D1C02732F11D}" presName="vert1" presStyleCnt="0"/>
      <dgm:spPr/>
    </dgm:pt>
    <dgm:pt modelId="{66AA65EB-9B48-4CF1-966C-07FFA1140B39}" type="pres">
      <dgm:prSet presAssocID="{E80E11A2-4A9B-47A2-868A-9BD94BD80C3E}" presName="thickLine" presStyleLbl="alignNode1" presStyleIdx="4" presStyleCnt="7"/>
      <dgm:spPr/>
    </dgm:pt>
    <dgm:pt modelId="{6D804BCC-0F64-4EF3-8DBB-5ED41111AC64}" type="pres">
      <dgm:prSet presAssocID="{E80E11A2-4A9B-47A2-868A-9BD94BD80C3E}" presName="horz1" presStyleCnt="0"/>
      <dgm:spPr/>
    </dgm:pt>
    <dgm:pt modelId="{135B7C9E-11FF-4BBD-8D4C-C3D8E1112DF8}" type="pres">
      <dgm:prSet presAssocID="{E80E11A2-4A9B-47A2-868A-9BD94BD80C3E}" presName="tx1" presStyleLbl="revTx" presStyleIdx="4" presStyleCnt="7"/>
      <dgm:spPr/>
    </dgm:pt>
    <dgm:pt modelId="{950CF6EF-5D51-427B-A1CF-3CD9314AC09A}" type="pres">
      <dgm:prSet presAssocID="{E80E11A2-4A9B-47A2-868A-9BD94BD80C3E}" presName="vert1" presStyleCnt="0"/>
      <dgm:spPr/>
    </dgm:pt>
    <dgm:pt modelId="{902A4D2C-23C5-4CB4-AAC0-B5836461251C}" type="pres">
      <dgm:prSet presAssocID="{8C4BEB54-28D7-4AF9-BF87-320E72707DA2}" presName="thickLine" presStyleLbl="alignNode1" presStyleIdx="5" presStyleCnt="7"/>
      <dgm:spPr/>
    </dgm:pt>
    <dgm:pt modelId="{55470683-92A0-44C1-9455-7C02B8D29C7B}" type="pres">
      <dgm:prSet presAssocID="{8C4BEB54-28D7-4AF9-BF87-320E72707DA2}" presName="horz1" presStyleCnt="0"/>
      <dgm:spPr/>
    </dgm:pt>
    <dgm:pt modelId="{74A2E8DD-E5DB-4D24-90F7-B860C3CE7443}" type="pres">
      <dgm:prSet presAssocID="{8C4BEB54-28D7-4AF9-BF87-320E72707DA2}" presName="tx1" presStyleLbl="revTx" presStyleIdx="5" presStyleCnt="7"/>
      <dgm:spPr/>
    </dgm:pt>
    <dgm:pt modelId="{CEE8401F-BC1E-408D-AC45-43C522E98DDE}" type="pres">
      <dgm:prSet presAssocID="{8C4BEB54-28D7-4AF9-BF87-320E72707DA2}" presName="vert1" presStyleCnt="0"/>
      <dgm:spPr/>
    </dgm:pt>
    <dgm:pt modelId="{D98E6B8B-CEF8-4579-A00D-EA6EA18AFAD2}" type="pres">
      <dgm:prSet presAssocID="{0E8B9075-CA68-43D1-B331-5222990E931E}" presName="thickLine" presStyleLbl="alignNode1" presStyleIdx="6" presStyleCnt="7"/>
      <dgm:spPr/>
    </dgm:pt>
    <dgm:pt modelId="{2BF710BF-CCA6-4731-A342-129F1DE9EB10}" type="pres">
      <dgm:prSet presAssocID="{0E8B9075-CA68-43D1-B331-5222990E931E}" presName="horz1" presStyleCnt="0"/>
      <dgm:spPr/>
    </dgm:pt>
    <dgm:pt modelId="{13233E58-C31E-44B9-B414-88D60E256C44}" type="pres">
      <dgm:prSet presAssocID="{0E8B9075-CA68-43D1-B331-5222990E931E}" presName="tx1" presStyleLbl="revTx" presStyleIdx="6" presStyleCnt="7"/>
      <dgm:spPr/>
    </dgm:pt>
    <dgm:pt modelId="{28A19351-0D9A-4DF5-ADD8-D6B795C061A5}" type="pres">
      <dgm:prSet presAssocID="{0E8B9075-CA68-43D1-B331-5222990E931E}" presName="vert1" presStyleCnt="0"/>
      <dgm:spPr/>
    </dgm:pt>
  </dgm:ptLst>
  <dgm:cxnLst>
    <dgm:cxn modelId="{8090DA02-2507-45A8-9113-61C7870B7D0E}" type="presOf" srcId="{8C4BEB54-28D7-4AF9-BF87-320E72707DA2}" destId="{74A2E8DD-E5DB-4D24-90F7-B860C3CE7443}" srcOrd="0" destOrd="0" presId="urn:microsoft.com/office/officeart/2008/layout/LinedList"/>
    <dgm:cxn modelId="{BD904B2E-9606-4F02-96C2-FD7D8A2777D0}" type="presOf" srcId="{AE751003-CC98-4C6F-A184-D19D689A3F82}" destId="{4493577A-C00B-4A63-B6CC-00E3F1E1B0ED}" srcOrd="0" destOrd="0" presId="urn:microsoft.com/office/officeart/2008/layout/LinedList"/>
    <dgm:cxn modelId="{F1352132-C105-48A0-821B-92B89B15CE96}" srcId="{C47B5B00-9FB2-45FE-9E7E-A4F2E718DBD9}" destId="{C1E18219-E952-4EB4-9A02-2F85FBA73D8B}" srcOrd="1" destOrd="0" parTransId="{6B05DF0E-6F6B-4028-B490-0402354E9837}" sibTransId="{EA0576FF-3D5F-44A6-B967-1E6F390981D0}"/>
    <dgm:cxn modelId="{149BE45B-0C3A-4E47-96FE-A0D010785AA7}" type="presOf" srcId="{C47B5B00-9FB2-45FE-9E7E-A4F2E718DBD9}" destId="{B030C10C-724B-4B4A-9D49-977478F1DA56}" srcOrd="0" destOrd="0" presId="urn:microsoft.com/office/officeart/2008/layout/LinedList"/>
    <dgm:cxn modelId="{A9E33647-15F3-416A-BCEC-A87B8260DDB8}" srcId="{C47B5B00-9FB2-45FE-9E7E-A4F2E718DBD9}" destId="{2BDFD3E3-6808-4920-9440-D1C02732F11D}" srcOrd="3" destOrd="0" parTransId="{C9EC5654-A35D-4203-A53C-1FC1671F1AA8}" sibTransId="{E05364D8-F99D-4519-9E0F-EA14AA62F068}"/>
    <dgm:cxn modelId="{6CE29C50-4765-4487-9E4F-08870DFE061F}" type="presOf" srcId="{E08EF910-4C6A-4E12-8820-862418C2EAAF}" destId="{4B02C215-C974-4BA2-8277-278C976E027D}" srcOrd="0" destOrd="0" presId="urn:microsoft.com/office/officeart/2008/layout/LinedList"/>
    <dgm:cxn modelId="{10E6ED58-EB1E-4906-80DE-563A1C828718}" type="presOf" srcId="{0E8B9075-CA68-43D1-B331-5222990E931E}" destId="{13233E58-C31E-44B9-B414-88D60E256C44}" srcOrd="0" destOrd="0" presId="urn:microsoft.com/office/officeart/2008/layout/LinedList"/>
    <dgm:cxn modelId="{FBD8F68A-9547-48AB-9CB7-D9FEF9F9A0EE}" type="presOf" srcId="{E80E11A2-4A9B-47A2-868A-9BD94BD80C3E}" destId="{135B7C9E-11FF-4BBD-8D4C-C3D8E1112DF8}" srcOrd="0" destOrd="0" presId="urn:microsoft.com/office/officeart/2008/layout/LinedList"/>
    <dgm:cxn modelId="{8BE5E297-455A-477B-B44B-1D2FFD482E7C}" srcId="{C47B5B00-9FB2-45FE-9E7E-A4F2E718DBD9}" destId="{8C4BEB54-28D7-4AF9-BF87-320E72707DA2}" srcOrd="5" destOrd="0" parTransId="{2436FCDA-A041-4D0B-861C-ED93F0AFB87B}" sibTransId="{C2DC8D3A-8298-4645-9539-CA79BDE51199}"/>
    <dgm:cxn modelId="{15B4C8AB-42DB-4AD1-BE7A-5782152325BA}" type="presOf" srcId="{C1E18219-E952-4EB4-9A02-2F85FBA73D8B}" destId="{40809249-0F6D-402D-8ED0-D2777E966126}" srcOrd="0" destOrd="0" presId="urn:microsoft.com/office/officeart/2008/layout/LinedList"/>
    <dgm:cxn modelId="{4D6D2EBB-C8BB-4A7A-9D75-7A13B40BC9BD}" srcId="{C47B5B00-9FB2-45FE-9E7E-A4F2E718DBD9}" destId="{0E8B9075-CA68-43D1-B331-5222990E931E}" srcOrd="6" destOrd="0" parTransId="{86C1B51A-9E67-41F5-ABBE-AD3934A82E73}" sibTransId="{5AC2734F-50B2-412B-8D50-FFAE3E0A03FD}"/>
    <dgm:cxn modelId="{75EE1FD1-EF39-4AA2-B427-ED98E123EDB0}" srcId="{C47B5B00-9FB2-45FE-9E7E-A4F2E718DBD9}" destId="{AE751003-CC98-4C6F-A184-D19D689A3F82}" srcOrd="2" destOrd="0" parTransId="{6C3515DF-0429-44C0-B5D7-263F5BF70CFA}" sibTransId="{D901CFE2-9134-4A37-86C6-37ADE9CBD5FB}"/>
    <dgm:cxn modelId="{3E2F0ED7-1721-4879-96B9-B4F5A60D09A4}" type="presOf" srcId="{2BDFD3E3-6808-4920-9440-D1C02732F11D}" destId="{FBCC9227-1A39-487C-A1E1-33F5386D26D2}" srcOrd="0" destOrd="0" presId="urn:microsoft.com/office/officeart/2008/layout/LinedList"/>
    <dgm:cxn modelId="{5CBD0AE8-5EC0-4C38-906D-C318E88155FA}" srcId="{C47B5B00-9FB2-45FE-9E7E-A4F2E718DBD9}" destId="{E80E11A2-4A9B-47A2-868A-9BD94BD80C3E}" srcOrd="4" destOrd="0" parTransId="{03BC28E1-C6A7-4B08-938A-8CDEEB5D7082}" sibTransId="{DE7E07AF-2BAB-4207-983B-B8E9FC666166}"/>
    <dgm:cxn modelId="{6ED127F5-924D-4AE0-8DF7-F6CA8FF27BEC}" srcId="{C47B5B00-9FB2-45FE-9E7E-A4F2E718DBD9}" destId="{E08EF910-4C6A-4E12-8820-862418C2EAAF}" srcOrd="0" destOrd="0" parTransId="{AA0C529D-48F2-45B0-BC71-4D28C7EA6D20}" sibTransId="{C3F5FAD4-7E78-4765-B5A8-BFBB9733BEA6}"/>
    <dgm:cxn modelId="{D0DBF8E5-D12A-4486-8458-4ED0C5069556}" type="presParOf" srcId="{B030C10C-724B-4B4A-9D49-977478F1DA56}" destId="{7ABC0C6A-00A6-4701-84D9-249A23C259A2}" srcOrd="0" destOrd="0" presId="urn:microsoft.com/office/officeart/2008/layout/LinedList"/>
    <dgm:cxn modelId="{A8AA2198-672C-4464-AAC1-EE409FBC4012}" type="presParOf" srcId="{B030C10C-724B-4B4A-9D49-977478F1DA56}" destId="{9094F445-5B6F-41C3-99C8-9B1CE4E8B489}" srcOrd="1" destOrd="0" presId="urn:microsoft.com/office/officeart/2008/layout/LinedList"/>
    <dgm:cxn modelId="{F1FB587F-51A5-47D4-9F43-2D75A83B7BA2}" type="presParOf" srcId="{9094F445-5B6F-41C3-99C8-9B1CE4E8B489}" destId="{4B02C215-C974-4BA2-8277-278C976E027D}" srcOrd="0" destOrd="0" presId="urn:microsoft.com/office/officeart/2008/layout/LinedList"/>
    <dgm:cxn modelId="{E409A716-BE75-4D88-BD2A-2265A0B02DD8}" type="presParOf" srcId="{9094F445-5B6F-41C3-99C8-9B1CE4E8B489}" destId="{F700F4BE-77FB-4C2F-8D14-4CEDA5FD0901}" srcOrd="1" destOrd="0" presId="urn:microsoft.com/office/officeart/2008/layout/LinedList"/>
    <dgm:cxn modelId="{ABA9314D-4177-40F0-9F08-49B5F56799AE}" type="presParOf" srcId="{B030C10C-724B-4B4A-9D49-977478F1DA56}" destId="{5CD95069-D30C-440A-ABF4-0F04EB3B074E}" srcOrd="2" destOrd="0" presId="urn:microsoft.com/office/officeart/2008/layout/LinedList"/>
    <dgm:cxn modelId="{E770FB48-F735-4F37-94AA-9BDB9A8966E7}" type="presParOf" srcId="{B030C10C-724B-4B4A-9D49-977478F1DA56}" destId="{F8AE1D8C-6D83-488A-A225-21BBD4C9B990}" srcOrd="3" destOrd="0" presId="urn:microsoft.com/office/officeart/2008/layout/LinedList"/>
    <dgm:cxn modelId="{B7DEEDC6-F4F0-4F78-84F9-5AF982622519}" type="presParOf" srcId="{F8AE1D8C-6D83-488A-A225-21BBD4C9B990}" destId="{40809249-0F6D-402D-8ED0-D2777E966126}" srcOrd="0" destOrd="0" presId="urn:microsoft.com/office/officeart/2008/layout/LinedList"/>
    <dgm:cxn modelId="{1B867C20-BBD1-40D0-A29C-0E9E0C9684B2}" type="presParOf" srcId="{F8AE1D8C-6D83-488A-A225-21BBD4C9B990}" destId="{1B9D56FA-A962-4DDC-99F0-EE8C9A87CF47}" srcOrd="1" destOrd="0" presId="urn:microsoft.com/office/officeart/2008/layout/LinedList"/>
    <dgm:cxn modelId="{E81F50DC-42C0-4EF8-A87B-FC3C96E2C921}" type="presParOf" srcId="{B030C10C-724B-4B4A-9D49-977478F1DA56}" destId="{2BEA8971-042F-4758-A066-1459621EE0E5}" srcOrd="4" destOrd="0" presId="urn:microsoft.com/office/officeart/2008/layout/LinedList"/>
    <dgm:cxn modelId="{A7BC0269-0D6C-4973-90EB-BB7EC73FB26F}" type="presParOf" srcId="{B030C10C-724B-4B4A-9D49-977478F1DA56}" destId="{233222F4-5A32-4DFC-8898-3B871CDA9E5D}" srcOrd="5" destOrd="0" presId="urn:microsoft.com/office/officeart/2008/layout/LinedList"/>
    <dgm:cxn modelId="{64ABA2D6-9465-4546-BC9F-DC8DEAD02DD3}" type="presParOf" srcId="{233222F4-5A32-4DFC-8898-3B871CDA9E5D}" destId="{4493577A-C00B-4A63-B6CC-00E3F1E1B0ED}" srcOrd="0" destOrd="0" presId="urn:microsoft.com/office/officeart/2008/layout/LinedList"/>
    <dgm:cxn modelId="{ECC57601-6DC8-46DD-AFAB-C813455C2FF1}" type="presParOf" srcId="{233222F4-5A32-4DFC-8898-3B871CDA9E5D}" destId="{D59FFC7A-B920-4925-A579-549F8E8F928F}" srcOrd="1" destOrd="0" presId="urn:microsoft.com/office/officeart/2008/layout/LinedList"/>
    <dgm:cxn modelId="{3D14AEDD-3F56-40CB-8A13-554891B74C40}" type="presParOf" srcId="{B030C10C-724B-4B4A-9D49-977478F1DA56}" destId="{7CCBCB03-444E-45F8-A020-025D84BFA58D}" srcOrd="6" destOrd="0" presId="urn:microsoft.com/office/officeart/2008/layout/LinedList"/>
    <dgm:cxn modelId="{03EE9972-835F-4453-82B2-F471585CBBD5}" type="presParOf" srcId="{B030C10C-724B-4B4A-9D49-977478F1DA56}" destId="{53B1675C-3426-4738-B0E7-223975755313}" srcOrd="7" destOrd="0" presId="urn:microsoft.com/office/officeart/2008/layout/LinedList"/>
    <dgm:cxn modelId="{0CF02104-16B9-476D-89D9-4290890772FE}" type="presParOf" srcId="{53B1675C-3426-4738-B0E7-223975755313}" destId="{FBCC9227-1A39-487C-A1E1-33F5386D26D2}" srcOrd="0" destOrd="0" presId="urn:microsoft.com/office/officeart/2008/layout/LinedList"/>
    <dgm:cxn modelId="{0263371A-0BEE-4531-8EEF-E5B8CC746579}" type="presParOf" srcId="{53B1675C-3426-4738-B0E7-223975755313}" destId="{30A5E9A8-06CC-452E-A837-F1A74F0CC2E8}" srcOrd="1" destOrd="0" presId="urn:microsoft.com/office/officeart/2008/layout/LinedList"/>
    <dgm:cxn modelId="{1FC550A1-1C56-46A4-9D21-BB46F25E7308}" type="presParOf" srcId="{B030C10C-724B-4B4A-9D49-977478F1DA56}" destId="{66AA65EB-9B48-4CF1-966C-07FFA1140B39}" srcOrd="8" destOrd="0" presId="urn:microsoft.com/office/officeart/2008/layout/LinedList"/>
    <dgm:cxn modelId="{2AB55E53-AAEB-4356-882D-6CDA73CBE701}" type="presParOf" srcId="{B030C10C-724B-4B4A-9D49-977478F1DA56}" destId="{6D804BCC-0F64-4EF3-8DBB-5ED41111AC64}" srcOrd="9" destOrd="0" presId="urn:microsoft.com/office/officeart/2008/layout/LinedList"/>
    <dgm:cxn modelId="{F79E4A3B-AA1A-4E13-AB63-72F3561B3057}" type="presParOf" srcId="{6D804BCC-0F64-4EF3-8DBB-5ED41111AC64}" destId="{135B7C9E-11FF-4BBD-8D4C-C3D8E1112DF8}" srcOrd="0" destOrd="0" presId="urn:microsoft.com/office/officeart/2008/layout/LinedList"/>
    <dgm:cxn modelId="{A08B7965-5EE7-44B4-95E7-CEE7F628ABDF}" type="presParOf" srcId="{6D804BCC-0F64-4EF3-8DBB-5ED41111AC64}" destId="{950CF6EF-5D51-427B-A1CF-3CD9314AC09A}" srcOrd="1" destOrd="0" presId="urn:microsoft.com/office/officeart/2008/layout/LinedList"/>
    <dgm:cxn modelId="{688792BC-FB2F-4247-915B-39AC57186CC0}" type="presParOf" srcId="{B030C10C-724B-4B4A-9D49-977478F1DA56}" destId="{902A4D2C-23C5-4CB4-AAC0-B5836461251C}" srcOrd="10" destOrd="0" presId="urn:microsoft.com/office/officeart/2008/layout/LinedList"/>
    <dgm:cxn modelId="{373F916A-6918-4931-B674-43933682C4C0}" type="presParOf" srcId="{B030C10C-724B-4B4A-9D49-977478F1DA56}" destId="{55470683-92A0-44C1-9455-7C02B8D29C7B}" srcOrd="11" destOrd="0" presId="urn:microsoft.com/office/officeart/2008/layout/LinedList"/>
    <dgm:cxn modelId="{527B0A35-6780-4C64-AB6D-FF9CDAE3B873}" type="presParOf" srcId="{55470683-92A0-44C1-9455-7C02B8D29C7B}" destId="{74A2E8DD-E5DB-4D24-90F7-B860C3CE7443}" srcOrd="0" destOrd="0" presId="urn:microsoft.com/office/officeart/2008/layout/LinedList"/>
    <dgm:cxn modelId="{F7FC6F6B-3678-4468-BCF0-96E183A7D484}" type="presParOf" srcId="{55470683-92A0-44C1-9455-7C02B8D29C7B}" destId="{CEE8401F-BC1E-408D-AC45-43C522E98DDE}" srcOrd="1" destOrd="0" presId="urn:microsoft.com/office/officeart/2008/layout/LinedList"/>
    <dgm:cxn modelId="{969620DF-1015-4C51-AA19-501F379B8FB5}" type="presParOf" srcId="{B030C10C-724B-4B4A-9D49-977478F1DA56}" destId="{D98E6B8B-CEF8-4579-A00D-EA6EA18AFAD2}" srcOrd="12" destOrd="0" presId="urn:microsoft.com/office/officeart/2008/layout/LinedList"/>
    <dgm:cxn modelId="{2D2FBAB5-F272-447F-9273-EEA5C56F088B}" type="presParOf" srcId="{B030C10C-724B-4B4A-9D49-977478F1DA56}" destId="{2BF710BF-CCA6-4731-A342-129F1DE9EB10}" srcOrd="13" destOrd="0" presId="urn:microsoft.com/office/officeart/2008/layout/LinedList"/>
    <dgm:cxn modelId="{0A5CBDC6-498C-46FF-93FB-16DD4C12F012}" type="presParOf" srcId="{2BF710BF-CCA6-4731-A342-129F1DE9EB10}" destId="{13233E58-C31E-44B9-B414-88D60E256C44}" srcOrd="0" destOrd="0" presId="urn:microsoft.com/office/officeart/2008/layout/LinedList"/>
    <dgm:cxn modelId="{FC919550-136C-483C-88DD-40AA69F8AC82}" type="presParOf" srcId="{2BF710BF-CCA6-4731-A342-129F1DE9EB10}" destId="{28A19351-0D9A-4DF5-ADD8-D6B795C061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F7A20C-883C-4889-9D62-E422B61BE6C9}" type="doc">
      <dgm:prSet loTypeId="urn:microsoft.com/office/officeart/2018/2/layout/IconVerticalSolidList" loCatId="icon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ED22482A-BBDE-44C0-B48E-0C8B97E1A2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Leave requests, shift changes, attendance and workplace communication may still depend on email, spreadsheets or paper-based processes.</a:t>
          </a:r>
        </a:p>
      </dgm:t>
    </dgm:pt>
    <dgm:pt modelId="{8A478888-16FF-4316-8D10-28A3655DF5A8}" type="parTrans" cxnId="{BC6A8A79-AC09-4783-BFA5-B86F53C53E03}">
      <dgm:prSet/>
      <dgm:spPr/>
      <dgm:t>
        <a:bodyPr/>
        <a:lstStyle/>
        <a:p>
          <a:endParaRPr lang="en-US"/>
        </a:p>
      </dgm:t>
    </dgm:pt>
    <dgm:pt modelId="{513D2717-4E75-4A2A-B336-002714BC66CE}" type="sibTrans" cxnId="{BC6A8A79-AC09-4783-BFA5-B86F53C53E03}">
      <dgm:prSet/>
      <dgm:spPr/>
      <dgm:t>
        <a:bodyPr/>
        <a:lstStyle/>
        <a:p>
          <a:endParaRPr lang="en-US"/>
        </a:p>
      </dgm:t>
    </dgm:pt>
    <dgm:pt modelId="{FA99C666-9806-4CFC-A35C-6A3E068B21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These approaches can increase administrative workload, delay approvals and make accurate record management more difficult.</a:t>
          </a:r>
        </a:p>
      </dgm:t>
    </dgm:pt>
    <dgm:pt modelId="{4FC4603A-C00B-4BCE-B0E3-ED4EDCF7725A}" type="parTrans" cxnId="{A57F3748-FD73-472D-98AC-B156E33C501B}">
      <dgm:prSet/>
      <dgm:spPr/>
      <dgm:t>
        <a:bodyPr/>
        <a:lstStyle/>
        <a:p>
          <a:endParaRPr lang="en-US"/>
        </a:p>
      </dgm:t>
    </dgm:pt>
    <dgm:pt modelId="{A6C3CA73-02C4-4CD5-A87C-521248E67FCE}" type="sibTrans" cxnId="{A57F3748-FD73-472D-98AC-B156E33C501B}">
      <dgm:prSet/>
      <dgm:spPr/>
      <dgm:t>
        <a:bodyPr/>
        <a:lstStyle/>
        <a:p>
          <a:endParaRPr lang="en-US"/>
        </a:p>
      </dgm:t>
    </dgm:pt>
    <dgm:pt modelId="{C7974EF1-E89E-45C4-9531-E64E66AD94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Routine employee enquiries can also depend heavily on manager availability.</a:t>
          </a:r>
        </a:p>
      </dgm:t>
    </dgm:pt>
    <dgm:pt modelId="{12416845-2420-44CA-9041-505B2E11BAE3}" type="parTrans" cxnId="{EDD1ECB5-640D-4614-B950-C80E0A5E0E34}">
      <dgm:prSet/>
      <dgm:spPr/>
      <dgm:t>
        <a:bodyPr/>
        <a:lstStyle/>
        <a:p>
          <a:endParaRPr lang="en-US"/>
        </a:p>
      </dgm:t>
    </dgm:pt>
    <dgm:pt modelId="{D8CC658D-5A86-49DD-8AF9-956625702756}" type="sibTrans" cxnId="{EDD1ECB5-640D-4614-B950-C80E0A5E0E34}">
      <dgm:prSet/>
      <dgm:spPr/>
      <dgm:t>
        <a:bodyPr/>
        <a:lstStyle/>
        <a:p>
          <a:endParaRPr lang="en-US"/>
        </a:p>
      </dgm:t>
    </dgm:pt>
    <dgm:pt modelId="{8F8641A4-0615-4847-A035-7EA41B87B2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proposed response is </a:t>
          </a:r>
          <a:r>
            <a:rPr lang="en-GB" dirty="0"/>
            <a:t>Develop one secure Employee Self-Service Web Application that centralises workplace services, provides role-based access, and offers AI-assisted support.</a:t>
          </a:r>
          <a:endParaRPr lang="en-US" dirty="0"/>
        </a:p>
      </dgm:t>
    </dgm:pt>
    <dgm:pt modelId="{BD3E7169-6C87-45B0-9D03-F34ABBBEE89E}" type="parTrans" cxnId="{5C70FC94-452E-431E-B931-8AFE037BECB2}">
      <dgm:prSet/>
      <dgm:spPr/>
      <dgm:t>
        <a:bodyPr/>
        <a:lstStyle/>
        <a:p>
          <a:endParaRPr lang="en-US"/>
        </a:p>
      </dgm:t>
    </dgm:pt>
    <dgm:pt modelId="{29DCA860-9AA8-4699-AA22-46B405A71601}" type="sibTrans" cxnId="{5C70FC94-452E-431E-B931-8AFE037BECB2}">
      <dgm:prSet/>
      <dgm:spPr/>
      <dgm:t>
        <a:bodyPr/>
        <a:lstStyle/>
        <a:p>
          <a:endParaRPr lang="en-US"/>
        </a:p>
      </dgm:t>
    </dgm:pt>
    <dgm:pt modelId="{E338A565-91EF-4F37-B89F-C9EF82A86465}" type="pres">
      <dgm:prSet presAssocID="{AEF7A20C-883C-4889-9D62-E422B61BE6C9}" presName="root" presStyleCnt="0">
        <dgm:presLayoutVars>
          <dgm:dir/>
          <dgm:resizeHandles val="exact"/>
        </dgm:presLayoutVars>
      </dgm:prSet>
      <dgm:spPr/>
    </dgm:pt>
    <dgm:pt modelId="{94FCD73D-6709-4FC6-94DB-2F24F75C7F32}" type="pres">
      <dgm:prSet presAssocID="{ED22482A-BBDE-44C0-B48E-0C8B97E1A2BD}" presName="compNode" presStyleCnt="0"/>
      <dgm:spPr/>
    </dgm:pt>
    <dgm:pt modelId="{57C9DC97-D3FA-43DB-9EB0-81719DED749F}" type="pres">
      <dgm:prSet presAssocID="{ED22482A-BBDE-44C0-B48E-0C8B97E1A2BD}" presName="bgRect" presStyleLbl="bgShp" presStyleIdx="0" presStyleCnt="4"/>
      <dgm:spPr/>
    </dgm:pt>
    <dgm:pt modelId="{E37898D0-2D54-406C-8814-3342F5A941C7}" type="pres">
      <dgm:prSet presAssocID="{ED22482A-BBDE-44C0-B48E-0C8B97E1A2B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371DF1A-F8D6-47C7-90A6-8C3A2BE6494B}" type="pres">
      <dgm:prSet presAssocID="{ED22482A-BBDE-44C0-B48E-0C8B97E1A2BD}" presName="spaceRect" presStyleCnt="0"/>
      <dgm:spPr/>
    </dgm:pt>
    <dgm:pt modelId="{B5D87990-4CEA-44ED-97B2-DF9269D6C0BD}" type="pres">
      <dgm:prSet presAssocID="{ED22482A-BBDE-44C0-B48E-0C8B97E1A2BD}" presName="parTx" presStyleLbl="revTx" presStyleIdx="0" presStyleCnt="4">
        <dgm:presLayoutVars>
          <dgm:chMax val="0"/>
          <dgm:chPref val="0"/>
        </dgm:presLayoutVars>
      </dgm:prSet>
      <dgm:spPr/>
    </dgm:pt>
    <dgm:pt modelId="{FB0F433A-46AE-4EA5-B78E-0E8FC943A2A5}" type="pres">
      <dgm:prSet presAssocID="{513D2717-4E75-4A2A-B336-002714BC66CE}" presName="sibTrans" presStyleCnt="0"/>
      <dgm:spPr/>
    </dgm:pt>
    <dgm:pt modelId="{EE4323CB-3FA7-4A23-A684-4BE47E7C97E2}" type="pres">
      <dgm:prSet presAssocID="{FA99C666-9806-4CFC-A35C-6A3E068B2111}" presName="compNode" presStyleCnt="0"/>
      <dgm:spPr/>
    </dgm:pt>
    <dgm:pt modelId="{1A01BC54-5617-4FC9-9680-8F83BCFDDC8A}" type="pres">
      <dgm:prSet presAssocID="{FA99C666-9806-4CFC-A35C-6A3E068B2111}" presName="bgRect" presStyleLbl="bgShp" presStyleIdx="1" presStyleCnt="4"/>
      <dgm:spPr/>
    </dgm:pt>
    <dgm:pt modelId="{BF050BB2-30EE-4F04-8063-8BA8CD6B5111}" type="pres">
      <dgm:prSet presAssocID="{FA99C666-9806-4CFC-A35C-6A3E068B211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626AE8B-A648-4240-9252-E89EAAF63A0C}" type="pres">
      <dgm:prSet presAssocID="{FA99C666-9806-4CFC-A35C-6A3E068B2111}" presName="spaceRect" presStyleCnt="0"/>
      <dgm:spPr/>
    </dgm:pt>
    <dgm:pt modelId="{70E6B1EE-C228-4172-99E9-666D80CA2ED4}" type="pres">
      <dgm:prSet presAssocID="{FA99C666-9806-4CFC-A35C-6A3E068B2111}" presName="parTx" presStyleLbl="revTx" presStyleIdx="1" presStyleCnt="4">
        <dgm:presLayoutVars>
          <dgm:chMax val="0"/>
          <dgm:chPref val="0"/>
        </dgm:presLayoutVars>
      </dgm:prSet>
      <dgm:spPr/>
    </dgm:pt>
    <dgm:pt modelId="{D0AFD807-6CB2-4039-85ED-31F9D07200CD}" type="pres">
      <dgm:prSet presAssocID="{A6C3CA73-02C4-4CD5-A87C-521248E67FCE}" presName="sibTrans" presStyleCnt="0"/>
      <dgm:spPr/>
    </dgm:pt>
    <dgm:pt modelId="{60E1F94F-BECB-4834-AFCE-724C2CBDDD1E}" type="pres">
      <dgm:prSet presAssocID="{C7974EF1-E89E-45C4-9531-E64E66AD94D5}" presName="compNode" presStyleCnt="0"/>
      <dgm:spPr/>
    </dgm:pt>
    <dgm:pt modelId="{40C804B6-6EF2-4C0B-82B4-5377E503446C}" type="pres">
      <dgm:prSet presAssocID="{C7974EF1-E89E-45C4-9531-E64E66AD94D5}" presName="bgRect" presStyleLbl="bgShp" presStyleIdx="2" presStyleCnt="4"/>
      <dgm:spPr/>
    </dgm:pt>
    <dgm:pt modelId="{0CC3EB2E-164B-4094-AF96-30F52926D073}" type="pres">
      <dgm:prSet presAssocID="{C7974EF1-E89E-45C4-9531-E64E66AD94D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B4E148D-9FF2-4EF6-8153-7871423FEE5C}" type="pres">
      <dgm:prSet presAssocID="{C7974EF1-E89E-45C4-9531-E64E66AD94D5}" presName="spaceRect" presStyleCnt="0"/>
      <dgm:spPr/>
    </dgm:pt>
    <dgm:pt modelId="{48FB90D5-8A5B-4A74-ACFC-4EF34AB49D0A}" type="pres">
      <dgm:prSet presAssocID="{C7974EF1-E89E-45C4-9531-E64E66AD94D5}" presName="parTx" presStyleLbl="revTx" presStyleIdx="2" presStyleCnt="4">
        <dgm:presLayoutVars>
          <dgm:chMax val="0"/>
          <dgm:chPref val="0"/>
        </dgm:presLayoutVars>
      </dgm:prSet>
      <dgm:spPr/>
    </dgm:pt>
    <dgm:pt modelId="{EE2B8CEB-5AAE-48E0-8E8B-7129E60D55A1}" type="pres">
      <dgm:prSet presAssocID="{D8CC658D-5A86-49DD-8AF9-956625702756}" presName="sibTrans" presStyleCnt="0"/>
      <dgm:spPr/>
    </dgm:pt>
    <dgm:pt modelId="{A9AEDB1E-8658-446F-AA5A-4D2985F8D084}" type="pres">
      <dgm:prSet presAssocID="{8F8641A4-0615-4847-A035-7EA41B87B2DC}" presName="compNode" presStyleCnt="0"/>
      <dgm:spPr/>
    </dgm:pt>
    <dgm:pt modelId="{E0618C0D-E1AE-4599-8616-EF4FEC30FFBE}" type="pres">
      <dgm:prSet presAssocID="{8F8641A4-0615-4847-A035-7EA41B87B2DC}" presName="bgRect" presStyleLbl="bgShp" presStyleIdx="3" presStyleCnt="4" custLinFactNeighborY="7939"/>
      <dgm:spPr/>
    </dgm:pt>
    <dgm:pt modelId="{F6FFA7EC-7288-45B5-B5B5-0FA31B776337}" type="pres">
      <dgm:prSet presAssocID="{8F8641A4-0615-4847-A035-7EA41B87B2D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8BDFE8E3-20DB-4A76-89B6-9D151822DD4A}" type="pres">
      <dgm:prSet presAssocID="{8F8641A4-0615-4847-A035-7EA41B87B2DC}" presName="spaceRect" presStyleCnt="0"/>
      <dgm:spPr/>
    </dgm:pt>
    <dgm:pt modelId="{B65C223E-B642-4787-A22D-8BFDA8690837}" type="pres">
      <dgm:prSet presAssocID="{8F8641A4-0615-4847-A035-7EA41B87B2D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B552E60-E1EF-4822-8D3B-575D78C2363A}" type="presOf" srcId="{C7974EF1-E89E-45C4-9531-E64E66AD94D5}" destId="{48FB90D5-8A5B-4A74-ACFC-4EF34AB49D0A}" srcOrd="0" destOrd="0" presId="urn:microsoft.com/office/officeart/2018/2/layout/IconVerticalSolidList"/>
    <dgm:cxn modelId="{A57F3748-FD73-472D-98AC-B156E33C501B}" srcId="{AEF7A20C-883C-4889-9D62-E422B61BE6C9}" destId="{FA99C666-9806-4CFC-A35C-6A3E068B2111}" srcOrd="1" destOrd="0" parTransId="{4FC4603A-C00B-4BCE-B0E3-ED4EDCF7725A}" sibTransId="{A6C3CA73-02C4-4CD5-A87C-521248E67FCE}"/>
    <dgm:cxn modelId="{D97ADE55-63ED-497F-B669-F878B65DA7E2}" type="presOf" srcId="{8F8641A4-0615-4847-A035-7EA41B87B2DC}" destId="{B65C223E-B642-4787-A22D-8BFDA8690837}" srcOrd="0" destOrd="0" presId="urn:microsoft.com/office/officeart/2018/2/layout/IconVerticalSolidList"/>
    <dgm:cxn modelId="{4F729D56-C47A-4D21-AA32-61B58407C44B}" type="presOf" srcId="{AEF7A20C-883C-4889-9D62-E422B61BE6C9}" destId="{E338A565-91EF-4F37-B89F-C9EF82A86465}" srcOrd="0" destOrd="0" presId="urn:microsoft.com/office/officeart/2018/2/layout/IconVerticalSolidList"/>
    <dgm:cxn modelId="{BC6A8A79-AC09-4783-BFA5-B86F53C53E03}" srcId="{AEF7A20C-883C-4889-9D62-E422B61BE6C9}" destId="{ED22482A-BBDE-44C0-B48E-0C8B97E1A2BD}" srcOrd="0" destOrd="0" parTransId="{8A478888-16FF-4316-8D10-28A3655DF5A8}" sibTransId="{513D2717-4E75-4A2A-B336-002714BC66CE}"/>
    <dgm:cxn modelId="{5C70FC94-452E-431E-B931-8AFE037BECB2}" srcId="{AEF7A20C-883C-4889-9D62-E422B61BE6C9}" destId="{8F8641A4-0615-4847-A035-7EA41B87B2DC}" srcOrd="3" destOrd="0" parTransId="{BD3E7169-6C87-45B0-9D03-F34ABBBEE89E}" sibTransId="{29DCA860-9AA8-4699-AA22-46B405A71601}"/>
    <dgm:cxn modelId="{F27FFA9D-5019-49EC-B996-5DD0B99CBAD0}" type="presOf" srcId="{ED22482A-BBDE-44C0-B48E-0C8B97E1A2BD}" destId="{B5D87990-4CEA-44ED-97B2-DF9269D6C0BD}" srcOrd="0" destOrd="0" presId="urn:microsoft.com/office/officeart/2018/2/layout/IconVerticalSolidList"/>
    <dgm:cxn modelId="{36FBF2A7-E3F0-4F99-BF42-A74F6E4D48F0}" type="presOf" srcId="{FA99C666-9806-4CFC-A35C-6A3E068B2111}" destId="{70E6B1EE-C228-4172-99E9-666D80CA2ED4}" srcOrd="0" destOrd="0" presId="urn:microsoft.com/office/officeart/2018/2/layout/IconVerticalSolidList"/>
    <dgm:cxn modelId="{EDD1ECB5-640D-4614-B950-C80E0A5E0E34}" srcId="{AEF7A20C-883C-4889-9D62-E422B61BE6C9}" destId="{C7974EF1-E89E-45C4-9531-E64E66AD94D5}" srcOrd="2" destOrd="0" parTransId="{12416845-2420-44CA-9041-505B2E11BAE3}" sibTransId="{D8CC658D-5A86-49DD-8AF9-956625702756}"/>
    <dgm:cxn modelId="{81A49134-6F28-4685-9CD2-F4EE64B77F80}" type="presParOf" srcId="{E338A565-91EF-4F37-B89F-C9EF82A86465}" destId="{94FCD73D-6709-4FC6-94DB-2F24F75C7F32}" srcOrd="0" destOrd="0" presId="urn:microsoft.com/office/officeart/2018/2/layout/IconVerticalSolidList"/>
    <dgm:cxn modelId="{5139A51B-31AB-43CE-B664-87FFFA79E5B5}" type="presParOf" srcId="{94FCD73D-6709-4FC6-94DB-2F24F75C7F32}" destId="{57C9DC97-D3FA-43DB-9EB0-81719DED749F}" srcOrd="0" destOrd="0" presId="urn:microsoft.com/office/officeart/2018/2/layout/IconVerticalSolidList"/>
    <dgm:cxn modelId="{895A2529-A813-40FD-AE68-495C7FE51648}" type="presParOf" srcId="{94FCD73D-6709-4FC6-94DB-2F24F75C7F32}" destId="{E37898D0-2D54-406C-8814-3342F5A941C7}" srcOrd="1" destOrd="0" presId="urn:microsoft.com/office/officeart/2018/2/layout/IconVerticalSolidList"/>
    <dgm:cxn modelId="{5214501D-CEED-4B43-84D1-98AC2F6267AE}" type="presParOf" srcId="{94FCD73D-6709-4FC6-94DB-2F24F75C7F32}" destId="{3371DF1A-F8D6-47C7-90A6-8C3A2BE6494B}" srcOrd="2" destOrd="0" presId="urn:microsoft.com/office/officeart/2018/2/layout/IconVerticalSolidList"/>
    <dgm:cxn modelId="{8DA0895C-07D4-431D-9120-6E816DE38FD0}" type="presParOf" srcId="{94FCD73D-6709-4FC6-94DB-2F24F75C7F32}" destId="{B5D87990-4CEA-44ED-97B2-DF9269D6C0BD}" srcOrd="3" destOrd="0" presId="urn:microsoft.com/office/officeart/2018/2/layout/IconVerticalSolidList"/>
    <dgm:cxn modelId="{12757A77-98CE-4278-BFA7-962B526C82AA}" type="presParOf" srcId="{E338A565-91EF-4F37-B89F-C9EF82A86465}" destId="{FB0F433A-46AE-4EA5-B78E-0E8FC943A2A5}" srcOrd="1" destOrd="0" presId="urn:microsoft.com/office/officeart/2018/2/layout/IconVerticalSolidList"/>
    <dgm:cxn modelId="{A36EDD22-1859-4E2F-A384-738595DB6C27}" type="presParOf" srcId="{E338A565-91EF-4F37-B89F-C9EF82A86465}" destId="{EE4323CB-3FA7-4A23-A684-4BE47E7C97E2}" srcOrd="2" destOrd="0" presId="urn:microsoft.com/office/officeart/2018/2/layout/IconVerticalSolidList"/>
    <dgm:cxn modelId="{9E9CA6FF-F8B4-4822-A63F-65F82FC0C8F5}" type="presParOf" srcId="{EE4323CB-3FA7-4A23-A684-4BE47E7C97E2}" destId="{1A01BC54-5617-4FC9-9680-8F83BCFDDC8A}" srcOrd="0" destOrd="0" presId="urn:microsoft.com/office/officeart/2018/2/layout/IconVerticalSolidList"/>
    <dgm:cxn modelId="{43A9D65E-2D14-430A-A304-A60D64236C9C}" type="presParOf" srcId="{EE4323CB-3FA7-4A23-A684-4BE47E7C97E2}" destId="{BF050BB2-30EE-4F04-8063-8BA8CD6B5111}" srcOrd="1" destOrd="0" presId="urn:microsoft.com/office/officeart/2018/2/layout/IconVerticalSolidList"/>
    <dgm:cxn modelId="{C6DE495F-E74B-421E-BF50-1F9B82515B78}" type="presParOf" srcId="{EE4323CB-3FA7-4A23-A684-4BE47E7C97E2}" destId="{8626AE8B-A648-4240-9252-E89EAAF63A0C}" srcOrd="2" destOrd="0" presId="urn:microsoft.com/office/officeart/2018/2/layout/IconVerticalSolidList"/>
    <dgm:cxn modelId="{28F544B3-D2D0-4092-B242-F92167873EB5}" type="presParOf" srcId="{EE4323CB-3FA7-4A23-A684-4BE47E7C97E2}" destId="{70E6B1EE-C228-4172-99E9-666D80CA2ED4}" srcOrd="3" destOrd="0" presId="urn:microsoft.com/office/officeart/2018/2/layout/IconVerticalSolidList"/>
    <dgm:cxn modelId="{129BCCC3-ED71-43A9-B05F-604F659677B5}" type="presParOf" srcId="{E338A565-91EF-4F37-B89F-C9EF82A86465}" destId="{D0AFD807-6CB2-4039-85ED-31F9D07200CD}" srcOrd="3" destOrd="0" presId="urn:microsoft.com/office/officeart/2018/2/layout/IconVerticalSolidList"/>
    <dgm:cxn modelId="{705D16A2-FCD0-487C-B612-3035D4B181E6}" type="presParOf" srcId="{E338A565-91EF-4F37-B89F-C9EF82A86465}" destId="{60E1F94F-BECB-4834-AFCE-724C2CBDDD1E}" srcOrd="4" destOrd="0" presId="urn:microsoft.com/office/officeart/2018/2/layout/IconVerticalSolidList"/>
    <dgm:cxn modelId="{DD20EE4B-6C82-4593-8082-A8380CE3B23D}" type="presParOf" srcId="{60E1F94F-BECB-4834-AFCE-724C2CBDDD1E}" destId="{40C804B6-6EF2-4C0B-82B4-5377E503446C}" srcOrd="0" destOrd="0" presId="urn:microsoft.com/office/officeart/2018/2/layout/IconVerticalSolidList"/>
    <dgm:cxn modelId="{B6BA7DCE-6686-4D2D-B037-273859E89862}" type="presParOf" srcId="{60E1F94F-BECB-4834-AFCE-724C2CBDDD1E}" destId="{0CC3EB2E-164B-4094-AF96-30F52926D073}" srcOrd="1" destOrd="0" presId="urn:microsoft.com/office/officeart/2018/2/layout/IconVerticalSolidList"/>
    <dgm:cxn modelId="{F8EC70AB-052A-4CAE-823F-A28B644CAE1D}" type="presParOf" srcId="{60E1F94F-BECB-4834-AFCE-724C2CBDDD1E}" destId="{9B4E148D-9FF2-4EF6-8153-7871423FEE5C}" srcOrd="2" destOrd="0" presId="urn:microsoft.com/office/officeart/2018/2/layout/IconVerticalSolidList"/>
    <dgm:cxn modelId="{1F20DB94-2809-42A9-B614-3200434864DF}" type="presParOf" srcId="{60E1F94F-BECB-4834-AFCE-724C2CBDDD1E}" destId="{48FB90D5-8A5B-4A74-ACFC-4EF34AB49D0A}" srcOrd="3" destOrd="0" presId="urn:microsoft.com/office/officeart/2018/2/layout/IconVerticalSolidList"/>
    <dgm:cxn modelId="{A40CD083-94B4-4293-9338-3690CA3AB4F4}" type="presParOf" srcId="{E338A565-91EF-4F37-B89F-C9EF82A86465}" destId="{EE2B8CEB-5AAE-48E0-8E8B-7129E60D55A1}" srcOrd="5" destOrd="0" presId="urn:microsoft.com/office/officeart/2018/2/layout/IconVerticalSolidList"/>
    <dgm:cxn modelId="{4EA00C4D-D408-44B4-A610-CBE7FF3B40A6}" type="presParOf" srcId="{E338A565-91EF-4F37-B89F-C9EF82A86465}" destId="{A9AEDB1E-8658-446F-AA5A-4D2985F8D084}" srcOrd="6" destOrd="0" presId="urn:microsoft.com/office/officeart/2018/2/layout/IconVerticalSolidList"/>
    <dgm:cxn modelId="{0748C6CE-819A-4B55-BA1C-BA58671A0F3B}" type="presParOf" srcId="{A9AEDB1E-8658-446F-AA5A-4D2985F8D084}" destId="{E0618C0D-E1AE-4599-8616-EF4FEC30FFBE}" srcOrd="0" destOrd="0" presId="urn:microsoft.com/office/officeart/2018/2/layout/IconVerticalSolidList"/>
    <dgm:cxn modelId="{E7B69610-B79B-4157-BC91-FF11681E2AF6}" type="presParOf" srcId="{A9AEDB1E-8658-446F-AA5A-4D2985F8D084}" destId="{F6FFA7EC-7288-45B5-B5B5-0FA31B776337}" srcOrd="1" destOrd="0" presId="urn:microsoft.com/office/officeart/2018/2/layout/IconVerticalSolidList"/>
    <dgm:cxn modelId="{56ADF2EE-FD15-4A86-8062-F3C615277465}" type="presParOf" srcId="{A9AEDB1E-8658-446F-AA5A-4D2985F8D084}" destId="{8BDFE8E3-20DB-4A76-89B6-9D151822DD4A}" srcOrd="2" destOrd="0" presId="urn:microsoft.com/office/officeart/2018/2/layout/IconVerticalSolidList"/>
    <dgm:cxn modelId="{47A01CF4-E53C-4E3C-A430-1D7A9CEFAB06}" type="presParOf" srcId="{A9AEDB1E-8658-446F-AA5A-4D2985F8D084}" destId="{B65C223E-B642-4787-A22D-8BFDA86908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A0FCD4-0022-4DCE-93B9-05031748DF70}" type="doc">
      <dgm:prSet loTypeId="urn:microsoft.com/office/officeart/2016/7/layout/LinearArrowProcessNumbered" loCatId="process" qsTypeId="urn:microsoft.com/office/officeart/2005/8/quickstyle/simple1#7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4FA59009-B449-4F2B-85E1-C43E82191150}">
      <dgm:prSet/>
      <dgm:spPr/>
      <dgm:t>
        <a:bodyPr/>
        <a:lstStyle/>
        <a:p>
          <a:r>
            <a:rPr lang="en-US" dirty="0"/>
            <a:t>Aim is to design, develop and evaluate a secure Employee Self-Service Web Application with AI-powered chatbot support and role-based authentication.</a:t>
          </a:r>
        </a:p>
      </dgm:t>
    </dgm:pt>
    <dgm:pt modelId="{08B9ECE4-FCC4-4412-8F78-F9E1F76C8B14}" type="parTrans" cxnId="{5813FFC0-064D-4C42-81A6-37BAE349F378}">
      <dgm:prSet/>
      <dgm:spPr/>
      <dgm:t>
        <a:bodyPr/>
        <a:lstStyle/>
        <a:p>
          <a:endParaRPr lang="en-US"/>
        </a:p>
      </dgm:t>
    </dgm:pt>
    <dgm:pt modelId="{4BB4E800-3F69-4821-BFF2-966A2AFF1D9F}" type="sibTrans" cxnId="{5813FFC0-064D-4C42-81A6-37BAE349F378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E9DFF18-C4A8-4325-A8A7-FA31DB88CD20}">
      <dgm:prSet/>
      <dgm:spPr/>
      <dgm:t>
        <a:bodyPr/>
        <a:lstStyle/>
        <a:p>
          <a:r>
            <a:rPr lang="en-US"/>
            <a:t>Analyze the requirements of a secure workplace self-service application.</a:t>
          </a:r>
        </a:p>
      </dgm:t>
    </dgm:pt>
    <dgm:pt modelId="{2567F411-39CD-4ECF-AABB-D8D241734AB5}" type="parTrans" cxnId="{8B6A344C-65AA-4C49-A4AD-A6F7E0D9D7E2}">
      <dgm:prSet/>
      <dgm:spPr/>
      <dgm:t>
        <a:bodyPr/>
        <a:lstStyle/>
        <a:p>
          <a:endParaRPr lang="en-US"/>
        </a:p>
      </dgm:t>
    </dgm:pt>
    <dgm:pt modelId="{5EF05DCF-CD8C-4B38-B8F4-16EF1C85C53D}" type="sibTrans" cxnId="{8B6A344C-65AA-4C49-A4AD-A6F7E0D9D7E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A0F6B7C-702F-4082-B952-6B1CA72C5768}">
      <dgm:prSet/>
      <dgm:spPr/>
      <dgm:t>
        <a:bodyPr/>
        <a:lstStyle/>
        <a:p>
          <a:r>
            <a:rPr lang="en-US"/>
            <a:t>Develop the application using Laravel/PHP and MySQL.</a:t>
          </a:r>
        </a:p>
      </dgm:t>
    </dgm:pt>
    <dgm:pt modelId="{168E3A88-BE08-456D-A767-D09E36D77001}" type="parTrans" cxnId="{4C78441C-7395-4033-A9FA-F0F59935A271}">
      <dgm:prSet/>
      <dgm:spPr/>
      <dgm:t>
        <a:bodyPr/>
        <a:lstStyle/>
        <a:p>
          <a:endParaRPr lang="en-US"/>
        </a:p>
      </dgm:t>
    </dgm:pt>
    <dgm:pt modelId="{FCDA4A36-1330-433B-91C3-30A80C23951D}" type="sibTrans" cxnId="{4C78441C-7395-4033-A9FA-F0F59935A27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E3E939ED-8581-442A-B58A-FDC2CA09D68F}">
      <dgm:prSet/>
      <dgm:spPr/>
      <dgm:t>
        <a:bodyPr/>
        <a:lstStyle/>
        <a:p>
          <a:r>
            <a:rPr lang="en-US"/>
            <a:t>Implement leave, shift, attendance, announcements and AI-assisted support.</a:t>
          </a:r>
        </a:p>
      </dgm:t>
    </dgm:pt>
    <dgm:pt modelId="{F873918F-4D44-4B93-BE95-B8DE35C30166}" type="parTrans" cxnId="{2BD84EB9-AE74-4E4B-991D-0E5FC3F78CDC}">
      <dgm:prSet/>
      <dgm:spPr/>
      <dgm:t>
        <a:bodyPr/>
        <a:lstStyle/>
        <a:p>
          <a:endParaRPr lang="en-US"/>
        </a:p>
      </dgm:t>
    </dgm:pt>
    <dgm:pt modelId="{6AFC3002-23B3-4DC4-9FA1-12524A54E545}" type="sibTrans" cxnId="{2BD84EB9-AE74-4E4B-991D-0E5FC3F78CD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59F1380-6C6A-4227-8F68-A13F9173946D}">
      <dgm:prSet/>
      <dgm:spPr/>
      <dgm:t>
        <a:bodyPr/>
        <a:lstStyle/>
        <a:p>
          <a:r>
            <a:rPr lang="en-US"/>
            <a:t>Evaluate functionality, security and usability through testing and user feedback.</a:t>
          </a:r>
        </a:p>
      </dgm:t>
    </dgm:pt>
    <dgm:pt modelId="{5FF006B9-EF42-42CE-AF34-A90C82DAF954}" type="parTrans" cxnId="{56AFC0C6-D3D6-4A63-9330-47308A229246}">
      <dgm:prSet/>
      <dgm:spPr/>
      <dgm:t>
        <a:bodyPr/>
        <a:lstStyle/>
        <a:p>
          <a:endParaRPr lang="en-US"/>
        </a:p>
      </dgm:t>
    </dgm:pt>
    <dgm:pt modelId="{F5BECCCA-31E1-4453-919F-055DE32600DF}" type="sibTrans" cxnId="{56AFC0C6-D3D6-4A63-9330-47308A229246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D6856935-47A4-46F9-B68B-0694F21DF5C7}" type="pres">
      <dgm:prSet presAssocID="{27A0FCD4-0022-4DCE-93B9-05031748DF70}" presName="linearFlow" presStyleCnt="0">
        <dgm:presLayoutVars>
          <dgm:dir/>
          <dgm:animLvl val="lvl"/>
          <dgm:resizeHandles val="exact"/>
        </dgm:presLayoutVars>
      </dgm:prSet>
      <dgm:spPr/>
    </dgm:pt>
    <dgm:pt modelId="{9294A973-8689-4CC4-A19F-3E143899DA9F}" type="pres">
      <dgm:prSet presAssocID="{4FA59009-B449-4F2B-85E1-C43E82191150}" presName="compositeNode" presStyleCnt="0"/>
      <dgm:spPr/>
    </dgm:pt>
    <dgm:pt modelId="{7E1A359F-E0FF-4FDA-95E5-AEA87A84C303}" type="pres">
      <dgm:prSet presAssocID="{4FA59009-B449-4F2B-85E1-C43E8219115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FF9DF5E-9B5E-454A-9291-BBA897CB6608}" type="pres">
      <dgm:prSet presAssocID="{4FA59009-B449-4F2B-85E1-C43E82191150}" presName="parSh" presStyleCnt="0"/>
      <dgm:spPr/>
    </dgm:pt>
    <dgm:pt modelId="{87DF7C7D-8330-47E7-8883-2C25A0F2D64F}" type="pres">
      <dgm:prSet presAssocID="{4FA59009-B449-4F2B-85E1-C43E82191150}" presName="lineNode" presStyleLbl="alignAccFollowNode1" presStyleIdx="0" presStyleCnt="15"/>
      <dgm:spPr/>
    </dgm:pt>
    <dgm:pt modelId="{46935FC3-52AD-4CD2-BB58-9BE18913FA5B}" type="pres">
      <dgm:prSet presAssocID="{4FA59009-B449-4F2B-85E1-C43E82191150}" presName="lineArrowNode" presStyleLbl="alignAccFollowNode1" presStyleIdx="1" presStyleCnt="15"/>
      <dgm:spPr/>
    </dgm:pt>
    <dgm:pt modelId="{E77DF6EB-5F6E-4E92-8300-06AE8478F655}" type="pres">
      <dgm:prSet presAssocID="{4BB4E800-3F69-4821-BFF2-966A2AFF1D9F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C3CD9A32-105E-43C5-A003-7EE61ABFB27B}" type="pres">
      <dgm:prSet presAssocID="{4BB4E800-3F69-4821-BFF2-966A2AFF1D9F}" presName="spacerBetweenCircleAndCallout" presStyleCnt="0">
        <dgm:presLayoutVars/>
      </dgm:prSet>
      <dgm:spPr/>
    </dgm:pt>
    <dgm:pt modelId="{7AE455B8-67DD-4BEF-B817-01744CC5CEB3}" type="pres">
      <dgm:prSet presAssocID="{4FA59009-B449-4F2B-85E1-C43E82191150}" presName="nodeText" presStyleLbl="alignAccFollowNode1" presStyleIdx="2" presStyleCnt="15">
        <dgm:presLayoutVars>
          <dgm:bulletEnabled val="1"/>
        </dgm:presLayoutVars>
      </dgm:prSet>
      <dgm:spPr/>
    </dgm:pt>
    <dgm:pt modelId="{5924711A-4078-403B-9675-B1311CDF2BED}" type="pres">
      <dgm:prSet presAssocID="{4BB4E800-3F69-4821-BFF2-966A2AFF1D9F}" presName="sibTransComposite" presStyleCnt="0"/>
      <dgm:spPr/>
    </dgm:pt>
    <dgm:pt modelId="{6F8324EE-8B3B-47CE-8006-DB94CC9A9720}" type="pres">
      <dgm:prSet presAssocID="{0E9DFF18-C4A8-4325-A8A7-FA31DB88CD20}" presName="compositeNode" presStyleCnt="0"/>
      <dgm:spPr/>
    </dgm:pt>
    <dgm:pt modelId="{82A3300C-029F-4A5C-8D21-D85C538E2CB4}" type="pres">
      <dgm:prSet presAssocID="{0E9DFF18-C4A8-4325-A8A7-FA31DB88CD2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7613B74-349D-41B6-AABC-42AE9978A0DD}" type="pres">
      <dgm:prSet presAssocID="{0E9DFF18-C4A8-4325-A8A7-FA31DB88CD20}" presName="parSh" presStyleCnt="0"/>
      <dgm:spPr/>
    </dgm:pt>
    <dgm:pt modelId="{A56C2115-5187-40BD-86AA-AE73107796FD}" type="pres">
      <dgm:prSet presAssocID="{0E9DFF18-C4A8-4325-A8A7-FA31DB88CD20}" presName="lineNode" presStyleLbl="alignAccFollowNode1" presStyleIdx="3" presStyleCnt="15"/>
      <dgm:spPr/>
    </dgm:pt>
    <dgm:pt modelId="{5DFA9681-001E-4918-9064-F2D3CC175FFD}" type="pres">
      <dgm:prSet presAssocID="{0E9DFF18-C4A8-4325-A8A7-FA31DB88CD20}" presName="lineArrowNode" presStyleLbl="alignAccFollowNode1" presStyleIdx="4" presStyleCnt="15"/>
      <dgm:spPr/>
    </dgm:pt>
    <dgm:pt modelId="{838A233C-161D-4529-9563-99B39C0E7126}" type="pres">
      <dgm:prSet presAssocID="{5EF05DCF-CD8C-4B38-B8F4-16EF1C85C53D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37EA02A9-4770-450B-8C55-2421C96F0D80}" type="pres">
      <dgm:prSet presAssocID="{5EF05DCF-CD8C-4B38-B8F4-16EF1C85C53D}" presName="spacerBetweenCircleAndCallout" presStyleCnt="0">
        <dgm:presLayoutVars/>
      </dgm:prSet>
      <dgm:spPr/>
    </dgm:pt>
    <dgm:pt modelId="{FCFEE7F0-A48B-44FF-840C-D724B00606BF}" type="pres">
      <dgm:prSet presAssocID="{0E9DFF18-C4A8-4325-A8A7-FA31DB88CD20}" presName="nodeText" presStyleLbl="alignAccFollowNode1" presStyleIdx="5" presStyleCnt="15">
        <dgm:presLayoutVars>
          <dgm:bulletEnabled val="1"/>
        </dgm:presLayoutVars>
      </dgm:prSet>
      <dgm:spPr/>
    </dgm:pt>
    <dgm:pt modelId="{28793B85-761E-4127-BA1B-86185CF1A217}" type="pres">
      <dgm:prSet presAssocID="{5EF05DCF-CD8C-4B38-B8F4-16EF1C85C53D}" presName="sibTransComposite" presStyleCnt="0"/>
      <dgm:spPr/>
    </dgm:pt>
    <dgm:pt modelId="{910C0DB4-5FC8-427D-AF0D-2D1CD59A060E}" type="pres">
      <dgm:prSet presAssocID="{6A0F6B7C-702F-4082-B952-6B1CA72C5768}" presName="compositeNode" presStyleCnt="0"/>
      <dgm:spPr/>
    </dgm:pt>
    <dgm:pt modelId="{A9C85535-C44A-4A7E-950D-656E13A07C78}" type="pres">
      <dgm:prSet presAssocID="{6A0F6B7C-702F-4082-B952-6B1CA72C576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04CC4C8-8603-49EA-BD37-03E515D4E700}" type="pres">
      <dgm:prSet presAssocID="{6A0F6B7C-702F-4082-B952-6B1CA72C5768}" presName="parSh" presStyleCnt="0"/>
      <dgm:spPr/>
    </dgm:pt>
    <dgm:pt modelId="{DD29FFED-CF28-4306-AC5F-2DB6EAE5FD50}" type="pres">
      <dgm:prSet presAssocID="{6A0F6B7C-702F-4082-B952-6B1CA72C5768}" presName="lineNode" presStyleLbl="alignAccFollowNode1" presStyleIdx="6" presStyleCnt="15"/>
      <dgm:spPr/>
    </dgm:pt>
    <dgm:pt modelId="{193B44DE-6C30-4963-98EB-2E924B2C52B8}" type="pres">
      <dgm:prSet presAssocID="{6A0F6B7C-702F-4082-B952-6B1CA72C5768}" presName="lineArrowNode" presStyleLbl="alignAccFollowNode1" presStyleIdx="7" presStyleCnt="15"/>
      <dgm:spPr/>
    </dgm:pt>
    <dgm:pt modelId="{C8909C9A-C322-47D7-BD0A-89CFAD141532}" type="pres">
      <dgm:prSet presAssocID="{FCDA4A36-1330-433B-91C3-30A80C23951D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88E16B78-989D-41BF-AC20-730E3F5A91FB}" type="pres">
      <dgm:prSet presAssocID="{FCDA4A36-1330-433B-91C3-30A80C23951D}" presName="spacerBetweenCircleAndCallout" presStyleCnt="0">
        <dgm:presLayoutVars/>
      </dgm:prSet>
      <dgm:spPr/>
    </dgm:pt>
    <dgm:pt modelId="{878BAEBF-31BC-4464-99CE-B80701FF10F8}" type="pres">
      <dgm:prSet presAssocID="{6A0F6B7C-702F-4082-B952-6B1CA72C5768}" presName="nodeText" presStyleLbl="alignAccFollowNode1" presStyleIdx="8" presStyleCnt="15">
        <dgm:presLayoutVars>
          <dgm:bulletEnabled val="1"/>
        </dgm:presLayoutVars>
      </dgm:prSet>
      <dgm:spPr/>
    </dgm:pt>
    <dgm:pt modelId="{CC6C29C3-E2B8-457A-BA94-2F893A142A80}" type="pres">
      <dgm:prSet presAssocID="{FCDA4A36-1330-433B-91C3-30A80C23951D}" presName="sibTransComposite" presStyleCnt="0"/>
      <dgm:spPr/>
    </dgm:pt>
    <dgm:pt modelId="{865E6680-9B15-40C7-B11F-E7C75EB3D992}" type="pres">
      <dgm:prSet presAssocID="{E3E939ED-8581-442A-B58A-FDC2CA09D68F}" presName="compositeNode" presStyleCnt="0"/>
      <dgm:spPr/>
    </dgm:pt>
    <dgm:pt modelId="{81760982-4908-4F9F-A8F6-758FF14ACC82}" type="pres">
      <dgm:prSet presAssocID="{E3E939ED-8581-442A-B58A-FDC2CA09D68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6C4C428-2AFC-436B-8CC4-76E51061D45C}" type="pres">
      <dgm:prSet presAssocID="{E3E939ED-8581-442A-B58A-FDC2CA09D68F}" presName="parSh" presStyleCnt="0"/>
      <dgm:spPr/>
    </dgm:pt>
    <dgm:pt modelId="{D9D0AD8A-F402-4C98-8B7A-83C9B128353F}" type="pres">
      <dgm:prSet presAssocID="{E3E939ED-8581-442A-B58A-FDC2CA09D68F}" presName="lineNode" presStyleLbl="alignAccFollowNode1" presStyleIdx="9" presStyleCnt="15"/>
      <dgm:spPr/>
    </dgm:pt>
    <dgm:pt modelId="{4B0285D1-0A39-497E-8CB3-FE0D9C8151FF}" type="pres">
      <dgm:prSet presAssocID="{E3E939ED-8581-442A-B58A-FDC2CA09D68F}" presName="lineArrowNode" presStyleLbl="alignAccFollowNode1" presStyleIdx="10" presStyleCnt="15"/>
      <dgm:spPr/>
    </dgm:pt>
    <dgm:pt modelId="{85749C07-29C9-47B6-BFEF-7A2AEBB08028}" type="pres">
      <dgm:prSet presAssocID="{6AFC3002-23B3-4DC4-9FA1-12524A54E545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BD6000C4-464A-4F04-B1F6-C1452007AEAC}" type="pres">
      <dgm:prSet presAssocID="{6AFC3002-23B3-4DC4-9FA1-12524A54E545}" presName="spacerBetweenCircleAndCallout" presStyleCnt="0">
        <dgm:presLayoutVars/>
      </dgm:prSet>
      <dgm:spPr/>
    </dgm:pt>
    <dgm:pt modelId="{2EBC93FC-BAA2-4F3C-B798-2C28758D05B8}" type="pres">
      <dgm:prSet presAssocID="{E3E939ED-8581-442A-B58A-FDC2CA09D68F}" presName="nodeText" presStyleLbl="alignAccFollowNode1" presStyleIdx="11" presStyleCnt="15">
        <dgm:presLayoutVars>
          <dgm:bulletEnabled val="1"/>
        </dgm:presLayoutVars>
      </dgm:prSet>
      <dgm:spPr/>
    </dgm:pt>
    <dgm:pt modelId="{229D4EAD-4E76-4844-AB66-6D8A181256C8}" type="pres">
      <dgm:prSet presAssocID="{6AFC3002-23B3-4DC4-9FA1-12524A54E545}" presName="sibTransComposite" presStyleCnt="0"/>
      <dgm:spPr/>
    </dgm:pt>
    <dgm:pt modelId="{CDF5B7A9-B9E1-41FF-8B14-E1132A55A549}" type="pres">
      <dgm:prSet presAssocID="{F59F1380-6C6A-4227-8F68-A13F9173946D}" presName="compositeNode" presStyleCnt="0"/>
      <dgm:spPr/>
    </dgm:pt>
    <dgm:pt modelId="{FEF25811-3A92-4B36-9818-99F4024B4A32}" type="pres">
      <dgm:prSet presAssocID="{F59F1380-6C6A-4227-8F68-A13F9173946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8F4770C-15B0-43D7-A8E9-E50C4288C101}" type="pres">
      <dgm:prSet presAssocID="{F59F1380-6C6A-4227-8F68-A13F9173946D}" presName="parSh" presStyleCnt="0"/>
      <dgm:spPr/>
    </dgm:pt>
    <dgm:pt modelId="{275EA9B5-5BF2-43BA-A073-E91197CE676E}" type="pres">
      <dgm:prSet presAssocID="{F59F1380-6C6A-4227-8F68-A13F9173946D}" presName="lineNode" presStyleLbl="alignAccFollowNode1" presStyleIdx="12" presStyleCnt="15"/>
      <dgm:spPr/>
    </dgm:pt>
    <dgm:pt modelId="{7F4D05BF-FDC2-41E9-8140-70836EE11D19}" type="pres">
      <dgm:prSet presAssocID="{F59F1380-6C6A-4227-8F68-A13F9173946D}" presName="lineArrowNode" presStyleLbl="alignAccFollowNode1" presStyleIdx="13" presStyleCnt="15"/>
      <dgm:spPr/>
    </dgm:pt>
    <dgm:pt modelId="{80F2D627-AE21-4C85-8FFC-A31740FBE17E}" type="pres">
      <dgm:prSet presAssocID="{F5BECCCA-31E1-4453-919F-055DE32600DF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71E4751E-F977-4558-8C7D-A9FD1280324C}" type="pres">
      <dgm:prSet presAssocID="{F5BECCCA-31E1-4453-919F-055DE32600DF}" presName="spacerBetweenCircleAndCallout" presStyleCnt="0">
        <dgm:presLayoutVars/>
      </dgm:prSet>
      <dgm:spPr/>
    </dgm:pt>
    <dgm:pt modelId="{6759BF5A-D159-4973-95E5-A19C481D70D1}" type="pres">
      <dgm:prSet presAssocID="{F59F1380-6C6A-4227-8F68-A13F9173946D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4C78441C-7395-4033-A9FA-F0F59935A271}" srcId="{27A0FCD4-0022-4DCE-93B9-05031748DF70}" destId="{6A0F6B7C-702F-4082-B952-6B1CA72C5768}" srcOrd="2" destOrd="0" parTransId="{168E3A88-BE08-456D-A767-D09E36D77001}" sibTransId="{FCDA4A36-1330-433B-91C3-30A80C23951D}"/>
    <dgm:cxn modelId="{C859F635-2566-4978-BD41-B6DA4012B692}" type="presOf" srcId="{6A0F6B7C-702F-4082-B952-6B1CA72C5768}" destId="{878BAEBF-31BC-4464-99CE-B80701FF10F8}" srcOrd="0" destOrd="0" presId="urn:microsoft.com/office/officeart/2016/7/layout/LinearArrowProcessNumbered"/>
    <dgm:cxn modelId="{5C2C8E3C-2CB0-4700-ADB5-155676D943AE}" type="presOf" srcId="{F59F1380-6C6A-4227-8F68-A13F9173946D}" destId="{6759BF5A-D159-4973-95E5-A19C481D70D1}" srcOrd="0" destOrd="0" presId="urn:microsoft.com/office/officeart/2016/7/layout/LinearArrowProcessNumbered"/>
    <dgm:cxn modelId="{A65C813F-6E3C-4FD1-8300-D7B03C346A27}" type="presOf" srcId="{27A0FCD4-0022-4DCE-93B9-05031748DF70}" destId="{D6856935-47A4-46F9-B68B-0694F21DF5C7}" srcOrd="0" destOrd="0" presId="urn:microsoft.com/office/officeart/2016/7/layout/LinearArrowProcessNumbered"/>
    <dgm:cxn modelId="{04708A48-78B0-43C8-B17F-7B93C94054C0}" type="presOf" srcId="{0E9DFF18-C4A8-4325-A8A7-FA31DB88CD20}" destId="{FCFEE7F0-A48B-44FF-840C-D724B00606BF}" srcOrd="0" destOrd="0" presId="urn:microsoft.com/office/officeart/2016/7/layout/LinearArrowProcessNumbered"/>
    <dgm:cxn modelId="{8B6A344C-65AA-4C49-A4AD-A6F7E0D9D7E2}" srcId="{27A0FCD4-0022-4DCE-93B9-05031748DF70}" destId="{0E9DFF18-C4A8-4325-A8A7-FA31DB88CD20}" srcOrd="1" destOrd="0" parTransId="{2567F411-39CD-4ECF-AABB-D8D241734AB5}" sibTransId="{5EF05DCF-CD8C-4B38-B8F4-16EF1C85C53D}"/>
    <dgm:cxn modelId="{397DA574-E3BA-4A46-B860-316D4B1E91CC}" type="presOf" srcId="{6AFC3002-23B3-4DC4-9FA1-12524A54E545}" destId="{85749C07-29C9-47B6-BFEF-7A2AEBB08028}" srcOrd="0" destOrd="0" presId="urn:microsoft.com/office/officeart/2016/7/layout/LinearArrowProcessNumbered"/>
    <dgm:cxn modelId="{99BF6787-C87A-4A49-98B4-7A04CFAB9BBD}" type="presOf" srcId="{5EF05DCF-CD8C-4B38-B8F4-16EF1C85C53D}" destId="{838A233C-161D-4529-9563-99B39C0E7126}" srcOrd="0" destOrd="0" presId="urn:microsoft.com/office/officeart/2016/7/layout/LinearArrowProcessNumbered"/>
    <dgm:cxn modelId="{F1FE14B7-9692-4D25-9ADF-F64312FC37F3}" type="presOf" srcId="{FCDA4A36-1330-433B-91C3-30A80C23951D}" destId="{C8909C9A-C322-47D7-BD0A-89CFAD141532}" srcOrd="0" destOrd="0" presId="urn:microsoft.com/office/officeart/2016/7/layout/LinearArrowProcessNumbered"/>
    <dgm:cxn modelId="{2BD84EB9-AE74-4E4B-991D-0E5FC3F78CDC}" srcId="{27A0FCD4-0022-4DCE-93B9-05031748DF70}" destId="{E3E939ED-8581-442A-B58A-FDC2CA09D68F}" srcOrd="3" destOrd="0" parTransId="{F873918F-4D44-4B93-BE95-B8DE35C30166}" sibTransId="{6AFC3002-23B3-4DC4-9FA1-12524A54E545}"/>
    <dgm:cxn modelId="{5813FFC0-064D-4C42-81A6-37BAE349F378}" srcId="{27A0FCD4-0022-4DCE-93B9-05031748DF70}" destId="{4FA59009-B449-4F2B-85E1-C43E82191150}" srcOrd="0" destOrd="0" parTransId="{08B9ECE4-FCC4-4412-8F78-F9E1F76C8B14}" sibTransId="{4BB4E800-3F69-4821-BFF2-966A2AFF1D9F}"/>
    <dgm:cxn modelId="{098112C2-1743-465E-A8C3-F3CA97B9FC3E}" type="presOf" srcId="{4FA59009-B449-4F2B-85E1-C43E82191150}" destId="{7AE455B8-67DD-4BEF-B817-01744CC5CEB3}" srcOrd="0" destOrd="0" presId="urn:microsoft.com/office/officeart/2016/7/layout/LinearArrowProcessNumbered"/>
    <dgm:cxn modelId="{56AFC0C6-D3D6-4A63-9330-47308A229246}" srcId="{27A0FCD4-0022-4DCE-93B9-05031748DF70}" destId="{F59F1380-6C6A-4227-8F68-A13F9173946D}" srcOrd="4" destOrd="0" parTransId="{5FF006B9-EF42-42CE-AF34-A90C82DAF954}" sibTransId="{F5BECCCA-31E1-4453-919F-055DE32600DF}"/>
    <dgm:cxn modelId="{B571ECC8-00BC-49A8-8911-CC4E805ABC94}" type="presOf" srcId="{F5BECCCA-31E1-4453-919F-055DE32600DF}" destId="{80F2D627-AE21-4C85-8FFC-A31740FBE17E}" srcOrd="0" destOrd="0" presId="urn:microsoft.com/office/officeart/2016/7/layout/LinearArrowProcessNumbered"/>
    <dgm:cxn modelId="{5A260FE6-FD4D-4BD3-86C4-1A06C25BDD41}" type="presOf" srcId="{E3E939ED-8581-442A-B58A-FDC2CA09D68F}" destId="{2EBC93FC-BAA2-4F3C-B798-2C28758D05B8}" srcOrd="0" destOrd="0" presId="urn:microsoft.com/office/officeart/2016/7/layout/LinearArrowProcessNumbered"/>
    <dgm:cxn modelId="{365F94F8-0A4B-4B6C-A3CD-63F6F2F276D2}" type="presOf" srcId="{4BB4E800-3F69-4821-BFF2-966A2AFF1D9F}" destId="{E77DF6EB-5F6E-4E92-8300-06AE8478F655}" srcOrd="0" destOrd="0" presId="urn:microsoft.com/office/officeart/2016/7/layout/LinearArrowProcessNumbered"/>
    <dgm:cxn modelId="{1A44E2F9-FFF9-4E65-A215-800513BDA455}" type="presParOf" srcId="{D6856935-47A4-46F9-B68B-0694F21DF5C7}" destId="{9294A973-8689-4CC4-A19F-3E143899DA9F}" srcOrd="0" destOrd="0" presId="urn:microsoft.com/office/officeart/2016/7/layout/LinearArrowProcessNumbered"/>
    <dgm:cxn modelId="{85121F2E-29FE-4C88-B169-1DD9862B0115}" type="presParOf" srcId="{9294A973-8689-4CC4-A19F-3E143899DA9F}" destId="{7E1A359F-E0FF-4FDA-95E5-AEA87A84C303}" srcOrd="0" destOrd="0" presId="urn:microsoft.com/office/officeart/2016/7/layout/LinearArrowProcessNumbered"/>
    <dgm:cxn modelId="{DF15F1E1-2155-4E89-8759-3E231BA75F93}" type="presParOf" srcId="{9294A973-8689-4CC4-A19F-3E143899DA9F}" destId="{1FF9DF5E-9B5E-454A-9291-BBA897CB6608}" srcOrd="1" destOrd="0" presId="urn:microsoft.com/office/officeart/2016/7/layout/LinearArrowProcessNumbered"/>
    <dgm:cxn modelId="{354EAC03-B00E-4EC4-A339-8261E9554F17}" type="presParOf" srcId="{1FF9DF5E-9B5E-454A-9291-BBA897CB6608}" destId="{87DF7C7D-8330-47E7-8883-2C25A0F2D64F}" srcOrd="0" destOrd="0" presId="urn:microsoft.com/office/officeart/2016/7/layout/LinearArrowProcessNumbered"/>
    <dgm:cxn modelId="{91CF1C83-F49A-44F3-910A-8AB2AE7C11B6}" type="presParOf" srcId="{1FF9DF5E-9B5E-454A-9291-BBA897CB6608}" destId="{46935FC3-52AD-4CD2-BB58-9BE18913FA5B}" srcOrd="1" destOrd="0" presId="urn:microsoft.com/office/officeart/2016/7/layout/LinearArrowProcessNumbered"/>
    <dgm:cxn modelId="{0E53545D-5A75-4714-A795-91EF3D4920AA}" type="presParOf" srcId="{1FF9DF5E-9B5E-454A-9291-BBA897CB6608}" destId="{E77DF6EB-5F6E-4E92-8300-06AE8478F655}" srcOrd="2" destOrd="0" presId="urn:microsoft.com/office/officeart/2016/7/layout/LinearArrowProcessNumbered"/>
    <dgm:cxn modelId="{0D5DF49A-C702-4C73-9E1A-22507B2AAA53}" type="presParOf" srcId="{1FF9DF5E-9B5E-454A-9291-BBA897CB6608}" destId="{C3CD9A32-105E-43C5-A003-7EE61ABFB27B}" srcOrd="3" destOrd="0" presId="urn:microsoft.com/office/officeart/2016/7/layout/LinearArrowProcessNumbered"/>
    <dgm:cxn modelId="{AFD5E08F-A0B0-4CF0-8D6D-9692EDCE6923}" type="presParOf" srcId="{9294A973-8689-4CC4-A19F-3E143899DA9F}" destId="{7AE455B8-67DD-4BEF-B817-01744CC5CEB3}" srcOrd="2" destOrd="0" presId="urn:microsoft.com/office/officeart/2016/7/layout/LinearArrowProcessNumbered"/>
    <dgm:cxn modelId="{EEB4E21B-A092-4A6D-AC8B-258BEFF4025C}" type="presParOf" srcId="{D6856935-47A4-46F9-B68B-0694F21DF5C7}" destId="{5924711A-4078-403B-9675-B1311CDF2BED}" srcOrd="1" destOrd="0" presId="urn:microsoft.com/office/officeart/2016/7/layout/LinearArrowProcessNumbered"/>
    <dgm:cxn modelId="{723889D8-FF35-4B71-9353-166F7F54B731}" type="presParOf" srcId="{D6856935-47A4-46F9-B68B-0694F21DF5C7}" destId="{6F8324EE-8B3B-47CE-8006-DB94CC9A9720}" srcOrd="2" destOrd="0" presId="urn:microsoft.com/office/officeart/2016/7/layout/LinearArrowProcessNumbered"/>
    <dgm:cxn modelId="{60DBFCFD-55AC-43CE-A782-53B147FDD587}" type="presParOf" srcId="{6F8324EE-8B3B-47CE-8006-DB94CC9A9720}" destId="{82A3300C-029F-4A5C-8D21-D85C538E2CB4}" srcOrd="0" destOrd="0" presId="urn:microsoft.com/office/officeart/2016/7/layout/LinearArrowProcessNumbered"/>
    <dgm:cxn modelId="{5D6E0C7B-A229-4499-AE94-95574A519AC9}" type="presParOf" srcId="{6F8324EE-8B3B-47CE-8006-DB94CC9A9720}" destId="{E7613B74-349D-41B6-AABC-42AE9978A0DD}" srcOrd="1" destOrd="0" presId="urn:microsoft.com/office/officeart/2016/7/layout/LinearArrowProcessNumbered"/>
    <dgm:cxn modelId="{DFC48C5A-5056-4BDF-BD97-02EAF168EEC4}" type="presParOf" srcId="{E7613B74-349D-41B6-AABC-42AE9978A0DD}" destId="{A56C2115-5187-40BD-86AA-AE73107796FD}" srcOrd="0" destOrd="0" presId="urn:microsoft.com/office/officeart/2016/7/layout/LinearArrowProcessNumbered"/>
    <dgm:cxn modelId="{C52F9FF9-4831-4D19-82D7-68AEFB73F485}" type="presParOf" srcId="{E7613B74-349D-41B6-AABC-42AE9978A0DD}" destId="{5DFA9681-001E-4918-9064-F2D3CC175FFD}" srcOrd="1" destOrd="0" presId="urn:microsoft.com/office/officeart/2016/7/layout/LinearArrowProcessNumbered"/>
    <dgm:cxn modelId="{A159EC9A-7F12-4076-AC1C-EC2D69DB715A}" type="presParOf" srcId="{E7613B74-349D-41B6-AABC-42AE9978A0DD}" destId="{838A233C-161D-4529-9563-99B39C0E7126}" srcOrd="2" destOrd="0" presId="urn:microsoft.com/office/officeart/2016/7/layout/LinearArrowProcessNumbered"/>
    <dgm:cxn modelId="{E49A2183-371D-476B-9A71-FC60329566C7}" type="presParOf" srcId="{E7613B74-349D-41B6-AABC-42AE9978A0DD}" destId="{37EA02A9-4770-450B-8C55-2421C96F0D80}" srcOrd="3" destOrd="0" presId="urn:microsoft.com/office/officeart/2016/7/layout/LinearArrowProcessNumbered"/>
    <dgm:cxn modelId="{55FED5A1-2399-4686-AA18-8CE21AC3CA24}" type="presParOf" srcId="{6F8324EE-8B3B-47CE-8006-DB94CC9A9720}" destId="{FCFEE7F0-A48B-44FF-840C-D724B00606BF}" srcOrd="2" destOrd="0" presId="urn:microsoft.com/office/officeart/2016/7/layout/LinearArrowProcessNumbered"/>
    <dgm:cxn modelId="{FDFFE116-67EF-42FA-95E6-8B9882EB9D59}" type="presParOf" srcId="{D6856935-47A4-46F9-B68B-0694F21DF5C7}" destId="{28793B85-761E-4127-BA1B-86185CF1A217}" srcOrd="3" destOrd="0" presId="urn:microsoft.com/office/officeart/2016/7/layout/LinearArrowProcessNumbered"/>
    <dgm:cxn modelId="{A9C8CB9C-7683-4F4E-88B4-7E97C33D261F}" type="presParOf" srcId="{D6856935-47A4-46F9-B68B-0694F21DF5C7}" destId="{910C0DB4-5FC8-427D-AF0D-2D1CD59A060E}" srcOrd="4" destOrd="0" presId="urn:microsoft.com/office/officeart/2016/7/layout/LinearArrowProcessNumbered"/>
    <dgm:cxn modelId="{59E01596-A32E-4BDF-8935-623A80E7C0D8}" type="presParOf" srcId="{910C0DB4-5FC8-427D-AF0D-2D1CD59A060E}" destId="{A9C85535-C44A-4A7E-950D-656E13A07C78}" srcOrd="0" destOrd="0" presId="urn:microsoft.com/office/officeart/2016/7/layout/LinearArrowProcessNumbered"/>
    <dgm:cxn modelId="{B8CF3A3B-8E7C-46AB-8726-05A68FF4E9AD}" type="presParOf" srcId="{910C0DB4-5FC8-427D-AF0D-2D1CD59A060E}" destId="{404CC4C8-8603-49EA-BD37-03E515D4E700}" srcOrd="1" destOrd="0" presId="urn:microsoft.com/office/officeart/2016/7/layout/LinearArrowProcessNumbered"/>
    <dgm:cxn modelId="{3A2244D6-A9A4-43C3-A3B7-56B39305C4DF}" type="presParOf" srcId="{404CC4C8-8603-49EA-BD37-03E515D4E700}" destId="{DD29FFED-CF28-4306-AC5F-2DB6EAE5FD50}" srcOrd="0" destOrd="0" presId="urn:microsoft.com/office/officeart/2016/7/layout/LinearArrowProcessNumbered"/>
    <dgm:cxn modelId="{21C85704-E822-4A90-889F-B3E0D31CC7AD}" type="presParOf" srcId="{404CC4C8-8603-49EA-BD37-03E515D4E700}" destId="{193B44DE-6C30-4963-98EB-2E924B2C52B8}" srcOrd="1" destOrd="0" presId="urn:microsoft.com/office/officeart/2016/7/layout/LinearArrowProcessNumbered"/>
    <dgm:cxn modelId="{E25869B6-9E68-45A6-9E94-DCD72FF0966B}" type="presParOf" srcId="{404CC4C8-8603-49EA-BD37-03E515D4E700}" destId="{C8909C9A-C322-47D7-BD0A-89CFAD141532}" srcOrd="2" destOrd="0" presId="urn:microsoft.com/office/officeart/2016/7/layout/LinearArrowProcessNumbered"/>
    <dgm:cxn modelId="{08BA65B3-813E-476A-A32F-9697621DD48B}" type="presParOf" srcId="{404CC4C8-8603-49EA-BD37-03E515D4E700}" destId="{88E16B78-989D-41BF-AC20-730E3F5A91FB}" srcOrd="3" destOrd="0" presId="urn:microsoft.com/office/officeart/2016/7/layout/LinearArrowProcessNumbered"/>
    <dgm:cxn modelId="{873A6B0E-9F13-4568-9740-3DF1035AA8A3}" type="presParOf" srcId="{910C0DB4-5FC8-427D-AF0D-2D1CD59A060E}" destId="{878BAEBF-31BC-4464-99CE-B80701FF10F8}" srcOrd="2" destOrd="0" presId="urn:microsoft.com/office/officeart/2016/7/layout/LinearArrowProcessNumbered"/>
    <dgm:cxn modelId="{283E1081-9479-43C2-87B9-76A31925781A}" type="presParOf" srcId="{D6856935-47A4-46F9-B68B-0694F21DF5C7}" destId="{CC6C29C3-E2B8-457A-BA94-2F893A142A80}" srcOrd="5" destOrd="0" presId="urn:microsoft.com/office/officeart/2016/7/layout/LinearArrowProcessNumbered"/>
    <dgm:cxn modelId="{1C87891A-790C-498A-92ED-CA55898F404F}" type="presParOf" srcId="{D6856935-47A4-46F9-B68B-0694F21DF5C7}" destId="{865E6680-9B15-40C7-B11F-E7C75EB3D992}" srcOrd="6" destOrd="0" presId="urn:microsoft.com/office/officeart/2016/7/layout/LinearArrowProcessNumbered"/>
    <dgm:cxn modelId="{542DA799-42C5-4000-A3CF-4E9220D9C2EA}" type="presParOf" srcId="{865E6680-9B15-40C7-B11F-E7C75EB3D992}" destId="{81760982-4908-4F9F-A8F6-758FF14ACC82}" srcOrd="0" destOrd="0" presId="urn:microsoft.com/office/officeart/2016/7/layout/LinearArrowProcessNumbered"/>
    <dgm:cxn modelId="{932120EE-73D4-4E4A-B051-7FFC89CFC880}" type="presParOf" srcId="{865E6680-9B15-40C7-B11F-E7C75EB3D992}" destId="{36C4C428-2AFC-436B-8CC4-76E51061D45C}" srcOrd="1" destOrd="0" presId="urn:microsoft.com/office/officeart/2016/7/layout/LinearArrowProcessNumbered"/>
    <dgm:cxn modelId="{8458D586-2D5B-49D4-80A6-261D3C853990}" type="presParOf" srcId="{36C4C428-2AFC-436B-8CC4-76E51061D45C}" destId="{D9D0AD8A-F402-4C98-8B7A-83C9B128353F}" srcOrd="0" destOrd="0" presId="urn:microsoft.com/office/officeart/2016/7/layout/LinearArrowProcessNumbered"/>
    <dgm:cxn modelId="{A59A5C8F-7C7B-48FB-8172-AFBD137DB8B0}" type="presParOf" srcId="{36C4C428-2AFC-436B-8CC4-76E51061D45C}" destId="{4B0285D1-0A39-497E-8CB3-FE0D9C8151FF}" srcOrd="1" destOrd="0" presId="urn:microsoft.com/office/officeart/2016/7/layout/LinearArrowProcessNumbered"/>
    <dgm:cxn modelId="{7D0A86C3-4077-4530-88B7-6E14BC78F7B7}" type="presParOf" srcId="{36C4C428-2AFC-436B-8CC4-76E51061D45C}" destId="{85749C07-29C9-47B6-BFEF-7A2AEBB08028}" srcOrd="2" destOrd="0" presId="urn:microsoft.com/office/officeart/2016/7/layout/LinearArrowProcessNumbered"/>
    <dgm:cxn modelId="{D6E9296E-D558-48CA-A796-F6D74A8F6420}" type="presParOf" srcId="{36C4C428-2AFC-436B-8CC4-76E51061D45C}" destId="{BD6000C4-464A-4F04-B1F6-C1452007AEAC}" srcOrd="3" destOrd="0" presId="urn:microsoft.com/office/officeart/2016/7/layout/LinearArrowProcessNumbered"/>
    <dgm:cxn modelId="{F9BD608D-35C3-411A-9085-EB45585667F6}" type="presParOf" srcId="{865E6680-9B15-40C7-B11F-E7C75EB3D992}" destId="{2EBC93FC-BAA2-4F3C-B798-2C28758D05B8}" srcOrd="2" destOrd="0" presId="urn:microsoft.com/office/officeart/2016/7/layout/LinearArrowProcessNumbered"/>
    <dgm:cxn modelId="{81B5D28D-BDC7-4AFC-9238-5A059E5F15CD}" type="presParOf" srcId="{D6856935-47A4-46F9-B68B-0694F21DF5C7}" destId="{229D4EAD-4E76-4844-AB66-6D8A181256C8}" srcOrd="7" destOrd="0" presId="urn:microsoft.com/office/officeart/2016/7/layout/LinearArrowProcessNumbered"/>
    <dgm:cxn modelId="{570AA878-7414-4E16-9623-CBD93A4028C9}" type="presParOf" srcId="{D6856935-47A4-46F9-B68B-0694F21DF5C7}" destId="{CDF5B7A9-B9E1-41FF-8B14-E1132A55A549}" srcOrd="8" destOrd="0" presId="urn:microsoft.com/office/officeart/2016/7/layout/LinearArrowProcessNumbered"/>
    <dgm:cxn modelId="{B1928221-0D5F-4136-8739-E1E7F0F9FC39}" type="presParOf" srcId="{CDF5B7A9-B9E1-41FF-8B14-E1132A55A549}" destId="{FEF25811-3A92-4B36-9818-99F4024B4A32}" srcOrd="0" destOrd="0" presId="urn:microsoft.com/office/officeart/2016/7/layout/LinearArrowProcessNumbered"/>
    <dgm:cxn modelId="{6BB2B053-ABF8-4515-8121-B557E810C356}" type="presParOf" srcId="{CDF5B7A9-B9E1-41FF-8B14-E1132A55A549}" destId="{18F4770C-15B0-43D7-A8E9-E50C4288C101}" srcOrd="1" destOrd="0" presId="urn:microsoft.com/office/officeart/2016/7/layout/LinearArrowProcessNumbered"/>
    <dgm:cxn modelId="{B0F53C30-9A45-454B-9F71-C8E522FB2C82}" type="presParOf" srcId="{18F4770C-15B0-43D7-A8E9-E50C4288C101}" destId="{275EA9B5-5BF2-43BA-A073-E91197CE676E}" srcOrd="0" destOrd="0" presId="urn:microsoft.com/office/officeart/2016/7/layout/LinearArrowProcessNumbered"/>
    <dgm:cxn modelId="{220080FE-550F-4E5D-A405-85643EE41087}" type="presParOf" srcId="{18F4770C-15B0-43D7-A8E9-E50C4288C101}" destId="{7F4D05BF-FDC2-41E9-8140-70836EE11D19}" srcOrd="1" destOrd="0" presId="urn:microsoft.com/office/officeart/2016/7/layout/LinearArrowProcessNumbered"/>
    <dgm:cxn modelId="{033E8D71-B895-43B4-8EA6-8471DF72BF73}" type="presParOf" srcId="{18F4770C-15B0-43D7-A8E9-E50C4288C101}" destId="{80F2D627-AE21-4C85-8FFC-A31740FBE17E}" srcOrd="2" destOrd="0" presId="urn:microsoft.com/office/officeart/2016/7/layout/LinearArrowProcessNumbered"/>
    <dgm:cxn modelId="{2B76D795-6E5D-44EB-A2A4-0157C0703092}" type="presParOf" srcId="{18F4770C-15B0-43D7-A8E9-E50C4288C101}" destId="{71E4751E-F977-4558-8C7D-A9FD1280324C}" srcOrd="3" destOrd="0" presId="urn:microsoft.com/office/officeart/2016/7/layout/LinearArrowProcessNumbered"/>
    <dgm:cxn modelId="{07B2C9CA-22F3-4430-960A-ECAA36F2906E}" type="presParOf" srcId="{CDF5B7A9-B9E1-41FF-8B14-E1132A55A549}" destId="{6759BF5A-D159-4973-95E5-A19C481D70D1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6BDBBB-8740-436A-A1E3-94DC132C49E6}" type="doc">
      <dgm:prSet loTypeId="urn:microsoft.com/office/officeart/2018/2/layout/IconVerticalSolidList" loCatId="icon" qsTypeId="urn:microsoft.com/office/officeart/2005/8/quickstyle/simple1#17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63E4F19-7931-4453-946D-8FC6B85BBE67}">
      <dgm:prSet/>
      <dgm:spPr/>
      <dgm:t>
        <a:bodyPr/>
        <a:lstStyle/>
        <a:p>
          <a:r>
            <a:rPr lang="en-US" dirty="0"/>
            <a:t>Employee self-service systems can support routine workplace tasks and improve access to information [1].</a:t>
          </a:r>
        </a:p>
      </dgm:t>
    </dgm:pt>
    <dgm:pt modelId="{6AF84A0E-66EA-49A5-9088-F03FC76571F6}" type="parTrans" cxnId="{89CAC672-CB13-4027-AFE4-FE8744F308DA}">
      <dgm:prSet/>
      <dgm:spPr/>
      <dgm:t>
        <a:bodyPr/>
        <a:lstStyle/>
        <a:p>
          <a:endParaRPr lang="en-US"/>
        </a:p>
      </dgm:t>
    </dgm:pt>
    <dgm:pt modelId="{D0195870-6010-43AA-A710-4802DD79CFB6}" type="sibTrans" cxnId="{89CAC672-CB13-4027-AFE4-FE8744F308DA}">
      <dgm:prSet/>
      <dgm:spPr/>
      <dgm:t>
        <a:bodyPr/>
        <a:lstStyle/>
        <a:p>
          <a:endParaRPr lang="en-US"/>
        </a:p>
      </dgm:t>
    </dgm:pt>
    <dgm:pt modelId="{3DED6D21-1120-4E6C-BF3A-D55ADB9C5081}">
      <dgm:prSet/>
      <dgm:spPr/>
      <dgm:t>
        <a:bodyPr/>
        <a:lstStyle/>
        <a:p>
          <a:r>
            <a:rPr lang="en-US" dirty="0"/>
            <a:t>Role-based access control restricts system functions according to user permissions and supports protection of sensitive information [2].</a:t>
          </a:r>
        </a:p>
      </dgm:t>
    </dgm:pt>
    <dgm:pt modelId="{4E463F48-A0C1-4AC5-8A2C-73BC2494EDA9}" type="parTrans" cxnId="{4F51DDD8-1CA4-47E2-97EC-A2CB40F82F64}">
      <dgm:prSet/>
      <dgm:spPr/>
      <dgm:t>
        <a:bodyPr/>
        <a:lstStyle/>
        <a:p>
          <a:endParaRPr lang="en-US"/>
        </a:p>
      </dgm:t>
    </dgm:pt>
    <dgm:pt modelId="{0EAEC672-B841-41AD-8872-2BDED98252F1}" type="sibTrans" cxnId="{4F51DDD8-1CA4-47E2-97EC-A2CB40F82F64}">
      <dgm:prSet/>
      <dgm:spPr/>
      <dgm:t>
        <a:bodyPr/>
        <a:lstStyle/>
        <a:p>
          <a:endParaRPr lang="en-US"/>
        </a:p>
      </dgm:t>
    </dgm:pt>
    <dgm:pt modelId="{DF544604-67B1-48A3-8F16-702F5222DB85}">
      <dgm:prSet/>
      <dgm:spPr/>
      <dgm:t>
        <a:bodyPr/>
        <a:lstStyle/>
        <a:p>
          <a:r>
            <a:rPr lang="en-US" dirty="0"/>
            <a:t>AI chatbots can support routine employee enquiries, but privacy, accuracy and trust must be considered [3].</a:t>
          </a:r>
        </a:p>
      </dgm:t>
    </dgm:pt>
    <dgm:pt modelId="{5D18C74C-2E82-46AF-A7B1-F46793808D32}" type="parTrans" cxnId="{E70503B5-0429-47B2-9CF1-86ED1D016C0C}">
      <dgm:prSet/>
      <dgm:spPr/>
      <dgm:t>
        <a:bodyPr/>
        <a:lstStyle/>
        <a:p>
          <a:endParaRPr lang="en-US"/>
        </a:p>
      </dgm:t>
    </dgm:pt>
    <dgm:pt modelId="{45E92396-5DB6-494A-88DF-7EBA513BACA6}" type="sibTrans" cxnId="{E70503B5-0429-47B2-9CF1-86ED1D016C0C}">
      <dgm:prSet/>
      <dgm:spPr/>
      <dgm:t>
        <a:bodyPr/>
        <a:lstStyle/>
        <a:p>
          <a:endParaRPr lang="en-US"/>
        </a:p>
      </dgm:t>
    </dgm:pt>
    <dgm:pt modelId="{6904CBBD-9C77-4291-A5DD-EB176FD772D0}">
      <dgm:prSet/>
      <dgm:spPr/>
      <dgm:t>
        <a:bodyPr/>
        <a:lstStyle/>
        <a:p>
          <a:r>
            <a:rPr lang="en-US" dirty="0"/>
            <a:t>Research gap identified in the proposal: limited integration of employee self-service, attendance, RBAC and AI-assisted support within one workplace management application.</a:t>
          </a:r>
        </a:p>
      </dgm:t>
    </dgm:pt>
    <dgm:pt modelId="{C91AD66A-1849-4098-9D20-D2CBD4F31C3C}" type="parTrans" cxnId="{0C960B17-84DF-4808-AF52-76CF449000E7}">
      <dgm:prSet/>
      <dgm:spPr/>
      <dgm:t>
        <a:bodyPr/>
        <a:lstStyle/>
        <a:p>
          <a:endParaRPr lang="en-US"/>
        </a:p>
      </dgm:t>
    </dgm:pt>
    <dgm:pt modelId="{35572F56-C3F8-458A-8EB8-E7934E05FBC9}" type="sibTrans" cxnId="{0C960B17-84DF-4808-AF52-76CF449000E7}">
      <dgm:prSet/>
      <dgm:spPr/>
      <dgm:t>
        <a:bodyPr/>
        <a:lstStyle/>
        <a:p>
          <a:endParaRPr lang="en-US"/>
        </a:p>
      </dgm:t>
    </dgm:pt>
    <dgm:pt modelId="{1E487355-1A88-4E52-8C7D-C9B787123BC7}" type="pres">
      <dgm:prSet presAssocID="{AC6BDBBB-8740-436A-A1E3-94DC132C49E6}" presName="root" presStyleCnt="0">
        <dgm:presLayoutVars>
          <dgm:dir/>
          <dgm:resizeHandles val="exact"/>
        </dgm:presLayoutVars>
      </dgm:prSet>
      <dgm:spPr/>
    </dgm:pt>
    <dgm:pt modelId="{8C465254-20AB-4DD5-BA1E-955D435F8A85}" type="pres">
      <dgm:prSet presAssocID="{863E4F19-7931-4453-946D-8FC6B85BBE67}" presName="compNode" presStyleCnt="0"/>
      <dgm:spPr/>
    </dgm:pt>
    <dgm:pt modelId="{FF4269A6-CDF6-4C7D-972D-ADE6227B1000}" type="pres">
      <dgm:prSet presAssocID="{863E4F19-7931-4453-946D-8FC6B85BBE67}" presName="bgRect" presStyleLbl="bgShp" presStyleIdx="0" presStyleCnt="4"/>
      <dgm:spPr/>
    </dgm:pt>
    <dgm:pt modelId="{D81F743A-38C4-4E51-8686-115EBF791FFE}" type="pres">
      <dgm:prSet presAssocID="{863E4F19-7931-4453-946D-8FC6B85BBE6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7F3BE52-0302-4722-B025-5A8043C3606D}" type="pres">
      <dgm:prSet presAssocID="{863E4F19-7931-4453-946D-8FC6B85BBE67}" presName="spaceRect" presStyleCnt="0"/>
      <dgm:spPr/>
    </dgm:pt>
    <dgm:pt modelId="{DD8AB908-44F1-44AE-BBC2-598254F412E9}" type="pres">
      <dgm:prSet presAssocID="{863E4F19-7931-4453-946D-8FC6B85BBE67}" presName="parTx" presStyleLbl="revTx" presStyleIdx="0" presStyleCnt="4">
        <dgm:presLayoutVars>
          <dgm:chMax val="0"/>
          <dgm:chPref val="0"/>
        </dgm:presLayoutVars>
      </dgm:prSet>
      <dgm:spPr/>
    </dgm:pt>
    <dgm:pt modelId="{6A44A523-381A-47E1-BC9F-42D9426BCDC6}" type="pres">
      <dgm:prSet presAssocID="{D0195870-6010-43AA-A710-4802DD79CFB6}" presName="sibTrans" presStyleCnt="0"/>
      <dgm:spPr/>
    </dgm:pt>
    <dgm:pt modelId="{9804211E-0593-4BCF-AEBA-8D5D5C4EE23E}" type="pres">
      <dgm:prSet presAssocID="{3DED6D21-1120-4E6C-BF3A-D55ADB9C5081}" presName="compNode" presStyleCnt="0"/>
      <dgm:spPr/>
    </dgm:pt>
    <dgm:pt modelId="{584D4145-65F2-47CB-9805-136C2DE1515D}" type="pres">
      <dgm:prSet presAssocID="{3DED6D21-1120-4E6C-BF3A-D55ADB9C5081}" presName="bgRect" presStyleLbl="bgShp" presStyleIdx="1" presStyleCnt="4"/>
      <dgm:spPr/>
    </dgm:pt>
    <dgm:pt modelId="{E0794CC7-31E2-4402-8AC3-45063AFFDA37}" type="pres">
      <dgm:prSet presAssocID="{3DED6D21-1120-4E6C-BF3A-D55ADB9C508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C9BE48D4-FC12-4532-A647-E77305D56073}" type="pres">
      <dgm:prSet presAssocID="{3DED6D21-1120-4E6C-BF3A-D55ADB9C5081}" presName="spaceRect" presStyleCnt="0"/>
      <dgm:spPr/>
    </dgm:pt>
    <dgm:pt modelId="{F2BE69DD-1742-4EDF-9A6A-2A4A7BD50941}" type="pres">
      <dgm:prSet presAssocID="{3DED6D21-1120-4E6C-BF3A-D55ADB9C5081}" presName="parTx" presStyleLbl="revTx" presStyleIdx="1" presStyleCnt="4">
        <dgm:presLayoutVars>
          <dgm:chMax val="0"/>
          <dgm:chPref val="0"/>
        </dgm:presLayoutVars>
      </dgm:prSet>
      <dgm:spPr/>
    </dgm:pt>
    <dgm:pt modelId="{ECB0EFF3-5586-4FCD-ACF9-58813085518A}" type="pres">
      <dgm:prSet presAssocID="{0EAEC672-B841-41AD-8872-2BDED98252F1}" presName="sibTrans" presStyleCnt="0"/>
      <dgm:spPr/>
    </dgm:pt>
    <dgm:pt modelId="{9CBD8756-AD8D-4E67-B65E-55BDC9B9D2E7}" type="pres">
      <dgm:prSet presAssocID="{DF544604-67B1-48A3-8F16-702F5222DB85}" presName="compNode" presStyleCnt="0"/>
      <dgm:spPr/>
    </dgm:pt>
    <dgm:pt modelId="{6070A3DF-3A0A-4216-8F4D-89373CE97B6F}" type="pres">
      <dgm:prSet presAssocID="{DF544604-67B1-48A3-8F16-702F5222DB85}" presName="bgRect" presStyleLbl="bgShp" presStyleIdx="2" presStyleCnt="4"/>
      <dgm:spPr/>
    </dgm:pt>
    <dgm:pt modelId="{C75600E0-AAD8-41EB-AEEC-C31ED40DA59B}" type="pres">
      <dgm:prSet presAssocID="{DF544604-67B1-48A3-8F16-702F5222DB8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9901668F-49F4-426F-A09C-27D151BEE4DC}" type="pres">
      <dgm:prSet presAssocID="{DF544604-67B1-48A3-8F16-702F5222DB85}" presName="spaceRect" presStyleCnt="0"/>
      <dgm:spPr/>
    </dgm:pt>
    <dgm:pt modelId="{C902A8F5-7396-4544-96DC-887FCBF3FFA9}" type="pres">
      <dgm:prSet presAssocID="{DF544604-67B1-48A3-8F16-702F5222DB85}" presName="parTx" presStyleLbl="revTx" presStyleIdx="2" presStyleCnt="4">
        <dgm:presLayoutVars>
          <dgm:chMax val="0"/>
          <dgm:chPref val="0"/>
        </dgm:presLayoutVars>
      </dgm:prSet>
      <dgm:spPr/>
    </dgm:pt>
    <dgm:pt modelId="{88EC580E-0982-492E-BD21-8D3A860C4454}" type="pres">
      <dgm:prSet presAssocID="{45E92396-5DB6-494A-88DF-7EBA513BACA6}" presName="sibTrans" presStyleCnt="0"/>
      <dgm:spPr/>
    </dgm:pt>
    <dgm:pt modelId="{07CE30D3-E263-466A-AA38-9F953C55420B}" type="pres">
      <dgm:prSet presAssocID="{6904CBBD-9C77-4291-A5DD-EB176FD772D0}" presName="compNode" presStyleCnt="0"/>
      <dgm:spPr/>
    </dgm:pt>
    <dgm:pt modelId="{4C0FAE7A-F8A1-4063-9FC3-0CDA6989E4AF}" type="pres">
      <dgm:prSet presAssocID="{6904CBBD-9C77-4291-A5DD-EB176FD772D0}" presName="bgRect" presStyleLbl="bgShp" presStyleIdx="3" presStyleCnt="4"/>
      <dgm:spPr/>
    </dgm:pt>
    <dgm:pt modelId="{F9EB0AE7-69F1-4645-967C-82A76CD61965}" type="pres">
      <dgm:prSet presAssocID="{6904CBBD-9C77-4291-A5DD-EB176FD772D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3BB3AC6E-1402-440E-B92F-083ACDCE796F}" type="pres">
      <dgm:prSet presAssocID="{6904CBBD-9C77-4291-A5DD-EB176FD772D0}" presName="spaceRect" presStyleCnt="0"/>
      <dgm:spPr/>
    </dgm:pt>
    <dgm:pt modelId="{EFC35A8C-58F2-48B9-8124-FE4BAF4E3447}" type="pres">
      <dgm:prSet presAssocID="{6904CBBD-9C77-4291-A5DD-EB176FD772D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C960B17-84DF-4808-AF52-76CF449000E7}" srcId="{AC6BDBBB-8740-436A-A1E3-94DC132C49E6}" destId="{6904CBBD-9C77-4291-A5DD-EB176FD772D0}" srcOrd="3" destOrd="0" parTransId="{C91AD66A-1849-4098-9D20-D2CBD4F31C3C}" sibTransId="{35572F56-C3F8-458A-8EB8-E7934E05FBC9}"/>
    <dgm:cxn modelId="{52708B3C-DDD1-48FD-840B-871C247015DE}" type="presOf" srcId="{AC6BDBBB-8740-436A-A1E3-94DC132C49E6}" destId="{1E487355-1A88-4E52-8C7D-C9B787123BC7}" srcOrd="0" destOrd="0" presId="urn:microsoft.com/office/officeart/2018/2/layout/IconVerticalSolidList"/>
    <dgm:cxn modelId="{3742D160-4405-471E-936F-906FCE1A9421}" type="presOf" srcId="{3DED6D21-1120-4E6C-BF3A-D55ADB9C5081}" destId="{F2BE69DD-1742-4EDF-9A6A-2A4A7BD50941}" srcOrd="0" destOrd="0" presId="urn:microsoft.com/office/officeart/2018/2/layout/IconVerticalSolidList"/>
    <dgm:cxn modelId="{89CAC672-CB13-4027-AFE4-FE8744F308DA}" srcId="{AC6BDBBB-8740-436A-A1E3-94DC132C49E6}" destId="{863E4F19-7931-4453-946D-8FC6B85BBE67}" srcOrd="0" destOrd="0" parTransId="{6AF84A0E-66EA-49A5-9088-F03FC76571F6}" sibTransId="{D0195870-6010-43AA-A710-4802DD79CFB6}"/>
    <dgm:cxn modelId="{5AB97AB0-BA69-4A57-8203-D06184FCC351}" type="presOf" srcId="{863E4F19-7931-4453-946D-8FC6B85BBE67}" destId="{DD8AB908-44F1-44AE-BBC2-598254F412E9}" srcOrd="0" destOrd="0" presId="urn:microsoft.com/office/officeart/2018/2/layout/IconVerticalSolidList"/>
    <dgm:cxn modelId="{E70503B5-0429-47B2-9CF1-86ED1D016C0C}" srcId="{AC6BDBBB-8740-436A-A1E3-94DC132C49E6}" destId="{DF544604-67B1-48A3-8F16-702F5222DB85}" srcOrd="2" destOrd="0" parTransId="{5D18C74C-2E82-46AF-A7B1-F46793808D32}" sibTransId="{45E92396-5DB6-494A-88DF-7EBA513BACA6}"/>
    <dgm:cxn modelId="{641F4EC5-6D4C-41E7-A813-5661396D63EB}" type="presOf" srcId="{DF544604-67B1-48A3-8F16-702F5222DB85}" destId="{C902A8F5-7396-4544-96DC-887FCBF3FFA9}" srcOrd="0" destOrd="0" presId="urn:microsoft.com/office/officeart/2018/2/layout/IconVerticalSolidList"/>
    <dgm:cxn modelId="{4773B1CE-BB35-41E2-ADA5-451D5F22243A}" type="presOf" srcId="{6904CBBD-9C77-4291-A5DD-EB176FD772D0}" destId="{EFC35A8C-58F2-48B9-8124-FE4BAF4E3447}" srcOrd="0" destOrd="0" presId="urn:microsoft.com/office/officeart/2018/2/layout/IconVerticalSolidList"/>
    <dgm:cxn modelId="{4F51DDD8-1CA4-47E2-97EC-A2CB40F82F64}" srcId="{AC6BDBBB-8740-436A-A1E3-94DC132C49E6}" destId="{3DED6D21-1120-4E6C-BF3A-D55ADB9C5081}" srcOrd="1" destOrd="0" parTransId="{4E463F48-A0C1-4AC5-8A2C-73BC2494EDA9}" sibTransId="{0EAEC672-B841-41AD-8872-2BDED98252F1}"/>
    <dgm:cxn modelId="{D4582056-1C56-4140-B2F5-62DB461FD11D}" type="presParOf" srcId="{1E487355-1A88-4E52-8C7D-C9B787123BC7}" destId="{8C465254-20AB-4DD5-BA1E-955D435F8A85}" srcOrd="0" destOrd="0" presId="urn:microsoft.com/office/officeart/2018/2/layout/IconVerticalSolidList"/>
    <dgm:cxn modelId="{BC4DE1F6-2399-482A-A8A5-F6B52A2D87E7}" type="presParOf" srcId="{8C465254-20AB-4DD5-BA1E-955D435F8A85}" destId="{FF4269A6-CDF6-4C7D-972D-ADE6227B1000}" srcOrd="0" destOrd="0" presId="urn:microsoft.com/office/officeart/2018/2/layout/IconVerticalSolidList"/>
    <dgm:cxn modelId="{C250435A-F69A-485D-8B9E-10467DD350C4}" type="presParOf" srcId="{8C465254-20AB-4DD5-BA1E-955D435F8A85}" destId="{D81F743A-38C4-4E51-8686-115EBF791FFE}" srcOrd="1" destOrd="0" presId="urn:microsoft.com/office/officeart/2018/2/layout/IconVerticalSolidList"/>
    <dgm:cxn modelId="{FAC9688B-336F-4700-9212-15938862D820}" type="presParOf" srcId="{8C465254-20AB-4DD5-BA1E-955D435F8A85}" destId="{D7F3BE52-0302-4722-B025-5A8043C3606D}" srcOrd="2" destOrd="0" presId="urn:microsoft.com/office/officeart/2018/2/layout/IconVerticalSolidList"/>
    <dgm:cxn modelId="{8B06D48C-6BE7-40CC-95F9-51E5A0EB414F}" type="presParOf" srcId="{8C465254-20AB-4DD5-BA1E-955D435F8A85}" destId="{DD8AB908-44F1-44AE-BBC2-598254F412E9}" srcOrd="3" destOrd="0" presId="urn:microsoft.com/office/officeart/2018/2/layout/IconVerticalSolidList"/>
    <dgm:cxn modelId="{27A06B1E-F40A-4B74-9C3E-B54448DFAB85}" type="presParOf" srcId="{1E487355-1A88-4E52-8C7D-C9B787123BC7}" destId="{6A44A523-381A-47E1-BC9F-42D9426BCDC6}" srcOrd="1" destOrd="0" presId="urn:microsoft.com/office/officeart/2018/2/layout/IconVerticalSolidList"/>
    <dgm:cxn modelId="{2583CD7D-4228-40DE-8A86-AE17148C1E2D}" type="presParOf" srcId="{1E487355-1A88-4E52-8C7D-C9B787123BC7}" destId="{9804211E-0593-4BCF-AEBA-8D5D5C4EE23E}" srcOrd="2" destOrd="0" presId="urn:microsoft.com/office/officeart/2018/2/layout/IconVerticalSolidList"/>
    <dgm:cxn modelId="{7CCCBC51-88CA-46B9-9CF1-BECDBFC79CDB}" type="presParOf" srcId="{9804211E-0593-4BCF-AEBA-8D5D5C4EE23E}" destId="{584D4145-65F2-47CB-9805-136C2DE1515D}" srcOrd="0" destOrd="0" presId="urn:microsoft.com/office/officeart/2018/2/layout/IconVerticalSolidList"/>
    <dgm:cxn modelId="{5EC8EF8F-F92A-4865-B1F4-167DB9BE78F1}" type="presParOf" srcId="{9804211E-0593-4BCF-AEBA-8D5D5C4EE23E}" destId="{E0794CC7-31E2-4402-8AC3-45063AFFDA37}" srcOrd="1" destOrd="0" presId="urn:microsoft.com/office/officeart/2018/2/layout/IconVerticalSolidList"/>
    <dgm:cxn modelId="{B95A9165-C81A-465C-A6F8-541DC3B25C52}" type="presParOf" srcId="{9804211E-0593-4BCF-AEBA-8D5D5C4EE23E}" destId="{C9BE48D4-FC12-4532-A647-E77305D56073}" srcOrd="2" destOrd="0" presId="urn:microsoft.com/office/officeart/2018/2/layout/IconVerticalSolidList"/>
    <dgm:cxn modelId="{D935DD2A-AB4B-42B6-927C-98EF7FA0B557}" type="presParOf" srcId="{9804211E-0593-4BCF-AEBA-8D5D5C4EE23E}" destId="{F2BE69DD-1742-4EDF-9A6A-2A4A7BD50941}" srcOrd="3" destOrd="0" presId="urn:microsoft.com/office/officeart/2018/2/layout/IconVerticalSolidList"/>
    <dgm:cxn modelId="{3861F71A-8272-4F30-B3C8-C0C0AD6F5C46}" type="presParOf" srcId="{1E487355-1A88-4E52-8C7D-C9B787123BC7}" destId="{ECB0EFF3-5586-4FCD-ACF9-58813085518A}" srcOrd="3" destOrd="0" presId="urn:microsoft.com/office/officeart/2018/2/layout/IconVerticalSolidList"/>
    <dgm:cxn modelId="{A59196F8-F261-47CC-AEF8-0C7C2CABFE99}" type="presParOf" srcId="{1E487355-1A88-4E52-8C7D-C9B787123BC7}" destId="{9CBD8756-AD8D-4E67-B65E-55BDC9B9D2E7}" srcOrd="4" destOrd="0" presId="urn:microsoft.com/office/officeart/2018/2/layout/IconVerticalSolidList"/>
    <dgm:cxn modelId="{A6B0959E-DBBD-41C8-A471-A99995002491}" type="presParOf" srcId="{9CBD8756-AD8D-4E67-B65E-55BDC9B9D2E7}" destId="{6070A3DF-3A0A-4216-8F4D-89373CE97B6F}" srcOrd="0" destOrd="0" presId="urn:microsoft.com/office/officeart/2018/2/layout/IconVerticalSolidList"/>
    <dgm:cxn modelId="{888CAB86-02F7-4F6E-A0D8-E651AFE301B0}" type="presParOf" srcId="{9CBD8756-AD8D-4E67-B65E-55BDC9B9D2E7}" destId="{C75600E0-AAD8-41EB-AEEC-C31ED40DA59B}" srcOrd="1" destOrd="0" presId="urn:microsoft.com/office/officeart/2018/2/layout/IconVerticalSolidList"/>
    <dgm:cxn modelId="{32694564-2F72-48AF-B761-E05ED94DF8E2}" type="presParOf" srcId="{9CBD8756-AD8D-4E67-B65E-55BDC9B9D2E7}" destId="{9901668F-49F4-426F-A09C-27D151BEE4DC}" srcOrd="2" destOrd="0" presId="urn:microsoft.com/office/officeart/2018/2/layout/IconVerticalSolidList"/>
    <dgm:cxn modelId="{30FDF401-EEFC-4C2C-BCD4-7844AE37108D}" type="presParOf" srcId="{9CBD8756-AD8D-4E67-B65E-55BDC9B9D2E7}" destId="{C902A8F5-7396-4544-96DC-887FCBF3FFA9}" srcOrd="3" destOrd="0" presId="urn:microsoft.com/office/officeart/2018/2/layout/IconVerticalSolidList"/>
    <dgm:cxn modelId="{293EA143-524F-481A-A7F3-8CB876AD7620}" type="presParOf" srcId="{1E487355-1A88-4E52-8C7D-C9B787123BC7}" destId="{88EC580E-0982-492E-BD21-8D3A860C4454}" srcOrd="5" destOrd="0" presId="urn:microsoft.com/office/officeart/2018/2/layout/IconVerticalSolidList"/>
    <dgm:cxn modelId="{6BFBCC37-6EC8-4850-ACE1-90B965A44FBC}" type="presParOf" srcId="{1E487355-1A88-4E52-8C7D-C9B787123BC7}" destId="{07CE30D3-E263-466A-AA38-9F953C55420B}" srcOrd="6" destOrd="0" presId="urn:microsoft.com/office/officeart/2018/2/layout/IconVerticalSolidList"/>
    <dgm:cxn modelId="{256D5E6E-AEE3-4248-987F-43AB6210C8C5}" type="presParOf" srcId="{07CE30D3-E263-466A-AA38-9F953C55420B}" destId="{4C0FAE7A-F8A1-4063-9FC3-0CDA6989E4AF}" srcOrd="0" destOrd="0" presId="urn:microsoft.com/office/officeart/2018/2/layout/IconVerticalSolidList"/>
    <dgm:cxn modelId="{BF6FC758-095C-4119-B8C8-6D63A0E2AAE0}" type="presParOf" srcId="{07CE30D3-E263-466A-AA38-9F953C55420B}" destId="{F9EB0AE7-69F1-4645-967C-82A76CD61965}" srcOrd="1" destOrd="0" presId="urn:microsoft.com/office/officeart/2018/2/layout/IconVerticalSolidList"/>
    <dgm:cxn modelId="{51C4EB44-06EE-4A36-829E-2A4CF4CDF1E5}" type="presParOf" srcId="{07CE30D3-E263-466A-AA38-9F953C55420B}" destId="{3BB3AC6E-1402-440E-B92F-083ACDCE796F}" srcOrd="2" destOrd="0" presId="urn:microsoft.com/office/officeart/2018/2/layout/IconVerticalSolidList"/>
    <dgm:cxn modelId="{35C7D797-ECC4-4DCC-8250-76B8B912889D}" type="presParOf" srcId="{07CE30D3-E263-466A-AA38-9F953C55420B}" destId="{EFC35A8C-58F2-48B9-8124-FE4BAF4E34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18863F-0769-4F70-89E1-4782249A8EFC}" type="doc">
      <dgm:prSet loTypeId="urn:microsoft.com/office/officeart/2016/7/layout/LinearBlockProcessNumbered" loCatId="process" qsTypeId="urn:microsoft.com/office/officeart/2005/8/quickstyle/simple1#28" qsCatId="simple" csTypeId="urn:microsoft.com/office/officeart/2005/8/colors/colorful1#7" csCatId="colorful" phldr="1"/>
      <dgm:spPr/>
      <dgm:t>
        <a:bodyPr/>
        <a:lstStyle/>
        <a:p>
          <a:endParaRPr lang="en-US"/>
        </a:p>
      </dgm:t>
    </dgm:pt>
    <dgm:pt modelId="{7EB3BEAF-6D56-4FAE-B705-094CB1B89C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Why Agile?</a:t>
          </a:r>
          <a:r>
            <a:rPr lang="en-GB" dirty="0"/>
            <a:t> It allows each system feature to be developed, tested and improved incrementally before moving to the next stage.</a:t>
          </a:r>
          <a:endParaRPr lang="en-US" dirty="0"/>
        </a:p>
      </dgm:t>
    </dgm:pt>
    <dgm:pt modelId="{7514BE4B-BCE0-4C8B-A0A2-A439F871D650}" type="parTrans" cxnId="{951D5DE9-357D-4710-9B12-CCBFCD618B84}">
      <dgm:prSet/>
      <dgm:spPr/>
      <dgm:t>
        <a:bodyPr/>
        <a:lstStyle/>
        <a:p>
          <a:endParaRPr lang="en-US"/>
        </a:p>
      </dgm:t>
    </dgm:pt>
    <dgm:pt modelId="{8FE03F20-5F70-447B-96EC-2CA4A1470AAD}" type="sibTrans" cxnId="{951D5DE9-357D-4710-9B12-CCBFCD618B84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92CFCEBD-F2CA-4E67-96E8-F1F88888A0F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Each major feature can be designed, implemented and tested before progressing to the next.</a:t>
          </a:r>
        </a:p>
      </dgm:t>
    </dgm:pt>
    <dgm:pt modelId="{FD64139F-C153-4DC0-B6B7-D8A56759AB01}" type="parTrans" cxnId="{1DE04852-C641-456B-950E-349A5DE4151B}">
      <dgm:prSet/>
      <dgm:spPr/>
      <dgm:t>
        <a:bodyPr/>
        <a:lstStyle/>
        <a:p>
          <a:endParaRPr lang="en-US"/>
        </a:p>
      </dgm:t>
    </dgm:pt>
    <dgm:pt modelId="{5B9E7A1F-8E30-4CA4-8A3C-EE46C611779C}" type="sibTrans" cxnId="{1DE04852-C641-456B-950E-349A5DE4151B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6750290E-DB78-4170-B9DA-6D888CA418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approach also allows changes following supervisor feedback and technical findings.</a:t>
          </a:r>
        </a:p>
      </dgm:t>
    </dgm:pt>
    <dgm:pt modelId="{20B28366-A6FC-49E3-B821-79C8D3BDDBE2}" type="parTrans" cxnId="{5E1B9912-AD61-4804-AF58-A37CF60BB268}">
      <dgm:prSet/>
      <dgm:spPr/>
      <dgm:t>
        <a:bodyPr/>
        <a:lstStyle/>
        <a:p>
          <a:endParaRPr lang="en-US"/>
        </a:p>
      </dgm:t>
    </dgm:pt>
    <dgm:pt modelId="{C6FE7AEB-D15F-4807-BF40-0D3F157F54FE}" type="sibTrans" cxnId="{5E1B9912-AD61-4804-AF58-A37CF60BB268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5E4113E1-8C67-47DE-9951-83041E49C6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Current implementation sequence: authentication → roles → middleware → dashboards → workplace functional modules.</a:t>
          </a:r>
        </a:p>
      </dgm:t>
    </dgm:pt>
    <dgm:pt modelId="{5790734F-7028-439D-B09E-D11AF88F9B79}" type="parTrans" cxnId="{ADFFB491-0AAE-41FC-8A92-AC248D79A268}">
      <dgm:prSet/>
      <dgm:spPr/>
      <dgm:t>
        <a:bodyPr/>
        <a:lstStyle/>
        <a:p>
          <a:endParaRPr lang="en-US"/>
        </a:p>
      </dgm:t>
    </dgm:pt>
    <dgm:pt modelId="{03400499-BCF5-46F9-8CA6-5833418A70C7}" type="sibTrans" cxnId="{ADFFB491-0AAE-41FC-8A92-AC248D79A268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287F9593-515E-4071-9327-E1B2BEDF8A01}" type="pres">
      <dgm:prSet presAssocID="{3018863F-0769-4F70-89E1-4782249A8EFC}" presName="Name0" presStyleCnt="0">
        <dgm:presLayoutVars>
          <dgm:animLvl val="lvl"/>
          <dgm:resizeHandles val="exact"/>
        </dgm:presLayoutVars>
      </dgm:prSet>
      <dgm:spPr/>
    </dgm:pt>
    <dgm:pt modelId="{CB815627-8032-4046-89E9-D4F0D25993C1}" type="pres">
      <dgm:prSet presAssocID="{7EB3BEAF-6D56-4FAE-B705-094CB1B89C1B}" presName="compositeNode" presStyleCnt="0">
        <dgm:presLayoutVars>
          <dgm:bulletEnabled val="1"/>
        </dgm:presLayoutVars>
      </dgm:prSet>
      <dgm:spPr/>
    </dgm:pt>
    <dgm:pt modelId="{8845278A-7275-4F5F-AB25-C90378706EAD}" type="pres">
      <dgm:prSet presAssocID="{7EB3BEAF-6D56-4FAE-B705-094CB1B89C1B}" presName="bgRect" presStyleLbl="alignNode1" presStyleIdx="0" presStyleCnt="4"/>
      <dgm:spPr/>
    </dgm:pt>
    <dgm:pt modelId="{716E8063-1A30-4594-98A9-D0392E1FACBC}" type="pres">
      <dgm:prSet presAssocID="{8FE03F20-5F70-447B-96EC-2CA4A1470AAD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D6D32FFD-08C8-40F9-ABC0-655967FC4278}" type="pres">
      <dgm:prSet presAssocID="{7EB3BEAF-6D56-4FAE-B705-094CB1B89C1B}" presName="nodeRect" presStyleLbl="alignNode1" presStyleIdx="0" presStyleCnt="4">
        <dgm:presLayoutVars>
          <dgm:bulletEnabled val="1"/>
        </dgm:presLayoutVars>
      </dgm:prSet>
      <dgm:spPr/>
    </dgm:pt>
    <dgm:pt modelId="{5FD5E4AE-919F-4FE9-B23D-B204A6CE5D23}" type="pres">
      <dgm:prSet presAssocID="{8FE03F20-5F70-447B-96EC-2CA4A1470AAD}" presName="sibTrans" presStyleCnt="0"/>
      <dgm:spPr/>
    </dgm:pt>
    <dgm:pt modelId="{2E9E6187-0189-41BC-B2CF-67327AFF941A}" type="pres">
      <dgm:prSet presAssocID="{92CFCEBD-F2CA-4E67-96E8-F1F88888A0F9}" presName="compositeNode" presStyleCnt="0">
        <dgm:presLayoutVars>
          <dgm:bulletEnabled val="1"/>
        </dgm:presLayoutVars>
      </dgm:prSet>
      <dgm:spPr/>
    </dgm:pt>
    <dgm:pt modelId="{D8791AE9-97C9-4D01-872C-06475C334753}" type="pres">
      <dgm:prSet presAssocID="{92CFCEBD-F2CA-4E67-96E8-F1F88888A0F9}" presName="bgRect" presStyleLbl="alignNode1" presStyleIdx="1" presStyleCnt="4"/>
      <dgm:spPr/>
    </dgm:pt>
    <dgm:pt modelId="{6F904527-3DCB-46E2-A801-C59E1775C7C8}" type="pres">
      <dgm:prSet presAssocID="{5B9E7A1F-8E30-4CA4-8A3C-EE46C611779C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E38D8FA7-A935-443F-B454-0A31EDDD8A01}" type="pres">
      <dgm:prSet presAssocID="{92CFCEBD-F2CA-4E67-96E8-F1F88888A0F9}" presName="nodeRect" presStyleLbl="alignNode1" presStyleIdx="1" presStyleCnt="4">
        <dgm:presLayoutVars>
          <dgm:bulletEnabled val="1"/>
        </dgm:presLayoutVars>
      </dgm:prSet>
      <dgm:spPr/>
    </dgm:pt>
    <dgm:pt modelId="{95C983CB-644F-40B0-8D22-0F515A2114EA}" type="pres">
      <dgm:prSet presAssocID="{5B9E7A1F-8E30-4CA4-8A3C-EE46C611779C}" presName="sibTrans" presStyleCnt="0"/>
      <dgm:spPr/>
    </dgm:pt>
    <dgm:pt modelId="{790FB5E1-B198-411E-BB50-C7C04AE7CA18}" type="pres">
      <dgm:prSet presAssocID="{6750290E-DB78-4170-B9DA-6D888CA41884}" presName="compositeNode" presStyleCnt="0">
        <dgm:presLayoutVars>
          <dgm:bulletEnabled val="1"/>
        </dgm:presLayoutVars>
      </dgm:prSet>
      <dgm:spPr/>
    </dgm:pt>
    <dgm:pt modelId="{5B5DDFCE-E745-4A56-9BD3-0959C8BF9A80}" type="pres">
      <dgm:prSet presAssocID="{6750290E-DB78-4170-B9DA-6D888CA41884}" presName="bgRect" presStyleLbl="alignNode1" presStyleIdx="2" presStyleCnt="4"/>
      <dgm:spPr/>
    </dgm:pt>
    <dgm:pt modelId="{595315A1-85EA-415B-BB09-273D8944D88C}" type="pres">
      <dgm:prSet presAssocID="{C6FE7AEB-D15F-4807-BF40-0D3F157F54FE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016EA50A-1150-4943-AADB-4E9DD73D5324}" type="pres">
      <dgm:prSet presAssocID="{6750290E-DB78-4170-B9DA-6D888CA41884}" presName="nodeRect" presStyleLbl="alignNode1" presStyleIdx="2" presStyleCnt="4">
        <dgm:presLayoutVars>
          <dgm:bulletEnabled val="1"/>
        </dgm:presLayoutVars>
      </dgm:prSet>
      <dgm:spPr/>
    </dgm:pt>
    <dgm:pt modelId="{9E56C207-8F8C-47C2-B19F-58DF7AB78C63}" type="pres">
      <dgm:prSet presAssocID="{C6FE7AEB-D15F-4807-BF40-0D3F157F54FE}" presName="sibTrans" presStyleCnt="0"/>
      <dgm:spPr/>
    </dgm:pt>
    <dgm:pt modelId="{16757F7F-5BAB-4A00-98C7-C7CD8A5D78DD}" type="pres">
      <dgm:prSet presAssocID="{5E4113E1-8C67-47DE-9951-83041E49C64D}" presName="compositeNode" presStyleCnt="0">
        <dgm:presLayoutVars>
          <dgm:bulletEnabled val="1"/>
        </dgm:presLayoutVars>
      </dgm:prSet>
      <dgm:spPr/>
    </dgm:pt>
    <dgm:pt modelId="{4D45B1B3-A11D-457B-B16E-0DFD214DCC04}" type="pres">
      <dgm:prSet presAssocID="{5E4113E1-8C67-47DE-9951-83041E49C64D}" presName="bgRect" presStyleLbl="alignNode1" presStyleIdx="3" presStyleCnt="4"/>
      <dgm:spPr/>
    </dgm:pt>
    <dgm:pt modelId="{6ADC5DD2-1104-457C-A818-CBC393FADC2E}" type="pres">
      <dgm:prSet presAssocID="{03400499-BCF5-46F9-8CA6-5833418A70C7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99853FF7-51B5-4B55-9F1C-E999BF527178}" type="pres">
      <dgm:prSet presAssocID="{5E4113E1-8C67-47DE-9951-83041E49C64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B389C60A-B450-4D4F-BD7B-E07987BE0D14}" type="presOf" srcId="{5E4113E1-8C67-47DE-9951-83041E49C64D}" destId="{99853FF7-51B5-4B55-9F1C-E999BF527178}" srcOrd="1" destOrd="0" presId="urn:microsoft.com/office/officeart/2016/7/layout/LinearBlockProcessNumbered"/>
    <dgm:cxn modelId="{B39C8412-5AA6-4026-A4C2-296F0D5EA0F9}" type="presOf" srcId="{6750290E-DB78-4170-B9DA-6D888CA41884}" destId="{5B5DDFCE-E745-4A56-9BD3-0959C8BF9A80}" srcOrd="0" destOrd="0" presId="urn:microsoft.com/office/officeart/2016/7/layout/LinearBlockProcessNumbered"/>
    <dgm:cxn modelId="{5E1B9912-AD61-4804-AF58-A37CF60BB268}" srcId="{3018863F-0769-4F70-89E1-4782249A8EFC}" destId="{6750290E-DB78-4170-B9DA-6D888CA41884}" srcOrd="2" destOrd="0" parTransId="{20B28366-A6FC-49E3-B821-79C8D3BDDBE2}" sibTransId="{C6FE7AEB-D15F-4807-BF40-0D3F157F54FE}"/>
    <dgm:cxn modelId="{5245DC12-18F5-4882-AFF6-3F8EAB49A302}" type="presOf" srcId="{8FE03F20-5F70-447B-96EC-2CA4A1470AAD}" destId="{716E8063-1A30-4594-98A9-D0392E1FACBC}" srcOrd="0" destOrd="0" presId="urn:microsoft.com/office/officeart/2016/7/layout/LinearBlockProcessNumbered"/>
    <dgm:cxn modelId="{D5DA0729-CEE0-4182-80AD-6F8DCE939F0F}" type="presOf" srcId="{7EB3BEAF-6D56-4FAE-B705-094CB1B89C1B}" destId="{D6D32FFD-08C8-40F9-ABC0-655967FC4278}" srcOrd="1" destOrd="0" presId="urn:microsoft.com/office/officeart/2016/7/layout/LinearBlockProcessNumbered"/>
    <dgm:cxn modelId="{313A3C34-CB39-4D18-9BF2-61DF045396EB}" type="presOf" srcId="{6750290E-DB78-4170-B9DA-6D888CA41884}" destId="{016EA50A-1150-4943-AADB-4E9DD73D5324}" srcOrd="1" destOrd="0" presId="urn:microsoft.com/office/officeart/2016/7/layout/LinearBlockProcessNumbered"/>
    <dgm:cxn modelId="{5C3D5449-339B-4711-ADED-AD92ABE4AF2E}" type="presOf" srcId="{3018863F-0769-4F70-89E1-4782249A8EFC}" destId="{287F9593-515E-4071-9327-E1B2BEDF8A01}" srcOrd="0" destOrd="0" presId="urn:microsoft.com/office/officeart/2016/7/layout/LinearBlockProcessNumbered"/>
    <dgm:cxn modelId="{1DE04852-C641-456B-950E-349A5DE4151B}" srcId="{3018863F-0769-4F70-89E1-4782249A8EFC}" destId="{92CFCEBD-F2CA-4E67-96E8-F1F88888A0F9}" srcOrd="1" destOrd="0" parTransId="{FD64139F-C153-4DC0-B6B7-D8A56759AB01}" sibTransId="{5B9E7A1F-8E30-4CA4-8A3C-EE46C611779C}"/>
    <dgm:cxn modelId="{2B4D7480-DD62-4773-A9EE-C77E9230FBED}" type="presOf" srcId="{7EB3BEAF-6D56-4FAE-B705-094CB1B89C1B}" destId="{8845278A-7275-4F5F-AB25-C90378706EAD}" srcOrd="0" destOrd="0" presId="urn:microsoft.com/office/officeart/2016/7/layout/LinearBlockProcessNumbered"/>
    <dgm:cxn modelId="{ADFFB491-0AAE-41FC-8A92-AC248D79A268}" srcId="{3018863F-0769-4F70-89E1-4782249A8EFC}" destId="{5E4113E1-8C67-47DE-9951-83041E49C64D}" srcOrd="3" destOrd="0" parTransId="{5790734F-7028-439D-B09E-D11AF88F9B79}" sibTransId="{03400499-BCF5-46F9-8CA6-5833418A70C7}"/>
    <dgm:cxn modelId="{376784A4-FAE1-4F8B-9BB5-76338B240620}" type="presOf" srcId="{C6FE7AEB-D15F-4807-BF40-0D3F157F54FE}" destId="{595315A1-85EA-415B-BB09-273D8944D88C}" srcOrd="0" destOrd="0" presId="urn:microsoft.com/office/officeart/2016/7/layout/LinearBlockProcessNumbered"/>
    <dgm:cxn modelId="{4A6992AE-D2F9-4502-92F2-45433DC84D7C}" type="presOf" srcId="{03400499-BCF5-46F9-8CA6-5833418A70C7}" destId="{6ADC5DD2-1104-457C-A818-CBC393FADC2E}" srcOrd="0" destOrd="0" presId="urn:microsoft.com/office/officeart/2016/7/layout/LinearBlockProcessNumbered"/>
    <dgm:cxn modelId="{F0F005B1-DD6B-4EF1-80ED-35EBF2E74225}" type="presOf" srcId="{5E4113E1-8C67-47DE-9951-83041E49C64D}" destId="{4D45B1B3-A11D-457B-B16E-0DFD214DCC04}" srcOrd="0" destOrd="0" presId="urn:microsoft.com/office/officeart/2016/7/layout/LinearBlockProcessNumbered"/>
    <dgm:cxn modelId="{D088B5E3-6276-4021-A275-43B810964D4D}" type="presOf" srcId="{92CFCEBD-F2CA-4E67-96E8-F1F88888A0F9}" destId="{D8791AE9-97C9-4D01-872C-06475C334753}" srcOrd="0" destOrd="0" presId="urn:microsoft.com/office/officeart/2016/7/layout/LinearBlockProcessNumbered"/>
    <dgm:cxn modelId="{E8BFE2E8-505C-4D68-8ABD-F8342915F02C}" type="presOf" srcId="{5B9E7A1F-8E30-4CA4-8A3C-EE46C611779C}" destId="{6F904527-3DCB-46E2-A801-C59E1775C7C8}" srcOrd="0" destOrd="0" presId="urn:microsoft.com/office/officeart/2016/7/layout/LinearBlockProcessNumbered"/>
    <dgm:cxn modelId="{951D5DE9-357D-4710-9B12-CCBFCD618B84}" srcId="{3018863F-0769-4F70-89E1-4782249A8EFC}" destId="{7EB3BEAF-6D56-4FAE-B705-094CB1B89C1B}" srcOrd="0" destOrd="0" parTransId="{7514BE4B-BCE0-4C8B-A0A2-A439F871D650}" sibTransId="{8FE03F20-5F70-447B-96EC-2CA4A1470AAD}"/>
    <dgm:cxn modelId="{9D28E1F4-739E-4111-9B3F-A36991065089}" type="presOf" srcId="{92CFCEBD-F2CA-4E67-96E8-F1F88888A0F9}" destId="{E38D8FA7-A935-443F-B454-0A31EDDD8A01}" srcOrd="1" destOrd="0" presId="urn:microsoft.com/office/officeart/2016/7/layout/LinearBlockProcessNumbered"/>
    <dgm:cxn modelId="{66E9F358-76AD-4CC0-B34C-081BC9201E37}" type="presParOf" srcId="{287F9593-515E-4071-9327-E1B2BEDF8A01}" destId="{CB815627-8032-4046-89E9-D4F0D25993C1}" srcOrd="0" destOrd="0" presId="urn:microsoft.com/office/officeart/2016/7/layout/LinearBlockProcessNumbered"/>
    <dgm:cxn modelId="{B6A46D45-043D-4DEB-9B41-0F662984C523}" type="presParOf" srcId="{CB815627-8032-4046-89E9-D4F0D25993C1}" destId="{8845278A-7275-4F5F-AB25-C90378706EAD}" srcOrd="0" destOrd="0" presId="urn:microsoft.com/office/officeart/2016/7/layout/LinearBlockProcessNumbered"/>
    <dgm:cxn modelId="{826C6A10-9EB6-4CC1-AB8C-286BC91F2AA9}" type="presParOf" srcId="{CB815627-8032-4046-89E9-D4F0D25993C1}" destId="{716E8063-1A30-4594-98A9-D0392E1FACBC}" srcOrd="1" destOrd="0" presId="urn:microsoft.com/office/officeart/2016/7/layout/LinearBlockProcessNumbered"/>
    <dgm:cxn modelId="{A5C95311-20EA-4551-9E77-01208B7AC258}" type="presParOf" srcId="{CB815627-8032-4046-89E9-D4F0D25993C1}" destId="{D6D32FFD-08C8-40F9-ABC0-655967FC4278}" srcOrd="2" destOrd="0" presId="urn:microsoft.com/office/officeart/2016/7/layout/LinearBlockProcessNumbered"/>
    <dgm:cxn modelId="{32001C28-6813-4E0C-A40B-D83999B93955}" type="presParOf" srcId="{287F9593-515E-4071-9327-E1B2BEDF8A01}" destId="{5FD5E4AE-919F-4FE9-B23D-B204A6CE5D23}" srcOrd="1" destOrd="0" presId="urn:microsoft.com/office/officeart/2016/7/layout/LinearBlockProcessNumbered"/>
    <dgm:cxn modelId="{822FF5A0-BAAB-4E2F-B4AA-B5F650EFCD15}" type="presParOf" srcId="{287F9593-515E-4071-9327-E1B2BEDF8A01}" destId="{2E9E6187-0189-41BC-B2CF-67327AFF941A}" srcOrd="2" destOrd="0" presId="urn:microsoft.com/office/officeart/2016/7/layout/LinearBlockProcessNumbered"/>
    <dgm:cxn modelId="{55205153-FC64-443B-92BA-4350DC57DF8F}" type="presParOf" srcId="{2E9E6187-0189-41BC-B2CF-67327AFF941A}" destId="{D8791AE9-97C9-4D01-872C-06475C334753}" srcOrd="0" destOrd="0" presId="urn:microsoft.com/office/officeart/2016/7/layout/LinearBlockProcessNumbered"/>
    <dgm:cxn modelId="{7AC40C9E-2B39-42DD-BF1F-949C7B419602}" type="presParOf" srcId="{2E9E6187-0189-41BC-B2CF-67327AFF941A}" destId="{6F904527-3DCB-46E2-A801-C59E1775C7C8}" srcOrd="1" destOrd="0" presId="urn:microsoft.com/office/officeart/2016/7/layout/LinearBlockProcessNumbered"/>
    <dgm:cxn modelId="{C1E7E069-CEC0-4B6C-9813-109C11E7F563}" type="presParOf" srcId="{2E9E6187-0189-41BC-B2CF-67327AFF941A}" destId="{E38D8FA7-A935-443F-B454-0A31EDDD8A01}" srcOrd="2" destOrd="0" presId="urn:microsoft.com/office/officeart/2016/7/layout/LinearBlockProcessNumbered"/>
    <dgm:cxn modelId="{713D0CF9-DF48-4B01-B461-BEA3C8986F78}" type="presParOf" srcId="{287F9593-515E-4071-9327-E1B2BEDF8A01}" destId="{95C983CB-644F-40B0-8D22-0F515A2114EA}" srcOrd="3" destOrd="0" presId="urn:microsoft.com/office/officeart/2016/7/layout/LinearBlockProcessNumbered"/>
    <dgm:cxn modelId="{097E1B4E-AAD8-471C-B860-A2896D6E42D8}" type="presParOf" srcId="{287F9593-515E-4071-9327-E1B2BEDF8A01}" destId="{790FB5E1-B198-411E-BB50-C7C04AE7CA18}" srcOrd="4" destOrd="0" presId="urn:microsoft.com/office/officeart/2016/7/layout/LinearBlockProcessNumbered"/>
    <dgm:cxn modelId="{D901533E-4420-4571-95F6-C7DA6EE80C44}" type="presParOf" srcId="{790FB5E1-B198-411E-BB50-C7C04AE7CA18}" destId="{5B5DDFCE-E745-4A56-9BD3-0959C8BF9A80}" srcOrd="0" destOrd="0" presId="urn:microsoft.com/office/officeart/2016/7/layout/LinearBlockProcessNumbered"/>
    <dgm:cxn modelId="{8BAD2AC1-909B-4FA2-A3F7-4A618EBAF450}" type="presParOf" srcId="{790FB5E1-B198-411E-BB50-C7C04AE7CA18}" destId="{595315A1-85EA-415B-BB09-273D8944D88C}" srcOrd="1" destOrd="0" presId="urn:microsoft.com/office/officeart/2016/7/layout/LinearBlockProcessNumbered"/>
    <dgm:cxn modelId="{8D697A77-0AEC-4D7E-B435-01B3826A2F4E}" type="presParOf" srcId="{790FB5E1-B198-411E-BB50-C7C04AE7CA18}" destId="{016EA50A-1150-4943-AADB-4E9DD73D5324}" srcOrd="2" destOrd="0" presId="urn:microsoft.com/office/officeart/2016/7/layout/LinearBlockProcessNumbered"/>
    <dgm:cxn modelId="{9110C0B8-F7BF-46A9-BF0B-1EBAF545E12D}" type="presParOf" srcId="{287F9593-515E-4071-9327-E1B2BEDF8A01}" destId="{9E56C207-8F8C-47C2-B19F-58DF7AB78C63}" srcOrd="5" destOrd="0" presId="urn:microsoft.com/office/officeart/2016/7/layout/LinearBlockProcessNumbered"/>
    <dgm:cxn modelId="{BFE7896D-71C1-482D-85F4-0504D023D31F}" type="presParOf" srcId="{287F9593-515E-4071-9327-E1B2BEDF8A01}" destId="{16757F7F-5BAB-4A00-98C7-C7CD8A5D78DD}" srcOrd="6" destOrd="0" presId="urn:microsoft.com/office/officeart/2016/7/layout/LinearBlockProcessNumbered"/>
    <dgm:cxn modelId="{20AC61A1-28BA-4485-956D-03DA944C978D}" type="presParOf" srcId="{16757F7F-5BAB-4A00-98C7-C7CD8A5D78DD}" destId="{4D45B1B3-A11D-457B-B16E-0DFD214DCC04}" srcOrd="0" destOrd="0" presId="urn:microsoft.com/office/officeart/2016/7/layout/LinearBlockProcessNumbered"/>
    <dgm:cxn modelId="{33A08826-9279-40D4-884E-DD4842C3768D}" type="presParOf" srcId="{16757F7F-5BAB-4A00-98C7-C7CD8A5D78DD}" destId="{6ADC5DD2-1104-457C-A818-CBC393FADC2E}" srcOrd="1" destOrd="0" presId="urn:microsoft.com/office/officeart/2016/7/layout/LinearBlockProcessNumbered"/>
    <dgm:cxn modelId="{6E9D12EC-125C-41FB-B4D7-A6F3E68D1D5A}" type="presParOf" srcId="{16757F7F-5BAB-4A00-98C7-C7CD8A5D78DD}" destId="{99853FF7-51B5-4B55-9F1C-E999BF527178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DE6D885-23E6-4B7F-B3A8-470E6AEF2434}" type="doc">
      <dgm:prSet loTypeId="urn:microsoft.com/office/officeart/2005/8/layout/vProcess5" loCatId="process" qsTypeId="urn:microsoft.com/office/officeart/2005/8/quickstyle/simple1#36" qsCatId="simple" csTypeId="urn:microsoft.com/office/officeart/2005/8/colors/colorful5#7" csCatId="colorful"/>
      <dgm:spPr/>
      <dgm:t>
        <a:bodyPr/>
        <a:lstStyle/>
        <a:p>
          <a:endParaRPr lang="en-US"/>
        </a:p>
      </dgm:t>
    </dgm:pt>
    <dgm:pt modelId="{DD7315C0-3FCB-48F1-BBB7-A6A435DFC54A}">
      <dgm:prSet/>
      <dgm:spPr/>
      <dgm:t>
        <a:bodyPr/>
        <a:lstStyle/>
        <a:p>
          <a:r>
            <a:rPr lang="en-GB"/>
            <a:t>Laravel 12 / PHP — Server-side application logic and security</a:t>
          </a:r>
          <a:endParaRPr lang="en-US"/>
        </a:p>
      </dgm:t>
    </dgm:pt>
    <dgm:pt modelId="{622E3352-504F-4D4E-B886-655592EC3DBE}" type="parTrans" cxnId="{C8458376-613F-4758-B704-A1F88E278996}">
      <dgm:prSet/>
      <dgm:spPr/>
      <dgm:t>
        <a:bodyPr/>
        <a:lstStyle/>
        <a:p>
          <a:endParaRPr lang="en-US"/>
        </a:p>
      </dgm:t>
    </dgm:pt>
    <dgm:pt modelId="{1FF32246-C181-4C57-B2C3-54E900C91E9A}" type="sibTrans" cxnId="{C8458376-613F-4758-B704-A1F88E278996}">
      <dgm:prSet/>
      <dgm:spPr/>
      <dgm:t>
        <a:bodyPr/>
        <a:lstStyle/>
        <a:p>
          <a:endParaRPr lang="en-US"/>
        </a:p>
      </dgm:t>
    </dgm:pt>
    <dgm:pt modelId="{7CE1752F-C3C0-4A3C-80BA-7883A08EDB52}">
      <dgm:prSet/>
      <dgm:spPr/>
      <dgm:t>
        <a:bodyPr/>
        <a:lstStyle/>
        <a:p>
          <a:r>
            <a:rPr lang="en-GB"/>
            <a:t>MySQL / MariaDB — Application data storage</a:t>
          </a:r>
          <a:endParaRPr lang="en-US"/>
        </a:p>
      </dgm:t>
    </dgm:pt>
    <dgm:pt modelId="{55D65B85-884D-4378-8701-8EC48AA66BBB}" type="parTrans" cxnId="{B637E620-028D-46CF-A7D3-806497239907}">
      <dgm:prSet/>
      <dgm:spPr/>
      <dgm:t>
        <a:bodyPr/>
        <a:lstStyle/>
        <a:p>
          <a:endParaRPr lang="en-US"/>
        </a:p>
      </dgm:t>
    </dgm:pt>
    <dgm:pt modelId="{1A3BAEC6-FCBC-4DC9-918C-377FD8BDD587}" type="sibTrans" cxnId="{B637E620-028D-46CF-A7D3-806497239907}">
      <dgm:prSet/>
      <dgm:spPr/>
      <dgm:t>
        <a:bodyPr/>
        <a:lstStyle/>
        <a:p>
          <a:endParaRPr lang="en-US"/>
        </a:p>
      </dgm:t>
    </dgm:pt>
    <dgm:pt modelId="{9ACBA71B-8A49-4219-B40E-AAFF29926430}">
      <dgm:prSet/>
      <dgm:spPr/>
      <dgm:t>
        <a:bodyPr/>
        <a:lstStyle/>
        <a:p>
          <a:r>
            <a:rPr lang="en-GB"/>
            <a:t>Blade, HTML and CSS — user interface</a:t>
          </a:r>
          <a:endParaRPr lang="en-US"/>
        </a:p>
      </dgm:t>
    </dgm:pt>
    <dgm:pt modelId="{A66FDB4B-00B5-46B5-9ECE-22A430CAEFF7}" type="parTrans" cxnId="{0E75C8A2-BB39-4971-9EBE-149E77ECD802}">
      <dgm:prSet/>
      <dgm:spPr/>
      <dgm:t>
        <a:bodyPr/>
        <a:lstStyle/>
        <a:p>
          <a:endParaRPr lang="en-US"/>
        </a:p>
      </dgm:t>
    </dgm:pt>
    <dgm:pt modelId="{E01C644C-B79F-494F-AF69-82D22805D082}" type="sibTrans" cxnId="{0E75C8A2-BB39-4971-9EBE-149E77ECD802}">
      <dgm:prSet/>
      <dgm:spPr/>
      <dgm:t>
        <a:bodyPr/>
        <a:lstStyle/>
        <a:p>
          <a:endParaRPr lang="en-US"/>
        </a:p>
      </dgm:t>
    </dgm:pt>
    <dgm:pt modelId="{38978C0B-CF3B-41D0-B6F0-CB48DC01C453}">
      <dgm:prSet/>
      <dgm:spPr/>
      <dgm:t>
        <a:bodyPr/>
        <a:lstStyle/>
        <a:p>
          <a:r>
            <a:rPr lang="en-GB"/>
            <a:t>XAMPP — Local development environment</a:t>
          </a:r>
          <a:endParaRPr lang="en-US"/>
        </a:p>
      </dgm:t>
    </dgm:pt>
    <dgm:pt modelId="{882063C9-8B4F-474E-96B1-9D4CECD4D782}" type="parTrans" cxnId="{255139BD-50AD-4B5C-957C-0C34A3308B91}">
      <dgm:prSet/>
      <dgm:spPr/>
      <dgm:t>
        <a:bodyPr/>
        <a:lstStyle/>
        <a:p>
          <a:endParaRPr lang="en-US"/>
        </a:p>
      </dgm:t>
    </dgm:pt>
    <dgm:pt modelId="{D615A4A0-33C7-4A56-BD0E-155B2755D7DF}" type="sibTrans" cxnId="{255139BD-50AD-4B5C-957C-0C34A3308B91}">
      <dgm:prSet/>
      <dgm:spPr/>
      <dgm:t>
        <a:bodyPr/>
        <a:lstStyle/>
        <a:p>
          <a:endParaRPr lang="en-US"/>
        </a:p>
      </dgm:t>
    </dgm:pt>
    <dgm:pt modelId="{7C876EE3-8E39-4904-9EF6-567662B53108}">
      <dgm:prSet/>
      <dgm:spPr/>
      <dgm:t>
        <a:bodyPr/>
        <a:lstStyle/>
        <a:p>
          <a:r>
            <a:rPr lang="en-GB"/>
            <a:t>Visual Studio Code — development and source editing</a:t>
          </a:r>
          <a:endParaRPr lang="en-US"/>
        </a:p>
      </dgm:t>
    </dgm:pt>
    <dgm:pt modelId="{44356B2F-C9CB-4FC0-A32F-5B9E0AD8D8A0}" type="parTrans" cxnId="{252AF9FE-3532-4EF8-8A60-1CF03FE4C572}">
      <dgm:prSet/>
      <dgm:spPr/>
      <dgm:t>
        <a:bodyPr/>
        <a:lstStyle/>
        <a:p>
          <a:endParaRPr lang="en-US"/>
        </a:p>
      </dgm:t>
    </dgm:pt>
    <dgm:pt modelId="{02EFDB2D-8721-4DA4-9137-A4EA4B163789}" type="sibTrans" cxnId="{252AF9FE-3532-4EF8-8A60-1CF03FE4C572}">
      <dgm:prSet/>
      <dgm:spPr/>
      <dgm:t>
        <a:bodyPr/>
        <a:lstStyle/>
        <a:p>
          <a:endParaRPr lang="en-US"/>
        </a:p>
      </dgm:t>
    </dgm:pt>
    <dgm:pt modelId="{427FDC78-B215-4A92-BAEE-2F5106E811D3}" type="pres">
      <dgm:prSet presAssocID="{7DE6D885-23E6-4B7F-B3A8-470E6AEF2434}" presName="outerComposite" presStyleCnt="0">
        <dgm:presLayoutVars>
          <dgm:chMax val="5"/>
          <dgm:dir/>
          <dgm:resizeHandles val="exact"/>
        </dgm:presLayoutVars>
      </dgm:prSet>
      <dgm:spPr/>
    </dgm:pt>
    <dgm:pt modelId="{6300D882-9C5D-4EA3-8853-5DD2E7CC13D1}" type="pres">
      <dgm:prSet presAssocID="{7DE6D885-23E6-4B7F-B3A8-470E6AEF2434}" presName="dummyMaxCanvas" presStyleCnt="0">
        <dgm:presLayoutVars/>
      </dgm:prSet>
      <dgm:spPr/>
    </dgm:pt>
    <dgm:pt modelId="{295D27B2-1385-401B-AA06-429E7D32AB6E}" type="pres">
      <dgm:prSet presAssocID="{7DE6D885-23E6-4B7F-B3A8-470E6AEF2434}" presName="FiveNodes_1" presStyleLbl="node1" presStyleIdx="0" presStyleCnt="5">
        <dgm:presLayoutVars>
          <dgm:bulletEnabled val="1"/>
        </dgm:presLayoutVars>
      </dgm:prSet>
      <dgm:spPr/>
    </dgm:pt>
    <dgm:pt modelId="{FE9BBF7A-8397-4A70-8B5F-85F17A9B7B79}" type="pres">
      <dgm:prSet presAssocID="{7DE6D885-23E6-4B7F-B3A8-470E6AEF2434}" presName="FiveNodes_2" presStyleLbl="node1" presStyleIdx="1" presStyleCnt="5">
        <dgm:presLayoutVars>
          <dgm:bulletEnabled val="1"/>
        </dgm:presLayoutVars>
      </dgm:prSet>
      <dgm:spPr/>
    </dgm:pt>
    <dgm:pt modelId="{36F834F2-60EA-42DC-84B9-CA708B03F392}" type="pres">
      <dgm:prSet presAssocID="{7DE6D885-23E6-4B7F-B3A8-470E6AEF2434}" presName="FiveNodes_3" presStyleLbl="node1" presStyleIdx="2" presStyleCnt="5">
        <dgm:presLayoutVars>
          <dgm:bulletEnabled val="1"/>
        </dgm:presLayoutVars>
      </dgm:prSet>
      <dgm:spPr/>
    </dgm:pt>
    <dgm:pt modelId="{2DAD6560-B54F-4D0F-B4E8-249B0DF2419F}" type="pres">
      <dgm:prSet presAssocID="{7DE6D885-23E6-4B7F-B3A8-470E6AEF2434}" presName="FiveNodes_4" presStyleLbl="node1" presStyleIdx="3" presStyleCnt="5">
        <dgm:presLayoutVars>
          <dgm:bulletEnabled val="1"/>
        </dgm:presLayoutVars>
      </dgm:prSet>
      <dgm:spPr/>
    </dgm:pt>
    <dgm:pt modelId="{95B04266-5AB2-4FDB-8ED9-20F5C991D463}" type="pres">
      <dgm:prSet presAssocID="{7DE6D885-23E6-4B7F-B3A8-470E6AEF2434}" presName="FiveNodes_5" presStyleLbl="node1" presStyleIdx="4" presStyleCnt="5">
        <dgm:presLayoutVars>
          <dgm:bulletEnabled val="1"/>
        </dgm:presLayoutVars>
      </dgm:prSet>
      <dgm:spPr/>
    </dgm:pt>
    <dgm:pt modelId="{E9B42704-EFF2-4E8F-BA51-F272A2FDAAF3}" type="pres">
      <dgm:prSet presAssocID="{7DE6D885-23E6-4B7F-B3A8-470E6AEF2434}" presName="FiveConn_1-2" presStyleLbl="fgAccFollowNode1" presStyleIdx="0" presStyleCnt="4">
        <dgm:presLayoutVars>
          <dgm:bulletEnabled val="1"/>
        </dgm:presLayoutVars>
      </dgm:prSet>
      <dgm:spPr/>
    </dgm:pt>
    <dgm:pt modelId="{E32B6FC6-8C18-42E7-AFE6-049993D17194}" type="pres">
      <dgm:prSet presAssocID="{7DE6D885-23E6-4B7F-B3A8-470E6AEF2434}" presName="FiveConn_2-3" presStyleLbl="fgAccFollowNode1" presStyleIdx="1" presStyleCnt="4">
        <dgm:presLayoutVars>
          <dgm:bulletEnabled val="1"/>
        </dgm:presLayoutVars>
      </dgm:prSet>
      <dgm:spPr/>
    </dgm:pt>
    <dgm:pt modelId="{0987D5E8-8B68-4ED9-8FC2-992A016F3F4D}" type="pres">
      <dgm:prSet presAssocID="{7DE6D885-23E6-4B7F-B3A8-470E6AEF2434}" presName="FiveConn_3-4" presStyleLbl="fgAccFollowNode1" presStyleIdx="2" presStyleCnt="4">
        <dgm:presLayoutVars>
          <dgm:bulletEnabled val="1"/>
        </dgm:presLayoutVars>
      </dgm:prSet>
      <dgm:spPr/>
    </dgm:pt>
    <dgm:pt modelId="{8ACA6049-0C08-4143-ACC8-7DA301BE6AF4}" type="pres">
      <dgm:prSet presAssocID="{7DE6D885-23E6-4B7F-B3A8-470E6AEF2434}" presName="FiveConn_4-5" presStyleLbl="fgAccFollowNode1" presStyleIdx="3" presStyleCnt="4">
        <dgm:presLayoutVars>
          <dgm:bulletEnabled val="1"/>
        </dgm:presLayoutVars>
      </dgm:prSet>
      <dgm:spPr/>
    </dgm:pt>
    <dgm:pt modelId="{D1264F71-6E69-4795-B2F6-943513E80BD9}" type="pres">
      <dgm:prSet presAssocID="{7DE6D885-23E6-4B7F-B3A8-470E6AEF2434}" presName="FiveNodes_1_text" presStyleLbl="node1" presStyleIdx="4" presStyleCnt="5">
        <dgm:presLayoutVars>
          <dgm:bulletEnabled val="1"/>
        </dgm:presLayoutVars>
      </dgm:prSet>
      <dgm:spPr/>
    </dgm:pt>
    <dgm:pt modelId="{378EC0AB-D0D6-4409-AA40-244976D2CF2D}" type="pres">
      <dgm:prSet presAssocID="{7DE6D885-23E6-4B7F-B3A8-470E6AEF2434}" presName="FiveNodes_2_text" presStyleLbl="node1" presStyleIdx="4" presStyleCnt="5">
        <dgm:presLayoutVars>
          <dgm:bulletEnabled val="1"/>
        </dgm:presLayoutVars>
      </dgm:prSet>
      <dgm:spPr/>
    </dgm:pt>
    <dgm:pt modelId="{5C47BD6C-4F78-45F6-9A3E-CF66E31EC192}" type="pres">
      <dgm:prSet presAssocID="{7DE6D885-23E6-4B7F-B3A8-470E6AEF2434}" presName="FiveNodes_3_text" presStyleLbl="node1" presStyleIdx="4" presStyleCnt="5">
        <dgm:presLayoutVars>
          <dgm:bulletEnabled val="1"/>
        </dgm:presLayoutVars>
      </dgm:prSet>
      <dgm:spPr/>
    </dgm:pt>
    <dgm:pt modelId="{7CD26BA3-8C58-4622-B16F-D59A1A3480EC}" type="pres">
      <dgm:prSet presAssocID="{7DE6D885-23E6-4B7F-B3A8-470E6AEF2434}" presName="FiveNodes_4_text" presStyleLbl="node1" presStyleIdx="4" presStyleCnt="5">
        <dgm:presLayoutVars>
          <dgm:bulletEnabled val="1"/>
        </dgm:presLayoutVars>
      </dgm:prSet>
      <dgm:spPr/>
    </dgm:pt>
    <dgm:pt modelId="{C012411C-8681-4798-8DB2-CB77502A6A05}" type="pres">
      <dgm:prSet presAssocID="{7DE6D885-23E6-4B7F-B3A8-470E6AEF243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C8BA50D-37B1-44CA-B691-72464C8264E5}" type="presOf" srcId="{9ACBA71B-8A49-4219-B40E-AAFF29926430}" destId="{36F834F2-60EA-42DC-84B9-CA708B03F392}" srcOrd="0" destOrd="0" presId="urn:microsoft.com/office/officeart/2005/8/layout/vProcess5"/>
    <dgm:cxn modelId="{B637E620-028D-46CF-A7D3-806497239907}" srcId="{7DE6D885-23E6-4B7F-B3A8-470E6AEF2434}" destId="{7CE1752F-C3C0-4A3C-80BA-7883A08EDB52}" srcOrd="1" destOrd="0" parTransId="{55D65B85-884D-4378-8701-8EC48AA66BBB}" sibTransId="{1A3BAEC6-FCBC-4DC9-918C-377FD8BDD587}"/>
    <dgm:cxn modelId="{72D90636-E54E-4686-9CA9-2EACCB9D8E73}" type="presOf" srcId="{1FF32246-C181-4C57-B2C3-54E900C91E9A}" destId="{E9B42704-EFF2-4E8F-BA51-F272A2FDAAF3}" srcOrd="0" destOrd="0" presId="urn:microsoft.com/office/officeart/2005/8/layout/vProcess5"/>
    <dgm:cxn modelId="{4D12F263-1ECA-49A0-959E-CB8F6189B8FC}" type="presOf" srcId="{7CE1752F-C3C0-4A3C-80BA-7883A08EDB52}" destId="{FE9BBF7A-8397-4A70-8B5F-85F17A9B7B79}" srcOrd="0" destOrd="0" presId="urn:microsoft.com/office/officeart/2005/8/layout/vProcess5"/>
    <dgm:cxn modelId="{0BC0D847-3101-4137-9BBB-1B3BB6661983}" type="presOf" srcId="{E01C644C-B79F-494F-AF69-82D22805D082}" destId="{0987D5E8-8B68-4ED9-8FC2-992A016F3F4D}" srcOrd="0" destOrd="0" presId="urn:microsoft.com/office/officeart/2005/8/layout/vProcess5"/>
    <dgm:cxn modelId="{8FD5B969-40B4-4E6D-BC71-7DE0CD57EB4D}" type="presOf" srcId="{38978C0B-CF3B-41D0-B6F0-CB48DC01C453}" destId="{2DAD6560-B54F-4D0F-B4E8-249B0DF2419F}" srcOrd="0" destOrd="0" presId="urn:microsoft.com/office/officeart/2005/8/layout/vProcess5"/>
    <dgm:cxn modelId="{5B38F04E-E086-47EF-A9F4-A4BAFC7C301F}" type="presOf" srcId="{7DE6D885-23E6-4B7F-B3A8-470E6AEF2434}" destId="{427FDC78-B215-4A92-BAEE-2F5106E811D3}" srcOrd="0" destOrd="0" presId="urn:microsoft.com/office/officeart/2005/8/layout/vProcess5"/>
    <dgm:cxn modelId="{C8458376-613F-4758-B704-A1F88E278996}" srcId="{7DE6D885-23E6-4B7F-B3A8-470E6AEF2434}" destId="{DD7315C0-3FCB-48F1-BBB7-A6A435DFC54A}" srcOrd="0" destOrd="0" parTransId="{622E3352-504F-4D4E-B886-655592EC3DBE}" sibTransId="{1FF32246-C181-4C57-B2C3-54E900C91E9A}"/>
    <dgm:cxn modelId="{C772A15A-B284-4036-941F-BDCBA1E63FA3}" type="presOf" srcId="{9ACBA71B-8A49-4219-B40E-AAFF29926430}" destId="{5C47BD6C-4F78-45F6-9A3E-CF66E31EC192}" srcOrd="1" destOrd="0" presId="urn:microsoft.com/office/officeart/2005/8/layout/vProcess5"/>
    <dgm:cxn modelId="{0E75C8A2-BB39-4971-9EBE-149E77ECD802}" srcId="{7DE6D885-23E6-4B7F-B3A8-470E6AEF2434}" destId="{9ACBA71B-8A49-4219-B40E-AAFF29926430}" srcOrd="2" destOrd="0" parTransId="{A66FDB4B-00B5-46B5-9ECE-22A430CAEFF7}" sibTransId="{E01C644C-B79F-494F-AF69-82D22805D082}"/>
    <dgm:cxn modelId="{6482D7A8-1109-4F0F-BBD6-EDB0464FB16E}" type="presOf" srcId="{DD7315C0-3FCB-48F1-BBB7-A6A435DFC54A}" destId="{295D27B2-1385-401B-AA06-429E7D32AB6E}" srcOrd="0" destOrd="0" presId="urn:microsoft.com/office/officeart/2005/8/layout/vProcess5"/>
    <dgm:cxn modelId="{7BD69AB2-2E78-4490-BB47-CDCAAE295017}" type="presOf" srcId="{D615A4A0-33C7-4A56-BD0E-155B2755D7DF}" destId="{8ACA6049-0C08-4143-ACC8-7DA301BE6AF4}" srcOrd="0" destOrd="0" presId="urn:microsoft.com/office/officeart/2005/8/layout/vProcess5"/>
    <dgm:cxn modelId="{882BDBB7-6C5C-4CD3-84CD-84750BFB7EEC}" type="presOf" srcId="{DD7315C0-3FCB-48F1-BBB7-A6A435DFC54A}" destId="{D1264F71-6E69-4795-B2F6-943513E80BD9}" srcOrd="1" destOrd="0" presId="urn:microsoft.com/office/officeart/2005/8/layout/vProcess5"/>
    <dgm:cxn modelId="{255139BD-50AD-4B5C-957C-0C34A3308B91}" srcId="{7DE6D885-23E6-4B7F-B3A8-470E6AEF2434}" destId="{38978C0B-CF3B-41D0-B6F0-CB48DC01C453}" srcOrd="3" destOrd="0" parTransId="{882063C9-8B4F-474E-96B1-9D4CECD4D782}" sibTransId="{D615A4A0-33C7-4A56-BD0E-155B2755D7DF}"/>
    <dgm:cxn modelId="{EE753FBE-40B4-4FD7-9A9B-F8186CD8CAE5}" type="presOf" srcId="{7CE1752F-C3C0-4A3C-80BA-7883A08EDB52}" destId="{378EC0AB-D0D6-4409-AA40-244976D2CF2D}" srcOrd="1" destOrd="0" presId="urn:microsoft.com/office/officeart/2005/8/layout/vProcess5"/>
    <dgm:cxn modelId="{CB9F11DE-43B7-4F58-B1C9-F1C58118101F}" type="presOf" srcId="{7C876EE3-8E39-4904-9EF6-567662B53108}" destId="{C012411C-8681-4798-8DB2-CB77502A6A05}" srcOrd="1" destOrd="0" presId="urn:microsoft.com/office/officeart/2005/8/layout/vProcess5"/>
    <dgm:cxn modelId="{259CC7EA-F0EC-4F4B-9C1F-9F5497740A4E}" type="presOf" srcId="{1A3BAEC6-FCBC-4DC9-918C-377FD8BDD587}" destId="{E32B6FC6-8C18-42E7-AFE6-049993D17194}" srcOrd="0" destOrd="0" presId="urn:microsoft.com/office/officeart/2005/8/layout/vProcess5"/>
    <dgm:cxn modelId="{F8A858EE-BA6E-4F88-96F8-BD1829036A08}" type="presOf" srcId="{7C876EE3-8E39-4904-9EF6-567662B53108}" destId="{95B04266-5AB2-4FDB-8ED9-20F5C991D463}" srcOrd="0" destOrd="0" presId="urn:microsoft.com/office/officeart/2005/8/layout/vProcess5"/>
    <dgm:cxn modelId="{976E14F4-5A28-4D3B-AD67-D47F474BA4BA}" type="presOf" srcId="{38978C0B-CF3B-41D0-B6F0-CB48DC01C453}" destId="{7CD26BA3-8C58-4622-B16F-D59A1A3480EC}" srcOrd="1" destOrd="0" presId="urn:microsoft.com/office/officeart/2005/8/layout/vProcess5"/>
    <dgm:cxn modelId="{252AF9FE-3532-4EF8-8A60-1CF03FE4C572}" srcId="{7DE6D885-23E6-4B7F-B3A8-470E6AEF2434}" destId="{7C876EE3-8E39-4904-9EF6-567662B53108}" srcOrd="4" destOrd="0" parTransId="{44356B2F-C9CB-4FC0-A32F-5B9E0AD8D8A0}" sibTransId="{02EFDB2D-8721-4DA4-9137-A4EA4B163789}"/>
    <dgm:cxn modelId="{C7927B24-FBF5-4030-99AA-0F61DA8BB726}" type="presParOf" srcId="{427FDC78-B215-4A92-BAEE-2F5106E811D3}" destId="{6300D882-9C5D-4EA3-8853-5DD2E7CC13D1}" srcOrd="0" destOrd="0" presId="urn:microsoft.com/office/officeart/2005/8/layout/vProcess5"/>
    <dgm:cxn modelId="{D2E8F6DD-57D2-4754-B53B-292A4EA8DDED}" type="presParOf" srcId="{427FDC78-B215-4A92-BAEE-2F5106E811D3}" destId="{295D27B2-1385-401B-AA06-429E7D32AB6E}" srcOrd="1" destOrd="0" presId="urn:microsoft.com/office/officeart/2005/8/layout/vProcess5"/>
    <dgm:cxn modelId="{F4F52F48-2A0D-4EE2-BF88-3F3BFC7F896D}" type="presParOf" srcId="{427FDC78-B215-4A92-BAEE-2F5106E811D3}" destId="{FE9BBF7A-8397-4A70-8B5F-85F17A9B7B79}" srcOrd="2" destOrd="0" presId="urn:microsoft.com/office/officeart/2005/8/layout/vProcess5"/>
    <dgm:cxn modelId="{33E7D0C0-10F3-41E5-A692-6E872061CA70}" type="presParOf" srcId="{427FDC78-B215-4A92-BAEE-2F5106E811D3}" destId="{36F834F2-60EA-42DC-84B9-CA708B03F392}" srcOrd="3" destOrd="0" presId="urn:microsoft.com/office/officeart/2005/8/layout/vProcess5"/>
    <dgm:cxn modelId="{0B9B09B2-DB8D-49C1-A9CB-1C52ACD6A750}" type="presParOf" srcId="{427FDC78-B215-4A92-BAEE-2F5106E811D3}" destId="{2DAD6560-B54F-4D0F-B4E8-249B0DF2419F}" srcOrd="4" destOrd="0" presId="urn:microsoft.com/office/officeart/2005/8/layout/vProcess5"/>
    <dgm:cxn modelId="{749CD59D-038B-446C-93BE-BEA1BF8F0C3D}" type="presParOf" srcId="{427FDC78-B215-4A92-BAEE-2F5106E811D3}" destId="{95B04266-5AB2-4FDB-8ED9-20F5C991D463}" srcOrd="5" destOrd="0" presId="urn:microsoft.com/office/officeart/2005/8/layout/vProcess5"/>
    <dgm:cxn modelId="{DB41F0F6-5B3A-4DC3-95AD-80C9C3793A11}" type="presParOf" srcId="{427FDC78-B215-4A92-BAEE-2F5106E811D3}" destId="{E9B42704-EFF2-4E8F-BA51-F272A2FDAAF3}" srcOrd="6" destOrd="0" presId="urn:microsoft.com/office/officeart/2005/8/layout/vProcess5"/>
    <dgm:cxn modelId="{15A30938-E603-4BB6-B0FF-D96C4503862C}" type="presParOf" srcId="{427FDC78-B215-4A92-BAEE-2F5106E811D3}" destId="{E32B6FC6-8C18-42E7-AFE6-049993D17194}" srcOrd="7" destOrd="0" presId="urn:microsoft.com/office/officeart/2005/8/layout/vProcess5"/>
    <dgm:cxn modelId="{4FA22A41-E8F4-40F1-99DD-8F71BFA3EEAD}" type="presParOf" srcId="{427FDC78-B215-4A92-BAEE-2F5106E811D3}" destId="{0987D5E8-8B68-4ED9-8FC2-992A016F3F4D}" srcOrd="8" destOrd="0" presId="urn:microsoft.com/office/officeart/2005/8/layout/vProcess5"/>
    <dgm:cxn modelId="{723C029C-7F63-48D5-818B-5EF24B013BA0}" type="presParOf" srcId="{427FDC78-B215-4A92-BAEE-2F5106E811D3}" destId="{8ACA6049-0C08-4143-ACC8-7DA301BE6AF4}" srcOrd="9" destOrd="0" presId="urn:microsoft.com/office/officeart/2005/8/layout/vProcess5"/>
    <dgm:cxn modelId="{0B25B1A8-8746-4B6E-AAEF-2083297406D5}" type="presParOf" srcId="{427FDC78-B215-4A92-BAEE-2F5106E811D3}" destId="{D1264F71-6E69-4795-B2F6-943513E80BD9}" srcOrd="10" destOrd="0" presId="urn:microsoft.com/office/officeart/2005/8/layout/vProcess5"/>
    <dgm:cxn modelId="{ED474967-B2D1-412D-A65C-8763200D4D8B}" type="presParOf" srcId="{427FDC78-B215-4A92-BAEE-2F5106E811D3}" destId="{378EC0AB-D0D6-4409-AA40-244976D2CF2D}" srcOrd="11" destOrd="0" presId="urn:microsoft.com/office/officeart/2005/8/layout/vProcess5"/>
    <dgm:cxn modelId="{C2FA1909-9F1F-4E88-AEDC-C7B39A3E6E00}" type="presParOf" srcId="{427FDC78-B215-4A92-BAEE-2F5106E811D3}" destId="{5C47BD6C-4F78-45F6-9A3E-CF66E31EC192}" srcOrd="12" destOrd="0" presId="urn:microsoft.com/office/officeart/2005/8/layout/vProcess5"/>
    <dgm:cxn modelId="{92EAC155-C7EB-45B2-A624-5ED27BD01ED8}" type="presParOf" srcId="{427FDC78-B215-4A92-BAEE-2F5106E811D3}" destId="{7CD26BA3-8C58-4622-B16F-D59A1A3480EC}" srcOrd="13" destOrd="0" presId="urn:microsoft.com/office/officeart/2005/8/layout/vProcess5"/>
    <dgm:cxn modelId="{E5D9BE2C-4EE7-4331-BD8C-FB9B6568F5F7}" type="presParOf" srcId="{427FDC78-B215-4A92-BAEE-2F5106E811D3}" destId="{C012411C-8681-4798-8DB2-CB77502A6A0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69B849D-3726-4479-B590-6498F9051817}" type="doc">
      <dgm:prSet loTypeId="urn:microsoft.com/office/officeart/2018/2/layout/IconVerticalSolidList" loCatId="icon" qsTypeId="urn:microsoft.com/office/officeart/2005/8/quickstyle/simple1#43" qsCatId="simple" csTypeId="urn:microsoft.com/office/officeart/2005/8/colors/accent1_2#29" csCatId="accent1" phldr="1"/>
      <dgm:spPr/>
      <dgm:t>
        <a:bodyPr/>
        <a:lstStyle/>
        <a:p>
          <a:endParaRPr lang="en-US"/>
        </a:p>
      </dgm:t>
    </dgm:pt>
    <dgm:pt modelId="{8145BC22-50F7-42A5-80FD-8EBB18DB2D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Completed and tested: Laravel environment, database connection, registration and login.</a:t>
          </a:r>
        </a:p>
      </dgm:t>
    </dgm:pt>
    <dgm:pt modelId="{53FCAAB7-6087-425B-B562-66E42A6617D3}" type="parTrans" cxnId="{894AB957-FAEE-4822-B685-7D38BB3613C7}">
      <dgm:prSet/>
      <dgm:spPr/>
      <dgm:t>
        <a:bodyPr/>
        <a:lstStyle/>
        <a:p>
          <a:endParaRPr lang="en-US"/>
        </a:p>
      </dgm:t>
    </dgm:pt>
    <dgm:pt modelId="{597FF624-A02D-4A71-A9B5-7979016AF599}" type="sibTrans" cxnId="{894AB957-FAEE-4822-B685-7D38BB3613C7}">
      <dgm:prSet/>
      <dgm:spPr/>
      <dgm:t>
        <a:bodyPr/>
        <a:lstStyle/>
        <a:p>
          <a:endParaRPr lang="en-US"/>
        </a:p>
      </dgm:t>
    </dgm:pt>
    <dgm:pt modelId="{CC5C73E7-E90D-4F24-B323-AC62EF8C481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Completed and tested: admin and employee roles stored in the user's table.</a:t>
          </a:r>
        </a:p>
      </dgm:t>
    </dgm:pt>
    <dgm:pt modelId="{B01F4AAE-78E3-420A-99E0-408B29EFAF25}" type="parTrans" cxnId="{F4341A32-855C-41EF-B623-4A06CC8E79E8}">
      <dgm:prSet/>
      <dgm:spPr/>
      <dgm:t>
        <a:bodyPr/>
        <a:lstStyle/>
        <a:p>
          <a:endParaRPr lang="en-US"/>
        </a:p>
      </dgm:t>
    </dgm:pt>
    <dgm:pt modelId="{1CA7131A-B7AC-44B1-B64B-494CA9E5C500}" type="sibTrans" cxnId="{F4341A32-855C-41EF-B623-4A06CC8E79E8}">
      <dgm:prSet/>
      <dgm:spPr/>
      <dgm:t>
        <a:bodyPr/>
        <a:lstStyle/>
        <a:p>
          <a:endParaRPr lang="en-US"/>
        </a:p>
      </dgm:t>
    </dgm:pt>
    <dgm:pt modelId="{216BEACB-C568-485A-9E12-8E1B47818F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Completed and tested: AdminMiddleware and EmployeeMiddleware.</a:t>
          </a:r>
        </a:p>
      </dgm:t>
    </dgm:pt>
    <dgm:pt modelId="{2ABAD6C8-3E6D-421E-B4C6-776B239DBD7C}" type="parTrans" cxnId="{B86E35D8-21E8-4E54-8C9A-098580248E8C}">
      <dgm:prSet/>
      <dgm:spPr/>
      <dgm:t>
        <a:bodyPr/>
        <a:lstStyle/>
        <a:p>
          <a:endParaRPr lang="en-US"/>
        </a:p>
      </dgm:t>
    </dgm:pt>
    <dgm:pt modelId="{25669388-F657-4A19-9E26-89C43AD53802}" type="sibTrans" cxnId="{B86E35D8-21E8-4E54-8C9A-098580248E8C}">
      <dgm:prSet/>
      <dgm:spPr/>
      <dgm:t>
        <a:bodyPr/>
        <a:lstStyle/>
        <a:p>
          <a:endParaRPr lang="en-US"/>
        </a:p>
      </dgm:t>
    </dgm:pt>
    <dgm:pt modelId="{8E7F78DE-3752-4A85-8AFF-023667DB9E9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Completed and tested: separate Admin and Employee dashboards.</a:t>
          </a:r>
        </a:p>
      </dgm:t>
    </dgm:pt>
    <dgm:pt modelId="{D3AFED31-121C-46EF-A0F0-425CCADDBFCA}" type="parTrans" cxnId="{441B1CFE-A0A7-4FCE-ABF2-82608FDD3F03}">
      <dgm:prSet/>
      <dgm:spPr/>
      <dgm:t>
        <a:bodyPr/>
        <a:lstStyle/>
        <a:p>
          <a:endParaRPr lang="en-US"/>
        </a:p>
      </dgm:t>
    </dgm:pt>
    <dgm:pt modelId="{7E048722-8E80-443B-BD33-E2C0D404C47F}" type="sibTrans" cxnId="{441B1CFE-A0A7-4FCE-ABF2-82608FDD3F03}">
      <dgm:prSet/>
      <dgm:spPr/>
      <dgm:t>
        <a:bodyPr/>
        <a:lstStyle/>
        <a:p>
          <a:endParaRPr lang="en-US"/>
        </a:p>
      </dgm:t>
    </dgm:pt>
    <dgm:pt modelId="{2770E7EC-E0C6-4E4C-9461-23D6FA40E8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Completed and tested: automatic role-based redirection and 403 unauthorised-access tests.</a:t>
          </a:r>
        </a:p>
      </dgm:t>
    </dgm:pt>
    <dgm:pt modelId="{C8F4D5B4-5AF0-4621-B6BF-3C436E1CE420}" type="parTrans" cxnId="{D57BCCD6-5D5C-485E-84C7-6BC882F2B958}">
      <dgm:prSet/>
      <dgm:spPr/>
      <dgm:t>
        <a:bodyPr/>
        <a:lstStyle/>
        <a:p>
          <a:endParaRPr lang="en-US"/>
        </a:p>
      </dgm:t>
    </dgm:pt>
    <dgm:pt modelId="{C13D420D-F5D4-430C-904B-BAAAE19136AD}" type="sibTrans" cxnId="{D57BCCD6-5D5C-485E-84C7-6BC882F2B958}">
      <dgm:prSet/>
      <dgm:spPr/>
      <dgm:t>
        <a:bodyPr/>
        <a:lstStyle/>
        <a:p>
          <a:endParaRPr lang="en-US"/>
        </a:p>
      </dgm:t>
    </dgm:pt>
    <dgm:pt modelId="{447F5699-C082-40A2-810E-0B57FB05A4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Next: Leave Requests, Shift Preferences, Attendance, Announcements and AI chatbot.</a:t>
          </a:r>
        </a:p>
      </dgm:t>
    </dgm:pt>
    <dgm:pt modelId="{CA586361-6376-4E8F-BE18-FDF239A68969}" type="parTrans" cxnId="{CFDF8C73-63D8-44EB-AD02-AF9421B38272}">
      <dgm:prSet/>
      <dgm:spPr/>
      <dgm:t>
        <a:bodyPr/>
        <a:lstStyle/>
        <a:p>
          <a:endParaRPr lang="en-US"/>
        </a:p>
      </dgm:t>
    </dgm:pt>
    <dgm:pt modelId="{BC30F580-5D04-4B60-9B7F-5A2EBA90488F}" type="sibTrans" cxnId="{CFDF8C73-63D8-44EB-AD02-AF9421B38272}">
      <dgm:prSet/>
      <dgm:spPr/>
      <dgm:t>
        <a:bodyPr/>
        <a:lstStyle/>
        <a:p>
          <a:endParaRPr lang="en-US"/>
        </a:p>
      </dgm:t>
    </dgm:pt>
    <dgm:pt modelId="{F1883D2B-006D-4647-B769-8530A341ED02}" type="pres">
      <dgm:prSet presAssocID="{569B849D-3726-4479-B590-6498F9051817}" presName="root" presStyleCnt="0">
        <dgm:presLayoutVars>
          <dgm:dir/>
          <dgm:resizeHandles val="exact"/>
        </dgm:presLayoutVars>
      </dgm:prSet>
      <dgm:spPr/>
    </dgm:pt>
    <dgm:pt modelId="{552E55C3-EDD1-4CAB-9F46-9ED5BAE360F9}" type="pres">
      <dgm:prSet presAssocID="{8145BC22-50F7-42A5-80FD-8EBB18DB2D27}" presName="compNode" presStyleCnt="0"/>
      <dgm:spPr/>
    </dgm:pt>
    <dgm:pt modelId="{D7257D9A-2E0A-4F51-B500-E7BE5DC81C52}" type="pres">
      <dgm:prSet presAssocID="{8145BC22-50F7-42A5-80FD-8EBB18DB2D27}" presName="bgRect" presStyleLbl="bgShp" presStyleIdx="0" presStyleCnt="6"/>
      <dgm:spPr/>
    </dgm:pt>
    <dgm:pt modelId="{6DE87A57-18E0-4E85-8E87-4427264FE384}" type="pres">
      <dgm:prSet presAssocID="{8145BC22-50F7-42A5-80FD-8EBB18DB2D27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C11919D3-2CCE-4190-8C4E-4941FC055DFA}" type="pres">
      <dgm:prSet presAssocID="{8145BC22-50F7-42A5-80FD-8EBB18DB2D27}" presName="spaceRect" presStyleCnt="0"/>
      <dgm:spPr/>
    </dgm:pt>
    <dgm:pt modelId="{218699C3-512A-4174-B6CF-F7DDA24869C9}" type="pres">
      <dgm:prSet presAssocID="{8145BC22-50F7-42A5-80FD-8EBB18DB2D27}" presName="parTx" presStyleLbl="revTx" presStyleIdx="0" presStyleCnt="6">
        <dgm:presLayoutVars>
          <dgm:chMax val="0"/>
          <dgm:chPref val="0"/>
        </dgm:presLayoutVars>
      </dgm:prSet>
      <dgm:spPr/>
    </dgm:pt>
    <dgm:pt modelId="{EECBE77A-AD5F-4D32-BD90-08131B0D4EBD}" type="pres">
      <dgm:prSet presAssocID="{597FF624-A02D-4A71-A9B5-7979016AF599}" presName="sibTrans" presStyleCnt="0"/>
      <dgm:spPr/>
    </dgm:pt>
    <dgm:pt modelId="{35D6A0BA-FBAF-4A78-895F-314FEF44E01A}" type="pres">
      <dgm:prSet presAssocID="{CC5C73E7-E90D-4F24-B323-AC62EF8C4814}" presName="compNode" presStyleCnt="0"/>
      <dgm:spPr/>
    </dgm:pt>
    <dgm:pt modelId="{E0D0B14F-B4B2-49CE-9B15-769727F797C5}" type="pres">
      <dgm:prSet presAssocID="{CC5C73E7-E90D-4F24-B323-AC62EF8C4814}" presName="bgRect" presStyleLbl="bgShp" presStyleIdx="1" presStyleCnt="6"/>
      <dgm:spPr/>
    </dgm:pt>
    <dgm:pt modelId="{404F6ED3-5EB2-47D8-976C-EFAB2716FDAD}" type="pres">
      <dgm:prSet presAssocID="{CC5C73E7-E90D-4F24-B323-AC62EF8C4814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FB47AD0B-7839-4711-8BAF-BDD10E2D10BD}" type="pres">
      <dgm:prSet presAssocID="{CC5C73E7-E90D-4F24-B323-AC62EF8C4814}" presName="spaceRect" presStyleCnt="0"/>
      <dgm:spPr/>
    </dgm:pt>
    <dgm:pt modelId="{009BE6CB-9A45-4900-B030-E8BDB6384936}" type="pres">
      <dgm:prSet presAssocID="{CC5C73E7-E90D-4F24-B323-AC62EF8C4814}" presName="parTx" presStyleLbl="revTx" presStyleIdx="1" presStyleCnt="6">
        <dgm:presLayoutVars>
          <dgm:chMax val="0"/>
          <dgm:chPref val="0"/>
        </dgm:presLayoutVars>
      </dgm:prSet>
      <dgm:spPr/>
    </dgm:pt>
    <dgm:pt modelId="{EE206912-9BDD-4B0B-80A3-20C2EF57E842}" type="pres">
      <dgm:prSet presAssocID="{1CA7131A-B7AC-44B1-B64B-494CA9E5C500}" presName="sibTrans" presStyleCnt="0"/>
      <dgm:spPr/>
    </dgm:pt>
    <dgm:pt modelId="{7EEC2BBB-186E-410E-9962-86AA1F1A9FA0}" type="pres">
      <dgm:prSet presAssocID="{216BEACB-C568-485A-9E12-8E1B47818F88}" presName="compNode" presStyleCnt="0"/>
      <dgm:spPr/>
    </dgm:pt>
    <dgm:pt modelId="{CE286FB4-186D-4B46-8010-F9B30A43126A}" type="pres">
      <dgm:prSet presAssocID="{216BEACB-C568-485A-9E12-8E1B47818F88}" presName="bgRect" presStyleLbl="bgShp" presStyleIdx="2" presStyleCnt="6"/>
      <dgm:spPr/>
    </dgm:pt>
    <dgm:pt modelId="{9D425490-1D2C-43CB-B3FB-16ED0617D5E4}" type="pres">
      <dgm:prSet presAssocID="{216BEACB-C568-485A-9E12-8E1B47818F88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BBA27F6B-55A5-4390-8FB8-2D153DFE5D31}" type="pres">
      <dgm:prSet presAssocID="{216BEACB-C568-485A-9E12-8E1B47818F88}" presName="spaceRect" presStyleCnt="0"/>
      <dgm:spPr/>
    </dgm:pt>
    <dgm:pt modelId="{362CBA23-7259-4457-A5CD-12C10D6630A0}" type="pres">
      <dgm:prSet presAssocID="{216BEACB-C568-485A-9E12-8E1B47818F88}" presName="parTx" presStyleLbl="revTx" presStyleIdx="2" presStyleCnt="6">
        <dgm:presLayoutVars>
          <dgm:chMax val="0"/>
          <dgm:chPref val="0"/>
        </dgm:presLayoutVars>
      </dgm:prSet>
      <dgm:spPr/>
    </dgm:pt>
    <dgm:pt modelId="{A2157A6A-018F-48B7-A1FE-E1680DB97626}" type="pres">
      <dgm:prSet presAssocID="{25669388-F657-4A19-9E26-89C43AD53802}" presName="sibTrans" presStyleCnt="0"/>
      <dgm:spPr/>
    </dgm:pt>
    <dgm:pt modelId="{3D3AC637-AFD1-4E1C-B4D5-AB9A8F30B68E}" type="pres">
      <dgm:prSet presAssocID="{8E7F78DE-3752-4A85-8AFF-023667DB9E94}" presName="compNode" presStyleCnt="0"/>
      <dgm:spPr/>
    </dgm:pt>
    <dgm:pt modelId="{D726058A-B6C4-476B-BA65-903F692A6070}" type="pres">
      <dgm:prSet presAssocID="{8E7F78DE-3752-4A85-8AFF-023667DB9E94}" presName="bgRect" presStyleLbl="bgShp" presStyleIdx="3" presStyleCnt="6"/>
      <dgm:spPr/>
    </dgm:pt>
    <dgm:pt modelId="{290411AD-F32D-4053-B60C-F1272AEF0E32}" type="pres">
      <dgm:prSet presAssocID="{8E7F78DE-3752-4A85-8AFF-023667DB9E9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DD0B5593-AECE-45F4-83C1-2404D7CA6C5E}" type="pres">
      <dgm:prSet presAssocID="{8E7F78DE-3752-4A85-8AFF-023667DB9E94}" presName="spaceRect" presStyleCnt="0"/>
      <dgm:spPr/>
    </dgm:pt>
    <dgm:pt modelId="{2176620E-278A-4349-9468-9FBB48D777DE}" type="pres">
      <dgm:prSet presAssocID="{8E7F78DE-3752-4A85-8AFF-023667DB9E94}" presName="parTx" presStyleLbl="revTx" presStyleIdx="3" presStyleCnt="6">
        <dgm:presLayoutVars>
          <dgm:chMax val="0"/>
          <dgm:chPref val="0"/>
        </dgm:presLayoutVars>
      </dgm:prSet>
      <dgm:spPr/>
    </dgm:pt>
    <dgm:pt modelId="{A31051EC-0520-4954-84D1-C9BC83A97624}" type="pres">
      <dgm:prSet presAssocID="{7E048722-8E80-443B-BD33-E2C0D404C47F}" presName="sibTrans" presStyleCnt="0"/>
      <dgm:spPr/>
    </dgm:pt>
    <dgm:pt modelId="{E32EC35B-57BF-48EF-A702-285299C8E89F}" type="pres">
      <dgm:prSet presAssocID="{2770E7EC-E0C6-4E4C-9461-23D6FA40E81C}" presName="compNode" presStyleCnt="0"/>
      <dgm:spPr/>
    </dgm:pt>
    <dgm:pt modelId="{10AD1218-DCAA-4F12-BBE2-F03C662A83AE}" type="pres">
      <dgm:prSet presAssocID="{2770E7EC-E0C6-4E4C-9461-23D6FA40E81C}" presName="bgRect" presStyleLbl="bgShp" presStyleIdx="4" presStyleCnt="6"/>
      <dgm:spPr/>
    </dgm:pt>
    <dgm:pt modelId="{85C86EA7-E921-44F9-A965-E21CA1BF1AF1}" type="pres">
      <dgm:prSet presAssocID="{2770E7EC-E0C6-4E4C-9461-23D6FA40E81C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80D7CC8D-E892-432D-B277-404EEF652E35}" type="pres">
      <dgm:prSet presAssocID="{2770E7EC-E0C6-4E4C-9461-23D6FA40E81C}" presName="spaceRect" presStyleCnt="0"/>
      <dgm:spPr/>
    </dgm:pt>
    <dgm:pt modelId="{387873CD-4279-4CE3-A279-48E77CD16231}" type="pres">
      <dgm:prSet presAssocID="{2770E7EC-E0C6-4E4C-9461-23D6FA40E81C}" presName="parTx" presStyleLbl="revTx" presStyleIdx="4" presStyleCnt="6">
        <dgm:presLayoutVars>
          <dgm:chMax val="0"/>
          <dgm:chPref val="0"/>
        </dgm:presLayoutVars>
      </dgm:prSet>
      <dgm:spPr/>
    </dgm:pt>
    <dgm:pt modelId="{8391C94D-E7AE-4B9E-9522-96513A5D99FB}" type="pres">
      <dgm:prSet presAssocID="{C13D420D-F5D4-430C-904B-BAAAE19136AD}" presName="sibTrans" presStyleCnt="0"/>
      <dgm:spPr/>
    </dgm:pt>
    <dgm:pt modelId="{94CA43BF-E431-463D-92CF-E81A05F7F8F1}" type="pres">
      <dgm:prSet presAssocID="{447F5699-C082-40A2-810E-0B57FB05A459}" presName="compNode" presStyleCnt="0"/>
      <dgm:spPr/>
    </dgm:pt>
    <dgm:pt modelId="{E62B4154-A240-4A1E-A961-C0BC06EE15BE}" type="pres">
      <dgm:prSet presAssocID="{447F5699-C082-40A2-810E-0B57FB05A459}" presName="bgRect" presStyleLbl="bgShp" presStyleIdx="5" presStyleCnt="6"/>
      <dgm:spPr/>
    </dgm:pt>
    <dgm:pt modelId="{D99CD7C3-7944-4447-8E17-D8BD45D7B3AD}" type="pres">
      <dgm:prSet presAssocID="{447F5699-C082-40A2-810E-0B57FB05A459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68839B52-7461-4FC2-9A1B-BE0A55C748ED}" type="pres">
      <dgm:prSet presAssocID="{447F5699-C082-40A2-810E-0B57FB05A459}" presName="spaceRect" presStyleCnt="0"/>
      <dgm:spPr/>
    </dgm:pt>
    <dgm:pt modelId="{1A827717-1848-4AB6-BA36-D31AA08E5EF8}" type="pres">
      <dgm:prSet presAssocID="{447F5699-C082-40A2-810E-0B57FB05A45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8947711-16B3-4147-85B8-21D7D81D137B}" type="presOf" srcId="{216BEACB-C568-485A-9E12-8E1B47818F88}" destId="{362CBA23-7259-4457-A5CD-12C10D6630A0}" srcOrd="0" destOrd="0" presId="urn:microsoft.com/office/officeart/2018/2/layout/IconVerticalSolidList"/>
    <dgm:cxn modelId="{F4341A32-855C-41EF-B623-4A06CC8E79E8}" srcId="{569B849D-3726-4479-B590-6498F9051817}" destId="{CC5C73E7-E90D-4F24-B323-AC62EF8C4814}" srcOrd="1" destOrd="0" parTransId="{B01F4AAE-78E3-420A-99E0-408B29EFAF25}" sibTransId="{1CA7131A-B7AC-44B1-B64B-494CA9E5C500}"/>
    <dgm:cxn modelId="{658E7941-339A-4B2E-B502-D12CFB560539}" type="presOf" srcId="{8145BC22-50F7-42A5-80FD-8EBB18DB2D27}" destId="{218699C3-512A-4174-B6CF-F7DDA24869C9}" srcOrd="0" destOrd="0" presId="urn:microsoft.com/office/officeart/2018/2/layout/IconVerticalSolidList"/>
    <dgm:cxn modelId="{81950772-1405-4E81-B5AD-E21429031A35}" type="presOf" srcId="{8E7F78DE-3752-4A85-8AFF-023667DB9E94}" destId="{2176620E-278A-4349-9468-9FBB48D777DE}" srcOrd="0" destOrd="0" presId="urn:microsoft.com/office/officeart/2018/2/layout/IconVerticalSolidList"/>
    <dgm:cxn modelId="{CFDF8C73-63D8-44EB-AD02-AF9421B38272}" srcId="{569B849D-3726-4479-B590-6498F9051817}" destId="{447F5699-C082-40A2-810E-0B57FB05A459}" srcOrd="5" destOrd="0" parTransId="{CA586361-6376-4E8F-BE18-FDF239A68969}" sibTransId="{BC30F580-5D04-4B60-9B7F-5A2EBA90488F}"/>
    <dgm:cxn modelId="{894AB957-FAEE-4822-B685-7D38BB3613C7}" srcId="{569B849D-3726-4479-B590-6498F9051817}" destId="{8145BC22-50F7-42A5-80FD-8EBB18DB2D27}" srcOrd="0" destOrd="0" parTransId="{53FCAAB7-6087-425B-B562-66E42A6617D3}" sibTransId="{597FF624-A02D-4A71-A9B5-7979016AF599}"/>
    <dgm:cxn modelId="{698EB57B-3195-4453-8C06-A8756247CDDC}" type="presOf" srcId="{569B849D-3726-4479-B590-6498F9051817}" destId="{F1883D2B-006D-4647-B769-8530A341ED02}" srcOrd="0" destOrd="0" presId="urn:microsoft.com/office/officeart/2018/2/layout/IconVerticalSolidList"/>
    <dgm:cxn modelId="{86596E9E-49DE-48FE-832E-C895EC064507}" type="presOf" srcId="{2770E7EC-E0C6-4E4C-9461-23D6FA40E81C}" destId="{387873CD-4279-4CE3-A279-48E77CD16231}" srcOrd="0" destOrd="0" presId="urn:microsoft.com/office/officeart/2018/2/layout/IconVerticalSolidList"/>
    <dgm:cxn modelId="{858E40D2-C91C-43C2-AFEE-B377265054E9}" type="presOf" srcId="{447F5699-C082-40A2-810E-0B57FB05A459}" destId="{1A827717-1848-4AB6-BA36-D31AA08E5EF8}" srcOrd="0" destOrd="0" presId="urn:microsoft.com/office/officeart/2018/2/layout/IconVerticalSolidList"/>
    <dgm:cxn modelId="{D57BCCD6-5D5C-485E-84C7-6BC882F2B958}" srcId="{569B849D-3726-4479-B590-6498F9051817}" destId="{2770E7EC-E0C6-4E4C-9461-23D6FA40E81C}" srcOrd="4" destOrd="0" parTransId="{C8F4D5B4-5AF0-4621-B6BF-3C436E1CE420}" sibTransId="{C13D420D-F5D4-430C-904B-BAAAE19136AD}"/>
    <dgm:cxn modelId="{B86E35D8-21E8-4E54-8C9A-098580248E8C}" srcId="{569B849D-3726-4479-B590-6498F9051817}" destId="{216BEACB-C568-485A-9E12-8E1B47818F88}" srcOrd="2" destOrd="0" parTransId="{2ABAD6C8-3E6D-421E-B4C6-776B239DBD7C}" sibTransId="{25669388-F657-4A19-9E26-89C43AD53802}"/>
    <dgm:cxn modelId="{B4BEEDF2-AE73-4D07-94D5-9D525E1AFFE7}" type="presOf" srcId="{CC5C73E7-E90D-4F24-B323-AC62EF8C4814}" destId="{009BE6CB-9A45-4900-B030-E8BDB6384936}" srcOrd="0" destOrd="0" presId="urn:microsoft.com/office/officeart/2018/2/layout/IconVerticalSolidList"/>
    <dgm:cxn modelId="{441B1CFE-A0A7-4FCE-ABF2-82608FDD3F03}" srcId="{569B849D-3726-4479-B590-6498F9051817}" destId="{8E7F78DE-3752-4A85-8AFF-023667DB9E94}" srcOrd="3" destOrd="0" parTransId="{D3AFED31-121C-46EF-A0F0-425CCADDBFCA}" sibTransId="{7E048722-8E80-443B-BD33-E2C0D404C47F}"/>
    <dgm:cxn modelId="{7997E7D4-1FCB-4008-947C-A22AB7212C46}" type="presParOf" srcId="{F1883D2B-006D-4647-B769-8530A341ED02}" destId="{552E55C3-EDD1-4CAB-9F46-9ED5BAE360F9}" srcOrd="0" destOrd="0" presId="urn:microsoft.com/office/officeart/2018/2/layout/IconVerticalSolidList"/>
    <dgm:cxn modelId="{40938730-F731-433A-B9E0-9458A3CE0851}" type="presParOf" srcId="{552E55C3-EDD1-4CAB-9F46-9ED5BAE360F9}" destId="{D7257D9A-2E0A-4F51-B500-E7BE5DC81C52}" srcOrd="0" destOrd="0" presId="urn:microsoft.com/office/officeart/2018/2/layout/IconVerticalSolidList"/>
    <dgm:cxn modelId="{54843C9B-AFE5-4733-AF72-F98440BBD7B6}" type="presParOf" srcId="{552E55C3-EDD1-4CAB-9F46-9ED5BAE360F9}" destId="{6DE87A57-18E0-4E85-8E87-4427264FE384}" srcOrd="1" destOrd="0" presId="urn:microsoft.com/office/officeart/2018/2/layout/IconVerticalSolidList"/>
    <dgm:cxn modelId="{8232838F-3F31-4F27-90B0-7666C1D8AE96}" type="presParOf" srcId="{552E55C3-EDD1-4CAB-9F46-9ED5BAE360F9}" destId="{C11919D3-2CCE-4190-8C4E-4941FC055DFA}" srcOrd="2" destOrd="0" presId="urn:microsoft.com/office/officeart/2018/2/layout/IconVerticalSolidList"/>
    <dgm:cxn modelId="{1FFC01C5-7EC3-49DC-8049-B6F5549462CB}" type="presParOf" srcId="{552E55C3-EDD1-4CAB-9F46-9ED5BAE360F9}" destId="{218699C3-512A-4174-B6CF-F7DDA24869C9}" srcOrd="3" destOrd="0" presId="urn:microsoft.com/office/officeart/2018/2/layout/IconVerticalSolidList"/>
    <dgm:cxn modelId="{0586817F-2C1F-45CE-AF63-F8DDC399EFD9}" type="presParOf" srcId="{F1883D2B-006D-4647-B769-8530A341ED02}" destId="{EECBE77A-AD5F-4D32-BD90-08131B0D4EBD}" srcOrd="1" destOrd="0" presId="urn:microsoft.com/office/officeart/2018/2/layout/IconVerticalSolidList"/>
    <dgm:cxn modelId="{5BF62BAF-E25D-4F33-BD9E-0CD572F8A565}" type="presParOf" srcId="{F1883D2B-006D-4647-B769-8530A341ED02}" destId="{35D6A0BA-FBAF-4A78-895F-314FEF44E01A}" srcOrd="2" destOrd="0" presId="urn:microsoft.com/office/officeart/2018/2/layout/IconVerticalSolidList"/>
    <dgm:cxn modelId="{A713CCEE-673B-40FA-B121-D4914B470141}" type="presParOf" srcId="{35D6A0BA-FBAF-4A78-895F-314FEF44E01A}" destId="{E0D0B14F-B4B2-49CE-9B15-769727F797C5}" srcOrd="0" destOrd="0" presId="urn:microsoft.com/office/officeart/2018/2/layout/IconVerticalSolidList"/>
    <dgm:cxn modelId="{C14FEAEB-B131-4E2C-9FBA-65E546708BAD}" type="presParOf" srcId="{35D6A0BA-FBAF-4A78-895F-314FEF44E01A}" destId="{404F6ED3-5EB2-47D8-976C-EFAB2716FDAD}" srcOrd="1" destOrd="0" presId="urn:microsoft.com/office/officeart/2018/2/layout/IconVerticalSolidList"/>
    <dgm:cxn modelId="{72C86CBD-DC74-42C0-AC5F-419654254350}" type="presParOf" srcId="{35D6A0BA-FBAF-4A78-895F-314FEF44E01A}" destId="{FB47AD0B-7839-4711-8BAF-BDD10E2D10BD}" srcOrd="2" destOrd="0" presId="urn:microsoft.com/office/officeart/2018/2/layout/IconVerticalSolidList"/>
    <dgm:cxn modelId="{BC291B2C-5DBB-4170-9339-A2687075BE9B}" type="presParOf" srcId="{35D6A0BA-FBAF-4A78-895F-314FEF44E01A}" destId="{009BE6CB-9A45-4900-B030-E8BDB6384936}" srcOrd="3" destOrd="0" presId="urn:microsoft.com/office/officeart/2018/2/layout/IconVerticalSolidList"/>
    <dgm:cxn modelId="{5FDE8CCE-E80D-42ED-BE34-EE726535DECF}" type="presParOf" srcId="{F1883D2B-006D-4647-B769-8530A341ED02}" destId="{EE206912-9BDD-4B0B-80A3-20C2EF57E842}" srcOrd="3" destOrd="0" presId="urn:microsoft.com/office/officeart/2018/2/layout/IconVerticalSolidList"/>
    <dgm:cxn modelId="{A7DDFA01-A8A4-49FD-9316-777B5779CFCC}" type="presParOf" srcId="{F1883D2B-006D-4647-B769-8530A341ED02}" destId="{7EEC2BBB-186E-410E-9962-86AA1F1A9FA0}" srcOrd="4" destOrd="0" presId="urn:microsoft.com/office/officeart/2018/2/layout/IconVerticalSolidList"/>
    <dgm:cxn modelId="{AE3D5D79-3E19-4DE0-B566-3586A5254781}" type="presParOf" srcId="{7EEC2BBB-186E-410E-9962-86AA1F1A9FA0}" destId="{CE286FB4-186D-4B46-8010-F9B30A43126A}" srcOrd="0" destOrd="0" presId="urn:microsoft.com/office/officeart/2018/2/layout/IconVerticalSolidList"/>
    <dgm:cxn modelId="{AB5B8821-4998-4757-808B-575CEFEB9EDA}" type="presParOf" srcId="{7EEC2BBB-186E-410E-9962-86AA1F1A9FA0}" destId="{9D425490-1D2C-43CB-B3FB-16ED0617D5E4}" srcOrd="1" destOrd="0" presId="urn:microsoft.com/office/officeart/2018/2/layout/IconVerticalSolidList"/>
    <dgm:cxn modelId="{DC41263D-BB65-41BE-9CD4-2D2BFA064BA8}" type="presParOf" srcId="{7EEC2BBB-186E-410E-9962-86AA1F1A9FA0}" destId="{BBA27F6B-55A5-4390-8FB8-2D153DFE5D31}" srcOrd="2" destOrd="0" presId="urn:microsoft.com/office/officeart/2018/2/layout/IconVerticalSolidList"/>
    <dgm:cxn modelId="{7E64BAB6-D327-440A-BDB6-085112F7FF78}" type="presParOf" srcId="{7EEC2BBB-186E-410E-9962-86AA1F1A9FA0}" destId="{362CBA23-7259-4457-A5CD-12C10D6630A0}" srcOrd="3" destOrd="0" presId="urn:microsoft.com/office/officeart/2018/2/layout/IconVerticalSolidList"/>
    <dgm:cxn modelId="{00A44ED3-5CA9-44AC-9131-6CF243CD9E67}" type="presParOf" srcId="{F1883D2B-006D-4647-B769-8530A341ED02}" destId="{A2157A6A-018F-48B7-A1FE-E1680DB97626}" srcOrd="5" destOrd="0" presId="urn:microsoft.com/office/officeart/2018/2/layout/IconVerticalSolidList"/>
    <dgm:cxn modelId="{B47A6F98-E031-4ECB-927B-6D1345C8178E}" type="presParOf" srcId="{F1883D2B-006D-4647-B769-8530A341ED02}" destId="{3D3AC637-AFD1-4E1C-B4D5-AB9A8F30B68E}" srcOrd="6" destOrd="0" presId="urn:microsoft.com/office/officeart/2018/2/layout/IconVerticalSolidList"/>
    <dgm:cxn modelId="{704280D8-BF21-4272-8A72-0E46166FADB2}" type="presParOf" srcId="{3D3AC637-AFD1-4E1C-B4D5-AB9A8F30B68E}" destId="{D726058A-B6C4-476B-BA65-903F692A6070}" srcOrd="0" destOrd="0" presId="urn:microsoft.com/office/officeart/2018/2/layout/IconVerticalSolidList"/>
    <dgm:cxn modelId="{DF169958-D89B-4AD8-829E-4FB1ED95806B}" type="presParOf" srcId="{3D3AC637-AFD1-4E1C-B4D5-AB9A8F30B68E}" destId="{290411AD-F32D-4053-B60C-F1272AEF0E32}" srcOrd="1" destOrd="0" presId="urn:microsoft.com/office/officeart/2018/2/layout/IconVerticalSolidList"/>
    <dgm:cxn modelId="{2E6578C5-A106-4970-A687-6335F75B2C4D}" type="presParOf" srcId="{3D3AC637-AFD1-4E1C-B4D5-AB9A8F30B68E}" destId="{DD0B5593-AECE-45F4-83C1-2404D7CA6C5E}" srcOrd="2" destOrd="0" presId="urn:microsoft.com/office/officeart/2018/2/layout/IconVerticalSolidList"/>
    <dgm:cxn modelId="{A3CF310E-14A8-485E-9F1F-294BCC577F05}" type="presParOf" srcId="{3D3AC637-AFD1-4E1C-B4D5-AB9A8F30B68E}" destId="{2176620E-278A-4349-9468-9FBB48D777DE}" srcOrd="3" destOrd="0" presId="urn:microsoft.com/office/officeart/2018/2/layout/IconVerticalSolidList"/>
    <dgm:cxn modelId="{C686F63C-04FC-44F0-91EB-9A8706623C75}" type="presParOf" srcId="{F1883D2B-006D-4647-B769-8530A341ED02}" destId="{A31051EC-0520-4954-84D1-C9BC83A97624}" srcOrd="7" destOrd="0" presId="urn:microsoft.com/office/officeart/2018/2/layout/IconVerticalSolidList"/>
    <dgm:cxn modelId="{EF220C28-53DF-4C82-8C00-D77D79F8E652}" type="presParOf" srcId="{F1883D2B-006D-4647-B769-8530A341ED02}" destId="{E32EC35B-57BF-48EF-A702-285299C8E89F}" srcOrd="8" destOrd="0" presId="urn:microsoft.com/office/officeart/2018/2/layout/IconVerticalSolidList"/>
    <dgm:cxn modelId="{E6518382-16B0-4527-8F9D-8CF0538081B2}" type="presParOf" srcId="{E32EC35B-57BF-48EF-A702-285299C8E89F}" destId="{10AD1218-DCAA-4F12-BBE2-F03C662A83AE}" srcOrd="0" destOrd="0" presId="urn:microsoft.com/office/officeart/2018/2/layout/IconVerticalSolidList"/>
    <dgm:cxn modelId="{1BF86D6F-25A9-4AEC-A77D-6DE898C32F52}" type="presParOf" srcId="{E32EC35B-57BF-48EF-A702-285299C8E89F}" destId="{85C86EA7-E921-44F9-A965-E21CA1BF1AF1}" srcOrd="1" destOrd="0" presId="urn:microsoft.com/office/officeart/2018/2/layout/IconVerticalSolidList"/>
    <dgm:cxn modelId="{5031DF88-7E15-44BD-927B-58E2D6EE07B4}" type="presParOf" srcId="{E32EC35B-57BF-48EF-A702-285299C8E89F}" destId="{80D7CC8D-E892-432D-B277-404EEF652E35}" srcOrd="2" destOrd="0" presId="urn:microsoft.com/office/officeart/2018/2/layout/IconVerticalSolidList"/>
    <dgm:cxn modelId="{7F0CC5D2-9D6D-4226-8E25-6C9C69E3C3DD}" type="presParOf" srcId="{E32EC35B-57BF-48EF-A702-285299C8E89F}" destId="{387873CD-4279-4CE3-A279-48E77CD16231}" srcOrd="3" destOrd="0" presId="urn:microsoft.com/office/officeart/2018/2/layout/IconVerticalSolidList"/>
    <dgm:cxn modelId="{6221FE38-7578-466D-9C65-C845617D0F27}" type="presParOf" srcId="{F1883D2B-006D-4647-B769-8530A341ED02}" destId="{8391C94D-E7AE-4B9E-9522-96513A5D99FB}" srcOrd="9" destOrd="0" presId="urn:microsoft.com/office/officeart/2018/2/layout/IconVerticalSolidList"/>
    <dgm:cxn modelId="{6FE2E114-238B-45C7-8A7A-772EF86AB18B}" type="presParOf" srcId="{F1883D2B-006D-4647-B769-8530A341ED02}" destId="{94CA43BF-E431-463D-92CF-E81A05F7F8F1}" srcOrd="10" destOrd="0" presId="urn:microsoft.com/office/officeart/2018/2/layout/IconVerticalSolidList"/>
    <dgm:cxn modelId="{8C87AA1E-F290-4C40-AAA3-215D9D0B06AC}" type="presParOf" srcId="{94CA43BF-E431-463D-92CF-E81A05F7F8F1}" destId="{E62B4154-A240-4A1E-A961-C0BC06EE15BE}" srcOrd="0" destOrd="0" presId="urn:microsoft.com/office/officeart/2018/2/layout/IconVerticalSolidList"/>
    <dgm:cxn modelId="{A659D38B-CC69-4E3A-BEEB-869D2521867E}" type="presParOf" srcId="{94CA43BF-E431-463D-92CF-E81A05F7F8F1}" destId="{D99CD7C3-7944-4447-8E17-D8BD45D7B3AD}" srcOrd="1" destOrd="0" presId="urn:microsoft.com/office/officeart/2018/2/layout/IconVerticalSolidList"/>
    <dgm:cxn modelId="{0726F6DE-94A3-4BBB-B221-916F33F32162}" type="presParOf" srcId="{94CA43BF-E431-463D-92CF-E81A05F7F8F1}" destId="{68839B52-7461-4FC2-9A1B-BE0A55C748ED}" srcOrd="2" destOrd="0" presId="urn:microsoft.com/office/officeart/2018/2/layout/IconVerticalSolidList"/>
    <dgm:cxn modelId="{D6E1C54A-4DAF-457B-AD17-E446B30AA452}" type="presParOf" srcId="{94CA43BF-E431-463D-92CF-E81A05F7F8F1}" destId="{1A827717-1848-4AB6-BA36-D31AA08E5E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D5AB2E7-0C46-4631-B480-235064ACE24D}" type="doc">
      <dgm:prSet loTypeId="urn:microsoft.com/office/officeart/2018/2/layout/IconVerticalSolidList" loCatId="icon" qsTypeId="urn:microsoft.com/office/officeart/2005/8/quickstyle/simple1#51" qsCatId="simple" csTypeId="urn:microsoft.com/office/officeart/2005/8/colors/accent1_2#34" csCatId="accent1" phldr="1"/>
      <dgm:spPr/>
      <dgm:t>
        <a:bodyPr/>
        <a:lstStyle/>
        <a:p>
          <a:endParaRPr lang="en-US"/>
        </a:p>
      </dgm:t>
    </dgm:pt>
    <dgm:pt modelId="{F8850311-D034-4A4E-8094-F36851BF05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project has progressed from proposal and architecture into a functioning secure prototype.</a:t>
          </a:r>
        </a:p>
      </dgm:t>
    </dgm:pt>
    <dgm:pt modelId="{B8DB8199-BBDF-4289-9C3C-8CA2378B1A66}" type="parTrans" cxnId="{99E823F8-6798-4BC0-82C2-A78AE7AD6B82}">
      <dgm:prSet/>
      <dgm:spPr/>
      <dgm:t>
        <a:bodyPr/>
        <a:lstStyle/>
        <a:p>
          <a:endParaRPr lang="en-US"/>
        </a:p>
      </dgm:t>
    </dgm:pt>
    <dgm:pt modelId="{D5B25B18-C1C0-4BFE-B2B3-CD26EFECD647}" type="sibTrans" cxnId="{99E823F8-6798-4BC0-82C2-A78AE7AD6B82}">
      <dgm:prSet/>
      <dgm:spPr/>
      <dgm:t>
        <a:bodyPr/>
        <a:lstStyle/>
        <a:p>
          <a:endParaRPr lang="en-US"/>
        </a:p>
      </dgm:t>
    </dgm:pt>
    <dgm:pt modelId="{47FF17DF-5A2C-4859-969B-F02C1056A6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Authentication, database-backed roles, middleware protection, separate dashboards and role-based redirection are working.</a:t>
          </a:r>
        </a:p>
      </dgm:t>
    </dgm:pt>
    <dgm:pt modelId="{1A94552B-27E0-41DF-A0EB-B9040D5FE5CB}" type="parTrans" cxnId="{F092B5A8-19E2-4302-ABF4-969D1D395DA9}">
      <dgm:prSet/>
      <dgm:spPr/>
      <dgm:t>
        <a:bodyPr/>
        <a:lstStyle/>
        <a:p>
          <a:endParaRPr lang="en-US"/>
        </a:p>
      </dgm:t>
    </dgm:pt>
    <dgm:pt modelId="{AF0091BA-5202-433F-928B-000920FB3CDB}" type="sibTrans" cxnId="{F092B5A8-19E2-4302-ABF4-969D1D395DA9}">
      <dgm:prSet/>
      <dgm:spPr/>
      <dgm:t>
        <a:bodyPr/>
        <a:lstStyle/>
        <a:p>
          <a:endParaRPr lang="en-US"/>
        </a:p>
      </dgm:t>
    </dgm:pt>
    <dgm:pt modelId="{1770B28D-086B-4181-A703-5A93E6310B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main workplace transaction modules and AI support remain to be implemented and integrated.</a:t>
          </a:r>
        </a:p>
      </dgm:t>
    </dgm:pt>
    <dgm:pt modelId="{3276E1AE-6E61-41DA-9AB9-AF798FB5DD90}" type="parTrans" cxnId="{2E575C8B-8A29-4ED0-AB00-8AC863BBB86F}">
      <dgm:prSet/>
      <dgm:spPr/>
      <dgm:t>
        <a:bodyPr/>
        <a:lstStyle/>
        <a:p>
          <a:endParaRPr lang="en-US"/>
        </a:p>
      </dgm:t>
    </dgm:pt>
    <dgm:pt modelId="{41E1AB66-C295-4733-9171-335011FED8BC}" type="sibTrans" cxnId="{2E575C8B-8A29-4ED0-AB00-8AC863BBB86F}">
      <dgm:prSet/>
      <dgm:spPr/>
      <dgm:t>
        <a:bodyPr/>
        <a:lstStyle/>
        <a:p>
          <a:endParaRPr lang="en-US"/>
        </a:p>
      </dgm:t>
    </dgm:pt>
    <dgm:pt modelId="{D028C0F4-B3B8-407D-BE28-0FC15DB04B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next phase will build and test each module incrementally, beginning with the Leave Request workflow.</a:t>
          </a:r>
        </a:p>
      </dgm:t>
    </dgm:pt>
    <dgm:pt modelId="{42742279-9256-4CA4-BA68-87B749B59F22}" type="parTrans" cxnId="{A737BBC9-C3A7-4A7F-AB3E-A735607E4816}">
      <dgm:prSet/>
      <dgm:spPr/>
      <dgm:t>
        <a:bodyPr/>
        <a:lstStyle/>
        <a:p>
          <a:endParaRPr lang="en-US"/>
        </a:p>
      </dgm:t>
    </dgm:pt>
    <dgm:pt modelId="{7AB59421-9BB0-4777-8B08-A3A240857BB7}" type="sibTrans" cxnId="{A737BBC9-C3A7-4A7F-AB3E-A735607E4816}">
      <dgm:prSet/>
      <dgm:spPr/>
      <dgm:t>
        <a:bodyPr/>
        <a:lstStyle/>
        <a:p>
          <a:endParaRPr lang="en-US"/>
        </a:p>
      </dgm:t>
    </dgm:pt>
    <dgm:pt modelId="{51E11746-C61E-4967-8BAF-ED913B6F7DBD}" type="pres">
      <dgm:prSet presAssocID="{1D5AB2E7-0C46-4631-B480-235064ACE24D}" presName="root" presStyleCnt="0">
        <dgm:presLayoutVars>
          <dgm:dir/>
          <dgm:resizeHandles val="exact"/>
        </dgm:presLayoutVars>
      </dgm:prSet>
      <dgm:spPr/>
    </dgm:pt>
    <dgm:pt modelId="{DD0382D5-03A2-48EC-B9B1-E3A6C3AB0654}" type="pres">
      <dgm:prSet presAssocID="{F8850311-D034-4A4E-8094-F36851BF054B}" presName="compNode" presStyleCnt="0"/>
      <dgm:spPr/>
    </dgm:pt>
    <dgm:pt modelId="{8B6CAE58-D6AD-4D83-9190-7FFA2142B7D6}" type="pres">
      <dgm:prSet presAssocID="{F8850311-D034-4A4E-8094-F36851BF054B}" presName="bgRect" presStyleLbl="bgShp" presStyleIdx="0" presStyleCnt="4"/>
      <dgm:spPr/>
    </dgm:pt>
    <dgm:pt modelId="{CA5E5896-AE23-4FDE-B1DD-1C108426CBBE}" type="pres">
      <dgm:prSet presAssocID="{F8850311-D034-4A4E-8094-F36851BF054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8C7E827E-776D-46BC-9849-4D9FF1CC5E59}" type="pres">
      <dgm:prSet presAssocID="{F8850311-D034-4A4E-8094-F36851BF054B}" presName="spaceRect" presStyleCnt="0"/>
      <dgm:spPr/>
    </dgm:pt>
    <dgm:pt modelId="{A53CDEDF-6754-4A11-8833-71BE7F10316D}" type="pres">
      <dgm:prSet presAssocID="{F8850311-D034-4A4E-8094-F36851BF054B}" presName="parTx" presStyleLbl="revTx" presStyleIdx="0" presStyleCnt="4">
        <dgm:presLayoutVars>
          <dgm:chMax val="0"/>
          <dgm:chPref val="0"/>
        </dgm:presLayoutVars>
      </dgm:prSet>
      <dgm:spPr/>
    </dgm:pt>
    <dgm:pt modelId="{DBD12B0A-EBB8-4BF9-8814-3BC381D67F4C}" type="pres">
      <dgm:prSet presAssocID="{D5B25B18-C1C0-4BFE-B2B3-CD26EFECD647}" presName="sibTrans" presStyleCnt="0"/>
      <dgm:spPr/>
    </dgm:pt>
    <dgm:pt modelId="{2B8AE3C6-EB91-4305-BA5B-1B3283DD2064}" type="pres">
      <dgm:prSet presAssocID="{47FF17DF-5A2C-4859-969B-F02C1056A623}" presName="compNode" presStyleCnt="0"/>
      <dgm:spPr/>
    </dgm:pt>
    <dgm:pt modelId="{24D8E562-24B1-4405-85FD-1D62BF31BEA3}" type="pres">
      <dgm:prSet presAssocID="{47FF17DF-5A2C-4859-969B-F02C1056A623}" presName="bgRect" presStyleLbl="bgShp" presStyleIdx="1" presStyleCnt="4"/>
      <dgm:spPr/>
    </dgm:pt>
    <dgm:pt modelId="{151F39E0-85C3-45DF-A497-31703389095D}" type="pres">
      <dgm:prSet presAssocID="{47FF17DF-5A2C-4859-969B-F02C1056A62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E890B57C-53F0-440E-A11E-58CBB14B862D}" type="pres">
      <dgm:prSet presAssocID="{47FF17DF-5A2C-4859-969B-F02C1056A623}" presName="spaceRect" presStyleCnt="0"/>
      <dgm:spPr/>
    </dgm:pt>
    <dgm:pt modelId="{A7B9B7AF-AC57-4A27-8701-411B4CB31036}" type="pres">
      <dgm:prSet presAssocID="{47FF17DF-5A2C-4859-969B-F02C1056A623}" presName="parTx" presStyleLbl="revTx" presStyleIdx="1" presStyleCnt="4">
        <dgm:presLayoutVars>
          <dgm:chMax val="0"/>
          <dgm:chPref val="0"/>
        </dgm:presLayoutVars>
      </dgm:prSet>
      <dgm:spPr/>
    </dgm:pt>
    <dgm:pt modelId="{BD590BE4-B7AD-45D4-9C1F-C7EC28986923}" type="pres">
      <dgm:prSet presAssocID="{AF0091BA-5202-433F-928B-000920FB3CDB}" presName="sibTrans" presStyleCnt="0"/>
      <dgm:spPr/>
    </dgm:pt>
    <dgm:pt modelId="{29E79C35-29D3-4DBF-8114-B7B5F58B23F3}" type="pres">
      <dgm:prSet presAssocID="{1770B28D-086B-4181-A703-5A93E6310B9B}" presName="compNode" presStyleCnt="0"/>
      <dgm:spPr/>
    </dgm:pt>
    <dgm:pt modelId="{340F0B82-CBEF-40F3-A493-0C9EEFB5612E}" type="pres">
      <dgm:prSet presAssocID="{1770B28D-086B-4181-A703-5A93E6310B9B}" presName="bgRect" presStyleLbl="bgShp" presStyleIdx="2" presStyleCnt="4"/>
      <dgm:spPr/>
    </dgm:pt>
    <dgm:pt modelId="{A7C205DD-589E-418E-ABA5-45781716836D}" type="pres">
      <dgm:prSet presAssocID="{1770B28D-086B-4181-A703-5A93E6310B9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4CD262B-A510-4075-B3A1-C2CC7E7B4517}" type="pres">
      <dgm:prSet presAssocID="{1770B28D-086B-4181-A703-5A93E6310B9B}" presName="spaceRect" presStyleCnt="0"/>
      <dgm:spPr/>
    </dgm:pt>
    <dgm:pt modelId="{7DFC1BC2-140A-45D1-B44F-26B4596B9035}" type="pres">
      <dgm:prSet presAssocID="{1770B28D-086B-4181-A703-5A93E6310B9B}" presName="parTx" presStyleLbl="revTx" presStyleIdx="2" presStyleCnt="4">
        <dgm:presLayoutVars>
          <dgm:chMax val="0"/>
          <dgm:chPref val="0"/>
        </dgm:presLayoutVars>
      </dgm:prSet>
      <dgm:spPr/>
    </dgm:pt>
    <dgm:pt modelId="{44B6BD78-B9E5-4AC0-922F-DF3B6EF775C7}" type="pres">
      <dgm:prSet presAssocID="{41E1AB66-C295-4733-9171-335011FED8BC}" presName="sibTrans" presStyleCnt="0"/>
      <dgm:spPr/>
    </dgm:pt>
    <dgm:pt modelId="{294492EE-3DB7-490D-BC79-50BBCA7A1DC3}" type="pres">
      <dgm:prSet presAssocID="{D028C0F4-B3B8-407D-BE28-0FC15DB04B9C}" presName="compNode" presStyleCnt="0"/>
      <dgm:spPr/>
    </dgm:pt>
    <dgm:pt modelId="{D97019A1-86F3-437E-A6A0-DDFE0308442A}" type="pres">
      <dgm:prSet presAssocID="{D028C0F4-B3B8-407D-BE28-0FC15DB04B9C}" presName="bgRect" presStyleLbl="bgShp" presStyleIdx="3" presStyleCnt="4"/>
      <dgm:spPr/>
    </dgm:pt>
    <dgm:pt modelId="{A9A0135B-94EB-454E-99B6-BEF6CE9214F9}" type="pres">
      <dgm:prSet presAssocID="{D028C0F4-B3B8-407D-BE28-0FC15DB04B9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147D296C-683C-4643-8D6C-B76E1C3E52F9}" type="pres">
      <dgm:prSet presAssocID="{D028C0F4-B3B8-407D-BE28-0FC15DB04B9C}" presName="spaceRect" presStyleCnt="0"/>
      <dgm:spPr/>
    </dgm:pt>
    <dgm:pt modelId="{AE48063F-C462-4C03-9D8B-CFB1FFFDCD03}" type="pres">
      <dgm:prSet presAssocID="{D028C0F4-B3B8-407D-BE28-0FC15DB04B9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CFC1E2C-86BA-4FCA-9AA7-5551E02F3353}" type="presOf" srcId="{1D5AB2E7-0C46-4631-B480-235064ACE24D}" destId="{51E11746-C61E-4967-8BAF-ED913B6F7DBD}" srcOrd="0" destOrd="0" presId="urn:microsoft.com/office/officeart/2018/2/layout/IconVerticalSolidList"/>
    <dgm:cxn modelId="{0018FB7A-AE1D-465E-A0D0-063C2F1D8E59}" type="presOf" srcId="{F8850311-D034-4A4E-8094-F36851BF054B}" destId="{A53CDEDF-6754-4A11-8833-71BE7F10316D}" srcOrd="0" destOrd="0" presId="urn:microsoft.com/office/officeart/2018/2/layout/IconVerticalSolidList"/>
    <dgm:cxn modelId="{2E575C8B-8A29-4ED0-AB00-8AC863BBB86F}" srcId="{1D5AB2E7-0C46-4631-B480-235064ACE24D}" destId="{1770B28D-086B-4181-A703-5A93E6310B9B}" srcOrd="2" destOrd="0" parTransId="{3276E1AE-6E61-41DA-9AB9-AF798FB5DD90}" sibTransId="{41E1AB66-C295-4733-9171-335011FED8BC}"/>
    <dgm:cxn modelId="{F092B5A8-19E2-4302-ABF4-969D1D395DA9}" srcId="{1D5AB2E7-0C46-4631-B480-235064ACE24D}" destId="{47FF17DF-5A2C-4859-969B-F02C1056A623}" srcOrd="1" destOrd="0" parTransId="{1A94552B-27E0-41DF-A0EB-B9040D5FE5CB}" sibTransId="{AF0091BA-5202-433F-928B-000920FB3CDB}"/>
    <dgm:cxn modelId="{67D5A2B0-8A76-45F3-A800-B901F7818E01}" type="presOf" srcId="{47FF17DF-5A2C-4859-969B-F02C1056A623}" destId="{A7B9B7AF-AC57-4A27-8701-411B4CB31036}" srcOrd="0" destOrd="0" presId="urn:microsoft.com/office/officeart/2018/2/layout/IconVerticalSolidList"/>
    <dgm:cxn modelId="{A407BEC5-4FA5-492C-875B-460DB973F74F}" type="presOf" srcId="{D028C0F4-B3B8-407D-BE28-0FC15DB04B9C}" destId="{AE48063F-C462-4C03-9D8B-CFB1FFFDCD03}" srcOrd="0" destOrd="0" presId="urn:microsoft.com/office/officeart/2018/2/layout/IconVerticalSolidList"/>
    <dgm:cxn modelId="{A737BBC9-C3A7-4A7F-AB3E-A735607E4816}" srcId="{1D5AB2E7-0C46-4631-B480-235064ACE24D}" destId="{D028C0F4-B3B8-407D-BE28-0FC15DB04B9C}" srcOrd="3" destOrd="0" parTransId="{42742279-9256-4CA4-BA68-87B749B59F22}" sibTransId="{7AB59421-9BB0-4777-8B08-A3A240857BB7}"/>
    <dgm:cxn modelId="{CD4F5DE9-CBFA-4A4F-87EB-2D4B3B805C74}" type="presOf" srcId="{1770B28D-086B-4181-A703-5A93E6310B9B}" destId="{7DFC1BC2-140A-45D1-B44F-26B4596B9035}" srcOrd="0" destOrd="0" presId="urn:microsoft.com/office/officeart/2018/2/layout/IconVerticalSolidList"/>
    <dgm:cxn modelId="{99E823F8-6798-4BC0-82C2-A78AE7AD6B82}" srcId="{1D5AB2E7-0C46-4631-B480-235064ACE24D}" destId="{F8850311-D034-4A4E-8094-F36851BF054B}" srcOrd="0" destOrd="0" parTransId="{B8DB8199-BBDF-4289-9C3C-8CA2378B1A66}" sibTransId="{D5B25B18-C1C0-4BFE-B2B3-CD26EFECD647}"/>
    <dgm:cxn modelId="{B39D842F-556B-4251-A2B7-21EC3EF17B1E}" type="presParOf" srcId="{51E11746-C61E-4967-8BAF-ED913B6F7DBD}" destId="{DD0382D5-03A2-48EC-B9B1-E3A6C3AB0654}" srcOrd="0" destOrd="0" presId="urn:microsoft.com/office/officeart/2018/2/layout/IconVerticalSolidList"/>
    <dgm:cxn modelId="{7FCF503A-48D0-4398-B7CF-B9B85BBA614F}" type="presParOf" srcId="{DD0382D5-03A2-48EC-B9B1-E3A6C3AB0654}" destId="{8B6CAE58-D6AD-4D83-9190-7FFA2142B7D6}" srcOrd="0" destOrd="0" presId="urn:microsoft.com/office/officeart/2018/2/layout/IconVerticalSolidList"/>
    <dgm:cxn modelId="{1BB2A436-7AF8-4030-9465-CA6F89FF5822}" type="presParOf" srcId="{DD0382D5-03A2-48EC-B9B1-E3A6C3AB0654}" destId="{CA5E5896-AE23-4FDE-B1DD-1C108426CBBE}" srcOrd="1" destOrd="0" presId="urn:microsoft.com/office/officeart/2018/2/layout/IconVerticalSolidList"/>
    <dgm:cxn modelId="{AE1E5E08-0BFF-46F0-A70E-7F6595E0074D}" type="presParOf" srcId="{DD0382D5-03A2-48EC-B9B1-E3A6C3AB0654}" destId="{8C7E827E-776D-46BC-9849-4D9FF1CC5E59}" srcOrd="2" destOrd="0" presId="urn:microsoft.com/office/officeart/2018/2/layout/IconVerticalSolidList"/>
    <dgm:cxn modelId="{528A050C-29F6-4EE4-A17A-4782D21A4B0B}" type="presParOf" srcId="{DD0382D5-03A2-48EC-B9B1-E3A6C3AB0654}" destId="{A53CDEDF-6754-4A11-8833-71BE7F10316D}" srcOrd="3" destOrd="0" presId="urn:microsoft.com/office/officeart/2018/2/layout/IconVerticalSolidList"/>
    <dgm:cxn modelId="{8FA24D0A-F986-44C0-BFC9-4CEC61F9A511}" type="presParOf" srcId="{51E11746-C61E-4967-8BAF-ED913B6F7DBD}" destId="{DBD12B0A-EBB8-4BF9-8814-3BC381D67F4C}" srcOrd="1" destOrd="0" presId="urn:microsoft.com/office/officeart/2018/2/layout/IconVerticalSolidList"/>
    <dgm:cxn modelId="{C6206968-390E-4B44-9A0B-CA43CBEC7DB8}" type="presParOf" srcId="{51E11746-C61E-4967-8BAF-ED913B6F7DBD}" destId="{2B8AE3C6-EB91-4305-BA5B-1B3283DD2064}" srcOrd="2" destOrd="0" presId="urn:microsoft.com/office/officeart/2018/2/layout/IconVerticalSolidList"/>
    <dgm:cxn modelId="{CCF24894-210C-4063-BE52-3E5892E7E9CB}" type="presParOf" srcId="{2B8AE3C6-EB91-4305-BA5B-1B3283DD2064}" destId="{24D8E562-24B1-4405-85FD-1D62BF31BEA3}" srcOrd="0" destOrd="0" presId="urn:microsoft.com/office/officeart/2018/2/layout/IconVerticalSolidList"/>
    <dgm:cxn modelId="{4070BECB-FA2C-456B-8386-0DD9EA49D10A}" type="presParOf" srcId="{2B8AE3C6-EB91-4305-BA5B-1B3283DD2064}" destId="{151F39E0-85C3-45DF-A497-31703389095D}" srcOrd="1" destOrd="0" presId="urn:microsoft.com/office/officeart/2018/2/layout/IconVerticalSolidList"/>
    <dgm:cxn modelId="{7CC9418D-5414-4B8E-9C4E-B7636FD9182D}" type="presParOf" srcId="{2B8AE3C6-EB91-4305-BA5B-1B3283DD2064}" destId="{E890B57C-53F0-440E-A11E-58CBB14B862D}" srcOrd="2" destOrd="0" presId="urn:microsoft.com/office/officeart/2018/2/layout/IconVerticalSolidList"/>
    <dgm:cxn modelId="{F5ADE765-CE1D-4588-B2A9-43FFF9D1C8EA}" type="presParOf" srcId="{2B8AE3C6-EB91-4305-BA5B-1B3283DD2064}" destId="{A7B9B7AF-AC57-4A27-8701-411B4CB31036}" srcOrd="3" destOrd="0" presId="urn:microsoft.com/office/officeart/2018/2/layout/IconVerticalSolidList"/>
    <dgm:cxn modelId="{8F9A6E8F-8037-46CF-A62E-A14A4033F65F}" type="presParOf" srcId="{51E11746-C61E-4967-8BAF-ED913B6F7DBD}" destId="{BD590BE4-B7AD-45D4-9C1F-C7EC28986923}" srcOrd="3" destOrd="0" presId="urn:microsoft.com/office/officeart/2018/2/layout/IconVerticalSolidList"/>
    <dgm:cxn modelId="{776B89A5-BF0E-4F36-BCE3-AC8B0F28A9FA}" type="presParOf" srcId="{51E11746-C61E-4967-8BAF-ED913B6F7DBD}" destId="{29E79C35-29D3-4DBF-8114-B7B5F58B23F3}" srcOrd="4" destOrd="0" presId="urn:microsoft.com/office/officeart/2018/2/layout/IconVerticalSolidList"/>
    <dgm:cxn modelId="{5446BB0A-672C-4442-A2B0-EA7882439CC7}" type="presParOf" srcId="{29E79C35-29D3-4DBF-8114-B7B5F58B23F3}" destId="{340F0B82-CBEF-40F3-A493-0C9EEFB5612E}" srcOrd="0" destOrd="0" presId="urn:microsoft.com/office/officeart/2018/2/layout/IconVerticalSolidList"/>
    <dgm:cxn modelId="{4ECFB4A6-1C86-4916-814A-475A00A887E2}" type="presParOf" srcId="{29E79C35-29D3-4DBF-8114-B7B5F58B23F3}" destId="{A7C205DD-589E-418E-ABA5-45781716836D}" srcOrd="1" destOrd="0" presId="urn:microsoft.com/office/officeart/2018/2/layout/IconVerticalSolidList"/>
    <dgm:cxn modelId="{14BF4D0A-A251-4BF9-9DAF-21D1CDCCBB28}" type="presParOf" srcId="{29E79C35-29D3-4DBF-8114-B7B5F58B23F3}" destId="{F4CD262B-A510-4075-B3A1-C2CC7E7B4517}" srcOrd="2" destOrd="0" presId="urn:microsoft.com/office/officeart/2018/2/layout/IconVerticalSolidList"/>
    <dgm:cxn modelId="{FEBE3DAC-21AA-4FA2-ABE9-42CC7F1DFBAA}" type="presParOf" srcId="{29E79C35-29D3-4DBF-8114-B7B5F58B23F3}" destId="{7DFC1BC2-140A-45D1-B44F-26B4596B9035}" srcOrd="3" destOrd="0" presId="urn:microsoft.com/office/officeart/2018/2/layout/IconVerticalSolidList"/>
    <dgm:cxn modelId="{210205B8-4F79-4F56-B8CA-E7921A0CEA9B}" type="presParOf" srcId="{51E11746-C61E-4967-8BAF-ED913B6F7DBD}" destId="{44B6BD78-B9E5-4AC0-922F-DF3B6EF775C7}" srcOrd="5" destOrd="0" presId="urn:microsoft.com/office/officeart/2018/2/layout/IconVerticalSolidList"/>
    <dgm:cxn modelId="{9620BC97-2C4C-4E6C-A663-677CAD4D0FA2}" type="presParOf" srcId="{51E11746-C61E-4967-8BAF-ED913B6F7DBD}" destId="{294492EE-3DB7-490D-BC79-50BBCA7A1DC3}" srcOrd="6" destOrd="0" presId="urn:microsoft.com/office/officeart/2018/2/layout/IconVerticalSolidList"/>
    <dgm:cxn modelId="{7BA24394-00A5-4CC9-AA91-7A586E0EA2EA}" type="presParOf" srcId="{294492EE-3DB7-490D-BC79-50BBCA7A1DC3}" destId="{D97019A1-86F3-437E-A6A0-DDFE0308442A}" srcOrd="0" destOrd="0" presId="urn:microsoft.com/office/officeart/2018/2/layout/IconVerticalSolidList"/>
    <dgm:cxn modelId="{EBBB9050-B7D7-4826-98B1-FBCF057E921B}" type="presParOf" srcId="{294492EE-3DB7-490D-BC79-50BBCA7A1DC3}" destId="{A9A0135B-94EB-454E-99B6-BEF6CE9214F9}" srcOrd="1" destOrd="0" presId="urn:microsoft.com/office/officeart/2018/2/layout/IconVerticalSolidList"/>
    <dgm:cxn modelId="{381A5DC3-BC72-4C6D-8585-0DFF7F541BFF}" type="presParOf" srcId="{294492EE-3DB7-490D-BC79-50BBCA7A1DC3}" destId="{147D296C-683C-4643-8D6C-B76E1C3E52F9}" srcOrd="2" destOrd="0" presId="urn:microsoft.com/office/officeart/2018/2/layout/IconVerticalSolidList"/>
    <dgm:cxn modelId="{D22A7202-910A-4482-BF20-D8FBCBAF7874}" type="presParOf" srcId="{294492EE-3DB7-490D-BC79-50BBCA7A1DC3}" destId="{AE48063F-C462-4C03-9D8B-CFB1FFFDCD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9ED0F3D-7195-4EFD-917C-145102BBA019}" type="doc">
      <dgm:prSet loTypeId="urn:microsoft.com/office/officeart/2005/8/layout/chevron1" loCatId="process" qsTypeId="urn:microsoft.com/office/officeart/2005/8/quickstyle/simple1#24" qsCatId="simple" csTypeId="urn:microsoft.com/office/officeart/2005/8/colors/colorful5#5" csCatId="colorful" phldr="1"/>
      <dgm:spPr/>
      <dgm:t>
        <a:bodyPr/>
        <a:lstStyle/>
        <a:p>
          <a:endParaRPr lang="en-US"/>
        </a:p>
      </dgm:t>
    </dgm:pt>
    <dgm:pt modelId="{745889F7-ADC2-4917-83AC-3F67C202A452}">
      <dgm:prSet/>
      <dgm:spPr/>
      <dgm:t>
        <a:bodyPr/>
        <a:lstStyle/>
        <a:p>
          <a:r>
            <a:rPr lang="en-GB" b="1"/>
            <a:t>Questions &amp; Discussion</a:t>
          </a:r>
          <a:endParaRPr lang="en-US"/>
        </a:p>
      </dgm:t>
    </dgm:pt>
    <dgm:pt modelId="{E4BCF7B9-AB08-40AE-8978-E22ECCA3CB92}" type="parTrans" cxnId="{0912712A-07E8-49DA-B607-F177B3E3B2A6}">
      <dgm:prSet/>
      <dgm:spPr/>
      <dgm:t>
        <a:bodyPr/>
        <a:lstStyle/>
        <a:p>
          <a:endParaRPr lang="en-US"/>
        </a:p>
      </dgm:t>
    </dgm:pt>
    <dgm:pt modelId="{8419EFCA-179F-40A5-AB34-741084E32D46}" type="sibTrans" cxnId="{0912712A-07E8-49DA-B607-F177B3E3B2A6}">
      <dgm:prSet/>
      <dgm:spPr/>
      <dgm:t>
        <a:bodyPr/>
        <a:lstStyle/>
        <a:p>
          <a:endParaRPr lang="en-US"/>
        </a:p>
      </dgm:t>
    </dgm:pt>
    <dgm:pt modelId="{9CDDCE0E-C0D4-4F07-B4AC-FB3FE2A02DE3}">
      <dgm:prSet/>
      <dgm:spPr/>
      <dgm:t>
        <a:bodyPr/>
        <a:lstStyle/>
        <a:p>
          <a:r>
            <a:rPr lang="en-GB" b="1"/>
            <a:t>I welcome your questions and feedback.</a:t>
          </a:r>
          <a:endParaRPr lang="en-US"/>
        </a:p>
      </dgm:t>
    </dgm:pt>
    <dgm:pt modelId="{5733BDA7-4420-4683-A5E7-550AEE341299}" type="parTrans" cxnId="{6DBEA5D4-39C9-42E0-801A-5230DF8C22A7}">
      <dgm:prSet/>
      <dgm:spPr/>
      <dgm:t>
        <a:bodyPr/>
        <a:lstStyle/>
        <a:p>
          <a:endParaRPr lang="en-US"/>
        </a:p>
      </dgm:t>
    </dgm:pt>
    <dgm:pt modelId="{94AF56B3-2501-4AFD-9F67-679F4E3F1A35}" type="sibTrans" cxnId="{6DBEA5D4-39C9-42E0-801A-5230DF8C22A7}">
      <dgm:prSet/>
      <dgm:spPr/>
      <dgm:t>
        <a:bodyPr/>
        <a:lstStyle/>
        <a:p>
          <a:endParaRPr lang="en-US"/>
        </a:p>
      </dgm:t>
    </dgm:pt>
    <dgm:pt modelId="{26FDF01D-AD89-4D8C-ACE8-573CD03783FE}" type="pres">
      <dgm:prSet presAssocID="{79ED0F3D-7195-4EFD-917C-145102BBA019}" presName="Name0" presStyleCnt="0">
        <dgm:presLayoutVars>
          <dgm:dir/>
          <dgm:animLvl val="lvl"/>
          <dgm:resizeHandles val="exact"/>
        </dgm:presLayoutVars>
      </dgm:prSet>
      <dgm:spPr/>
    </dgm:pt>
    <dgm:pt modelId="{80654252-A98B-4FFA-9C9F-6696B1CEFD53}" type="pres">
      <dgm:prSet presAssocID="{745889F7-ADC2-4917-83AC-3F67C202A452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780E14C9-D69F-497C-9628-8812E6386108}" type="pres">
      <dgm:prSet presAssocID="{8419EFCA-179F-40A5-AB34-741084E32D46}" presName="parTxOnlySpace" presStyleCnt="0"/>
      <dgm:spPr/>
    </dgm:pt>
    <dgm:pt modelId="{4A814221-BD10-4659-A984-0C148E0D0F30}" type="pres">
      <dgm:prSet presAssocID="{9CDDCE0E-C0D4-4F07-B4AC-FB3FE2A02DE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0912712A-07E8-49DA-B607-F177B3E3B2A6}" srcId="{79ED0F3D-7195-4EFD-917C-145102BBA019}" destId="{745889F7-ADC2-4917-83AC-3F67C202A452}" srcOrd="0" destOrd="0" parTransId="{E4BCF7B9-AB08-40AE-8978-E22ECCA3CB92}" sibTransId="{8419EFCA-179F-40A5-AB34-741084E32D46}"/>
    <dgm:cxn modelId="{7CF1AE6B-9A40-4F0D-BA4E-BE17A215F0A7}" type="presOf" srcId="{79ED0F3D-7195-4EFD-917C-145102BBA019}" destId="{26FDF01D-AD89-4D8C-ACE8-573CD03783FE}" srcOrd="0" destOrd="0" presId="urn:microsoft.com/office/officeart/2005/8/layout/chevron1"/>
    <dgm:cxn modelId="{2CF0F193-393B-4E11-8BF4-CF2FCE8E8E99}" type="presOf" srcId="{745889F7-ADC2-4917-83AC-3F67C202A452}" destId="{80654252-A98B-4FFA-9C9F-6696B1CEFD53}" srcOrd="0" destOrd="0" presId="urn:microsoft.com/office/officeart/2005/8/layout/chevron1"/>
    <dgm:cxn modelId="{6DBEA5D4-39C9-42E0-801A-5230DF8C22A7}" srcId="{79ED0F3D-7195-4EFD-917C-145102BBA019}" destId="{9CDDCE0E-C0D4-4F07-B4AC-FB3FE2A02DE3}" srcOrd="1" destOrd="0" parTransId="{5733BDA7-4420-4683-A5E7-550AEE341299}" sibTransId="{94AF56B3-2501-4AFD-9F67-679F4E3F1A35}"/>
    <dgm:cxn modelId="{F2B0D9F1-1769-48F4-9020-85BA779A8612}" type="presOf" srcId="{9CDDCE0E-C0D4-4F07-B4AC-FB3FE2A02DE3}" destId="{4A814221-BD10-4659-A984-0C148E0D0F30}" srcOrd="0" destOrd="0" presId="urn:microsoft.com/office/officeart/2005/8/layout/chevron1"/>
    <dgm:cxn modelId="{AC05664F-C23E-47C6-A142-23FFBC513559}" type="presParOf" srcId="{26FDF01D-AD89-4D8C-ACE8-573CD03783FE}" destId="{80654252-A98B-4FFA-9C9F-6696B1CEFD53}" srcOrd="0" destOrd="0" presId="urn:microsoft.com/office/officeart/2005/8/layout/chevron1"/>
    <dgm:cxn modelId="{F371AE61-0B2B-42B5-A49C-9EF70AF8CB10}" type="presParOf" srcId="{26FDF01D-AD89-4D8C-ACE8-573CD03783FE}" destId="{780E14C9-D69F-497C-9628-8812E6386108}" srcOrd="1" destOrd="0" presId="urn:microsoft.com/office/officeart/2005/8/layout/chevron1"/>
    <dgm:cxn modelId="{02334577-8B0A-4B24-A6F6-915AD7C874B9}" type="presParOf" srcId="{26FDF01D-AD89-4D8C-ACE8-573CD03783FE}" destId="{4A814221-BD10-4659-A984-0C148E0D0F30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BC0C6A-00A6-4701-84D9-249A23C259A2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02C215-C974-4BA2-8277-278C976E027D}">
      <dsp:nvSpPr>
        <dsp:cNvPr id="0" name=""/>
        <dsp:cNvSpPr/>
      </dsp:nvSpPr>
      <dsp:spPr>
        <a:xfrm>
          <a:off x="0" y="665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01 — Project Background &amp; Problem →</a:t>
          </a:r>
          <a:endParaRPr lang="en-US" sz="2800" kern="1200"/>
        </a:p>
      </dsp:txBody>
      <dsp:txXfrm>
        <a:off x="0" y="665"/>
        <a:ext cx="6666833" cy="778941"/>
      </dsp:txXfrm>
    </dsp:sp>
    <dsp:sp modelId="{5CD95069-D30C-440A-ABF4-0F04EB3B074E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780253"/>
                <a:satOff val="-973"/>
                <a:lumOff val="22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780253"/>
                <a:satOff val="-973"/>
                <a:lumOff val="22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780253"/>
              <a:satOff val="-973"/>
              <a:lumOff val="22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809249-0F6D-402D-8ED0-D2777E966126}">
      <dsp:nvSpPr>
        <dsp:cNvPr id="0" name=""/>
        <dsp:cNvSpPr/>
      </dsp:nvSpPr>
      <dsp:spPr>
        <a:xfrm>
          <a:off x="0" y="779606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02 — Aim, Objectives &amp; Research Gap → </a:t>
          </a:r>
          <a:endParaRPr lang="en-US" sz="2800" kern="1200"/>
        </a:p>
      </dsp:txBody>
      <dsp:txXfrm>
        <a:off x="0" y="779606"/>
        <a:ext cx="6666833" cy="778941"/>
      </dsp:txXfrm>
    </dsp:sp>
    <dsp:sp modelId="{2BEA8971-042F-4758-A066-1459621EE0E5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93577A-C00B-4A63-B6CC-00E3F1E1B0ED}">
      <dsp:nvSpPr>
        <dsp:cNvPr id="0" name=""/>
        <dsp:cNvSpPr/>
      </dsp:nvSpPr>
      <dsp:spPr>
        <a:xfrm>
          <a:off x="0" y="1558548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03 — Methodology &amp; Technologies → </a:t>
          </a:r>
          <a:endParaRPr lang="en-US" sz="2800" kern="1200"/>
        </a:p>
      </dsp:txBody>
      <dsp:txXfrm>
        <a:off x="0" y="1558548"/>
        <a:ext cx="6666833" cy="778941"/>
      </dsp:txXfrm>
    </dsp:sp>
    <dsp:sp modelId="{7CCBCB03-444E-45F8-A020-025D84BFA58D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CC9227-1A39-487C-A1E1-33F5386D26D2}">
      <dsp:nvSpPr>
        <dsp:cNvPr id="0" name=""/>
        <dsp:cNvSpPr/>
      </dsp:nvSpPr>
      <dsp:spPr>
        <a:xfrm>
          <a:off x="0" y="2337489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04 — System Design &amp; Architecture → </a:t>
          </a:r>
          <a:endParaRPr lang="en-US" sz="2800" kern="1200"/>
        </a:p>
      </dsp:txBody>
      <dsp:txXfrm>
        <a:off x="0" y="2337489"/>
        <a:ext cx="6666833" cy="778941"/>
      </dsp:txXfrm>
    </dsp:sp>
    <dsp:sp modelId="{66AA65EB-9B48-4CF1-966C-07FFA1140B39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5B7C9E-11FF-4BBD-8D4C-C3D8E1112DF8}">
      <dsp:nvSpPr>
        <dsp:cNvPr id="0" name=""/>
        <dsp:cNvSpPr/>
      </dsp:nvSpPr>
      <dsp:spPr>
        <a:xfrm>
          <a:off x="0" y="3116430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05 — Practical Implementation → </a:t>
          </a:r>
          <a:endParaRPr lang="en-US" sz="2800" kern="1200"/>
        </a:p>
      </dsp:txBody>
      <dsp:txXfrm>
        <a:off x="0" y="3116430"/>
        <a:ext cx="6666833" cy="778941"/>
      </dsp:txXfrm>
    </dsp:sp>
    <dsp:sp modelId="{902A4D2C-23C5-4CB4-AAC0-B5836461251C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3901266"/>
                <a:satOff val="-4866"/>
                <a:lumOff val="114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901266"/>
                <a:satOff val="-4866"/>
                <a:lumOff val="114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3901266"/>
              <a:satOff val="-4866"/>
              <a:lumOff val="114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A2E8DD-E5DB-4D24-90F7-B860C3CE7443}">
      <dsp:nvSpPr>
        <dsp:cNvPr id="0" name=""/>
        <dsp:cNvSpPr/>
      </dsp:nvSpPr>
      <dsp:spPr>
        <a:xfrm>
          <a:off x="0" y="3895371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06 — Security Testing &amp; Current Progress → </a:t>
          </a:r>
          <a:endParaRPr lang="en-US" sz="2800" kern="1200"/>
        </a:p>
      </dsp:txBody>
      <dsp:txXfrm>
        <a:off x="0" y="3895371"/>
        <a:ext cx="6666833" cy="778941"/>
      </dsp:txXfrm>
    </dsp:sp>
    <dsp:sp modelId="{D98E6B8B-CEF8-4579-A00D-EA6EA18AFAD2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233E58-C31E-44B9-B414-88D60E256C44}">
      <dsp:nvSpPr>
        <dsp:cNvPr id="0" name=""/>
        <dsp:cNvSpPr/>
      </dsp:nvSpPr>
      <dsp:spPr>
        <a:xfrm>
          <a:off x="0" y="4674313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07 — Next Development &amp; Evaluation →</a:t>
          </a:r>
          <a:endParaRPr lang="en-US" sz="2800" kern="1200"/>
        </a:p>
      </dsp:txBody>
      <dsp:txXfrm>
        <a:off x="0" y="4674313"/>
        <a:ext cx="6666833" cy="7789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C9DC97-D3FA-43DB-9EB0-81719DED749F}">
      <dsp:nvSpPr>
        <dsp:cNvPr id="0" name=""/>
        <dsp:cNvSpPr/>
      </dsp:nvSpPr>
      <dsp:spPr>
        <a:xfrm>
          <a:off x="0" y="1781"/>
          <a:ext cx="5867396" cy="9029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E37898D0-2D54-406C-8814-3342F5A941C7}">
      <dsp:nvSpPr>
        <dsp:cNvPr id="0" name=""/>
        <dsp:cNvSpPr/>
      </dsp:nvSpPr>
      <dsp:spPr>
        <a:xfrm>
          <a:off x="273143" y="204946"/>
          <a:ext cx="496625" cy="496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D87990-4CEA-44ED-97B2-DF9269D6C0BD}">
      <dsp:nvSpPr>
        <dsp:cNvPr id="0" name=""/>
        <dsp:cNvSpPr/>
      </dsp:nvSpPr>
      <dsp:spPr>
        <a:xfrm>
          <a:off x="1042912" y="1781"/>
          <a:ext cx="4824483" cy="902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563" tIns="95563" rIns="95563" bIns="9556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Leave requests, shift changes, attendance and workplace communication may still depend on email, spreadsheets or paper-based processes.</a:t>
          </a:r>
        </a:p>
      </dsp:txBody>
      <dsp:txXfrm>
        <a:off x="1042912" y="1781"/>
        <a:ext cx="4824483" cy="902954"/>
      </dsp:txXfrm>
    </dsp:sp>
    <dsp:sp modelId="{1A01BC54-5617-4FC9-9680-8F83BCFDDC8A}">
      <dsp:nvSpPr>
        <dsp:cNvPr id="0" name=""/>
        <dsp:cNvSpPr/>
      </dsp:nvSpPr>
      <dsp:spPr>
        <a:xfrm>
          <a:off x="0" y="1130475"/>
          <a:ext cx="5867396" cy="9029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BF050BB2-30EE-4F04-8063-8BA8CD6B5111}">
      <dsp:nvSpPr>
        <dsp:cNvPr id="0" name=""/>
        <dsp:cNvSpPr/>
      </dsp:nvSpPr>
      <dsp:spPr>
        <a:xfrm>
          <a:off x="273143" y="1333640"/>
          <a:ext cx="496625" cy="496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E6B1EE-C228-4172-99E9-666D80CA2ED4}">
      <dsp:nvSpPr>
        <dsp:cNvPr id="0" name=""/>
        <dsp:cNvSpPr/>
      </dsp:nvSpPr>
      <dsp:spPr>
        <a:xfrm>
          <a:off x="1042912" y="1130475"/>
          <a:ext cx="4824483" cy="902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563" tIns="95563" rIns="95563" bIns="9556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These approaches can increase administrative workload, delay approvals and make accurate record management more difficult.</a:t>
          </a:r>
        </a:p>
      </dsp:txBody>
      <dsp:txXfrm>
        <a:off x="1042912" y="1130475"/>
        <a:ext cx="4824483" cy="902954"/>
      </dsp:txXfrm>
    </dsp:sp>
    <dsp:sp modelId="{40C804B6-6EF2-4C0B-82B4-5377E503446C}">
      <dsp:nvSpPr>
        <dsp:cNvPr id="0" name=""/>
        <dsp:cNvSpPr/>
      </dsp:nvSpPr>
      <dsp:spPr>
        <a:xfrm>
          <a:off x="0" y="2259168"/>
          <a:ext cx="5867396" cy="9029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0CC3EB2E-164B-4094-AF96-30F52926D073}">
      <dsp:nvSpPr>
        <dsp:cNvPr id="0" name=""/>
        <dsp:cNvSpPr/>
      </dsp:nvSpPr>
      <dsp:spPr>
        <a:xfrm>
          <a:off x="273143" y="2462333"/>
          <a:ext cx="496625" cy="496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FB90D5-8A5B-4A74-ACFC-4EF34AB49D0A}">
      <dsp:nvSpPr>
        <dsp:cNvPr id="0" name=""/>
        <dsp:cNvSpPr/>
      </dsp:nvSpPr>
      <dsp:spPr>
        <a:xfrm>
          <a:off x="1042912" y="2259168"/>
          <a:ext cx="4824483" cy="902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563" tIns="95563" rIns="95563" bIns="9556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Routine employee enquiries can also depend heavily on manager availability.</a:t>
          </a:r>
        </a:p>
      </dsp:txBody>
      <dsp:txXfrm>
        <a:off x="1042912" y="2259168"/>
        <a:ext cx="4824483" cy="902954"/>
      </dsp:txXfrm>
    </dsp:sp>
    <dsp:sp modelId="{E0618C0D-E1AE-4599-8616-EF4FEC30FFBE}">
      <dsp:nvSpPr>
        <dsp:cNvPr id="0" name=""/>
        <dsp:cNvSpPr/>
      </dsp:nvSpPr>
      <dsp:spPr>
        <a:xfrm>
          <a:off x="0" y="3389644"/>
          <a:ext cx="5867396" cy="9029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6FFA7EC-7288-45B5-B5B5-0FA31B776337}">
      <dsp:nvSpPr>
        <dsp:cNvPr id="0" name=""/>
        <dsp:cNvSpPr/>
      </dsp:nvSpPr>
      <dsp:spPr>
        <a:xfrm>
          <a:off x="273143" y="3591027"/>
          <a:ext cx="496625" cy="496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5C223E-B642-4787-A22D-8BFDA8690837}">
      <dsp:nvSpPr>
        <dsp:cNvPr id="0" name=""/>
        <dsp:cNvSpPr/>
      </dsp:nvSpPr>
      <dsp:spPr>
        <a:xfrm>
          <a:off x="1042912" y="3387862"/>
          <a:ext cx="4824483" cy="902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563" tIns="95563" rIns="95563" bIns="9556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 proposed response is </a:t>
          </a:r>
          <a:r>
            <a:rPr lang="en-GB" sz="1400" kern="1200" dirty="0"/>
            <a:t>Develop one secure Employee Self-Service Web Application that centralises workplace services, provides role-based access, and offers AI-assisted support.</a:t>
          </a:r>
          <a:endParaRPr lang="en-US" sz="1400" kern="1200" dirty="0"/>
        </a:p>
      </dsp:txBody>
      <dsp:txXfrm>
        <a:off x="1042912" y="3387862"/>
        <a:ext cx="4824483" cy="9029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DF7C7D-8330-47E7-8883-2C25A0F2D64F}">
      <dsp:nvSpPr>
        <dsp:cNvPr id="0" name=""/>
        <dsp:cNvSpPr/>
      </dsp:nvSpPr>
      <dsp:spPr>
        <a:xfrm>
          <a:off x="1012924" y="717444"/>
          <a:ext cx="809351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35FC3-52AD-4CD2-BB58-9BE18913FA5B}">
      <dsp:nvSpPr>
        <dsp:cNvPr id="0" name=""/>
        <dsp:cNvSpPr/>
      </dsp:nvSpPr>
      <dsp:spPr>
        <a:xfrm>
          <a:off x="1870836" y="649494"/>
          <a:ext cx="93075" cy="174819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767177"/>
            <a:satOff val="3447"/>
            <a:lumOff val="23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67177"/>
              <a:satOff val="3447"/>
              <a:lumOff val="2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7DF6EB-5F6E-4E92-8300-06AE8478F655}">
      <dsp:nvSpPr>
        <dsp:cNvPr id="0" name=""/>
        <dsp:cNvSpPr/>
      </dsp:nvSpPr>
      <dsp:spPr>
        <a:xfrm>
          <a:off x="508944" y="314669"/>
          <a:ext cx="805621" cy="80562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63" tIns="31263" rIns="31263" bIns="31263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1</a:t>
          </a:r>
        </a:p>
      </dsp:txBody>
      <dsp:txXfrm>
        <a:off x="626924" y="432649"/>
        <a:ext cx="569661" cy="569661"/>
      </dsp:txXfrm>
    </dsp:sp>
    <dsp:sp modelId="{7AE455B8-67DD-4BEF-B817-01744CC5CEB3}">
      <dsp:nvSpPr>
        <dsp:cNvPr id="0" name=""/>
        <dsp:cNvSpPr/>
      </dsp:nvSpPr>
      <dsp:spPr>
        <a:xfrm>
          <a:off x="1235" y="1285890"/>
          <a:ext cx="182104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1534355"/>
            <a:satOff val="6893"/>
            <a:lumOff val="474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534355"/>
              <a:satOff val="6893"/>
              <a:lumOff val="4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46" tIns="165100" rIns="14364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Aim is to design, develop and evaluate a secure Employee Self-Service Web Application with AI-powered chatbot support and role-based authentication.</a:t>
          </a:r>
        </a:p>
      </dsp:txBody>
      <dsp:txXfrm>
        <a:off x="1235" y="1650098"/>
        <a:ext cx="1821040" cy="1601392"/>
      </dsp:txXfrm>
    </dsp:sp>
    <dsp:sp modelId="{A56C2115-5187-40BD-86AA-AE73107796FD}">
      <dsp:nvSpPr>
        <dsp:cNvPr id="0" name=""/>
        <dsp:cNvSpPr/>
      </dsp:nvSpPr>
      <dsp:spPr>
        <a:xfrm>
          <a:off x="2024613" y="717444"/>
          <a:ext cx="1821040" cy="71"/>
        </a:xfrm>
        <a:prstGeom prst="rect">
          <a:avLst/>
        </a:prstGeom>
        <a:solidFill>
          <a:schemeClr val="accent5">
            <a:tint val="40000"/>
            <a:alpha val="90000"/>
            <a:hueOff val="-2301532"/>
            <a:satOff val="10340"/>
            <a:lumOff val="7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2301532"/>
              <a:satOff val="10340"/>
              <a:lumOff val="7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A9681-001E-4918-9064-F2D3CC175FFD}">
      <dsp:nvSpPr>
        <dsp:cNvPr id="0" name=""/>
        <dsp:cNvSpPr/>
      </dsp:nvSpPr>
      <dsp:spPr>
        <a:xfrm>
          <a:off x="3894214" y="649494"/>
          <a:ext cx="93075" cy="174819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3068709"/>
            <a:satOff val="13787"/>
            <a:lumOff val="94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068709"/>
              <a:satOff val="13787"/>
              <a:lumOff val="9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8A233C-161D-4529-9563-99B39C0E7126}">
      <dsp:nvSpPr>
        <dsp:cNvPr id="0" name=""/>
        <dsp:cNvSpPr/>
      </dsp:nvSpPr>
      <dsp:spPr>
        <a:xfrm>
          <a:off x="2532322" y="314669"/>
          <a:ext cx="805621" cy="805621"/>
        </a:xfrm>
        <a:prstGeom prst="ellipse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63" tIns="31263" rIns="31263" bIns="31263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</a:t>
          </a:r>
        </a:p>
      </dsp:txBody>
      <dsp:txXfrm>
        <a:off x="2650302" y="432649"/>
        <a:ext cx="569661" cy="569661"/>
      </dsp:txXfrm>
    </dsp:sp>
    <dsp:sp modelId="{FCFEE7F0-A48B-44FF-840C-D724B00606BF}">
      <dsp:nvSpPr>
        <dsp:cNvPr id="0" name=""/>
        <dsp:cNvSpPr/>
      </dsp:nvSpPr>
      <dsp:spPr>
        <a:xfrm>
          <a:off x="2024613" y="1285890"/>
          <a:ext cx="182104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3835886"/>
            <a:satOff val="17233"/>
            <a:lumOff val="1185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835886"/>
              <a:satOff val="17233"/>
              <a:lumOff val="11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46" tIns="165100" rIns="14364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Analyze the requirements of a secure workplace self-service application.</a:t>
          </a:r>
        </a:p>
      </dsp:txBody>
      <dsp:txXfrm>
        <a:off x="2024613" y="1650098"/>
        <a:ext cx="1821040" cy="1601392"/>
      </dsp:txXfrm>
    </dsp:sp>
    <dsp:sp modelId="{DD29FFED-CF28-4306-AC5F-2DB6EAE5FD50}">
      <dsp:nvSpPr>
        <dsp:cNvPr id="0" name=""/>
        <dsp:cNvSpPr/>
      </dsp:nvSpPr>
      <dsp:spPr>
        <a:xfrm>
          <a:off x="4047991" y="717444"/>
          <a:ext cx="1821040" cy="72"/>
        </a:xfrm>
        <a:prstGeom prst="rect">
          <a:avLst/>
        </a:prstGeom>
        <a:solidFill>
          <a:schemeClr val="accent5">
            <a:tint val="40000"/>
            <a:alpha val="90000"/>
            <a:hueOff val="-4603064"/>
            <a:satOff val="20680"/>
            <a:lumOff val="1422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4603064"/>
              <a:satOff val="20680"/>
              <a:lumOff val="14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B44DE-6C30-4963-98EB-2E924B2C52B8}">
      <dsp:nvSpPr>
        <dsp:cNvPr id="0" name=""/>
        <dsp:cNvSpPr/>
      </dsp:nvSpPr>
      <dsp:spPr>
        <a:xfrm>
          <a:off x="5917592" y="649494"/>
          <a:ext cx="93075" cy="174819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909C9A-C322-47D7-BD0A-89CFAD141532}">
      <dsp:nvSpPr>
        <dsp:cNvPr id="0" name=""/>
        <dsp:cNvSpPr/>
      </dsp:nvSpPr>
      <dsp:spPr>
        <a:xfrm>
          <a:off x="4555700" y="314669"/>
          <a:ext cx="805621" cy="805621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63" tIns="31263" rIns="31263" bIns="31263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3</a:t>
          </a:r>
        </a:p>
      </dsp:txBody>
      <dsp:txXfrm>
        <a:off x="4673680" y="432649"/>
        <a:ext cx="569661" cy="569661"/>
      </dsp:txXfrm>
    </dsp:sp>
    <dsp:sp modelId="{878BAEBF-31BC-4464-99CE-B80701FF10F8}">
      <dsp:nvSpPr>
        <dsp:cNvPr id="0" name=""/>
        <dsp:cNvSpPr/>
      </dsp:nvSpPr>
      <dsp:spPr>
        <a:xfrm>
          <a:off x="4047991" y="1285890"/>
          <a:ext cx="182104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6137418"/>
            <a:satOff val="27573"/>
            <a:lumOff val="1895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6137418"/>
              <a:satOff val="27573"/>
              <a:lumOff val="18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46" tIns="165100" rIns="14364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Develop the application using Laravel/PHP and MySQL.</a:t>
          </a:r>
        </a:p>
      </dsp:txBody>
      <dsp:txXfrm>
        <a:off x="4047991" y="1650098"/>
        <a:ext cx="1821040" cy="1601392"/>
      </dsp:txXfrm>
    </dsp:sp>
    <dsp:sp modelId="{D9D0AD8A-F402-4C98-8B7A-83C9B128353F}">
      <dsp:nvSpPr>
        <dsp:cNvPr id="0" name=""/>
        <dsp:cNvSpPr/>
      </dsp:nvSpPr>
      <dsp:spPr>
        <a:xfrm>
          <a:off x="6071368" y="717444"/>
          <a:ext cx="1821040" cy="72"/>
        </a:xfrm>
        <a:prstGeom prst="rect">
          <a:avLst/>
        </a:prstGeom>
        <a:solidFill>
          <a:schemeClr val="accent5">
            <a:tint val="40000"/>
            <a:alpha val="90000"/>
            <a:hueOff val="-6904595"/>
            <a:satOff val="31020"/>
            <a:lumOff val="2132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6904595"/>
              <a:satOff val="31020"/>
              <a:lumOff val="21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285D1-0A39-497E-8CB3-FE0D9C8151FF}">
      <dsp:nvSpPr>
        <dsp:cNvPr id="0" name=""/>
        <dsp:cNvSpPr/>
      </dsp:nvSpPr>
      <dsp:spPr>
        <a:xfrm>
          <a:off x="7940970" y="649494"/>
          <a:ext cx="93075" cy="174819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7671773"/>
            <a:satOff val="34466"/>
            <a:lumOff val="2369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671773"/>
              <a:satOff val="34466"/>
              <a:lumOff val="23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749C07-29C9-47B6-BFEF-7A2AEBB08028}">
      <dsp:nvSpPr>
        <dsp:cNvPr id="0" name=""/>
        <dsp:cNvSpPr/>
      </dsp:nvSpPr>
      <dsp:spPr>
        <a:xfrm>
          <a:off x="6579078" y="314669"/>
          <a:ext cx="805621" cy="805621"/>
        </a:xfrm>
        <a:prstGeom prst="ellipse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63" tIns="31263" rIns="31263" bIns="31263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4</a:t>
          </a:r>
        </a:p>
      </dsp:txBody>
      <dsp:txXfrm>
        <a:off x="6697058" y="432649"/>
        <a:ext cx="569661" cy="569661"/>
      </dsp:txXfrm>
    </dsp:sp>
    <dsp:sp modelId="{2EBC93FC-BAA2-4F3C-B798-2C28758D05B8}">
      <dsp:nvSpPr>
        <dsp:cNvPr id="0" name=""/>
        <dsp:cNvSpPr/>
      </dsp:nvSpPr>
      <dsp:spPr>
        <a:xfrm>
          <a:off x="6071368" y="1285890"/>
          <a:ext cx="182104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8438949"/>
            <a:satOff val="37913"/>
            <a:lumOff val="26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8438949"/>
              <a:satOff val="37913"/>
              <a:lumOff val="26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46" tIns="165100" rIns="14364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Implement leave, shift, attendance, announcements and AI-assisted support.</a:t>
          </a:r>
        </a:p>
      </dsp:txBody>
      <dsp:txXfrm>
        <a:off x="6071368" y="1650098"/>
        <a:ext cx="1821040" cy="1601392"/>
      </dsp:txXfrm>
    </dsp:sp>
    <dsp:sp modelId="{275EA9B5-5BF2-43BA-A073-E91197CE676E}">
      <dsp:nvSpPr>
        <dsp:cNvPr id="0" name=""/>
        <dsp:cNvSpPr/>
      </dsp:nvSpPr>
      <dsp:spPr>
        <a:xfrm>
          <a:off x="8094746" y="717443"/>
          <a:ext cx="910520" cy="72"/>
        </a:xfrm>
        <a:prstGeom prst="rect">
          <a:avLst/>
        </a:prstGeom>
        <a:solidFill>
          <a:schemeClr val="accent5">
            <a:tint val="40000"/>
            <a:alpha val="90000"/>
            <a:hueOff val="-9206127"/>
            <a:satOff val="41360"/>
            <a:lumOff val="2843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9206127"/>
              <a:satOff val="41360"/>
              <a:lumOff val="28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2D627-AE21-4C85-8FFC-A31740FBE17E}">
      <dsp:nvSpPr>
        <dsp:cNvPr id="0" name=""/>
        <dsp:cNvSpPr/>
      </dsp:nvSpPr>
      <dsp:spPr>
        <a:xfrm>
          <a:off x="8602456" y="314669"/>
          <a:ext cx="805621" cy="805621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63" tIns="31263" rIns="31263" bIns="31263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5</a:t>
          </a:r>
        </a:p>
      </dsp:txBody>
      <dsp:txXfrm>
        <a:off x="8720436" y="432649"/>
        <a:ext cx="569661" cy="569661"/>
      </dsp:txXfrm>
    </dsp:sp>
    <dsp:sp modelId="{6759BF5A-D159-4973-95E5-A19C481D70D1}">
      <dsp:nvSpPr>
        <dsp:cNvPr id="0" name=""/>
        <dsp:cNvSpPr/>
      </dsp:nvSpPr>
      <dsp:spPr>
        <a:xfrm>
          <a:off x="8094746" y="1285890"/>
          <a:ext cx="182104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46" tIns="165100" rIns="14364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Evaluate functionality, security and usability through testing and user feedback.</a:t>
          </a:r>
        </a:p>
      </dsp:txBody>
      <dsp:txXfrm>
        <a:off x="8094746" y="1650098"/>
        <a:ext cx="1821040" cy="16013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269A6-CDF6-4C7D-972D-ADE6227B1000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1F743A-38C4-4E51-8686-115EBF791FFE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8AB908-44F1-44AE-BBC2-598254F412E9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Employee self-service systems can support routine workplace tasks and improve access to information [1].</a:t>
          </a:r>
        </a:p>
      </dsp:txBody>
      <dsp:txXfrm>
        <a:off x="1057183" y="1805"/>
        <a:ext cx="9458416" cy="915310"/>
      </dsp:txXfrm>
    </dsp:sp>
    <dsp:sp modelId="{584D4145-65F2-47CB-9805-136C2DE1515D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94CC7-31E2-4402-8AC3-45063AFFDA37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E69DD-1742-4EDF-9A6A-2A4A7BD50941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Role-based access control restricts system functions according to user permissions and supports protection of sensitive information [2].</a:t>
          </a:r>
        </a:p>
      </dsp:txBody>
      <dsp:txXfrm>
        <a:off x="1057183" y="1145944"/>
        <a:ext cx="9458416" cy="915310"/>
      </dsp:txXfrm>
    </dsp:sp>
    <dsp:sp modelId="{6070A3DF-3A0A-4216-8F4D-89373CE97B6F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5600E0-AAD8-41EB-AEEC-C31ED40DA59B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02A8F5-7396-4544-96DC-887FCBF3FFA9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AI chatbots can support routine employee enquiries, but privacy, accuracy and trust must be considered [3].</a:t>
          </a:r>
        </a:p>
      </dsp:txBody>
      <dsp:txXfrm>
        <a:off x="1057183" y="2290082"/>
        <a:ext cx="9458416" cy="915310"/>
      </dsp:txXfrm>
    </dsp:sp>
    <dsp:sp modelId="{4C0FAE7A-F8A1-4063-9FC3-0CDA6989E4AF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B0AE7-69F1-4645-967C-82A76CD61965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35A8C-58F2-48B9-8124-FE4BAF4E3447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Research gap identified in the proposal: limited integration of employee self-service, attendance, RBAC and AI-assisted support within one workplace management application.</a:t>
          </a:r>
        </a:p>
      </dsp:txBody>
      <dsp:txXfrm>
        <a:off x="1057183" y="3434221"/>
        <a:ext cx="9458416" cy="915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45278A-7275-4F5F-AB25-C90378706EAD}">
      <dsp:nvSpPr>
        <dsp:cNvPr id="0" name=""/>
        <dsp:cNvSpPr/>
      </dsp:nvSpPr>
      <dsp:spPr>
        <a:xfrm>
          <a:off x="197" y="351151"/>
          <a:ext cx="2386548" cy="286385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738" tIns="0" rIns="235738" bIns="33020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Why Agile?</a:t>
          </a:r>
          <a:r>
            <a:rPr lang="en-GB" sz="1400" kern="1200" dirty="0"/>
            <a:t> It allows each system feature to be developed, tested and improved incrementally before moving to the next stage.</a:t>
          </a:r>
          <a:endParaRPr lang="en-US" sz="1400" kern="1200" dirty="0"/>
        </a:p>
      </dsp:txBody>
      <dsp:txXfrm>
        <a:off x="197" y="1496694"/>
        <a:ext cx="2386548" cy="1718314"/>
      </dsp:txXfrm>
    </dsp:sp>
    <dsp:sp modelId="{716E8063-1A30-4594-98A9-D0392E1FACBC}">
      <dsp:nvSpPr>
        <dsp:cNvPr id="0" name=""/>
        <dsp:cNvSpPr/>
      </dsp:nvSpPr>
      <dsp:spPr>
        <a:xfrm>
          <a:off x="197" y="351151"/>
          <a:ext cx="2386548" cy="114554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738" tIns="165100" rIns="235738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01</a:t>
          </a:r>
        </a:p>
      </dsp:txBody>
      <dsp:txXfrm>
        <a:off x="197" y="351151"/>
        <a:ext cx="2386548" cy="1145543"/>
      </dsp:txXfrm>
    </dsp:sp>
    <dsp:sp modelId="{D8791AE9-97C9-4D01-872C-06475C334753}">
      <dsp:nvSpPr>
        <dsp:cNvPr id="0" name=""/>
        <dsp:cNvSpPr/>
      </dsp:nvSpPr>
      <dsp:spPr>
        <a:xfrm>
          <a:off x="2577669" y="351151"/>
          <a:ext cx="2386548" cy="286385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738" tIns="0" rIns="235738" bIns="33020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Each major feature can be designed, implemented and tested before progressing to the next.</a:t>
          </a:r>
        </a:p>
      </dsp:txBody>
      <dsp:txXfrm>
        <a:off x="2577669" y="1496694"/>
        <a:ext cx="2386548" cy="1718314"/>
      </dsp:txXfrm>
    </dsp:sp>
    <dsp:sp modelId="{6F904527-3DCB-46E2-A801-C59E1775C7C8}">
      <dsp:nvSpPr>
        <dsp:cNvPr id="0" name=""/>
        <dsp:cNvSpPr/>
      </dsp:nvSpPr>
      <dsp:spPr>
        <a:xfrm>
          <a:off x="2577669" y="351151"/>
          <a:ext cx="2386548" cy="114554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738" tIns="165100" rIns="235738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02</a:t>
          </a:r>
        </a:p>
      </dsp:txBody>
      <dsp:txXfrm>
        <a:off x="2577669" y="351151"/>
        <a:ext cx="2386548" cy="1145543"/>
      </dsp:txXfrm>
    </dsp:sp>
    <dsp:sp modelId="{5B5DDFCE-E745-4A56-9BD3-0959C8BF9A80}">
      <dsp:nvSpPr>
        <dsp:cNvPr id="0" name=""/>
        <dsp:cNvSpPr/>
      </dsp:nvSpPr>
      <dsp:spPr>
        <a:xfrm>
          <a:off x="5155141" y="351151"/>
          <a:ext cx="2386548" cy="286385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738" tIns="0" rIns="235738" bIns="33020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approach also allows changes following supervisor feedback and technical findings.</a:t>
          </a:r>
        </a:p>
      </dsp:txBody>
      <dsp:txXfrm>
        <a:off x="5155141" y="1496694"/>
        <a:ext cx="2386548" cy="1718314"/>
      </dsp:txXfrm>
    </dsp:sp>
    <dsp:sp modelId="{595315A1-85EA-415B-BB09-273D8944D88C}">
      <dsp:nvSpPr>
        <dsp:cNvPr id="0" name=""/>
        <dsp:cNvSpPr/>
      </dsp:nvSpPr>
      <dsp:spPr>
        <a:xfrm>
          <a:off x="5155141" y="351151"/>
          <a:ext cx="2386548" cy="114554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738" tIns="165100" rIns="235738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03</a:t>
          </a:r>
        </a:p>
      </dsp:txBody>
      <dsp:txXfrm>
        <a:off x="5155141" y="351151"/>
        <a:ext cx="2386548" cy="1145543"/>
      </dsp:txXfrm>
    </dsp:sp>
    <dsp:sp modelId="{4D45B1B3-A11D-457B-B16E-0DFD214DCC04}">
      <dsp:nvSpPr>
        <dsp:cNvPr id="0" name=""/>
        <dsp:cNvSpPr/>
      </dsp:nvSpPr>
      <dsp:spPr>
        <a:xfrm>
          <a:off x="7732614" y="351151"/>
          <a:ext cx="2386548" cy="286385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738" tIns="0" rIns="235738" bIns="33020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Current implementation sequence: authentication → roles → middleware → dashboards → workplace functional modules.</a:t>
          </a:r>
        </a:p>
      </dsp:txBody>
      <dsp:txXfrm>
        <a:off x="7732614" y="1496694"/>
        <a:ext cx="2386548" cy="1718314"/>
      </dsp:txXfrm>
    </dsp:sp>
    <dsp:sp modelId="{6ADC5DD2-1104-457C-A818-CBC393FADC2E}">
      <dsp:nvSpPr>
        <dsp:cNvPr id="0" name=""/>
        <dsp:cNvSpPr/>
      </dsp:nvSpPr>
      <dsp:spPr>
        <a:xfrm>
          <a:off x="7732614" y="351151"/>
          <a:ext cx="2386548" cy="114554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738" tIns="165100" rIns="235738" bIns="16510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04</a:t>
          </a:r>
        </a:p>
      </dsp:txBody>
      <dsp:txXfrm>
        <a:off x="7732614" y="351151"/>
        <a:ext cx="2386548" cy="11455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D27B2-1385-401B-AA06-429E7D32AB6E}">
      <dsp:nvSpPr>
        <dsp:cNvPr id="0" name=""/>
        <dsp:cNvSpPr/>
      </dsp:nvSpPr>
      <dsp:spPr>
        <a:xfrm>
          <a:off x="0" y="0"/>
          <a:ext cx="7791907" cy="6419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Laravel 12 / PHP — Server-side application logic and security</a:t>
          </a:r>
          <a:endParaRPr lang="en-US" sz="2200" kern="1200"/>
        </a:p>
      </dsp:txBody>
      <dsp:txXfrm>
        <a:off x="18801" y="18801"/>
        <a:ext cx="7024133" cy="604306"/>
      </dsp:txXfrm>
    </dsp:sp>
    <dsp:sp modelId="{FE9BBF7A-8397-4A70-8B5F-85F17A9B7B79}">
      <dsp:nvSpPr>
        <dsp:cNvPr id="0" name=""/>
        <dsp:cNvSpPr/>
      </dsp:nvSpPr>
      <dsp:spPr>
        <a:xfrm>
          <a:off x="581863" y="731062"/>
          <a:ext cx="7791907" cy="641908"/>
        </a:xfrm>
        <a:prstGeom prst="roundRect">
          <a:avLst>
            <a:gd name="adj" fmla="val 1000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MySQL / MariaDB — Application data storage</a:t>
          </a:r>
          <a:endParaRPr lang="en-US" sz="2200" kern="1200"/>
        </a:p>
      </dsp:txBody>
      <dsp:txXfrm>
        <a:off x="600664" y="749863"/>
        <a:ext cx="6755201" cy="604306"/>
      </dsp:txXfrm>
    </dsp:sp>
    <dsp:sp modelId="{36F834F2-60EA-42DC-84B9-CA708B03F392}">
      <dsp:nvSpPr>
        <dsp:cNvPr id="0" name=""/>
        <dsp:cNvSpPr/>
      </dsp:nvSpPr>
      <dsp:spPr>
        <a:xfrm>
          <a:off x="1163726" y="1462125"/>
          <a:ext cx="7791907" cy="641908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Blade, HTML and CSS — user interface</a:t>
          </a:r>
          <a:endParaRPr lang="en-US" sz="2200" kern="1200"/>
        </a:p>
      </dsp:txBody>
      <dsp:txXfrm>
        <a:off x="1182527" y="1480926"/>
        <a:ext cx="6755201" cy="604306"/>
      </dsp:txXfrm>
    </dsp:sp>
    <dsp:sp modelId="{2DAD6560-B54F-4D0F-B4E8-249B0DF2419F}">
      <dsp:nvSpPr>
        <dsp:cNvPr id="0" name=""/>
        <dsp:cNvSpPr/>
      </dsp:nvSpPr>
      <dsp:spPr>
        <a:xfrm>
          <a:off x="1745589" y="2193188"/>
          <a:ext cx="7791907" cy="641908"/>
        </a:xfrm>
        <a:prstGeom prst="roundRect">
          <a:avLst>
            <a:gd name="adj" fmla="val 1000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XAMPP — Local development environment</a:t>
          </a:r>
          <a:endParaRPr lang="en-US" sz="2200" kern="1200"/>
        </a:p>
      </dsp:txBody>
      <dsp:txXfrm>
        <a:off x="1764390" y="2211989"/>
        <a:ext cx="6755201" cy="604306"/>
      </dsp:txXfrm>
    </dsp:sp>
    <dsp:sp modelId="{95B04266-5AB2-4FDB-8ED9-20F5C991D463}">
      <dsp:nvSpPr>
        <dsp:cNvPr id="0" name=""/>
        <dsp:cNvSpPr/>
      </dsp:nvSpPr>
      <dsp:spPr>
        <a:xfrm>
          <a:off x="2327452" y="2924251"/>
          <a:ext cx="7791907" cy="641908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Visual Studio Code — development and source editing</a:t>
          </a:r>
          <a:endParaRPr lang="en-US" sz="2200" kern="1200"/>
        </a:p>
      </dsp:txBody>
      <dsp:txXfrm>
        <a:off x="2346253" y="2943052"/>
        <a:ext cx="6755201" cy="604306"/>
      </dsp:txXfrm>
    </dsp:sp>
    <dsp:sp modelId="{E9B42704-EFF2-4E8F-BA51-F272A2FDAAF3}">
      <dsp:nvSpPr>
        <dsp:cNvPr id="0" name=""/>
        <dsp:cNvSpPr/>
      </dsp:nvSpPr>
      <dsp:spPr>
        <a:xfrm>
          <a:off x="7374666" y="468950"/>
          <a:ext cx="417240" cy="417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68545" y="468950"/>
        <a:ext cx="229482" cy="313973"/>
      </dsp:txXfrm>
    </dsp:sp>
    <dsp:sp modelId="{E32B6FC6-8C18-42E7-AFE6-049993D17194}">
      <dsp:nvSpPr>
        <dsp:cNvPr id="0" name=""/>
        <dsp:cNvSpPr/>
      </dsp:nvSpPr>
      <dsp:spPr>
        <a:xfrm>
          <a:off x="7956529" y="1200012"/>
          <a:ext cx="417240" cy="417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050408" y="1200012"/>
        <a:ext cx="229482" cy="313973"/>
      </dsp:txXfrm>
    </dsp:sp>
    <dsp:sp modelId="{0987D5E8-8B68-4ED9-8FC2-992A016F3F4D}">
      <dsp:nvSpPr>
        <dsp:cNvPr id="0" name=""/>
        <dsp:cNvSpPr/>
      </dsp:nvSpPr>
      <dsp:spPr>
        <a:xfrm>
          <a:off x="8538392" y="1920377"/>
          <a:ext cx="417240" cy="417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632271" y="1920377"/>
        <a:ext cx="229482" cy="313973"/>
      </dsp:txXfrm>
    </dsp:sp>
    <dsp:sp modelId="{8ACA6049-0C08-4143-ACC8-7DA301BE6AF4}">
      <dsp:nvSpPr>
        <dsp:cNvPr id="0" name=""/>
        <dsp:cNvSpPr/>
      </dsp:nvSpPr>
      <dsp:spPr>
        <a:xfrm>
          <a:off x="9120256" y="2658572"/>
          <a:ext cx="417240" cy="417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214135" y="2658572"/>
        <a:ext cx="229482" cy="31397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257D9A-2E0A-4F51-B500-E7BE5DC81C52}">
      <dsp:nvSpPr>
        <dsp:cNvPr id="0" name=""/>
        <dsp:cNvSpPr/>
      </dsp:nvSpPr>
      <dsp:spPr>
        <a:xfrm>
          <a:off x="0" y="1464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E87A57-18E0-4E85-8E87-4427264FE384}">
      <dsp:nvSpPr>
        <dsp:cNvPr id="0" name=""/>
        <dsp:cNvSpPr/>
      </dsp:nvSpPr>
      <dsp:spPr>
        <a:xfrm>
          <a:off x="188719" y="141834"/>
          <a:ext cx="343126" cy="3431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699C3-512A-4174-B6CF-F7DDA24869C9}">
      <dsp:nvSpPr>
        <dsp:cNvPr id="0" name=""/>
        <dsp:cNvSpPr/>
      </dsp:nvSpPr>
      <dsp:spPr>
        <a:xfrm>
          <a:off x="720566" y="1464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Completed and tested: Laravel environment, database connection, registration and login.</a:t>
          </a:r>
        </a:p>
      </dsp:txBody>
      <dsp:txXfrm>
        <a:off x="720566" y="1464"/>
        <a:ext cx="7509033" cy="623866"/>
      </dsp:txXfrm>
    </dsp:sp>
    <dsp:sp modelId="{E0D0B14F-B4B2-49CE-9B15-769727F797C5}">
      <dsp:nvSpPr>
        <dsp:cNvPr id="0" name=""/>
        <dsp:cNvSpPr/>
      </dsp:nvSpPr>
      <dsp:spPr>
        <a:xfrm>
          <a:off x="0" y="781297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F6ED3-5EB2-47D8-976C-EFAB2716FDAD}">
      <dsp:nvSpPr>
        <dsp:cNvPr id="0" name=""/>
        <dsp:cNvSpPr/>
      </dsp:nvSpPr>
      <dsp:spPr>
        <a:xfrm>
          <a:off x="188719" y="921667"/>
          <a:ext cx="343126" cy="3431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BE6CB-9A45-4900-B030-E8BDB6384936}">
      <dsp:nvSpPr>
        <dsp:cNvPr id="0" name=""/>
        <dsp:cNvSpPr/>
      </dsp:nvSpPr>
      <dsp:spPr>
        <a:xfrm>
          <a:off x="720566" y="781297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Completed and tested: admin and employee roles stored in the user's table.</a:t>
          </a:r>
        </a:p>
      </dsp:txBody>
      <dsp:txXfrm>
        <a:off x="720566" y="781297"/>
        <a:ext cx="7509033" cy="623866"/>
      </dsp:txXfrm>
    </dsp:sp>
    <dsp:sp modelId="{CE286FB4-186D-4B46-8010-F9B30A43126A}">
      <dsp:nvSpPr>
        <dsp:cNvPr id="0" name=""/>
        <dsp:cNvSpPr/>
      </dsp:nvSpPr>
      <dsp:spPr>
        <a:xfrm>
          <a:off x="0" y="1561131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425490-1D2C-43CB-B3FB-16ED0617D5E4}">
      <dsp:nvSpPr>
        <dsp:cNvPr id="0" name=""/>
        <dsp:cNvSpPr/>
      </dsp:nvSpPr>
      <dsp:spPr>
        <a:xfrm>
          <a:off x="188719" y="1701501"/>
          <a:ext cx="343126" cy="3431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CBA23-7259-4457-A5CD-12C10D6630A0}">
      <dsp:nvSpPr>
        <dsp:cNvPr id="0" name=""/>
        <dsp:cNvSpPr/>
      </dsp:nvSpPr>
      <dsp:spPr>
        <a:xfrm>
          <a:off x="720566" y="1561131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Completed and tested: AdminMiddleware and EmployeeMiddleware.</a:t>
          </a:r>
        </a:p>
      </dsp:txBody>
      <dsp:txXfrm>
        <a:off x="720566" y="1561131"/>
        <a:ext cx="7509033" cy="623866"/>
      </dsp:txXfrm>
    </dsp:sp>
    <dsp:sp modelId="{D726058A-B6C4-476B-BA65-903F692A6070}">
      <dsp:nvSpPr>
        <dsp:cNvPr id="0" name=""/>
        <dsp:cNvSpPr/>
      </dsp:nvSpPr>
      <dsp:spPr>
        <a:xfrm>
          <a:off x="0" y="2340964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411AD-F32D-4053-B60C-F1272AEF0E32}">
      <dsp:nvSpPr>
        <dsp:cNvPr id="0" name=""/>
        <dsp:cNvSpPr/>
      </dsp:nvSpPr>
      <dsp:spPr>
        <a:xfrm>
          <a:off x="188719" y="2481334"/>
          <a:ext cx="343126" cy="3431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6620E-278A-4349-9468-9FBB48D777DE}">
      <dsp:nvSpPr>
        <dsp:cNvPr id="0" name=""/>
        <dsp:cNvSpPr/>
      </dsp:nvSpPr>
      <dsp:spPr>
        <a:xfrm>
          <a:off x="720566" y="2340964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Completed and tested: separate Admin and Employee dashboards.</a:t>
          </a:r>
        </a:p>
      </dsp:txBody>
      <dsp:txXfrm>
        <a:off x="720566" y="2340964"/>
        <a:ext cx="7509033" cy="623866"/>
      </dsp:txXfrm>
    </dsp:sp>
    <dsp:sp modelId="{10AD1218-DCAA-4F12-BBE2-F03C662A83AE}">
      <dsp:nvSpPr>
        <dsp:cNvPr id="0" name=""/>
        <dsp:cNvSpPr/>
      </dsp:nvSpPr>
      <dsp:spPr>
        <a:xfrm>
          <a:off x="0" y="3120798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86EA7-E921-44F9-A965-E21CA1BF1AF1}">
      <dsp:nvSpPr>
        <dsp:cNvPr id="0" name=""/>
        <dsp:cNvSpPr/>
      </dsp:nvSpPr>
      <dsp:spPr>
        <a:xfrm>
          <a:off x="188719" y="3261168"/>
          <a:ext cx="343126" cy="3431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873CD-4279-4CE3-A279-48E77CD16231}">
      <dsp:nvSpPr>
        <dsp:cNvPr id="0" name=""/>
        <dsp:cNvSpPr/>
      </dsp:nvSpPr>
      <dsp:spPr>
        <a:xfrm>
          <a:off x="720566" y="3120798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Completed and tested: automatic role-based redirection and 403 unauthorised-access tests.</a:t>
          </a:r>
        </a:p>
      </dsp:txBody>
      <dsp:txXfrm>
        <a:off x="720566" y="3120798"/>
        <a:ext cx="7509033" cy="623866"/>
      </dsp:txXfrm>
    </dsp:sp>
    <dsp:sp modelId="{E62B4154-A240-4A1E-A961-C0BC06EE15BE}">
      <dsp:nvSpPr>
        <dsp:cNvPr id="0" name=""/>
        <dsp:cNvSpPr/>
      </dsp:nvSpPr>
      <dsp:spPr>
        <a:xfrm>
          <a:off x="0" y="3900632"/>
          <a:ext cx="8229600" cy="6238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9CD7C3-7944-4447-8E17-D8BD45D7B3AD}">
      <dsp:nvSpPr>
        <dsp:cNvPr id="0" name=""/>
        <dsp:cNvSpPr/>
      </dsp:nvSpPr>
      <dsp:spPr>
        <a:xfrm>
          <a:off x="188719" y="4041002"/>
          <a:ext cx="343126" cy="3431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27717-1848-4AB6-BA36-D31AA08E5EF8}">
      <dsp:nvSpPr>
        <dsp:cNvPr id="0" name=""/>
        <dsp:cNvSpPr/>
      </dsp:nvSpPr>
      <dsp:spPr>
        <a:xfrm>
          <a:off x="720566" y="3900632"/>
          <a:ext cx="7509033" cy="6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26" tIns="66026" rIns="66026" bIns="6602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Next: Leave Requests, Shift Preferences, Attendance, Announcements and AI chatbot.</a:t>
          </a:r>
        </a:p>
      </dsp:txBody>
      <dsp:txXfrm>
        <a:off x="720566" y="3900632"/>
        <a:ext cx="7509033" cy="6238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6CAE58-D6AD-4D83-9190-7FFA2142B7D6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E5896-AE23-4FDE-B1DD-1C108426CBBE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CDEDF-6754-4A11-8833-71BE7F10316D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project has progressed from proposal and architecture into a functioning secure prototype.</a:t>
          </a:r>
        </a:p>
      </dsp:txBody>
      <dsp:txXfrm>
        <a:off x="1099610" y="1878"/>
        <a:ext cx="7129989" cy="952043"/>
      </dsp:txXfrm>
    </dsp:sp>
    <dsp:sp modelId="{24D8E562-24B1-4405-85FD-1D62BF31BEA3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1F39E0-85C3-45DF-A497-31703389095D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B9B7AF-AC57-4A27-8701-411B4CB31036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Authentication, database-backed roles, middleware protection, separate dashboards and role-based redirection are working.</a:t>
          </a:r>
        </a:p>
      </dsp:txBody>
      <dsp:txXfrm>
        <a:off x="1099610" y="1191932"/>
        <a:ext cx="7129989" cy="952043"/>
      </dsp:txXfrm>
    </dsp:sp>
    <dsp:sp modelId="{340F0B82-CBEF-40F3-A493-0C9EEFB5612E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C205DD-589E-418E-ABA5-45781716836D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C1BC2-140A-45D1-B44F-26B4596B9035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main workplace transaction modules and AI support remain to be implemented and integrated.</a:t>
          </a:r>
        </a:p>
      </dsp:txBody>
      <dsp:txXfrm>
        <a:off x="1099610" y="2381986"/>
        <a:ext cx="7129989" cy="952043"/>
      </dsp:txXfrm>
    </dsp:sp>
    <dsp:sp modelId="{D97019A1-86F3-437E-A6A0-DDFE0308442A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A0135B-94EB-454E-99B6-BEF6CE9214F9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8063F-C462-4C03-9D8B-CFB1FFFDCD03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next phase will build and test each module incrementally, beginning with the Leave Request workflow.</a:t>
          </a:r>
        </a:p>
      </dsp:txBody>
      <dsp:txXfrm>
        <a:off x="1099610" y="3572041"/>
        <a:ext cx="7129989" cy="9520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654252-A98B-4FFA-9C9F-6696B1CEFD53}">
      <dsp:nvSpPr>
        <dsp:cNvPr id="0" name=""/>
        <dsp:cNvSpPr/>
      </dsp:nvSpPr>
      <dsp:spPr>
        <a:xfrm>
          <a:off x="8893" y="719756"/>
          <a:ext cx="5316616" cy="2126646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019" tIns="50673" rIns="50673" bIns="50673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Questions &amp; Discussion</a:t>
          </a:r>
          <a:endParaRPr lang="en-US" sz="3800" kern="1200"/>
        </a:p>
      </dsp:txBody>
      <dsp:txXfrm>
        <a:off x="1072216" y="719756"/>
        <a:ext cx="3189970" cy="2126646"/>
      </dsp:txXfrm>
    </dsp:sp>
    <dsp:sp modelId="{4A814221-BD10-4659-A984-0C148E0D0F30}">
      <dsp:nvSpPr>
        <dsp:cNvPr id="0" name=""/>
        <dsp:cNvSpPr/>
      </dsp:nvSpPr>
      <dsp:spPr>
        <a:xfrm>
          <a:off x="4793849" y="719756"/>
          <a:ext cx="5316616" cy="2126646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019" tIns="50673" rIns="50673" bIns="50673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I welcome your questions and feedback.</a:t>
          </a:r>
          <a:endParaRPr lang="en-US" sz="3800" kern="1200"/>
        </a:p>
      </dsp:txBody>
      <dsp:txXfrm>
        <a:off x="5857172" y="719756"/>
        <a:ext cx="3189970" cy="2126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8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3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4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5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2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510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project briefly. Explain that the interim viva focuses on the academic rationale and the secure technical foundation implemented so far.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problem in practical terms and connect it directly to why the proposed system is useful.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Point out the authenticated administrator identity and the management functions. Explain that the buttons represent the planned modules, while the role protection and dashboard itself are implemented.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the employee sees a different self-service interface and is automatically redirected here after login.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rson Pressing Counter Bell">
            <a:extLst>
              <a:ext uri="{FF2B5EF4-FFF2-40B4-BE49-F238E27FC236}">
                <a16:creationId xmlns:a16="http://schemas.microsoft.com/office/drawing/2014/main" id="{AA45280C-DC54-2924-35FA-1C9A5742FB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290025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>
              <a:defRPr sz="3200" b="1">
                <a:solidFill>
                  <a:srgbClr val="1F2D3D"/>
                </a:solidFill>
                <a:latin typeface="Aptos"/>
              </a:defRPr>
            </a:pPr>
            <a:r>
              <a:rPr lang="en-US" sz="5200" dirty="0">
                <a:solidFill>
                  <a:srgbClr val="FFFFFF"/>
                </a:solidFill>
              </a:rPr>
              <a:t>Secure Employee Self-Service Web Application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0133" y="2921001"/>
            <a:ext cx="6781800" cy="154093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sz="1800" b="0">
                <a:solidFill>
                  <a:srgbClr val="232A34"/>
                </a:solidFill>
                <a:latin typeface="Aptos"/>
              </a:defRPr>
            </a:pPr>
            <a:r>
              <a:rPr lang="en-GB" sz="1400" b="1" dirty="0">
                <a:solidFill>
                  <a:srgbClr val="FFFF00"/>
                </a:solidFill>
              </a:rPr>
              <a:t>AI-Powered Chatbot and Role-Based Authentication for Workplace Management</a:t>
            </a:r>
            <a:br>
              <a:rPr lang="en-GB" sz="1400" b="1" dirty="0">
                <a:solidFill>
                  <a:srgbClr val="FFFF00"/>
                </a:solidFill>
              </a:rPr>
            </a:br>
            <a:br>
              <a:rPr lang="en-GB" sz="1400" b="1" dirty="0">
                <a:solidFill>
                  <a:srgbClr val="FFFF00"/>
                </a:solidFill>
              </a:rPr>
            </a:br>
            <a:r>
              <a:rPr lang="en-GB" sz="1400" b="1" dirty="0">
                <a:solidFill>
                  <a:srgbClr val="FFFF00"/>
                </a:solidFill>
              </a:rPr>
              <a:t>Interim Viva Presentation</a:t>
            </a:r>
            <a:br>
              <a:rPr lang="en-GB" sz="1400" b="1" dirty="0">
                <a:solidFill>
                  <a:srgbClr val="FFFF00"/>
                </a:solidFill>
              </a:rPr>
            </a:br>
            <a:r>
              <a:rPr lang="en-GB" sz="1400" b="1" dirty="0">
                <a:solidFill>
                  <a:srgbClr val="FFFF00"/>
                </a:solidFill>
              </a:rPr>
              <a:t>Hazrat Usman | Student ID: 2324334</a:t>
            </a:r>
            <a:br>
              <a:rPr lang="en-GB" sz="1400" b="1" dirty="0">
                <a:solidFill>
                  <a:srgbClr val="FFFF00"/>
                </a:solidFill>
              </a:rPr>
            </a:br>
            <a:r>
              <a:rPr lang="en-GB" sz="1400" b="1" dirty="0">
                <a:solidFill>
                  <a:srgbClr val="FFFF00"/>
                </a:solidFill>
              </a:rPr>
              <a:t>BSc Applied Computing | ACCA6020</a:t>
            </a:r>
            <a:br>
              <a:rPr lang="en-GB" sz="1400" b="1" dirty="0">
                <a:solidFill>
                  <a:srgbClr val="FFFF00"/>
                </a:solidFill>
              </a:rPr>
            </a:br>
            <a:r>
              <a:rPr lang="en-GB" sz="1400" b="1" dirty="0">
                <a:solidFill>
                  <a:srgbClr val="FFFF00"/>
                </a:solidFill>
              </a:rPr>
              <a:t>Supervisor: Dr Abdullah Naser | UWTSD Birmingham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BF428-3F18-F950-50FF-D9E76EEE7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Presentation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F57D5B-796E-7A09-8082-3BAC8EDF11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622339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7658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pPr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GB" sz="4000"/>
              <a:t>Problem Statement &amp; Project Rationale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97D9EA00-06FE-CBC1-5FBA-CC77EB5E31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884106"/>
              </p:ext>
            </p:extLst>
          </p:nvPr>
        </p:nvGraphicFramePr>
        <p:xfrm>
          <a:off x="5181604" y="1303867"/>
          <a:ext cx="5867396" cy="4292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pPr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GB" sz="4000">
                <a:solidFill>
                  <a:schemeClr val="tx2"/>
                </a:solidFill>
              </a:rPr>
              <a:t>Aim &amp; Objectives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1A124EED-B227-5D0A-91AE-B9BDB1F0D1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1358891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GB" sz="3000"/>
              <a:t>Literature Review &amp; Research Gap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567BF1-747F-9404-1796-E39F8CFB45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49889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pPr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GB" sz="4000">
                <a:solidFill>
                  <a:schemeClr val="tx2"/>
                </a:solidFill>
              </a:rPr>
              <a:t>Methodology &amp; Development Approach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7DE272C-F4BE-E524-4A94-6AB26AA959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3385601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pPr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GB" sz="4000">
                <a:solidFill>
                  <a:schemeClr val="tx2"/>
                </a:solidFill>
              </a:rPr>
              <a:t>Tools &amp; Technologies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D98BC26-A353-DBD2-E5D0-BDE0B1C50B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5419345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System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8881" y="1809541"/>
            <a:ext cx="10909643" cy="6874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ts val="1000"/>
              </a:spcBef>
              <a:defRPr sz="1600" b="1">
                <a:solidFill>
                  <a:srgbClr val="232A34"/>
                </a:solidFill>
                <a:latin typeface="Aptos"/>
              </a:defRPr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Three-tier architecture separates presentation, Laravel application logic and database storage.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image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6923" y="2633472"/>
            <a:ext cx="9255106" cy="358635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US"/>
              <a:t>Implementation Progress at Interim Stage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19F0927D-2324-4291-BF5C-7A910508B4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75618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Practical Evidence — Administrator Dashboard</a:t>
            </a:r>
          </a:p>
        </p:txBody>
      </p:sp>
      <p:pic>
        <p:nvPicPr>
          <p:cNvPr id="3" name="Picture 2" descr="Screenshot 2026-09-20 22251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2428" y="1170954"/>
            <a:ext cx="7225748" cy="451609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creenshot 2026-09-20 222647.png"/>
          <p:cNvPicPr>
            <a:picLocks noChangeAspect="1"/>
          </p:cNvPicPr>
          <p:nvPr/>
        </p:nvPicPr>
        <p:blipFill>
          <a:blip r:embed="rId3"/>
          <a:srcRect l="7947" r="17879" b="-1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lnSpc>
                <a:spcPct val="90000"/>
              </a:lnSpc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US" sz="4000">
                <a:solidFill>
                  <a:srgbClr val="FFFFFF"/>
                </a:solidFill>
              </a:rPr>
              <a:t>Practical Evidence — Employee Dashboard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CE0A68D-28EF-49D9-B84B-5DAB3871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862" y="4465674"/>
            <a:ext cx="4786138" cy="16639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US"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Security Testing — Role-Based Access Control</a:t>
            </a:r>
          </a:p>
        </p:txBody>
      </p:sp>
      <p:pic>
        <p:nvPicPr>
          <p:cNvPr id="3" name="Picture 2" descr="Screenshot 2026-09-20 22220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0209" y="1161167"/>
            <a:ext cx="4775791" cy="298486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FA0C3DC-24DE-44E3-9D41-CAA5F3B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16208" y="0"/>
            <a:ext cx="4775791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8266814" y="818707"/>
            <a:ext cx="3131288" cy="5310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1800" b="0">
                <a:solidFill>
                  <a:srgbClr val="232A34"/>
                </a:solidFill>
                <a:latin typeface="Aptos"/>
              </a:defRPr>
            </a:pPr>
            <a:r>
              <a:rPr lang="en-US" sz="2000">
                <a:solidFill>
                  <a:srgbClr val="595959"/>
                </a:solidFill>
              </a:rPr>
              <a:t>Admin → Admin Dashboard: Allowed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232A34"/>
                </a:solidFill>
                <a:latin typeface="Aptos"/>
              </a:defRPr>
            </a:pPr>
            <a:r>
              <a:rPr lang="en-US" sz="2000">
                <a:solidFill>
                  <a:srgbClr val="595959"/>
                </a:solidFill>
              </a:rPr>
              <a:t>Employee → Employee Dashboard: Allowed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232A34"/>
                </a:solidFill>
                <a:latin typeface="Aptos"/>
              </a:defRPr>
            </a:pPr>
            <a:r>
              <a:rPr lang="en-US" sz="2000">
                <a:solidFill>
                  <a:srgbClr val="595959"/>
                </a:solidFill>
              </a:rPr>
              <a:t>Employee → Admin Dashboard: 403 Blocked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232A34"/>
                </a:solidFill>
                <a:latin typeface="Aptos"/>
              </a:defRPr>
            </a:pPr>
            <a:r>
              <a:rPr lang="en-US" sz="2000">
                <a:solidFill>
                  <a:srgbClr val="595959"/>
                </a:solidFill>
              </a:rPr>
              <a:t>Admin → Employee Dashboard: 403 Blocked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1500">
                <a:solidFill>
                  <a:srgbClr val="232A34"/>
                </a:solidFill>
                <a:latin typeface="Aptos"/>
              </a:defRPr>
            </a:pPr>
            <a:endParaRPr lang="en-US" sz="2000">
              <a:solidFill>
                <a:srgbClr val="595959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1500">
                <a:solidFill>
                  <a:srgbClr val="232A34"/>
                </a:solidFill>
                <a:latin typeface="Aptos"/>
              </a:defRPr>
            </a:pPr>
            <a:r>
              <a:rPr lang="en-US" sz="2000">
                <a:solidFill>
                  <a:srgbClr val="595959"/>
                </a:solidFill>
              </a:rPr>
              <a:t>Access is enforced server-side using Laravel middleware, not only by hiding menu options.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Development Timeline &amp; Next Milestones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  <a:defRPr sz="2000" b="1">
                <a:solidFill>
                  <a:srgbClr val="1F2D3D"/>
                </a:solidFill>
                <a:latin typeface="Aptos"/>
              </a:defRPr>
            </a:pPr>
            <a:r>
              <a:rPr lang="en-US" sz="1700"/>
              <a:t>Current position</a:t>
            </a:r>
          </a:p>
          <a:p>
            <a:pPr indent="-228600" defTabSz="9144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232A34"/>
                </a:solidFill>
                <a:latin typeface="Aptos"/>
              </a:defRPr>
            </a:pPr>
            <a:r>
              <a:rPr lang="en-US" sz="1700"/>
              <a:t>Core Laravel setup completed</a:t>
            </a:r>
          </a:p>
          <a:p>
            <a:pPr indent="-228600" defTabSz="9144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232A34"/>
                </a:solidFill>
                <a:latin typeface="Aptos"/>
              </a:defRPr>
            </a:pPr>
            <a:r>
              <a:rPr lang="en-US" sz="1700"/>
              <a:t>Authentication and RBAC implemented</a:t>
            </a:r>
          </a:p>
          <a:p>
            <a:pPr indent="-228600" defTabSz="9144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232A34"/>
                </a:solidFill>
                <a:latin typeface="Aptos"/>
              </a:defRPr>
            </a:pPr>
            <a:r>
              <a:rPr lang="en-US" sz="1700"/>
              <a:t>Role dashboards implemented</a:t>
            </a:r>
          </a:p>
          <a:p>
            <a:pPr indent="-228600" defTabSz="9144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232A34"/>
                </a:solidFill>
                <a:latin typeface="Aptos"/>
              </a:defRPr>
            </a:pPr>
            <a:r>
              <a:rPr lang="en-US" sz="1700"/>
              <a:t>Next milestone: Leave Request workflow</a:t>
            </a:r>
          </a:p>
          <a:p>
            <a:pPr indent="-228600" defTabSz="9144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232A34"/>
                </a:solidFill>
                <a:latin typeface="Aptos"/>
              </a:defRPr>
            </a:pPr>
            <a:r>
              <a:rPr lang="en-US" sz="1700"/>
              <a:t>Then: shifts, attendance, announcements and AI support</a:t>
            </a:r>
          </a:p>
        </p:txBody>
      </p:sp>
      <p:pic>
        <p:nvPicPr>
          <p:cNvPr id="3" name="Picture 2" descr="image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271587"/>
            <a:ext cx="6903720" cy="431482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GB"/>
              <a:t>Interim Evaluation &amp; Conclusion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8B9EAFA-459F-8339-9DE7-8B588AF2C70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defRPr sz="3000" b="1">
                <a:solidFill>
                  <a:srgbClr val="1F2D3D"/>
                </a:solidFill>
                <a:latin typeface="Aptos"/>
              </a:defRPr>
            </a:pPr>
            <a:r>
              <a:rPr lang="en-GB" sz="4000">
                <a:solidFill>
                  <a:srgbClr val="FFFFFF"/>
                </a:solidFill>
              </a:rPr>
              <a:t>Selected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232A34"/>
                </a:solidFill>
                <a:latin typeface="Aptos"/>
              </a:defRPr>
            </a:pPr>
            <a:r>
              <a:rPr lang="en-GB" sz="2000"/>
              <a:t>Valcik, Sabharwal &amp; Benavides, Human Resources Information Systems, Springer, 2021.</a:t>
            </a:r>
          </a:p>
          <a:p>
            <a:pPr>
              <a:spcAft>
                <a:spcPts val="1000"/>
              </a:spcAft>
              <a:defRPr sz="2000">
                <a:solidFill>
                  <a:srgbClr val="232A34"/>
                </a:solidFill>
                <a:latin typeface="Aptos"/>
              </a:defRPr>
            </a:pPr>
            <a:r>
              <a:rPr lang="en-GB" sz="2000"/>
              <a:t>Penelova, “Hybrid Role and Attribute Based Access Control Applied in Information Systems,” 2021.</a:t>
            </a:r>
          </a:p>
          <a:p>
            <a:pPr>
              <a:spcAft>
                <a:spcPts val="1000"/>
              </a:spcAft>
              <a:defRPr sz="2000">
                <a:solidFill>
                  <a:srgbClr val="232A34"/>
                </a:solidFill>
                <a:latin typeface="Aptos"/>
              </a:defRPr>
            </a:pPr>
            <a:r>
              <a:rPr lang="en-GB" sz="2000"/>
              <a:t>Budhwar et al., “Human resource management in the age of generative artificial intelligence,” 2023.</a:t>
            </a:r>
          </a:p>
          <a:p>
            <a:pPr>
              <a:spcAft>
                <a:spcPts val="1000"/>
              </a:spcAft>
              <a:defRPr sz="2000">
                <a:solidFill>
                  <a:srgbClr val="232A34"/>
                </a:solidFill>
                <a:latin typeface="Aptos"/>
              </a:defRPr>
            </a:pPr>
            <a:r>
              <a:rPr lang="en-GB" sz="2000"/>
              <a:t>Artajaya et al., “Development of a Secure Web Based Application…,” Procedia Computer Science, 2024.</a:t>
            </a:r>
          </a:p>
          <a:p>
            <a:pPr>
              <a:spcAft>
                <a:spcPts val="1000"/>
              </a:spcAft>
              <a:defRPr sz="2000">
                <a:solidFill>
                  <a:srgbClr val="232A34"/>
                </a:solidFill>
                <a:latin typeface="Aptos"/>
              </a:defRPr>
            </a:pPr>
            <a:r>
              <a:rPr lang="en-GB" sz="2000"/>
              <a:t>Bernik &amp; Šprajc, “Use of Chatbots in Human Resource Management…,” 2025.</a:t>
            </a:r>
          </a:p>
          <a:p>
            <a:pPr>
              <a:spcAft>
                <a:spcPts val="1000"/>
              </a:spcAft>
              <a:defRPr sz="2000">
                <a:solidFill>
                  <a:srgbClr val="232A34"/>
                </a:solidFill>
                <a:latin typeface="Aptos"/>
              </a:defRPr>
            </a:pPr>
            <a:r>
              <a:rPr lang="en-GB" sz="2000"/>
              <a:t>Laravel Holdings Inc., Laravel 12.x Documentation, accessed 23 June 2026.</a:t>
            </a:r>
          </a:p>
          <a:p>
            <a:pPr>
              <a:spcAft>
                <a:spcPts val="1000"/>
              </a:spcAft>
              <a:defRPr sz="2000">
                <a:solidFill>
                  <a:srgbClr val="232A34"/>
                </a:solidFill>
                <a:latin typeface="Aptos"/>
              </a:defRPr>
            </a:pPr>
            <a:r>
              <a:rPr lang="en-GB" sz="2000"/>
              <a:t>Sommerville, Software Engineering, 11th ed., Pearson, 2021.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02D479-8C78-EDE8-6681-0CAE57B73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tx2"/>
                </a:solidFill>
                <a:latin typeface="Aptos"/>
              </a:rPr>
              <a:t>Thank You</a:t>
            </a:r>
            <a:endParaRPr lang="en-GB" sz="4000">
              <a:solidFill>
                <a:schemeClr val="tx2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18E96F-EC58-BCA5-A9E6-7ECD27CE4A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4514005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4796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910</Words>
  <Application>Microsoft Office PowerPoint</Application>
  <PresentationFormat>Widescreen</PresentationFormat>
  <Paragraphs>91</Paragraphs>
  <Slides>16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Calibri</vt:lpstr>
      <vt:lpstr>Office Theme</vt:lpstr>
      <vt:lpstr>Secure Employee Self-Service Web Application</vt:lpstr>
      <vt:lpstr>Presentation Overview</vt:lpstr>
      <vt:lpstr>Problem Statement &amp; Project Rationale</vt:lpstr>
      <vt:lpstr>Aim &amp; Objectives</vt:lpstr>
      <vt:lpstr>Literature Review &amp; Research Gap</vt:lpstr>
      <vt:lpstr>Methodology &amp; Development Approach</vt:lpstr>
      <vt:lpstr>Tools &amp; Technologies</vt:lpstr>
      <vt:lpstr>System Architecture</vt:lpstr>
      <vt:lpstr>Implementation Progress at Interim Stage</vt:lpstr>
      <vt:lpstr>Practical Evidence — Administrator Dashboard</vt:lpstr>
      <vt:lpstr>Practical Evidence — Employee Dashboard</vt:lpstr>
      <vt:lpstr>Security Testing — Role-Based Access Control</vt:lpstr>
      <vt:lpstr>Development Timeline &amp; Next Milestones</vt:lpstr>
      <vt:lpstr>Interim Evaluation &amp; Conclusion</vt:lpstr>
      <vt:lpstr>Selected References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Hazrat Usman</dc:creator>
  <cp:keywords/>
  <dc:description>generated using python-pptx</dc:description>
  <cp:lastModifiedBy>Hazrat Usman (2324334)</cp:lastModifiedBy>
  <cp:revision>6</cp:revision>
  <dcterms:created xsi:type="dcterms:W3CDTF">2013-01-27T09:14:16Z</dcterms:created>
  <dcterms:modified xsi:type="dcterms:W3CDTF">2026-09-21T11:20:50Z</dcterms:modified>
  <cp:category/>
</cp:coreProperties>
</file>