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257" r:id="rId6"/>
    <p:sldId id="258" r:id="rId7"/>
    <p:sldId id="263" r:id="rId8"/>
    <p:sldId id="265" r:id="rId9"/>
    <p:sldId id="266" r:id="rId10"/>
    <p:sldId id="264" r:id="rId11"/>
    <p:sldId id="267" r:id="rId12"/>
    <p:sldId id="268" r:id="rId13"/>
    <p:sldId id="259" r:id="rId14"/>
    <p:sldId id="269" r:id="rId15"/>
    <p:sldId id="277" r:id="rId16"/>
    <p:sldId id="271" r:id="rId17"/>
    <p:sldId id="272" r:id="rId18"/>
    <p:sldId id="278" r:id="rId19"/>
    <p:sldId id="279" r:id="rId20"/>
    <p:sldId id="260" r:id="rId21"/>
    <p:sldId id="275" r:id="rId22"/>
    <p:sldId id="280" r:id="rId23"/>
    <p:sldId id="276" r:id="rId24"/>
    <p:sldId id="261" r:id="rId25"/>
    <p:sldId id="262" r:id="rId26"/>
    <p:sldId id="282"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a:srgbClr val="00FF00"/>
    <a:srgbClr val="808000"/>
    <a:srgbClr val="00FFFF"/>
    <a:srgbClr val="EE42E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3FDBDC-7EA3-448E-9666-3892F5E0C35A}" v="1969" dt="2022-05-12T12:34:51.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73744" autoAdjust="0"/>
  </p:normalViewPr>
  <p:slideViewPr>
    <p:cSldViewPr snapToGrid="0">
      <p:cViewPr varScale="1">
        <p:scale>
          <a:sx n="63" d="100"/>
          <a:sy n="63" d="100"/>
        </p:scale>
        <p:origin x="160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6988C1-99C0-48A9-8C9C-4ACC98D3914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799CFEE-A356-4D0C-B743-4E5B59529B63}">
      <dgm:prSet/>
      <dgm:spPr/>
      <dgm:t>
        <a:bodyPr/>
        <a:lstStyle/>
        <a:p>
          <a:r>
            <a:rPr lang="en-GB"/>
            <a:t>Age: 28 years old </a:t>
          </a:r>
          <a:endParaRPr lang="en-US"/>
        </a:p>
      </dgm:t>
    </dgm:pt>
    <dgm:pt modelId="{885F08EC-3883-441A-A0B9-DA03B52FA854}" type="parTrans" cxnId="{144D0289-9700-4E50-9DCD-7BC339570250}">
      <dgm:prSet/>
      <dgm:spPr/>
      <dgm:t>
        <a:bodyPr/>
        <a:lstStyle/>
        <a:p>
          <a:endParaRPr lang="en-US"/>
        </a:p>
      </dgm:t>
    </dgm:pt>
    <dgm:pt modelId="{64214279-E475-4F57-8BD9-5EAAAF18994A}" type="sibTrans" cxnId="{144D0289-9700-4E50-9DCD-7BC339570250}">
      <dgm:prSet/>
      <dgm:spPr/>
      <dgm:t>
        <a:bodyPr/>
        <a:lstStyle/>
        <a:p>
          <a:endParaRPr lang="en-US"/>
        </a:p>
      </dgm:t>
    </dgm:pt>
    <dgm:pt modelId="{1B3BEF9B-C4C6-429A-939A-7D8D3B88FC35}">
      <dgm:prSet/>
      <dgm:spPr/>
      <dgm:t>
        <a:bodyPr/>
        <a:lstStyle/>
        <a:p>
          <a:r>
            <a:rPr lang="en-GB"/>
            <a:t>Gender identified as: Male</a:t>
          </a:r>
          <a:endParaRPr lang="en-US"/>
        </a:p>
      </dgm:t>
    </dgm:pt>
    <dgm:pt modelId="{EDB598DF-7BA9-4DED-A11E-DE4C9A4348A9}" type="parTrans" cxnId="{DEE1287F-ED1A-49D6-906F-E7DA1E305728}">
      <dgm:prSet/>
      <dgm:spPr/>
      <dgm:t>
        <a:bodyPr/>
        <a:lstStyle/>
        <a:p>
          <a:endParaRPr lang="en-US"/>
        </a:p>
      </dgm:t>
    </dgm:pt>
    <dgm:pt modelId="{90B2E9CC-80B7-4470-952A-A98A2333A63B}" type="sibTrans" cxnId="{DEE1287F-ED1A-49D6-906F-E7DA1E305728}">
      <dgm:prSet/>
      <dgm:spPr/>
      <dgm:t>
        <a:bodyPr/>
        <a:lstStyle/>
        <a:p>
          <a:endParaRPr lang="en-US"/>
        </a:p>
      </dgm:t>
    </dgm:pt>
    <dgm:pt modelId="{29A07F75-C404-4417-8B86-6EA0997B88ED}">
      <dgm:prSet/>
      <dgm:spPr/>
      <dgm:t>
        <a:bodyPr/>
        <a:lstStyle/>
        <a:p>
          <a:r>
            <a:rPr lang="en-GB" dirty="0"/>
            <a:t>Occupation: Activity instructor at Rock UK Summit Centre </a:t>
          </a:r>
          <a:endParaRPr lang="en-US" dirty="0"/>
        </a:p>
      </dgm:t>
    </dgm:pt>
    <dgm:pt modelId="{7EAA46B0-25F2-4E6E-8A53-3804C8FA14C2}" type="parTrans" cxnId="{C3844DEB-4C84-4700-8D6E-A7B592B3364F}">
      <dgm:prSet/>
      <dgm:spPr/>
      <dgm:t>
        <a:bodyPr/>
        <a:lstStyle/>
        <a:p>
          <a:endParaRPr lang="en-US"/>
        </a:p>
      </dgm:t>
    </dgm:pt>
    <dgm:pt modelId="{E44A0F26-8CE1-4ADD-90B7-FF114DDC9BBB}" type="sibTrans" cxnId="{C3844DEB-4C84-4700-8D6E-A7B592B3364F}">
      <dgm:prSet/>
      <dgm:spPr/>
      <dgm:t>
        <a:bodyPr/>
        <a:lstStyle/>
        <a:p>
          <a:endParaRPr lang="en-US"/>
        </a:p>
      </dgm:t>
    </dgm:pt>
    <dgm:pt modelId="{787BF0CF-30F1-459A-8C4D-859B0BDF2BED}">
      <dgm:prSet/>
      <dgm:spPr/>
      <dgm:t>
        <a:bodyPr/>
        <a:lstStyle/>
        <a:p>
          <a:r>
            <a:rPr lang="en-GB" dirty="0"/>
            <a:t>Activities: Climbing, Caving, </a:t>
          </a:r>
          <a:r>
            <a:rPr lang="en-GB" dirty="0" err="1"/>
            <a:t>SUPing</a:t>
          </a:r>
          <a:r>
            <a:rPr lang="en-GB" dirty="0"/>
            <a:t>, Hiking, Camping, Bushcraft, Scrambling and Soloing</a:t>
          </a:r>
          <a:endParaRPr lang="en-US" dirty="0"/>
        </a:p>
      </dgm:t>
    </dgm:pt>
    <dgm:pt modelId="{8E390721-4B6F-4F40-903A-9E4BB58CE33D}" type="parTrans" cxnId="{ACD4C8C9-07B2-4BEF-9B10-1E9032F1140F}">
      <dgm:prSet/>
      <dgm:spPr/>
      <dgm:t>
        <a:bodyPr/>
        <a:lstStyle/>
        <a:p>
          <a:endParaRPr lang="en-US"/>
        </a:p>
      </dgm:t>
    </dgm:pt>
    <dgm:pt modelId="{D34FDCBA-1AF1-4262-A44A-C1DE5FFA3ED4}" type="sibTrans" cxnId="{ACD4C8C9-07B2-4BEF-9B10-1E9032F1140F}">
      <dgm:prSet/>
      <dgm:spPr/>
      <dgm:t>
        <a:bodyPr/>
        <a:lstStyle/>
        <a:p>
          <a:endParaRPr lang="en-US"/>
        </a:p>
      </dgm:t>
    </dgm:pt>
    <dgm:pt modelId="{9B8FE867-D289-462B-8DEB-AAEA4802EDE7}">
      <dgm:prSet/>
      <dgm:spPr/>
      <dgm:t>
        <a:bodyPr/>
        <a:lstStyle/>
        <a:p>
          <a:r>
            <a:rPr lang="en-GB" dirty="0"/>
            <a:t>Main Activity: Climbing </a:t>
          </a:r>
          <a:endParaRPr lang="en-US" dirty="0"/>
        </a:p>
      </dgm:t>
    </dgm:pt>
    <dgm:pt modelId="{3F714E68-800F-402E-9D9E-07E765600234}" type="parTrans" cxnId="{87A7D699-0A5A-4E76-9CD8-6A95F052F353}">
      <dgm:prSet/>
      <dgm:spPr/>
      <dgm:t>
        <a:bodyPr/>
        <a:lstStyle/>
        <a:p>
          <a:endParaRPr lang="en-US"/>
        </a:p>
      </dgm:t>
    </dgm:pt>
    <dgm:pt modelId="{7CC4F909-FD87-415F-9230-ED2953A486D4}" type="sibTrans" cxnId="{87A7D699-0A5A-4E76-9CD8-6A95F052F353}">
      <dgm:prSet/>
      <dgm:spPr/>
      <dgm:t>
        <a:bodyPr/>
        <a:lstStyle/>
        <a:p>
          <a:endParaRPr lang="en-US"/>
        </a:p>
      </dgm:t>
    </dgm:pt>
    <dgm:pt modelId="{85D69399-07B7-4699-A41C-63A22A25DE86}">
      <dgm:prSet/>
      <dgm:spPr/>
      <dgm:t>
        <a:bodyPr/>
        <a:lstStyle/>
        <a:p>
          <a:r>
            <a:rPr lang="en-GB"/>
            <a:t>Time climbing: 7-8 years</a:t>
          </a:r>
          <a:endParaRPr lang="en-US"/>
        </a:p>
      </dgm:t>
    </dgm:pt>
    <dgm:pt modelId="{7A6BC7F0-EC43-4497-AAED-C9088EF4E27F}" type="parTrans" cxnId="{F1D35D2C-728D-4C32-849F-9A8B5603CC59}">
      <dgm:prSet/>
      <dgm:spPr/>
      <dgm:t>
        <a:bodyPr/>
        <a:lstStyle/>
        <a:p>
          <a:endParaRPr lang="en-US"/>
        </a:p>
      </dgm:t>
    </dgm:pt>
    <dgm:pt modelId="{93D425A8-C56C-4CCF-88CC-C73E2AD5A831}" type="sibTrans" cxnId="{F1D35D2C-728D-4C32-849F-9A8B5603CC59}">
      <dgm:prSet/>
      <dgm:spPr/>
      <dgm:t>
        <a:bodyPr/>
        <a:lstStyle/>
        <a:p>
          <a:endParaRPr lang="en-US"/>
        </a:p>
      </dgm:t>
    </dgm:pt>
    <dgm:pt modelId="{E1E706A7-4DCE-448E-917E-AA4E9767744E}">
      <dgm:prSet/>
      <dgm:spPr/>
      <dgm:t>
        <a:bodyPr/>
        <a:lstStyle/>
        <a:p>
          <a:r>
            <a:rPr lang="en-GB" dirty="0"/>
            <a:t>Climbs: South Wales, mostly at Summit Centre</a:t>
          </a:r>
        </a:p>
      </dgm:t>
    </dgm:pt>
    <dgm:pt modelId="{FBFB3101-C7F5-4761-9678-24CA7ECF5B8B}" type="parTrans" cxnId="{F13318B7-2BA2-4CD8-A207-B2F24C53FEA6}">
      <dgm:prSet/>
      <dgm:spPr/>
      <dgm:t>
        <a:bodyPr/>
        <a:lstStyle/>
        <a:p>
          <a:endParaRPr lang="en-GB"/>
        </a:p>
      </dgm:t>
    </dgm:pt>
    <dgm:pt modelId="{411D8A88-909B-409F-BAC0-3C4C544AD3FB}" type="sibTrans" cxnId="{F13318B7-2BA2-4CD8-A207-B2F24C53FEA6}">
      <dgm:prSet/>
      <dgm:spPr/>
      <dgm:t>
        <a:bodyPr/>
        <a:lstStyle/>
        <a:p>
          <a:endParaRPr lang="en-GB"/>
        </a:p>
      </dgm:t>
    </dgm:pt>
    <dgm:pt modelId="{45BDE590-7362-4348-A283-6DB898518F5F}">
      <dgm:prSet/>
      <dgm:spPr/>
      <dgm:t>
        <a:bodyPr/>
        <a:lstStyle/>
        <a:p>
          <a:r>
            <a:rPr lang="en-GB" dirty="0"/>
            <a:t>Relevant qualifications: CWI, foundation coach training, CWDI and RCI</a:t>
          </a:r>
        </a:p>
      </dgm:t>
    </dgm:pt>
    <dgm:pt modelId="{7553011F-EDE1-47B1-B489-581777999D53}" type="parTrans" cxnId="{F9A89511-426D-4143-AD27-FF326D6C6808}">
      <dgm:prSet/>
      <dgm:spPr/>
      <dgm:t>
        <a:bodyPr/>
        <a:lstStyle/>
        <a:p>
          <a:endParaRPr lang="en-GB"/>
        </a:p>
      </dgm:t>
    </dgm:pt>
    <dgm:pt modelId="{C863D454-5553-4CBF-A575-C43C1DA42DC7}" type="sibTrans" cxnId="{F9A89511-426D-4143-AD27-FF326D6C6808}">
      <dgm:prSet/>
      <dgm:spPr/>
      <dgm:t>
        <a:bodyPr/>
        <a:lstStyle/>
        <a:p>
          <a:endParaRPr lang="en-GB"/>
        </a:p>
      </dgm:t>
    </dgm:pt>
    <dgm:pt modelId="{F405A4A3-BD1F-4412-9106-1F3D151F95DB}" type="pres">
      <dgm:prSet presAssocID="{496988C1-99C0-48A9-8C9C-4ACC98D39148}" presName="linear" presStyleCnt="0">
        <dgm:presLayoutVars>
          <dgm:animLvl val="lvl"/>
          <dgm:resizeHandles val="exact"/>
        </dgm:presLayoutVars>
      </dgm:prSet>
      <dgm:spPr/>
    </dgm:pt>
    <dgm:pt modelId="{13A23988-90AE-43DC-BBE5-D2007CD93218}" type="pres">
      <dgm:prSet presAssocID="{A799CFEE-A356-4D0C-B743-4E5B59529B63}" presName="parentText" presStyleLbl="node1" presStyleIdx="0" presStyleCnt="8">
        <dgm:presLayoutVars>
          <dgm:chMax val="0"/>
          <dgm:bulletEnabled val="1"/>
        </dgm:presLayoutVars>
      </dgm:prSet>
      <dgm:spPr/>
    </dgm:pt>
    <dgm:pt modelId="{57F59A8B-06BF-4531-8982-DD092DB6960E}" type="pres">
      <dgm:prSet presAssocID="{64214279-E475-4F57-8BD9-5EAAAF18994A}" presName="spacer" presStyleCnt="0"/>
      <dgm:spPr/>
    </dgm:pt>
    <dgm:pt modelId="{760491E0-A358-47CA-81B6-96837ABF6819}" type="pres">
      <dgm:prSet presAssocID="{1B3BEF9B-C4C6-429A-939A-7D8D3B88FC35}" presName="parentText" presStyleLbl="node1" presStyleIdx="1" presStyleCnt="8">
        <dgm:presLayoutVars>
          <dgm:chMax val="0"/>
          <dgm:bulletEnabled val="1"/>
        </dgm:presLayoutVars>
      </dgm:prSet>
      <dgm:spPr/>
    </dgm:pt>
    <dgm:pt modelId="{E43BD213-D660-4030-B8D2-9435EAF018A3}" type="pres">
      <dgm:prSet presAssocID="{90B2E9CC-80B7-4470-952A-A98A2333A63B}" presName="spacer" presStyleCnt="0"/>
      <dgm:spPr/>
    </dgm:pt>
    <dgm:pt modelId="{0F41D023-094C-49B5-9231-0C8E614CAD2E}" type="pres">
      <dgm:prSet presAssocID="{29A07F75-C404-4417-8B86-6EA0997B88ED}" presName="parentText" presStyleLbl="node1" presStyleIdx="2" presStyleCnt="8">
        <dgm:presLayoutVars>
          <dgm:chMax val="0"/>
          <dgm:bulletEnabled val="1"/>
        </dgm:presLayoutVars>
      </dgm:prSet>
      <dgm:spPr/>
    </dgm:pt>
    <dgm:pt modelId="{95A82F6D-A8B0-4713-9A48-2464E3BE4AFA}" type="pres">
      <dgm:prSet presAssocID="{E44A0F26-8CE1-4ADD-90B7-FF114DDC9BBB}" presName="spacer" presStyleCnt="0"/>
      <dgm:spPr/>
    </dgm:pt>
    <dgm:pt modelId="{F1855F17-90AB-4C47-B934-290A4CF852EE}" type="pres">
      <dgm:prSet presAssocID="{787BF0CF-30F1-459A-8C4D-859B0BDF2BED}" presName="parentText" presStyleLbl="node1" presStyleIdx="3" presStyleCnt="8">
        <dgm:presLayoutVars>
          <dgm:chMax val="0"/>
          <dgm:bulletEnabled val="1"/>
        </dgm:presLayoutVars>
      </dgm:prSet>
      <dgm:spPr/>
    </dgm:pt>
    <dgm:pt modelId="{929BE632-BF7D-47C7-A25A-057F0563678B}" type="pres">
      <dgm:prSet presAssocID="{D34FDCBA-1AF1-4262-A44A-C1DE5FFA3ED4}" presName="spacer" presStyleCnt="0"/>
      <dgm:spPr/>
    </dgm:pt>
    <dgm:pt modelId="{486F931C-4701-47AB-B8D4-18A127D8DE40}" type="pres">
      <dgm:prSet presAssocID="{9B8FE867-D289-462B-8DEB-AAEA4802EDE7}" presName="parentText" presStyleLbl="node1" presStyleIdx="4" presStyleCnt="8">
        <dgm:presLayoutVars>
          <dgm:chMax val="0"/>
          <dgm:bulletEnabled val="1"/>
        </dgm:presLayoutVars>
      </dgm:prSet>
      <dgm:spPr/>
    </dgm:pt>
    <dgm:pt modelId="{96AB4A7B-995C-4908-AFE7-AED8BABCA1D7}" type="pres">
      <dgm:prSet presAssocID="{7CC4F909-FD87-415F-9230-ED2953A486D4}" presName="spacer" presStyleCnt="0"/>
      <dgm:spPr/>
    </dgm:pt>
    <dgm:pt modelId="{5875F489-B5AE-4E08-AED4-3BBC72EFAEE5}" type="pres">
      <dgm:prSet presAssocID="{85D69399-07B7-4699-A41C-63A22A25DE86}" presName="parentText" presStyleLbl="node1" presStyleIdx="5" presStyleCnt="8">
        <dgm:presLayoutVars>
          <dgm:chMax val="0"/>
          <dgm:bulletEnabled val="1"/>
        </dgm:presLayoutVars>
      </dgm:prSet>
      <dgm:spPr/>
    </dgm:pt>
    <dgm:pt modelId="{FBCD95A4-CE41-4759-BF1A-C794D5558ED1}" type="pres">
      <dgm:prSet presAssocID="{93D425A8-C56C-4CCF-88CC-C73E2AD5A831}" presName="spacer" presStyleCnt="0"/>
      <dgm:spPr/>
    </dgm:pt>
    <dgm:pt modelId="{8581B2DA-807D-4D94-890F-901B3A10AC6F}" type="pres">
      <dgm:prSet presAssocID="{45BDE590-7362-4348-A283-6DB898518F5F}" presName="parentText" presStyleLbl="node1" presStyleIdx="6" presStyleCnt="8">
        <dgm:presLayoutVars>
          <dgm:chMax val="0"/>
          <dgm:bulletEnabled val="1"/>
        </dgm:presLayoutVars>
      </dgm:prSet>
      <dgm:spPr/>
    </dgm:pt>
    <dgm:pt modelId="{27735990-9CDC-440A-8657-694AFF7B0DA0}" type="pres">
      <dgm:prSet presAssocID="{C863D454-5553-4CBF-A575-C43C1DA42DC7}" presName="spacer" presStyleCnt="0"/>
      <dgm:spPr/>
    </dgm:pt>
    <dgm:pt modelId="{081D0FB4-84AC-4957-B028-B443058443D3}" type="pres">
      <dgm:prSet presAssocID="{E1E706A7-4DCE-448E-917E-AA4E9767744E}" presName="parentText" presStyleLbl="node1" presStyleIdx="7" presStyleCnt="8">
        <dgm:presLayoutVars>
          <dgm:chMax val="0"/>
          <dgm:bulletEnabled val="1"/>
        </dgm:presLayoutVars>
      </dgm:prSet>
      <dgm:spPr/>
    </dgm:pt>
  </dgm:ptLst>
  <dgm:cxnLst>
    <dgm:cxn modelId="{F9A89511-426D-4143-AD27-FF326D6C6808}" srcId="{496988C1-99C0-48A9-8C9C-4ACC98D39148}" destId="{45BDE590-7362-4348-A283-6DB898518F5F}" srcOrd="6" destOrd="0" parTransId="{7553011F-EDE1-47B1-B489-581777999D53}" sibTransId="{C863D454-5553-4CBF-A575-C43C1DA42DC7}"/>
    <dgm:cxn modelId="{C1657E28-3F9E-4DF0-A461-1E73188053E3}" type="presOf" srcId="{1B3BEF9B-C4C6-429A-939A-7D8D3B88FC35}" destId="{760491E0-A358-47CA-81B6-96837ABF6819}" srcOrd="0" destOrd="0" presId="urn:microsoft.com/office/officeart/2005/8/layout/vList2"/>
    <dgm:cxn modelId="{F1D35D2C-728D-4C32-849F-9A8B5603CC59}" srcId="{496988C1-99C0-48A9-8C9C-4ACC98D39148}" destId="{85D69399-07B7-4699-A41C-63A22A25DE86}" srcOrd="5" destOrd="0" parTransId="{7A6BC7F0-EC43-4497-AAED-C9088EF4E27F}" sibTransId="{93D425A8-C56C-4CCF-88CC-C73E2AD5A831}"/>
    <dgm:cxn modelId="{2ECB3A3E-8F16-4BAC-89DF-9D92E3444B8A}" type="presOf" srcId="{45BDE590-7362-4348-A283-6DB898518F5F}" destId="{8581B2DA-807D-4D94-890F-901B3A10AC6F}" srcOrd="0" destOrd="0" presId="urn:microsoft.com/office/officeart/2005/8/layout/vList2"/>
    <dgm:cxn modelId="{38CDC174-18A9-4702-9D8A-365E819AA36C}" type="presOf" srcId="{E1E706A7-4DCE-448E-917E-AA4E9767744E}" destId="{081D0FB4-84AC-4957-B028-B443058443D3}" srcOrd="0" destOrd="0" presId="urn:microsoft.com/office/officeart/2005/8/layout/vList2"/>
    <dgm:cxn modelId="{DEE1287F-ED1A-49D6-906F-E7DA1E305728}" srcId="{496988C1-99C0-48A9-8C9C-4ACC98D39148}" destId="{1B3BEF9B-C4C6-429A-939A-7D8D3B88FC35}" srcOrd="1" destOrd="0" parTransId="{EDB598DF-7BA9-4DED-A11E-DE4C9A4348A9}" sibTransId="{90B2E9CC-80B7-4470-952A-A98A2333A63B}"/>
    <dgm:cxn modelId="{8AE77E87-31CF-479D-8D49-247B508C1691}" type="presOf" srcId="{787BF0CF-30F1-459A-8C4D-859B0BDF2BED}" destId="{F1855F17-90AB-4C47-B934-290A4CF852EE}" srcOrd="0" destOrd="0" presId="urn:microsoft.com/office/officeart/2005/8/layout/vList2"/>
    <dgm:cxn modelId="{144D0289-9700-4E50-9DCD-7BC339570250}" srcId="{496988C1-99C0-48A9-8C9C-4ACC98D39148}" destId="{A799CFEE-A356-4D0C-B743-4E5B59529B63}" srcOrd="0" destOrd="0" parTransId="{885F08EC-3883-441A-A0B9-DA03B52FA854}" sibTransId="{64214279-E475-4F57-8BD9-5EAAAF18994A}"/>
    <dgm:cxn modelId="{1C252396-985F-49C3-92EB-77BA0F2E324A}" type="presOf" srcId="{85D69399-07B7-4699-A41C-63A22A25DE86}" destId="{5875F489-B5AE-4E08-AED4-3BBC72EFAEE5}" srcOrd="0" destOrd="0" presId="urn:microsoft.com/office/officeart/2005/8/layout/vList2"/>
    <dgm:cxn modelId="{87A7D699-0A5A-4E76-9CD8-6A95F052F353}" srcId="{496988C1-99C0-48A9-8C9C-4ACC98D39148}" destId="{9B8FE867-D289-462B-8DEB-AAEA4802EDE7}" srcOrd="4" destOrd="0" parTransId="{3F714E68-800F-402E-9D9E-07E765600234}" sibTransId="{7CC4F909-FD87-415F-9230-ED2953A486D4}"/>
    <dgm:cxn modelId="{32E7E69E-3653-4BC6-B5E6-7568F88CD334}" type="presOf" srcId="{A799CFEE-A356-4D0C-B743-4E5B59529B63}" destId="{13A23988-90AE-43DC-BBE5-D2007CD93218}" srcOrd="0" destOrd="0" presId="urn:microsoft.com/office/officeart/2005/8/layout/vList2"/>
    <dgm:cxn modelId="{F13318B7-2BA2-4CD8-A207-B2F24C53FEA6}" srcId="{496988C1-99C0-48A9-8C9C-4ACC98D39148}" destId="{E1E706A7-4DCE-448E-917E-AA4E9767744E}" srcOrd="7" destOrd="0" parTransId="{FBFB3101-C7F5-4761-9678-24CA7ECF5B8B}" sibTransId="{411D8A88-909B-409F-BAC0-3C4C544AD3FB}"/>
    <dgm:cxn modelId="{4B8052C2-4294-4132-8231-63F0D4ED9D04}" type="presOf" srcId="{9B8FE867-D289-462B-8DEB-AAEA4802EDE7}" destId="{486F931C-4701-47AB-B8D4-18A127D8DE40}" srcOrd="0" destOrd="0" presId="urn:microsoft.com/office/officeart/2005/8/layout/vList2"/>
    <dgm:cxn modelId="{ACD4C8C9-07B2-4BEF-9B10-1E9032F1140F}" srcId="{496988C1-99C0-48A9-8C9C-4ACC98D39148}" destId="{787BF0CF-30F1-459A-8C4D-859B0BDF2BED}" srcOrd="3" destOrd="0" parTransId="{8E390721-4B6F-4F40-903A-9E4BB58CE33D}" sibTransId="{D34FDCBA-1AF1-4262-A44A-C1DE5FFA3ED4}"/>
    <dgm:cxn modelId="{3D8933DC-242D-4BAF-84AC-BCD479FE84C3}" type="presOf" srcId="{496988C1-99C0-48A9-8C9C-4ACC98D39148}" destId="{F405A4A3-BD1F-4412-9106-1F3D151F95DB}" srcOrd="0" destOrd="0" presId="urn:microsoft.com/office/officeart/2005/8/layout/vList2"/>
    <dgm:cxn modelId="{C3844DEB-4C84-4700-8D6E-A7B592B3364F}" srcId="{496988C1-99C0-48A9-8C9C-4ACC98D39148}" destId="{29A07F75-C404-4417-8B86-6EA0997B88ED}" srcOrd="2" destOrd="0" parTransId="{7EAA46B0-25F2-4E6E-8A53-3804C8FA14C2}" sibTransId="{E44A0F26-8CE1-4ADD-90B7-FF114DDC9BBB}"/>
    <dgm:cxn modelId="{6BA222FE-809A-4F4A-9A3B-0F557117DC64}" type="presOf" srcId="{29A07F75-C404-4417-8B86-6EA0997B88ED}" destId="{0F41D023-094C-49B5-9231-0C8E614CAD2E}" srcOrd="0" destOrd="0" presId="urn:microsoft.com/office/officeart/2005/8/layout/vList2"/>
    <dgm:cxn modelId="{B9BDF665-A9C7-4BB9-8501-7ECD638DEFCF}" type="presParOf" srcId="{F405A4A3-BD1F-4412-9106-1F3D151F95DB}" destId="{13A23988-90AE-43DC-BBE5-D2007CD93218}" srcOrd="0" destOrd="0" presId="urn:microsoft.com/office/officeart/2005/8/layout/vList2"/>
    <dgm:cxn modelId="{9086DA0D-CDD3-4EFF-AAD6-D84F53A05874}" type="presParOf" srcId="{F405A4A3-BD1F-4412-9106-1F3D151F95DB}" destId="{57F59A8B-06BF-4531-8982-DD092DB6960E}" srcOrd="1" destOrd="0" presId="urn:microsoft.com/office/officeart/2005/8/layout/vList2"/>
    <dgm:cxn modelId="{F747C4B4-A25C-46FB-B5C9-CE90CAF9CC64}" type="presParOf" srcId="{F405A4A3-BD1F-4412-9106-1F3D151F95DB}" destId="{760491E0-A358-47CA-81B6-96837ABF6819}" srcOrd="2" destOrd="0" presId="urn:microsoft.com/office/officeart/2005/8/layout/vList2"/>
    <dgm:cxn modelId="{34C69978-5A7B-4A5C-AD84-524F2E2CABE8}" type="presParOf" srcId="{F405A4A3-BD1F-4412-9106-1F3D151F95DB}" destId="{E43BD213-D660-4030-B8D2-9435EAF018A3}" srcOrd="3" destOrd="0" presId="urn:microsoft.com/office/officeart/2005/8/layout/vList2"/>
    <dgm:cxn modelId="{20228558-522F-4DDA-975F-BCFDCE0AB177}" type="presParOf" srcId="{F405A4A3-BD1F-4412-9106-1F3D151F95DB}" destId="{0F41D023-094C-49B5-9231-0C8E614CAD2E}" srcOrd="4" destOrd="0" presId="urn:microsoft.com/office/officeart/2005/8/layout/vList2"/>
    <dgm:cxn modelId="{268686A3-20AA-4617-AB67-3C1125E82478}" type="presParOf" srcId="{F405A4A3-BD1F-4412-9106-1F3D151F95DB}" destId="{95A82F6D-A8B0-4713-9A48-2464E3BE4AFA}" srcOrd="5" destOrd="0" presId="urn:microsoft.com/office/officeart/2005/8/layout/vList2"/>
    <dgm:cxn modelId="{4C7CD139-1E22-4C36-9F5C-43485421FFF7}" type="presParOf" srcId="{F405A4A3-BD1F-4412-9106-1F3D151F95DB}" destId="{F1855F17-90AB-4C47-B934-290A4CF852EE}" srcOrd="6" destOrd="0" presId="urn:microsoft.com/office/officeart/2005/8/layout/vList2"/>
    <dgm:cxn modelId="{26798225-2A94-444B-943C-2571571FE1E5}" type="presParOf" srcId="{F405A4A3-BD1F-4412-9106-1F3D151F95DB}" destId="{929BE632-BF7D-47C7-A25A-057F0563678B}" srcOrd="7" destOrd="0" presId="urn:microsoft.com/office/officeart/2005/8/layout/vList2"/>
    <dgm:cxn modelId="{BA78B820-1E7D-4DB5-AC75-C5AA7C844794}" type="presParOf" srcId="{F405A4A3-BD1F-4412-9106-1F3D151F95DB}" destId="{486F931C-4701-47AB-B8D4-18A127D8DE40}" srcOrd="8" destOrd="0" presId="urn:microsoft.com/office/officeart/2005/8/layout/vList2"/>
    <dgm:cxn modelId="{91326591-361A-443C-A513-2B4075F7AFEF}" type="presParOf" srcId="{F405A4A3-BD1F-4412-9106-1F3D151F95DB}" destId="{96AB4A7B-995C-4908-AFE7-AED8BABCA1D7}" srcOrd="9" destOrd="0" presId="urn:microsoft.com/office/officeart/2005/8/layout/vList2"/>
    <dgm:cxn modelId="{3BDE4D3C-88DE-4C83-8B2F-8B201E225579}" type="presParOf" srcId="{F405A4A3-BD1F-4412-9106-1F3D151F95DB}" destId="{5875F489-B5AE-4E08-AED4-3BBC72EFAEE5}" srcOrd="10" destOrd="0" presId="urn:microsoft.com/office/officeart/2005/8/layout/vList2"/>
    <dgm:cxn modelId="{76CD4239-D2AF-40BE-AF1F-31F46BC523A4}" type="presParOf" srcId="{F405A4A3-BD1F-4412-9106-1F3D151F95DB}" destId="{FBCD95A4-CE41-4759-BF1A-C794D5558ED1}" srcOrd="11" destOrd="0" presId="urn:microsoft.com/office/officeart/2005/8/layout/vList2"/>
    <dgm:cxn modelId="{7227C9D0-E3C9-4382-A3D5-FDB4B7CE6CA6}" type="presParOf" srcId="{F405A4A3-BD1F-4412-9106-1F3D151F95DB}" destId="{8581B2DA-807D-4D94-890F-901B3A10AC6F}" srcOrd="12" destOrd="0" presId="urn:microsoft.com/office/officeart/2005/8/layout/vList2"/>
    <dgm:cxn modelId="{01EBFA7C-D73E-4EE7-964C-E53EF0269153}" type="presParOf" srcId="{F405A4A3-BD1F-4412-9106-1F3D151F95DB}" destId="{27735990-9CDC-440A-8657-694AFF7B0DA0}" srcOrd="13" destOrd="0" presId="urn:microsoft.com/office/officeart/2005/8/layout/vList2"/>
    <dgm:cxn modelId="{CBA3E675-074D-4458-A3A0-E99FE2770D48}" type="presParOf" srcId="{F405A4A3-BD1F-4412-9106-1F3D151F95DB}" destId="{081D0FB4-84AC-4957-B028-B443058443D3}"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C814ED-43BB-4FEC-BB46-D9F00E6BEC7C}"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60D1026E-40D2-45AC-B778-090F85B402E4}">
      <dgm:prSet/>
      <dgm:spPr/>
      <dgm:t>
        <a:bodyPr/>
        <a:lstStyle/>
        <a:p>
          <a:r>
            <a:rPr lang="en-GB" dirty="0"/>
            <a:t>Social </a:t>
          </a:r>
          <a:endParaRPr lang="en-US" dirty="0"/>
        </a:p>
      </dgm:t>
    </dgm:pt>
    <dgm:pt modelId="{42504A2E-A3E8-47BA-BC90-26442E16C31B}" type="parTrans" cxnId="{7B2CE28B-4C09-4116-92C8-F33F8D32406B}">
      <dgm:prSet/>
      <dgm:spPr/>
      <dgm:t>
        <a:bodyPr/>
        <a:lstStyle/>
        <a:p>
          <a:endParaRPr lang="en-US"/>
        </a:p>
      </dgm:t>
    </dgm:pt>
    <dgm:pt modelId="{8D82D2D5-9EE7-4070-9AF3-EE4DE509B758}" type="sibTrans" cxnId="{7B2CE28B-4C09-4116-92C8-F33F8D32406B}">
      <dgm:prSet/>
      <dgm:spPr/>
      <dgm:t>
        <a:bodyPr/>
        <a:lstStyle/>
        <a:p>
          <a:endParaRPr lang="en-US"/>
        </a:p>
      </dgm:t>
    </dgm:pt>
    <dgm:pt modelId="{501FA655-207B-4BC1-A4AD-B7AE25089EA0}">
      <dgm:prSet/>
      <dgm:spPr/>
      <dgm:t>
        <a:bodyPr/>
        <a:lstStyle/>
        <a:p>
          <a:r>
            <a:rPr lang="en-GB"/>
            <a:t>Competition/challenge </a:t>
          </a:r>
          <a:endParaRPr lang="en-US"/>
        </a:p>
      </dgm:t>
    </dgm:pt>
    <dgm:pt modelId="{EC10A211-76E9-4A2E-9551-58993860EA4B}" type="parTrans" cxnId="{FAB4B8F8-7F52-40DB-8C96-52F5DF4C5461}">
      <dgm:prSet/>
      <dgm:spPr/>
      <dgm:t>
        <a:bodyPr/>
        <a:lstStyle/>
        <a:p>
          <a:endParaRPr lang="en-US"/>
        </a:p>
      </dgm:t>
    </dgm:pt>
    <dgm:pt modelId="{597E36C5-151A-4B1A-9ECC-91D2E0F6A8CA}" type="sibTrans" cxnId="{FAB4B8F8-7F52-40DB-8C96-52F5DF4C5461}">
      <dgm:prSet/>
      <dgm:spPr/>
      <dgm:t>
        <a:bodyPr/>
        <a:lstStyle/>
        <a:p>
          <a:endParaRPr lang="en-US"/>
        </a:p>
      </dgm:t>
    </dgm:pt>
    <dgm:pt modelId="{64BAFF29-41A0-430C-9065-12EBD18310D1}">
      <dgm:prSet/>
      <dgm:spPr/>
      <dgm:t>
        <a:bodyPr/>
        <a:lstStyle/>
        <a:p>
          <a:r>
            <a:rPr lang="en-GB"/>
            <a:t>Enjoyment/intrinsic motivation</a:t>
          </a:r>
          <a:endParaRPr lang="en-US"/>
        </a:p>
      </dgm:t>
    </dgm:pt>
    <dgm:pt modelId="{9239CEF3-5B41-453F-BABE-56B8066A6F23}" type="parTrans" cxnId="{1A9B75BD-0B73-4A52-B5DA-B712A14D3176}">
      <dgm:prSet/>
      <dgm:spPr/>
      <dgm:t>
        <a:bodyPr/>
        <a:lstStyle/>
        <a:p>
          <a:endParaRPr lang="en-US"/>
        </a:p>
      </dgm:t>
    </dgm:pt>
    <dgm:pt modelId="{BCBCFE37-5DEA-4A56-A239-99C1E95CA699}" type="sibTrans" cxnId="{1A9B75BD-0B73-4A52-B5DA-B712A14D3176}">
      <dgm:prSet/>
      <dgm:spPr/>
      <dgm:t>
        <a:bodyPr/>
        <a:lstStyle/>
        <a:p>
          <a:endParaRPr lang="en-US"/>
        </a:p>
      </dgm:t>
    </dgm:pt>
    <dgm:pt modelId="{35826FF6-2885-4A88-96E5-A91D4F5CF986}">
      <dgm:prSet/>
      <dgm:spPr/>
      <dgm:t>
        <a:bodyPr/>
        <a:lstStyle/>
        <a:p>
          <a:r>
            <a:rPr lang="en-GB"/>
            <a:t>Health benefits</a:t>
          </a:r>
          <a:endParaRPr lang="en-US"/>
        </a:p>
      </dgm:t>
    </dgm:pt>
    <dgm:pt modelId="{E6359D7D-0AEC-4EF7-B1ED-1264C9C85C3D}" type="parTrans" cxnId="{8AEDB11A-CD8E-4E2D-AB9F-857BBDDD8B44}">
      <dgm:prSet/>
      <dgm:spPr/>
      <dgm:t>
        <a:bodyPr/>
        <a:lstStyle/>
        <a:p>
          <a:endParaRPr lang="en-US"/>
        </a:p>
      </dgm:t>
    </dgm:pt>
    <dgm:pt modelId="{B1C649C7-CDAC-48EF-AAF6-C7C0A4DB2F0C}" type="sibTrans" cxnId="{8AEDB11A-CD8E-4E2D-AB9F-857BBDDD8B44}">
      <dgm:prSet/>
      <dgm:spPr/>
      <dgm:t>
        <a:bodyPr/>
        <a:lstStyle/>
        <a:p>
          <a:endParaRPr lang="en-US"/>
        </a:p>
      </dgm:t>
    </dgm:pt>
    <dgm:pt modelId="{EED24CD5-FE60-4E6C-A0F1-A7FE4AEBEB2B}">
      <dgm:prSet/>
      <dgm:spPr/>
      <dgm:t>
        <a:bodyPr/>
        <a:lstStyle/>
        <a:p>
          <a:r>
            <a:rPr lang="en-GB" dirty="0"/>
            <a:t>Mastery and “flow”</a:t>
          </a:r>
          <a:endParaRPr lang="en-US" dirty="0"/>
        </a:p>
      </dgm:t>
    </dgm:pt>
    <dgm:pt modelId="{2C64A677-4909-4265-8F5E-C21D267DB5D6}" type="parTrans" cxnId="{4311F7EA-0100-4CEE-81DA-272FCE94C5D8}">
      <dgm:prSet/>
      <dgm:spPr/>
      <dgm:t>
        <a:bodyPr/>
        <a:lstStyle/>
        <a:p>
          <a:endParaRPr lang="en-US"/>
        </a:p>
      </dgm:t>
    </dgm:pt>
    <dgm:pt modelId="{29087F84-BEE9-41D3-921A-0BAFFA4C9DDC}" type="sibTrans" cxnId="{4311F7EA-0100-4CEE-81DA-272FCE94C5D8}">
      <dgm:prSet/>
      <dgm:spPr/>
      <dgm:t>
        <a:bodyPr/>
        <a:lstStyle/>
        <a:p>
          <a:endParaRPr lang="en-US"/>
        </a:p>
      </dgm:t>
    </dgm:pt>
    <dgm:pt modelId="{DAD4B74F-0204-49F3-A2E9-61C71CC78B82}">
      <dgm:prSet/>
      <dgm:spPr/>
      <dgm:t>
        <a:bodyPr/>
        <a:lstStyle/>
        <a:p>
          <a:r>
            <a:rPr lang="en-GB" dirty="0"/>
            <a:t>Technical equipment knowledge</a:t>
          </a:r>
          <a:endParaRPr lang="en-US" dirty="0"/>
        </a:p>
      </dgm:t>
    </dgm:pt>
    <dgm:pt modelId="{987B4B63-647B-45A6-B02C-904E8633EE6C}" type="parTrans" cxnId="{DB29C165-B79F-43D8-ABC1-25923D2BA622}">
      <dgm:prSet/>
      <dgm:spPr/>
      <dgm:t>
        <a:bodyPr/>
        <a:lstStyle/>
        <a:p>
          <a:endParaRPr lang="en-US"/>
        </a:p>
      </dgm:t>
    </dgm:pt>
    <dgm:pt modelId="{2D578800-25B8-4890-885C-1F1938016419}" type="sibTrans" cxnId="{DB29C165-B79F-43D8-ABC1-25923D2BA622}">
      <dgm:prSet/>
      <dgm:spPr/>
      <dgm:t>
        <a:bodyPr/>
        <a:lstStyle/>
        <a:p>
          <a:endParaRPr lang="en-US"/>
        </a:p>
      </dgm:t>
    </dgm:pt>
    <dgm:pt modelId="{BF002D67-F2B2-463E-AC8D-5E268AEF532F}" type="pres">
      <dgm:prSet presAssocID="{E5C814ED-43BB-4FEC-BB46-D9F00E6BEC7C}" presName="diagram" presStyleCnt="0">
        <dgm:presLayoutVars>
          <dgm:dir/>
          <dgm:resizeHandles val="exact"/>
        </dgm:presLayoutVars>
      </dgm:prSet>
      <dgm:spPr/>
    </dgm:pt>
    <dgm:pt modelId="{BAAC0478-B8C0-4D9E-A2B3-09B5D30B45A3}" type="pres">
      <dgm:prSet presAssocID="{60D1026E-40D2-45AC-B778-090F85B402E4}" presName="node" presStyleLbl="node1" presStyleIdx="0" presStyleCnt="6">
        <dgm:presLayoutVars>
          <dgm:bulletEnabled val="1"/>
        </dgm:presLayoutVars>
      </dgm:prSet>
      <dgm:spPr/>
    </dgm:pt>
    <dgm:pt modelId="{0C2D9F24-361E-432B-BE66-8F5557D75639}" type="pres">
      <dgm:prSet presAssocID="{8D82D2D5-9EE7-4070-9AF3-EE4DE509B758}" presName="sibTrans" presStyleCnt="0"/>
      <dgm:spPr/>
    </dgm:pt>
    <dgm:pt modelId="{27986AAD-237A-44FF-BFBC-A1A6537957E4}" type="pres">
      <dgm:prSet presAssocID="{501FA655-207B-4BC1-A4AD-B7AE25089EA0}" presName="node" presStyleLbl="node1" presStyleIdx="1" presStyleCnt="6">
        <dgm:presLayoutVars>
          <dgm:bulletEnabled val="1"/>
        </dgm:presLayoutVars>
      </dgm:prSet>
      <dgm:spPr/>
    </dgm:pt>
    <dgm:pt modelId="{5C661123-EB46-42AB-832C-3CB984FA4EC6}" type="pres">
      <dgm:prSet presAssocID="{597E36C5-151A-4B1A-9ECC-91D2E0F6A8CA}" presName="sibTrans" presStyleCnt="0"/>
      <dgm:spPr/>
    </dgm:pt>
    <dgm:pt modelId="{73F7A282-6FFC-4B04-A34E-7EA7E6F45DF2}" type="pres">
      <dgm:prSet presAssocID="{64BAFF29-41A0-430C-9065-12EBD18310D1}" presName="node" presStyleLbl="node1" presStyleIdx="2" presStyleCnt="6">
        <dgm:presLayoutVars>
          <dgm:bulletEnabled val="1"/>
        </dgm:presLayoutVars>
      </dgm:prSet>
      <dgm:spPr/>
    </dgm:pt>
    <dgm:pt modelId="{5CFEA425-C0BE-4468-9352-3F9C6302E572}" type="pres">
      <dgm:prSet presAssocID="{BCBCFE37-5DEA-4A56-A239-99C1E95CA699}" presName="sibTrans" presStyleCnt="0"/>
      <dgm:spPr/>
    </dgm:pt>
    <dgm:pt modelId="{AEF496EA-A652-4107-BB47-11CD5ABC21CA}" type="pres">
      <dgm:prSet presAssocID="{35826FF6-2885-4A88-96E5-A91D4F5CF986}" presName="node" presStyleLbl="node1" presStyleIdx="3" presStyleCnt="6">
        <dgm:presLayoutVars>
          <dgm:bulletEnabled val="1"/>
        </dgm:presLayoutVars>
      </dgm:prSet>
      <dgm:spPr/>
    </dgm:pt>
    <dgm:pt modelId="{59C38E66-81C4-432F-BB8E-4B4B8D2ACF47}" type="pres">
      <dgm:prSet presAssocID="{B1C649C7-CDAC-48EF-AAF6-C7C0A4DB2F0C}" presName="sibTrans" presStyleCnt="0"/>
      <dgm:spPr/>
    </dgm:pt>
    <dgm:pt modelId="{ADB7ABB7-4065-4D3A-9264-AFD3D542961D}" type="pres">
      <dgm:prSet presAssocID="{EED24CD5-FE60-4E6C-A0F1-A7FE4AEBEB2B}" presName="node" presStyleLbl="node1" presStyleIdx="4" presStyleCnt="6">
        <dgm:presLayoutVars>
          <dgm:bulletEnabled val="1"/>
        </dgm:presLayoutVars>
      </dgm:prSet>
      <dgm:spPr/>
    </dgm:pt>
    <dgm:pt modelId="{9F422C08-67F7-4A8B-ABAB-61C33464F024}" type="pres">
      <dgm:prSet presAssocID="{29087F84-BEE9-41D3-921A-0BAFFA4C9DDC}" presName="sibTrans" presStyleCnt="0"/>
      <dgm:spPr/>
    </dgm:pt>
    <dgm:pt modelId="{53AED0A7-9AAB-47DB-AC32-D377129759C4}" type="pres">
      <dgm:prSet presAssocID="{DAD4B74F-0204-49F3-A2E9-61C71CC78B82}" presName="node" presStyleLbl="node1" presStyleIdx="5" presStyleCnt="6">
        <dgm:presLayoutVars>
          <dgm:bulletEnabled val="1"/>
        </dgm:presLayoutVars>
      </dgm:prSet>
      <dgm:spPr/>
    </dgm:pt>
  </dgm:ptLst>
  <dgm:cxnLst>
    <dgm:cxn modelId="{B6A95400-0A41-40EA-BEA8-CB64C2A2E7E8}" type="presOf" srcId="{E5C814ED-43BB-4FEC-BB46-D9F00E6BEC7C}" destId="{BF002D67-F2B2-463E-AC8D-5E268AEF532F}" srcOrd="0" destOrd="0" presId="urn:microsoft.com/office/officeart/2005/8/layout/default"/>
    <dgm:cxn modelId="{69718D15-2AFB-43BA-9839-A784DD8E31CE}" type="presOf" srcId="{35826FF6-2885-4A88-96E5-A91D4F5CF986}" destId="{AEF496EA-A652-4107-BB47-11CD5ABC21CA}" srcOrd="0" destOrd="0" presId="urn:microsoft.com/office/officeart/2005/8/layout/default"/>
    <dgm:cxn modelId="{8AEDB11A-CD8E-4E2D-AB9F-857BBDDD8B44}" srcId="{E5C814ED-43BB-4FEC-BB46-D9F00E6BEC7C}" destId="{35826FF6-2885-4A88-96E5-A91D4F5CF986}" srcOrd="3" destOrd="0" parTransId="{E6359D7D-0AEC-4EF7-B1ED-1264C9C85C3D}" sibTransId="{B1C649C7-CDAC-48EF-AAF6-C7C0A4DB2F0C}"/>
    <dgm:cxn modelId="{4F2EE11F-4C7A-4CD8-8968-5ACB58DCD342}" type="presOf" srcId="{DAD4B74F-0204-49F3-A2E9-61C71CC78B82}" destId="{53AED0A7-9AAB-47DB-AC32-D377129759C4}" srcOrd="0" destOrd="0" presId="urn:microsoft.com/office/officeart/2005/8/layout/default"/>
    <dgm:cxn modelId="{D0E93B28-BDD1-4E52-BEDF-3F2E869248EA}" type="presOf" srcId="{60D1026E-40D2-45AC-B778-090F85B402E4}" destId="{BAAC0478-B8C0-4D9E-A2B3-09B5D30B45A3}" srcOrd="0" destOrd="0" presId="urn:microsoft.com/office/officeart/2005/8/layout/default"/>
    <dgm:cxn modelId="{DB29C165-B79F-43D8-ABC1-25923D2BA622}" srcId="{E5C814ED-43BB-4FEC-BB46-D9F00E6BEC7C}" destId="{DAD4B74F-0204-49F3-A2E9-61C71CC78B82}" srcOrd="5" destOrd="0" parTransId="{987B4B63-647B-45A6-B02C-904E8633EE6C}" sibTransId="{2D578800-25B8-4890-885C-1F1938016419}"/>
    <dgm:cxn modelId="{487C8450-F10D-4933-8707-BB754961FD44}" type="presOf" srcId="{EED24CD5-FE60-4E6C-A0F1-A7FE4AEBEB2B}" destId="{ADB7ABB7-4065-4D3A-9264-AFD3D542961D}" srcOrd="0" destOrd="0" presId="urn:microsoft.com/office/officeart/2005/8/layout/default"/>
    <dgm:cxn modelId="{3FBF9E77-7117-4F68-911E-7D917BFF449C}" type="presOf" srcId="{64BAFF29-41A0-430C-9065-12EBD18310D1}" destId="{73F7A282-6FFC-4B04-A34E-7EA7E6F45DF2}" srcOrd="0" destOrd="0" presId="urn:microsoft.com/office/officeart/2005/8/layout/default"/>
    <dgm:cxn modelId="{7B2CE28B-4C09-4116-92C8-F33F8D32406B}" srcId="{E5C814ED-43BB-4FEC-BB46-D9F00E6BEC7C}" destId="{60D1026E-40D2-45AC-B778-090F85B402E4}" srcOrd="0" destOrd="0" parTransId="{42504A2E-A3E8-47BA-BC90-26442E16C31B}" sibTransId="{8D82D2D5-9EE7-4070-9AF3-EE4DE509B758}"/>
    <dgm:cxn modelId="{1A9B75BD-0B73-4A52-B5DA-B712A14D3176}" srcId="{E5C814ED-43BB-4FEC-BB46-D9F00E6BEC7C}" destId="{64BAFF29-41A0-430C-9065-12EBD18310D1}" srcOrd="2" destOrd="0" parTransId="{9239CEF3-5B41-453F-BABE-56B8066A6F23}" sibTransId="{BCBCFE37-5DEA-4A56-A239-99C1E95CA699}"/>
    <dgm:cxn modelId="{27BB28C4-09BA-4CF1-A314-16A235900510}" type="presOf" srcId="{501FA655-207B-4BC1-A4AD-B7AE25089EA0}" destId="{27986AAD-237A-44FF-BFBC-A1A6537957E4}" srcOrd="0" destOrd="0" presId="urn:microsoft.com/office/officeart/2005/8/layout/default"/>
    <dgm:cxn modelId="{4311F7EA-0100-4CEE-81DA-272FCE94C5D8}" srcId="{E5C814ED-43BB-4FEC-BB46-D9F00E6BEC7C}" destId="{EED24CD5-FE60-4E6C-A0F1-A7FE4AEBEB2B}" srcOrd="4" destOrd="0" parTransId="{2C64A677-4909-4265-8F5E-C21D267DB5D6}" sibTransId="{29087F84-BEE9-41D3-921A-0BAFFA4C9DDC}"/>
    <dgm:cxn modelId="{FAB4B8F8-7F52-40DB-8C96-52F5DF4C5461}" srcId="{E5C814ED-43BB-4FEC-BB46-D9F00E6BEC7C}" destId="{501FA655-207B-4BC1-A4AD-B7AE25089EA0}" srcOrd="1" destOrd="0" parTransId="{EC10A211-76E9-4A2E-9551-58993860EA4B}" sibTransId="{597E36C5-151A-4B1A-9ECC-91D2E0F6A8CA}"/>
    <dgm:cxn modelId="{D42299C4-DFA1-47D5-B67A-9F283F3C2E57}" type="presParOf" srcId="{BF002D67-F2B2-463E-AC8D-5E268AEF532F}" destId="{BAAC0478-B8C0-4D9E-A2B3-09B5D30B45A3}" srcOrd="0" destOrd="0" presId="urn:microsoft.com/office/officeart/2005/8/layout/default"/>
    <dgm:cxn modelId="{3BD8DC16-7799-4B2C-BC96-C29BA45463F1}" type="presParOf" srcId="{BF002D67-F2B2-463E-AC8D-5E268AEF532F}" destId="{0C2D9F24-361E-432B-BE66-8F5557D75639}" srcOrd="1" destOrd="0" presId="urn:microsoft.com/office/officeart/2005/8/layout/default"/>
    <dgm:cxn modelId="{B9D208FD-82D8-49D2-A1FF-0D8D89D67A3A}" type="presParOf" srcId="{BF002D67-F2B2-463E-AC8D-5E268AEF532F}" destId="{27986AAD-237A-44FF-BFBC-A1A6537957E4}" srcOrd="2" destOrd="0" presId="urn:microsoft.com/office/officeart/2005/8/layout/default"/>
    <dgm:cxn modelId="{383FCB01-607A-4412-AEBE-CDCA1F74BDEA}" type="presParOf" srcId="{BF002D67-F2B2-463E-AC8D-5E268AEF532F}" destId="{5C661123-EB46-42AB-832C-3CB984FA4EC6}" srcOrd="3" destOrd="0" presId="urn:microsoft.com/office/officeart/2005/8/layout/default"/>
    <dgm:cxn modelId="{1F17C23F-7BFC-4FCC-B420-D5295421B922}" type="presParOf" srcId="{BF002D67-F2B2-463E-AC8D-5E268AEF532F}" destId="{73F7A282-6FFC-4B04-A34E-7EA7E6F45DF2}" srcOrd="4" destOrd="0" presId="urn:microsoft.com/office/officeart/2005/8/layout/default"/>
    <dgm:cxn modelId="{8EBDA63C-E114-43A9-B9B3-55A873D63A6D}" type="presParOf" srcId="{BF002D67-F2B2-463E-AC8D-5E268AEF532F}" destId="{5CFEA425-C0BE-4468-9352-3F9C6302E572}" srcOrd="5" destOrd="0" presId="urn:microsoft.com/office/officeart/2005/8/layout/default"/>
    <dgm:cxn modelId="{CC8F93E0-B573-4143-9771-92A617D0E27C}" type="presParOf" srcId="{BF002D67-F2B2-463E-AC8D-5E268AEF532F}" destId="{AEF496EA-A652-4107-BB47-11CD5ABC21CA}" srcOrd="6" destOrd="0" presId="urn:microsoft.com/office/officeart/2005/8/layout/default"/>
    <dgm:cxn modelId="{C95E8E24-44D7-4EBD-BC36-20596548405A}" type="presParOf" srcId="{BF002D67-F2B2-463E-AC8D-5E268AEF532F}" destId="{59C38E66-81C4-432F-BB8E-4B4B8D2ACF47}" srcOrd="7" destOrd="0" presId="urn:microsoft.com/office/officeart/2005/8/layout/default"/>
    <dgm:cxn modelId="{9AD734F2-013D-484D-B445-708139ABC5D1}" type="presParOf" srcId="{BF002D67-F2B2-463E-AC8D-5E268AEF532F}" destId="{ADB7ABB7-4065-4D3A-9264-AFD3D542961D}" srcOrd="8" destOrd="0" presId="urn:microsoft.com/office/officeart/2005/8/layout/default"/>
    <dgm:cxn modelId="{991FAEF2-6FE0-4877-9ED4-EAE9F28F00B0}" type="presParOf" srcId="{BF002D67-F2B2-463E-AC8D-5E268AEF532F}" destId="{9F422C08-67F7-4A8B-ABAB-61C33464F024}" srcOrd="9" destOrd="0" presId="urn:microsoft.com/office/officeart/2005/8/layout/default"/>
    <dgm:cxn modelId="{8B21B4FA-405F-4EF5-8D00-5D4F82DA2D10}" type="presParOf" srcId="{BF002D67-F2B2-463E-AC8D-5E268AEF532F}" destId="{53AED0A7-9AAB-47DB-AC32-D377129759C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983E3C6-78C5-4D0A-82B1-911F0F28546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2FE0D1D-7010-4465-B88E-F48E36C89C76}">
      <dgm:prSet custT="1"/>
      <dgm:spPr/>
      <dgm:t>
        <a:bodyPr/>
        <a:lstStyle/>
        <a:p>
          <a:r>
            <a:rPr lang="en-GB" sz="1600" dirty="0"/>
            <a:t>some friends said, “Hey do you want to try bouldering?”</a:t>
          </a:r>
          <a:endParaRPr lang="en-US" sz="1600" dirty="0"/>
        </a:p>
      </dgm:t>
    </dgm:pt>
    <dgm:pt modelId="{FDAF19EE-2807-4469-AC10-5EE774621F6F}" type="parTrans" cxnId="{3FC63E09-EDBA-4A0C-BA62-217A4F84BE7C}">
      <dgm:prSet/>
      <dgm:spPr/>
      <dgm:t>
        <a:bodyPr/>
        <a:lstStyle/>
        <a:p>
          <a:endParaRPr lang="en-US"/>
        </a:p>
      </dgm:t>
    </dgm:pt>
    <dgm:pt modelId="{57C06ECF-D8A3-4F61-AD7F-FF7B90F3A695}" type="sibTrans" cxnId="{3FC63E09-EDBA-4A0C-BA62-217A4F84BE7C}">
      <dgm:prSet/>
      <dgm:spPr/>
      <dgm:t>
        <a:bodyPr/>
        <a:lstStyle/>
        <a:p>
          <a:endParaRPr lang="en-US"/>
        </a:p>
      </dgm:t>
    </dgm:pt>
    <dgm:pt modelId="{8E55E081-EA07-48B1-8011-3561434FB3EF}">
      <dgm:prSet custT="1"/>
      <dgm:spPr/>
      <dgm:t>
        <a:bodyPr/>
        <a:lstStyle/>
        <a:p>
          <a:r>
            <a:rPr lang="en-GB" sz="1600" dirty="0"/>
            <a:t>to just take some people and try and help them up the wall and then developing people as climbers </a:t>
          </a:r>
          <a:endParaRPr lang="en-US" sz="1600" dirty="0"/>
        </a:p>
      </dgm:t>
    </dgm:pt>
    <dgm:pt modelId="{D265E424-7297-4D21-877C-8D16F0CDB3AD}" type="parTrans" cxnId="{250C1C1C-4DBF-4AFA-9C14-415AEDFFD345}">
      <dgm:prSet/>
      <dgm:spPr/>
      <dgm:t>
        <a:bodyPr/>
        <a:lstStyle/>
        <a:p>
          <a:endParaRPr lang="en-US"/>
        </a:p>
      </dgm:t>
    </dgm:pt>
    <dgm:pt modelId="{90D9D071-7683-4CAA-A84E-FFFD77BC521C}" type="sibTrans" cxnId="{250C1C1C-4DBF-4AFA-9C14-415AEDFFD345}">
      <dgm:prSet/>
      <dgm:spPr/>
      <dgm:t>
        <a:bodyPr/>
        <a:lstStyle/>
        <a:p>
          <a:endParaRPr lang="en-US"/>
        </a:p>
      </dgm:t>
    </dgm:pt>
    <dgm:pt modelId="{123DBE30-919E-46E1-B75B-76C44DDF276E}">
      <dgm:prSet custT="1"/>
      <dgm:spPr/>
      <dgm:t>
        <a:bodyPr/>
        <a:lstStyle/>
        <a:p>
          <a:r>
            <a:rPr lang="en-GB" sz="1600" dirty="0"/>
            <a:t>one part social. I feel like I have friends there, people that I you know like to be around</a:t>
          </a:r>
          <a:endParaRPr lang="en-US" sz="1600" dirty="0"/>
        </a:p>
      </dgm:t>
    </dgm:pt>
    <dgm:pt modelId="{FCB813F6-9C34-4390-B6D2-6019C9DD21F8}" type="parTrans" cxnId="{5C0DC24B-2D85-491A-B59E-0BC6E472B1DF}">
      <dgm:prSet/>
      <dgm:spPr/>
      <dgm:t>
        <a:bodyPr/>
        <a:lstStyle/>
        <a:p>
          <a:endParaRPr lang="en-US"/>
        </a:p>
      </dgm:t>
    </dgm:pt>
    <dgm:pt modelId="{2A5C432B-ED8C-4DEA-BCE5-FD56870D3664}" type="sibTrans" cxnId="{5C0DC24B-2D85-491A-B59E-0BC6E472B1DF}">
      <dgm:prSet/>
      <dgm:spPr/>
      <dgm:t>
        <a:bodyPr/>
        <a:lstStyle/>
        <a:p>
          <a:endParaRPr lang="en-US"/>
        </a:p>
      </dgm:t>
    </dgm:pt>
    <dgm:pt modelId="{674AB54D-55EB-4BCF-953A-10191B11CBFF}">
      <dgm:prSet custT="1"/>
      <dgm:spPr/>
      <dgm:t>
        <a:bodyPr/>
        <a:lstStyle/>
        <a:p>
          <a:r>
            <a:rPr lang="en-GB" sz="1600" dirty="0"/>
            <a:t>I mostly prefer to do it in a small group. </a:t>
          </a:r>
          <a:endParaRPr lang="en-US" sz="1600" dirty="0"/>
        </a:p>
      </dgm:t>
    </dgm:pt>
    <dgm:pt modelId="{773F0B2E-AED7-4D30-AF10-71404CCE24CB}" type="parTrans" cxnId="{16832534-D4EC-48E5-AC6E-03BE97820007}">
      <dgm:prSet/>
      <dgm:spPr/>
      <dgm:t>
        <a:bodyPr/>
        <a:lstStyle/>
        <a:p>
          <a:endParaRPr lang="en-US"/>
        </a:p>
      </dgm:t>
    </dgm:pt>
    <dgm:pt modelId="{7A447142-6089-427E-B4AE-DBDE9EA906C7}" type="sibTrans" cxnId="{16832534-D4EC-48E5-AC6E-03BE97820007}">
      <dgm:prSet/>
      <dgm:spPr/>
      <dgm:t>
        <a:bodyPr/>
        <a:lstStyle/>
        <a:p>
          <a:endParaRPr lang="en-US"/>
        </a:p>
      </dgm:t>
    </dgm:pt>
    <dgm:pt modelId="{F1DD7C33-00B4-4EF5-A501-43F9220B55BD}">
      <dgm:prSet custT="1"/>
      <dgm:spPr/>
      <dgm:t>
        <a:bodyPr/>
        <a:lstStyle/>
        <a:p>
          <a:r>
            <a:rPr lang="en-GB" sz="1600" dirty="0"/>
            <a:t>good climbing community in South Wales</a:t>
          </a:r>
          <a:endParaRPr lang="en-US" sz="1600" dirty="0"/>
        </a:p>
      </dgm:t>
    </dgm:pt>
    <dgm:pt modelId="{25C61B6A-A770-4D2D-8F5A-8D9397961147}" type="parTrans" cxnId="{69593E8C-0D3E-4E14-B55D-D7E5757A91E9}">
      <dgm:prSet/>
      <dgm:spPr/>
      <dgm:t>
        <a:bodyPr/>
        <a:lstStyle/>
        <a:p>
          <a:endParaRPr lang="en-US"/>
        </a:p>
      </dgm:t>
    </dgm:pt>
    <dgm:pt modelId="{614E108A-18B9-4619-8934-113AF49C539A}" type="sibTrans" cxnId="{69593E8C-0D3E-4E14-B55D-D7E5757A91E9}">
      <dgm:prSet/>
      <dgm:spPr/>
      <dgm:t>
        <a:bodyPr/>
        <a:lstStyle/>
        <a:p>
          <a:endParaRPr lang="en-US"/>
        </a:p>
      </dgm:t>
    </dgm:pt>
    <dgm:pt modelId="{68B872DF-37BF-4004-8C31-EE6A82535587}">
      <dgm:prSet custT="1"/>
      <dgm:spPr/>
      <dgm:t>
        <a:bodyPr/>
        <a:lstStyle/>
        <a:p>
          <a:r>
            <a:rPr lang="en-GB" sz="1600" dirty="0"/>
            <a:t>problems with antisocial behaviour with some of the local kids….I don’t want to go there in case I have those problems, because I don’t want to have to deal with it</a:t>
          </a:r>
          <a:endParaRPr lang="en-US" sz="1600" dirty="0"/>
        </a:p>
      </dgm:t>
    </dgm:pt>
    <dgm:pt modelId="{0FD23BD1-2AC7-491F-9A34-8DF979071ED4}" type="parTrans" cxnId="{1A62B539-2884-480E-A077-A98EF706DBF5}">
      <dgm:prSet/>
      <dgm:spPr/>
      <dgm:t>
        <a:bodyPr/>
        <a:lstStyle/>
        <a:p>
          <a:endParaRPr lang="en-US"/>
        </a:p>
      </dgm:t>
    </dgm:pt>
    <dgm:pt modelId="{5E163C30-8705-4C9C-9630-950846D6BA39}" type="sibTrans" cxnId="{1A62B539-2884-480E-A077-A98EF706DBF5}">
      <dgm:prSet/>
      <dgm:spPr/>
      <dgm:t>
        <a:bodyPr/>
        <a:lstStyle/>
        <a:p>
          <a:endParaRPr lang="en-US"/>
        </a:p>
      </dgm:t>
    </dgm:pt>
    <dgm:pt modelId="{5A9D0625-22A8-44CD-9EB2-DAA90E60C612}">
      <dgm:prSet custT="1"/>
      <dgm:spPr/>
      <dgm:t>
        <a:bodyPr/>
        <a:lstStyle/>
        <a:p>
          <a:r>
            <a:rPr lang="en-GB" sz="1600" dirty="0"/>
            <a:t>there’s good people that climb here. </a:t>
          </a:r>
          <a:endParaRPr lang="en-US" sz="1600" dirty="0"/>
        </a:p>
      </dgm:t>
    </dgm:pt>
    <dgm:pt modelId="{B0E4CF8E-1353-40C4-95D9-FC92A1672DCB}" type="parTrans" cxnId="{06C872A4-7170-4910-A71F-14FA0A7E22CE}">
      <dgm:prSet/>
      <dgm:spPr/>
      <dgm:t>
        <a:bodyPr/>
        <a:lstStyle/>
        <a:p>
          <a:endParaRPr lang="en-US"/>
        </a:p>
      </dgm:t>
    </dgm:pt>
    <dgm:pt modelId="{750EB25D-5C4E-4577-B8A2-E23E5FDA474D}" type="sibTrans" cxnId="{06C872A4-7170-4910-A71F-14FA0A7E22CE}">
      <dgm:prSet/>
      <dgm:spPr/>
      <dgm:t>
        <a:bodyPr/>
        <a:lstStyle/>
        <a:p>
          <a:endParaRPr lang="en-US"/>
        </a:p>
      </dgm:t>
    </dgm:pt>
    <dgm:pt modelId="{DF48B5F9-B9B9-4CBC-8E49-476AFF8D5719}">
      <dgm:prSet custT="1"/>
      <dgm:spPr/>
      <dgm:t>
        <a:bodyPr/>
        <a:lstStyle/>
        <a:p>
          <a:r>
            <a:rPr lang="en-GB" sz="1600" dirty="0"/>
            <a:t>when you’re not climbing, you’re talking to people. I think it’s one of the most social sports I’ve ever participated in, or even come across. </a:t>
          </a:r>
          <a:endParaRPr lang="en-US" sz="1600" dirty="0"/>
        </a:p>
      </dgm:t>
    </dgm:pt>
    <dgm:pt modelId="{16031728-D90A-43AB-822D-23592244285F}" type="parTrans" cxnId="{2EA24541-4B4D-41C8-AD9B-C34040527AF1}">
      <dgm:prSet/>
      <dgm:spPr/>
      <dgm:t>
        <a:bodyPr/>
        <a:lstStyle/>
        <a:p>
          <a:endParaRPr lang="en-US"/>
        </a:p>
      </dgm:t>
    </dgm:pt>
    <dgm:pt modelId="{287718CC-D2FF-4070-A084-6F8520DFDCEF}" type="sibTrans" cxnId="{2EA24541-4B4D-41C8-AD9B-C34040527AF1}">
      <dgm:prSet/>
      <dgm:spPr/>
      <dgm:t>
        <a:bodyPr/>
        <a:lstStyle/>
        <a:p>
          <a:endParaRPr lang="en-US"/>
        </a:p>
      </dgm:t>
    </dgm:pt>
    <dgm:pt modelId="{F5BCD3DB-97FA-4AF1-9C3E-701023DE17C9}" type="pres">
      <dgm:prSet presAssocID="{7983E3C6-78C5-4D0A-82B1-911F0F285467}" presName="vert0" presStyleCnt="0">
        <dgm:presLayoutVars>
          <dgm:dir/>
          <dgm:animOne val="branch"/>
          <dgm:animLvl val="lvl"/>
        </dgm:presLayoutVars>
      </dgm:prSet>
      <dgm:spPr/>
    </dgm:pt>
    <dgm:pt modelId="{3AE90965-CDCF-46C9-8B65-BE67C2A9F5AB}" type="pres">
      <dgm:prSet presAssocID="{E2FE0D1D-7010-4465-B88E-F48E36C89C76}" presName="thickLine" presStyleLbl="alignNode1" presStyleIdx="0" presStyleCnt="8"/>
      <dgm:spPr/>
    </dgm:pt>
    <dgm:pt modelId="{8335BAA8-144F-4815-B473-DB3A12D00877}" type="pres">
      <dgm:prSet presAssocID="{E2FE0D1D-7010-4465-B88E-F48E36C89C76}" presName="horz1" presStyleCnt="0"/>
      <dgm:spPr/>
    </dgm:pt>
    <dgm:pt modelId="{191635F7-AAEF-4604-A466-0633D8BFEBBE}" type="pres">
      <dgm:prSet presAssocID="{E2FE0D1D-7010-4465-B88E-F48E36C89C76}" presName="tx1" presStyleLbl="revTx" presStyleIdx="0" presStyleCnt="8"/>
      <dgm:spPr/>
    </dgm:pt>
    <dgm:pt modelId="{A18103F3-522F-4A31-92A2-1387FAEA822F}" type="pres">
      <dgm:prSet presAssocID="{E2FE0D1D-7010-4465-B88E-F48E36C89C76}" presName="vert1" presStyleCnt="0"/>
      <dgm:spPr/>
    </dgm:pt>
    <dgm:pt modelId="{FEF9B3BC-A563-4C80-A566-6EB0FEA5CB9D}" type="pres">
      <dgm:prSet presAssocID="{8E55E081-EA07-48B1-8011-3561434FB3EF}" presName="thickLine" presStyleLbl="alignNode1" presStyleIdx="1" presStyleCnt="8"/>
      <dgm:spPr/>
    </dgm:pt>
    <dgm:pt modelId="{2E9376BF-7E09-4325-8C79-1854E2DEA41A}" type="pres">
      <dgm:prSet presAssocID="{8E55E081-EA07-48B1-8011-3561434FB3EF}" presName="horz1" presStyleCnt="0"/>
      <dgm:spPr/>
    </dgm:pt>
    <dgm:pt modelId="{27A08F03-8E2D-479F-9FF0-58409AABE6F1}" type="pres">
      <dgm:prSet presAssocID="{8E55E081-EA07-48B1-8011-3561434FB3EF}" presName="tx1" presStyleLbl="revTx" presStyleIdx="1" presStyleCnt="8"/>
      <dgm:spPr/>
    </dgm:pt>
    <dgm:pt modelId="{27BA34BD-F316-45C9-B880-FC5FAE28BB29}" type="pres">
      <dgm:prSet presAssocID="{8E55E081-EA07-48B1-8011-3561434FB3EF}" presName="vert1" presStyleCnt="0"/>
      <dgm:spPr/>
    </dgm:pt>
    <dgm:pt modelId="{9D4F7031-CF0E-4146-9F5E-CED56B882326}" type="pres">
      <dgm:prSet presAssocID="{123DBE30-919E-46E1-B75B-76C44DDF276E}" presName="thickLine" presStyleLbl="alignNode1" presStyleIdx="2" presStyleCnt="8"/>
      <dgm:spPr/>
    </dgm:pt>
    <dgm:pt modelId="{E4225803-5F05-464C-93C7-4689141C8250}" type="pres">
      <dgm:prSet presAssocID="{123DBE30-919E-46E1-B75B-76C44DDF276E}" presName="horz1" presStyleCnt="0"/>
      <dgm:spPr/>
    </dgm:pt>
    <dgm:pt modelId="{3180148E-1DA8-4F92-B6C0-6962889163A4}" type="pres">
      <dgm:prSet presAssocID="{123DBE30-919E-46E1-B75B-76C44DDF276E}" presName="tx1" presStyleLbl="revTx" presStyleIdx="2" presStyleCnt="8"/>
      <dgm:spPr/>
    </dgm:pt>
    <dgm:pt modelId="{68E634CB-6B4D-4E84-83CA-5A431F09677F}" type="pres">
      <dgm:prSet presAssocID="{123DBE30-919E-46E1-B75B-76C44DDF276E}" presName="vert1" presStyleCnt="0"/>
      <dgm:spPr/>
    </dgm:pt>
    <dgm:pt modelId="{402D6234-4323-491F-8428-FA6F26D2A887}" type="pres">
      <dgm:prSet presAssocID="{674AB54D-55EB-4BCF-953A-10191B11CBFF}" presName="thickLine" presStyleLbl="alignNode1" presStyleIdx="3" presStyleCnt="8"/>
      <dgm:spPr/>
    </dgm:pt>
    <dgm:pt modelId="{711FB3F1-F70D-44D6-BD32-1BDFDB177738}" type="pres">
      <dgm:prSet presAssocID="{674AB54D-55EB-4BCF-953A-10191B11CBFF}" presName="horz1" presStyleCnt="0"/>
      <dgm:spPr/>
    </dgm:pt>
    <dgm:pt modelId="{49FC13B9-3884-4A8E-BCF0-E6537FB0A9E6}" type="pres">
      <dgm:prSet presAssocID="{674AB54D-55EB-4BCF-953A-10191B11CBFF}" presName="tx1" presStyleLbl="revTx" presStyleIdx="3" presStyleCnt="8"/>
      <dgm:spPr/>
    </dgm:pt>
    <dgm:pt modelId="{CA88416E-FF32-4E8A-9AAC-0BE116DF8C11}" type="pres">
      <dgm:prSet presAssocID="{674AB54D-55EB-4BCF-953A-10191B11CBFF}" presName="vert1" presStyleCnt="0"/>
      <dgm:spPr/>
    </dgm:pt>
    <dgm:pt modelId="{ADB4590C-38BF-44D3-B429-302F59093890}" type="pres">
      <dgm:prSet presAssocID="{F1DD7C33-00B4-4EF5-A501-43F9220B55BD}" presName="thickLine" presStyleLbl="alignNode1" presStyleIdx="4" presStyleCnt="8"/>
      <dgm:spPr/>
    </dgm:pt>
    <dgm:pt modelId="{36C094D2-D388-463A-9006-CB0CF4CB3E1D}" type="pres">
      <dgm:prSet presAssocID="{F1DD7C33-00B4-4EF5-A501-43F9220B55BD}" presName="horz1" presStyleCnt="0"/>
      <dgm:spPr/>
    </dgm:pt>
    <dgm:pt modelId="{EA064EC8-3C75-4F4B-BC6F-07FE3B7EFBE1}" type="pres">
      <dgm:prSet presAssocID="{F1DD7C33-00B4-4EF5-A501-43F9220B55BD}" presName="tx1" presStyleLbl="revTx" presStyleIdx="4" presStyleCnt="8"/>
      <dgm:spPr/>
    </dgm:pt>
    <dgm:pt modelId="{8AA68BBD-148E-4F3D-BB56-08EA87A0E99B}" type="pres">
      <dgm:prSet presAssocID="{F1DD7C33-00B4-4EF5-A501-43F9220B55BD}" presName="vert1" presStyleCnt="0"/>
      <dgm:spPr/>
    </dgm:pt>
    <dgm:pt modelId="{2E6382C6-2B0D-4C0D-9DED-4A2F2B12CCC8}" type="pres">
      <dgm:prSet presAssocID="{68B872DF-37BF-4004-8C31-EE6A82535587}" presName="thickLine" presStyleLbl="alignNode1" presStyleIdx="5" presStyleCnt="8"/>
      <dgm:spPr/>
    </dgm:pt>
    <dgm:pt modelId="{60FADCAE-57E0-4EBD-A3D1-3CDD2E90F61C}" type="pres">
      <dgm:prSet presAssocID="{68B872DF-37BF-4004-8C31-EE6A82535587}" presName="horz1" presStyleCnt="0"/>
      <dgm:spPr/>
    </dgm:pt>
    <dgm:pt modelId="{BE43F50D-B9CD-4B51-8473-26C14E712A3A}" type="pres">
      <dgm:prSet presAssocID="{68B872DF-37BF-4004-8C31-EE6A82535587}" presName="tx1" presStyleLbl="revTx" presStyleIdx="5" presStyleCnt="8" custScaleY="149574"/>
      <dgm:spPr/>
    </dgm:pt>
    <dgm:pt modelId="{D639300E-BA83-42E7-A28A-A819E3123177}" type="pres">
      <dgm:prSet presAssocID="{68B872DF-37BF-4004-8C31-EE6A82535587}" presName="vert1" presStyleCnt="0"/>
      <dgm:spPr/>
    </dgm:pt>
    <dgm:pt modelId="{D011B39E-1C96-44E8-B851-7999D43A81B1}" type="pres">
      <dgm:prSet presAssocID="{5A9D0625-22A8-44CD-9EB2-DAA90E60C612}" presName="thickLine" presStyleLbl="alignNode1" presStyleIdx="6" presStyleCnt="8"/>
      <dgm:spPr/>
    </dgm:pt>
    <dgm:pt modelId="{044987B3-8E17-42FF-A6B4-F01C3FDE08A9}" type="pres">
      <dgm:prSet presAssocID="{5A9D0625-22A8-44CD-9EB2-DAA90E60C612}" presName="horz1" presStyleCnt="0"/>
      <dgm:spPr/>
    </dgm:pt>
    <dgm:pt modelId="{4A7637AB-69C4-4A47-B41A-06CCA7381D65}" type="pres">
      <dgm:prSet presAssocID="{5A9D0625-22A8-44CD-9EB2-DAA90E60C612}" presName="tx1" presStyleLbl="revTx" presStyleIdx="6" presStyleCnt="8"/>
      <dgm:spPr/>
    </dgm:pt>
    <dgm:pt modelId="{B6841252-A9AA-4818-AD2B-DCE53300F30C}" type="pres">
      <dgm:prSet presAssocID="{5A9D0625-22A8-44CD-9EB2-DAA90E60C612}" presName="vert1" presStyleCnt="0"/>
      <dgm:spPr/>
    </dgm:pt>
    <dgm:pt modelId="{1A599550-3572-48B7-B571-DF2B1AB481E6}" type="pres">
      <dgm:prSet presAssocID="{DF48B5F9-B9B9-4CBC-8E49-476AFF8D5719}" presName="thickLine" presStyleLbl="alignNode1" presStyleIdx="7" presStyleCnt="8"/>
      <dgm:spPr/>
    </dgm:pt>
    <dgm:pt modelId="{DC9B7DA8-8060-48A5-B003-0856EF9C3962}" type="pres">
      <dgm:prSet presAssocID="{DF48B5F9-B9B9-4CBC-8E49-476AFF8D5719}" presName="horz1" presStyleCnt="0"/>
      <dgm:spPr/>
    </dgm:pt>
    <dgm:pt modelId="{A450E84D-0F5C-4C3A-849C-286D8B19374B}" type="pres">
      <dgm:prSet presAssocID="{DF48B5F9-B9B9-4CBC-8E49-476AFF8D5719}" presName="tx1" presStyleLbl="revTx" presStyleIdx="7" presStyleCnt="8"/>
      <dgm:spPr/>
    </dgm:pt>
    <dgm:pt modelId="{EE9DE27A-4FEE-4168-9FCA-72D7F33CF3B5}" type="pres">
      <dgm:prSet presAssocID="{DF48B5F9-B9B9-4CBC-8E49-476AFF8D5719}" presName="vert1" presStyleCnt="0"/>
      <dgm:spPr/>
    </dgm:pt>
  </dgm:ptLst>
  <dgm:cxnLst>
    <dgm:cxn modelId="{3FC63E09-EDBA-4A0C-BA62-217A4F84BE7C}" srcId="{7983E3C6-78C5-4D0A-82B1-911F0F285467}" destId="{E2FE0D1D-7010-4465-B88E-F48E36C89C76}" srcOrd="0" destOrd="0" parTransId="{FDAF19EE-2807-4469-AC10-5EE774621F6F}" sibTransId="{57C06ECF-D8A3-4F61-AD7F-FF7B90F3A695}"/>
    <dgm:cxn modelId="{250C1C1C-4DBF-4AFA-9C14-415AEDFFD345}" srcId="{7983E3C6-78C5-4D0A-82B1-911F0F285467}" destId="{8E55E081-EA07-48B1-8011-3561434FB3EF}" srcOrd="1" destOrd="0" parTransId="{D265E424-7297-4D21-877C-8D16F0CDB3AD}" sibTransId="{90D9D071-7683-4CAA-A84E-FFFD77BC521C}"/>
    <dgm:cxn modelId="{7453E725-B912-4C56-B526-17582A85DFCB}" type="presOf" srcId="{674AB54D-55EB-4BCF-953A-10191B11CBFF}" destId="{49FC13B9-3884-4A8E-BCF0-E6537FB0A9E6}" srcOrd="0" destOrd="0" presId="urn:microsoft.com/office/officeart/2008/layout/LinedList"/>
    <dgm:cxn modelId="{6CD84128-3375-476C-9126-68D01CB39993}" type="presOf" srcId="{5A9D0625-22A8-44CD-9EB2-DAA90E60C612}" destId="{4A7637AB-69C4-4A47-B41A-06CCA7381D65}" srcOrd="0" destOrd="0" presId="urn:microsoft.com/office/officeart/2008/layout/LinedList"/>
    <dgm:cxn modelId="{93E87C2B-E2B7-45EE-A881-14F2252E80EC}" type="presOf" srcId="{E2FE0D1D-7010-4465-B88E-F48E36C89C76}" destId="{191635F7-AAEF-4604-A466-0633D8BFEBBE}" srcOrd="0" destOrd="0" presId="urn:microsoft.com/office/officeart/2008/layout/LinedList"/>
    <dgm:cxn modelId="{16832534-D4EC-48E5-AC6E-03BE97820007}" srcId="{7983E3C6-78C5-4D0A-82B1-911F0F285467}" destId="{674AB54D-55EB-4BCF-953A-10191B11CBFF}" srcOrd="3" destOrd="0" parTransId="{773F0B2E-AED7-4D30-AF10-71404CCE24CB}" sibTransId="{7A447142-6089-427E-B4AE-DBDE9EA906C7}"/>
    <dgm:cxn modelId="{1A62B539-2884-480E-A077-A98EF706DBF5}" srcId="{7983E3C6-78C5-4D0A-82B1-911F0F285467}" destId="{68B872DF-37BF-4004-8C31-EE6A82535587}" srcOrd="5" destOrd="0" parTransId="{0FD23BD1-2AC7-491F-9A34-8DF979071ED4}" sibTransId="{5E163C30-8705-4C9C-9630-950846D6BA39}"/>
    <dgm:cxn modelId="{719DC75C-530E-4908-817F-C123E6F596CE}" type="presOf" srcId="{123DBE30-919E-46E1-B75B-76C44DDF276E}" destId="{3180148E-1DA8-4F92-B6C0-6962889163A4}" srcOrd="0" destOrd="0" presId="urn:microsoft.com/office/officeart/2008/layout/LinedList"/>
    <dgm:cxn modelId="{2EA24541-4B4D-41C8-AD9B-C34040527AF1}" srcId="{7983E3C6-78C5-4D0A-82B1-911F0F285467}" destId="{DF48B5F9-B9B9-4CBC-8E49-476AFF8D5719}" srcOrd="7" destOrd="0" parTransId="{16031728-D90A-43AB-822D-23592244285F}" sibTransId="{287718CC-D2FF-4070-A084-6F8520DFDCEF}"/>
    <dgm:cxn modelId="{5C0DC24B-2D85-491A-B59E-0BC6E472B1DF}" srcId="{7983E3C6-78C5-4D0A-82B1-911F0F285467}" destId="{123DBE30-919E-46E1-B75B-76C44DDF276E}" srcOrd="2" destOrd="0" parTransId="{FCB813F6-9C34-4390-B6D2-6019C9DD21F8}" sibTransId="{2A5C432B-ED8C-4DEA-BCE5-FD56870D3664}"/>
    <dgm:cxn modelId="{BB38366C-938E-4690-90A2-621CF2FEA565}" type="presOf" srcId="{DF48B5F9-B9B9-4CBC-8E49-476AFF8D5719}" destId="{A450E84D-0F5C-4C3A-849C-286D8B19374B}" srcOrd="0" destOrd="0" presId="urn:microsoft.com/office/officeart/2008/layout/LinedList"/>
    <dgm:cxn modelId="{A7B01B82-81CD-4235-B5D8-1D11B671698E}" type="presOf" srcId="{F1DD7C33-00B4-4EF5-A501-43F9220B55BD}" destId="{EA064EC8-3C75-4F4B-BC6F-07FE3B7EFBE1}" srcOrd="0" destOrd="0" presId="urn:microsoft.com/office/officeart/2008/layout/LinedList"/>
    <dgm:cxn modelId="{69593E8C-0D3E-4E14-B55D-D7E5757A91E9}" srcId="{7983E3C6-78C5-4D0A-82B1-911F0F285467}" destId="{F1DD7C33-00B4-4EF5-A501-43F9220B55BD}" srcOrd="4" destOrd="0" parTransId="{25C61B6A-A770-4D2D-8F5A-8D9397961147}" sibTransId="{614E108A-18B9-4619-8934-113AF49C539A}"/>
    <dgm:cxn modelId="{30BD8A94-23E1-4AAD-8BE4-6B6CA98E4500}" type="presOf" srcId="{68B872DF-37BF-4004-8C31-EE6A82535587}" destId="{BE43F50D-B9CD-4B51-8473-26C14E712A3A}" srcOrd="0" destOrd="0" presId="urn:microsoft.com/office/officeart/2008/layout/LinedList"/>
    <dgm:cxn modelId="{06C872A4-7170-4910-A71F-14FA0A7E22CE}" srcId="{7983E3C6-78C5-4D0A-82B1-911F0F285467}" destId="{5A9D0625-22A8-44CD-9EB2-DAA90E60C612}" srcOrd="6" destOrd="0" parTransId="{B0E4CF8E-1353-40C4-95D9-FC92A1672DCB}" sibTransId="{750EB25D-5C4E-4577-B8A2-E23E5FDA474D}"/>
    <dgm:cxn modelId="{6ED216E8-F2C0-4A58-8933-5E4D2AB6AB28}" type="presOf" srcId="{8E55E081-EA07-48B1-8011-3561434FB3EF}" destId="{27A08F03-8E2D-479F-9FF0-58409AABE6F1}" srcOrd="0" destOrd="0" presId="urn:microsoft.com/office/officeart/2008/layout/LinedList"/>
    <dgm:cxn modelId="{BCA0FCEC-EF42-4EAC-96CA-5A2EBCA39738}" type="presOf" srcId="{7983E3C6-78C5-4D0A-82B1-911F0F285467}" destId="{F5BCD3DB-97FA-4AF1-9C3E-701023DE17C9}" srcOrd="0" destOrd="0" presId="urn:microsoft.com/office/officeart/2008/layout/LinedList"/>
    <dgm:cxn modelId="{B33A7608-F94F-49ED-8C3F-035D6AC4524F}" type="presParOf" srcId="{F5BCD3DB-97FA-4AF1-9C3E-701023DE17C9}" destId="{3AE90965-CDCF-46C9-8B65-BE67C2A9F5AB}" srcOrd="0" destOrd="0" presId="urn:microsoft.com/office/officeart/2008/layout/LinedList"/>
    <dgm:cxn modelId="{582C9FF9-6CE1-4250-8369-FE02D36A1B0A}" type="presParOf" srcId="{F5BCD3DB-97FA-4AF1-9C3E-701023DE17C9}" destId="{8335BAA8-144F-4815-B473-DB3A12D00877}" srcOrd="1" destOrd="0" presId="urn:microsoft.com/office/officeart/2008/layout/LinedList"/>
    <dgm:cxn modelId="{79E2B664-526E-4096-9A43-E1B0702B494D}" type="presParOf" srcId="{8335BAA8-144F-4815-B473-DB3A12D00877}" destId="{191635F7-AAEF-4604-A466-0633D8BFEBBE}" srcOrd="0" destOrd="0" presId="urn:microsoft.com/office/officeart/2008/layout/LinedList"/>
    <dgm:cxn modelId="{20E13AB3-1330-4C51-8BAE-9CDD1DC51C02}" type="presParOf" srcId="{8335BAA8-144F-4815-B473-DB3A12D00877}" destId="{A18103F3-522F-4A31-92A2-1387FAEA822F}" srcOrd="1" destOrd="0" presId="urn:microsoft.com/office/officeart/2008/layout/LinedList"/>
    <dgm:cxn modelId="{E1A5ABD2-676F-4A4E-A597-FA7F0B638B94}" type="presParOf" srcId="{F5BCD3DB-97FA-4AF1-9C3E-701023DE17C9}" destId="{FEF9B3BC-A563-4C80-A566-6EB0FEA5CB9D}" srcOrd="2" destOrd="0" presId="urn:microsoft.com/office/officeart/2008/layout/LinedList"/>
    <dgm:cxn modelId="{9234B21A-4AAA-4738-AE7C-7D5E2B52055D}" type="presParOf" srcId="{F5BCD3DB-97FA-4AF1-9C3E-701023DE17C9}" destId="{2E9376BF-7E09-4325-8C79-1854E2DEA41A}" srcOrd="3" destOrd="0" presId="urn:microsoft.com/office/officeart/2008/layout/LinedList"/>
    <dgm:cxn modelId="{0DDCBACE-1CC9-43FB-87F4-787AB3F86297}" type="presParOf" srcId="{2E9376BF-7E09-4325-8C79-1854E2DEA41A}" destId="{27A08F03-8E2D-479F-9FF0-58409AABE6F1}" srcOrd="0" destOrd="0" presId="urn:microsoft.com/office/officeart/2008/layout/LinedList"/>
    <dgm:cxn modelId="{70AAC022-0AD1-4AED-9452-402A207B1CEE}" type="presParOf" srcId="{2E9376BF-7E09-4325-8C79-1854E2DEA41A}" destId="{27BA34BD-F316-45C9-B880-FC5FAE28BB29}" srcOrd="1" destOrd="0" presId="urn:microsoft.com/office/officeart/2008/layout/LinedList"/>
    <dgm:cxn modelId="{76E779AA-1995-4FD2-B188-2A5F64A6C5EF}" type="presParOf" srcId="{F5BCD3DB-97FA-4AF1-9C3E-701023DE17C9}" destId="{9D4F7031-CF0E-4146-9F5E-CED56B882326}" srcOrd="4" destOrd="0" presId="urn:microsoft.com/office/officeart/2008/layout/LinedList"/>
    <dgm:cxn modelId="{7543EF8C-02A8-42BC-8B01-ACCACE52E04A}" type="presParOf" srcId="{F5BCD3DB-97FA-4AF1-9C3E-701023DE17C9}" destId="{E4225803-5F05-464C-93C7-4689141C8250}" srcOrd="5" destOrd="0" presId="urn:microsoft.com/office/officeart/2008/layout/LinedList"/>
    <dgm:cxn modelId="{6FE65FDC-F049-4FD4-AF8F-0A13B4B5DC14}" type="presParOf" srcId="{E4225803-5F05-464C-93C7-4689141C8250}" destId="{3180148E-1DA8-4F92-B6C0-6962889163A4}" srcOrd="0" destOrd="0" presId="urn:microsoft.com/office/officeart/2008/layout/LinedList"/>
    <dgm:cxn modelId="{21B67D78-1BEC-44D7-AD52-536197762CBC}" type="presParOf" srcId="{E4225803-5F05-464C-93C7-4689141C8250}" destId="{68E634CB-6B4D-4E84-83CA-5A431F09677F}" srcOrd="1" destOrd="0" presId="urn:microsoft.com/office/officeart/2008/layout/LinedList"/>
    <dgm:cxn modelId="{7ED5C2FC-FB07-40A9-9595-A12788CC6D19}" type="presParOf" srcId="{F5BCD3DB-97FA-4AF1-9C3E-701023DE17C9}" destId="{402D6234-4323-491F-8428-FA6F26D2A887}" srcOrd="6" destOrd="0" presId="urn:microsoft.com/office/officeart/2008/layout/LinedList"/>
    <dgm:cxn modelId="{43DCCE69-9E15-48C3-9443-66415FDCF56F}" type="presParOf" srcId="{F5BCD3DB-97FA-4AF1-9C3E-701023DE17C9}" destId="{711FB3F1-F70D-44D6-BD32-1BDFDB177738}" srcOrd="7" destOrd="0" presId="urn:microsoft.com/office/officeart/2008/layout/LinedList"/>
    <dgm:cxn modelId="{EF5E51AE-69E8-401E-A1CB-2A37B3F93146}" type="presParOf" srcId="{711FB3F1-F70D-44D6-BD32-1BDFDB177738}" destId="{49FC13B9-3884-4A8E-BCF0-E6537FB0A9E6}" srcOrd="0" destOrd="0" presId="urn:microsoft.com/office/officeart/2008/layout/LinedList"/>
    <dgm:cxn modelId="{DBC2907D-F578-48D9-9E82-0AF7BB826556}" type="presParOf" srcId="{711FB3F1-F70D-44D6-BD32-1BDFDB177738}" destId="{CA88416E-FF32-4E8A-9AAC-0BE116DF8C11}" srcOrd="1" destOrd="0" presId="urn:microsoft.com/office/officeart/2008/layout/LinedList"/>
    <dgm:cxn modelId="{A94D1ABB-AB46-4BBE-97F4-137B0E708F5B}" type="presParOf" srcId="{F5BCD3DB-97FA-4AF1-9C3E-701023DE17C9}" destId="{ADB4590C-38BF-44D3-B429-302F59093890}" srcOrd="8" destOrd="0" presId="urn:microsoft.com/office/officeart/2008/layout/LinedList"/>
    <dgm:cxn modelId="{8FD9294F-3182-400B-8788-E616D390B8AB}" type="presParOf" srcId="{F5BCD3DB-97FA-4AF1-9C3E-701023DE17C9}" destId="{36C094D2-D388-463A-9006-CB0CF4CB3E1D}" srcOrd="9" destOrd="0" presId="urn:microsoft.com/office/officeart/2008/layout/LinedList"/>
    <dgm:cxn modelId="{5E23969F-FEFD-4C4F-AFA5-C9B34717CCC2}" type="presParOf" srcId="{36C094D2-D388-463A-9006-CB0CF4CB3E1D}" destId="{EA064EC8-3C75-4F4B-BC6F-07FE3B7EFBE1}" srcOrd="0" destOrd="0" presId="urn:microsoft.com/office/officeart/2008/layout/LinedList"/>
    <dgm:cxn modelId="{93C7E813-450D-45BD-AA9E-8516421AAEEE}" type="presParOf" srcId="{36C094D2-D388-463A-9006-CB0CF4CB3E1D}" destId="{8AA68BBD-148E-4F3D-BB56-08EA87A0E99B}" srcOrd="1" destOrd="0" presId="urn:microsoft.com/office/officeart/2008/layout/LinedList"/>
    <dgm:cxn modelId="{924D8795-A135-458B-815A-055561C14600}" type="presParOf" srcId="{F5BCD3DB-97FA-4AF1-9C3E-701023DE17C9}" destId="{2E6382C6-2B0D-4C0D-9DED-4A2F2B12CCC8}" srcOrd="10" destOrd="0" presId="urn:microsoft.com/office/officeart/2008/layout/LinedList"/>
    <dgm:cxn modelId="{15E80C6F-23E7-4277-B439-F11AD8C405BE}" type="presParOf" srcId="{F5BCD3DB-97FA-4AF1-9C3E-701023DE17C9}" destId="{60FADCAE-57E0-4EBD-A3D1-3CDD2E90F61C}" srcOrd="11" destOrd="0" presId="urn:microsoft.com/office/officeart/2008/layout/LinedList"/>
    <dgm:cxn modelId="{2FABC09D-80DB-4443-BAEC-AEEA68B605D2}" type="presParOf" srcId="{60FADCAE-57E0-4EBD-A3D1-3CDD2E90F61C}" destId="{BE43F50D-B9CD-4B51-8473-26C14E712A3A}" srcOrd="0" destOrd="0" presId="urn:microsoft.com/office/officeart/2008/layout/LinedList"/>
    <dgm:cxn modelId="{B682BBF5-3C62-46A6-A0FA-6FEF91A19E51}" type="presParOf" srcId="{60FADCAE-57E0-4EBD-A3D1-3CDD2E90F61C}" destId="{D639300E-BA83-42E7-A28A-A819E3123177}" srcOrd="1" destOrd="0" presId="urn:microsoft.com/office/officeart/2008/layout/LinedList"/>
    <dgm:cxn modelId="{9E2EBA7C-3E2D-4475-A11B-1EA6C647DBA1}" type="presParOf" srcId="{F5BCD3DB-97FA-4AF1-9C3E-701023DE17C9}" destId="{D011B39E-1C96-44E8-B851-7999D43A81B1}" srcOrd="12" destOrd="0" presId="urn:microsoft.com/office/officeart/2008/layout/LinedList"/>
    <dgm:cxn modelId="{229F2625-BE1D-4F8E-9157-A70F70ECDF33}" type="presParOf" srcId="{F5BCD3DB-97FA-4AF1-9C3E-701023DE17C9}" destId="{044987B3-8E17-42FF-A6B4-F01C3FDE08A9}" srcOrd="13" destOrd="0" presId="urn:microsoft.com/office/officeart/2008/layout/LinedList"/>
    <dgm:cxn modelId="{30479AD5-CD5E-4EB1-83BF-0DADC9DC48FB}" type="presParOf" srcId="{044987B3-8E17-42FF-A6B4-F01C3FDE08A9}" destId="{4A7637AB-69C4-4A47-B41A-06CCA7381D65}" srcOrd="0" destOrd="0" presId="urn:microsoft.com/office/officeart/2008/layout/LinedList"/>
    <dgm:cxn modelId="{FCC0C524-709D-4778-8B72-6F60C544625B}" type="presParOf" srcId="{044987B3-8E17-42FF-A6B4-F01C3FDE08A9}" destId="{B6841252-A9AA-4818-AD2B-DCE53300F30C}" srcOrd="1" destOrd="0" presId="urn:microsoft.com/office/officeart/2008/layout/LinedList"/>
    <dgm:cxn modelId="{63CEEC40-AE0E-408A-8557-86632D4B30BC}" type="presParOf" srcId="{F5BCD3DB-97FA-4AF1-9C3E-701023DE17C9}" destId="{1A599550-3572-48B7-B571-DF2B1AB481E6}" srcOrd="14" destOrd="0" presId="urn:microsoft.com/office/officeart/2008/layout/LinedList"/>
    <dgm:cxn modelId="{84E81922-4414-4862-A093-BFF7D2F7A4AD}" type="presParOf" srcId="{F5BCD3DB-97FA-4AF1-9C3E-701023DE17C9}" destId="{DC9B7DA8-8060-48A5-B003-0856EF9C3962}" srcOrd="15" destOrd="0" presId="urn:microsoft.com/office/officeart/2008/layout/LinedList"/>
    <dgm:cxn modelId="{E8912B6E-840B-4A16-9530-4140DD91280A}" type="presParOf" srcId="{DC9B7DA8-8060-48A5-B003-0856EF9C3962}" destId="{A450E84D-0F5C-4C3A-849C-286D8B19374B}" srcOrd="0" destOrd="0" presId="urn:microsoft.com/office/officeart/2008/layout/LinedList"/>
    <dgm:cxn modelId="{984B3CE6-2675-4E4F-92BD-E1E47DB3B302}" type="presParOf" srcId="{DC9B7DA8-8060-48A5-B003-0856EF9C3962}" destId="{EE9DE27A-4FEE-4168-9FCA-72D7F33CF3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ACEC4F-9F30-4318-859A-5966512FB40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2121857-AC65-4B0A-910C-D1058C90D1AC}">
      <dgm:prSet custT="1"/>
      <dgm:spPr/>
      <dgm:t>
        <a:bodyPr/>
        <a:lstStyle/>
        <a:p>
          <a:r>
            <a:rPr lang="en-GB" sz="1600" dirty="0"/>
            <a:t>I was like, oh this is really cool! (On first experience of climbing)</a:t>
          </a:r>
          <a:endParaRPr lang="en-US" sz="1600" dirty="0"/>
        </a:p>
      </dgm:t>
    </dgm:pt>
    <dgm:pt modelId="{6A833083-19E0-4C07-995D-6CF8E76412DC}" type="parTrans" cxnId="{CF8D1989-3548-4748-AAE1-E4A8B9AE7E42}">
      <dgm:prSet/>
      <dgm:spPr/>
      <dgm:t>
        <a:bodyPr/>
        <a:lstStyle/>
        <a:p>
          <a:endParaRPr lang="en-US"/>
        </a:p>
      </dgm:t>
    </dgm:pt>
    <dgm:pt modelId="{B66CC476-979B-4963-B55A-D05495B7A20D}" type="sibTrans" cxnId="{CF8D1989-3548-4748-AAE1-E4A8B9AE7E42}">
      <dgm:prSet/>
      <dgm:spPr/>
      <dgm:t>
        <a:bodyPr/>
        <a:lstStyle/>
        <a:p>
          <a:endParaRPr lang="en-US"/>
        </a:p>
      </dgm:t>
    </dgm:pt>
    <dgm:pt modelId="{49BF75AB-38AD-42C7-B40A-20A61DE571EF}">
      <dgm:prSet custT="1"/>
      <dgm:spPr/>
      <dgm:t>
        <a:bodyPr/>
        <a:lstStyle/>
        <a:p>
          <a:r>
            <a:rPr lang="en-GB" sz="1600" dirty="0"/>
            <a:t>I don’t know it’s just fun – it’s not an ordinary job, is it? (on working as a climbing instructor)</a:t>
          </a:r>
          <a:endParaRPr lang="en-US" sz="1600" dirty="0"/>
        </a:p>
      </dgm:t>
    </dgm:pt>
    <dgm:pt modelId="{833BFE9D-E0FF-47B6-8AE2-B78FD56B278E}" type="parTrans" cxnId="{0EA1B8EA-30CD-4ABF-B45D-F99005633AF5}">
      <dgm:prSet/>
      <dgm:spPr/>
      <dgm:t>
        <a:bodyPr/>
        <a:lstStyle/>
        <a:p>
          <a:endParaRPr lang="en-US"/>
        </a:p>
      </dgm:t>
    </dgm:pt>
    <dgm:pt modelId="{0345CFEB-4361-45A5-AD72-A98FA67131BC}" type="sibTrans" cxnId="{0EA1B8EA-30CD-4ABF-B45D-F99005633AF5}">
      <dgm:prSet/>
      <dgm:spPr/>
      <dgm:t>
        <a:bodyPr/>
        <a:lstStyle/>
        <a:p>
          <a:endParaRPr lang="en-US"/>
        </a:p>
      </dgm:t>
    </dgm:pt>
    <dgm:pt modelId="{BCAFC73E-11B9-4265-B483-36AFC0734C89}">
      <dgm:prSet custT="1"/>
      <dgm:spPr/>
      <dgm:t>
        <a:bodyPr/>
        <a:lstStyle/>
        <a:p>
          <a:r>
            <a:rPr lang="en-GB" sz="1600" dirty="0"/>
            <a:t>it was just fun (on working as a climbing instructor)</a:t>
          </a:r>
          <a:endParaRPr lang="en-US" sz="1600" dirty="0"/>
        </a:p>
      </dgm:t>
    </dgm:pt>
    <dgm:pt modelId="{5F4B688E-4A91-49BE-B8A6-8E696BA1EF70}" type="parTrans" cxnId="{45F034F8-29F9-4904-8542-175AD279804A}">
      <dgm:prSet/>
      <dgm:spPr/>
      <dgm:t>
        <a:bodyPr/>
        <a:lstStyle/>
        <a:p>
          <a:endParaRPr lang="en-US"/>
        </a:p>
      </dgm:t>
    </dgm:pt>
    <dgm:pt modelId="{A3767674-FD0D-47E2-85DB-B871A36477E8}" type="sibTrans" cxnId="{45F034F8-29F9-4904-8542-175AD279804A}">
      <dgm:prSet/>
      <dgm:spPr/>
      <dgm:t>
        <a:bodyPr/>
        <a:lstStyle/>
        <a:p>
          <a:endParaRPr lang="en-US"/>
        </a:p>
      </dgm:t>
    </dgm:pt>
    <dgm:pt modelId="{ADD58958-F071-4DFA-9DAC-E986E9A8EF20}">
      <dgm:prSet custT="1"/>
      <dgm:spPr/>
      <dgm:t>
        <a:bodyPr/>
        <a:lstStyle/>
        <a:p>
          <a:r>
            <a:rPr lang="en-GB" sz="1600" dirty="0"/>
            <a:t>it’s just kind of like we’re just going out and having some fun</a:t>
          </a:r>
          <a:endParaRPr lang="en-US" sz="1600" dirty="0"/>
        </a:p>
      </dgm:t>
    </dgm:pt>
    <dgm:pt modelId="{E4865093-4B9A-4BF0-8E79-23040AE92698}" type="parTrans" cxnId="{F2895D0E-7597-46DC-84CC-7F4966A38066}">
      <dgm:prSet/>
      <dgm:spPr/>
      <dgm:t>
        <a:bodyPr/>
        <a:lstStyle/>
        <a:p>
          <a:endParaRPr lang="en-US"/>
        </a:p>
      </dgm:t>
    </dgm:pt>
    <dgm:pt modelId="{D787702F-C2EF-4107-82E0-8AB4DCB51FE0}" type="sibTrans" cxnId="{F2895D0E-7597-46DC-84CC-7F4966A38066}">
      <dgm:prSet/>
      <dgm:spPr/>
      <dgm:t>
        <a:bodyPr/>
        <a:lstStyle/>
        <a:p>
          <a:endParaRPr lang="en-US"/>
        </a:p>
      </dgm:t>
    </dgm:pt>
    <dgm:pt modelId="{4BEF4766-1F6B-4D29-B4A6-D2506266ECCA}">
      <dgm:prSet custT="1"/>
      <dgm:spPr/>
      <dgm:t>
        <a:bodyPr/>
        <a:lstStyle/>
        <a:p>
          <a:r>
            <a:rPr lang="en-GB" sz="1600" dirty="0"/>
            <a:t>if it’s been a bad week, the climbing is never going to be a bad part of my week.</a:t>
          </a:r>
          <a:endParaRPr lang="en-US" sz="1600" dirty="0"/>
        </a:p>
      </dgm:t>
    </dgm:pt>
    <dgm:pt modelId="{4D37A31C-C8DA-4CCD-BE3A-2C89062AACF4}" type="parTrans" cxnId="{E19855D7-621F-4A04-A5F2-8757973C4A9F}">
      <dgm:prSet/>
      <dgm:spPr/>
      <dgm:t>
        <a:bodyPr/>
        <a:lstStyle/>
        <a:p>
          <a:endParaRPr lang="en-US"/>
        </a:p>
      </dgm:t>
    </dgm:pt>
    <dgm:pt modelId="{67B44313-13FD-436F-8AA7-7548A2C20E21}" type="sibTrans" cxnId="{E19855D7-621F-4A04-A5F2-8757973C4A9F}">
      <dgm:prSet/>
      <dgm:spPr/>
      <dgm:t>
        <a:bodyPr/>
        <a:lstStyle/>
        <a:p>
          <a:endParaRPr lang="en-US"/>
        </a:p>
      </dgm:t>
    </dgm:pt>
    <dgm:pt modelId="{1F2049B9-DB84-4C85-AE22-265D667F7937}">
      <dgm:prSet custT="1"/>
      <dgm:spPr/>
      <dgm:t>
        <a:bodyPr/>
        <a:lstStyle/>
        <a:p>
          <a:r>
            <a:rPr lang="en-GB" sz="1600" dirty="0"/>
            <a:t>you know, I think it’s very positive</a:t>
          </a:r>
          <a:endParaRPr lang="en-US" sz="1600" dirty="0"/>
        </a:p>
      </dgm:t>
    </dgm:pt>
    <dgm:pt modelId="{E1E8AA01-34AC-484D-A89A-00C0D0F7902D}" type="parTrans" cxnId="{7758D60E-34D2-4C5B-AAF6-7BD82F057452}">
      <dgm:prSet/>
      <dgm:spPr/>
      <dgm:t>
        <a:bodyPr/>
        <a:lstStyle/>
        <a:p>
          <a:endParaRPr lang="en-US"/>
        </a:p>
      </dgm:t>
    </dgm:pt>
    <dgm:pt modelId="{4C5C05E8-65B8-403B-AB82-3B489FD3F978}" type="sibTrans" cxnId="{7758D60E-34D2-4C5B-AAF6-7BD82F057452}">
      <dgm:prSet/>
      <dgm:spPr/>
      <dgm:t>
        <a:bodyPr/>
        <a:lstStyle/>
        <a:p>
          <a:endParaRPr lang="en-US"/>
        </a:p>
      </dgm:t>
    </dgm:pt>
    <dgm:pt modelId="{755CF884-42EB-4957-8217-BD85A403DF8C}">
      <dgm:prSet custT="1"/>
      <dgm:spPr/>
      <dgm:t>
        <a:bodyPr/>
        <a:lstStyle/>
        <a:p>
          <a:r>
            <a:rPr lang="en-GB" sz="1600" dirty="0"/>
            <a:t>I probably wouldn’t be as… I would say happy… as content as I am if I didn’t take up climbing. </a:t>
          </a:r>
          <a:endParaRPr lang="en-US" sz="1600" dirty="0"/>
        </a:p>
      </dgm:t>
    </dgm:pt>
    <dgm:pt modelId="{21F52BB5-5CC0-41CD-AE77-2C84EAAA74AB}" type="parTrans" cxnId="{6C371A3C-F3FD-457E-A3AD-57A5997205E1}">
      <dgm:prSet/>
      <dgm:spPr/>
      <dgm:t>
        <a:bodyPr/>
        <a:lstStyle/>
        <a:p>
          <a:endParaRPr lang="en-US"/>
        </a:p>
      </dgm:t>
    </dgm:pt>
    <dgm:pt modelId="{C5295DE9-A6AD-4A41-B711-8C659483A72E}" type="sibTrans" cxnId="{6C371A3C-F3FD-457E-A3AD-57A5997205E1}">
      <dgm:prSet/>
      <dgm:spPr/>
      <dgm:t>
        <a:bodyPr/>
        <a:lstStyle/>
        <a:p>
          <a:endParaRPr lang="en-US"/>
        </a:p>
      </dgm:t>
    </dgm:pt>
    <dgm:pt modelId="{B76AB351-4766-4316-9625-2CD1F478C90E}" type="pres">
      <dgm:prSet presAssocID="{2FACEC4F-9F30-4318-859A-5966512FB409}" presName="vert0" presStyleCnt="0">
        <dgm:presLayoutVars>
          <dgm:dir/>
          <dgm:animOne val="branch"/>
          <dgm:animLvl val="lvl"/>
        </dgm:presLayoutVars>
      </dgm:prSet>
      <dgm:spPr/>
    </dgm:pt>
    <dgm:pt modelId="{000FD014-C9DB-4059-8E2F-1DCC6104D341}" type="pres">
      <dgm:prSet presAssocID="{82121857-AC65-4B0A-910C-D1058C90D1AC}" presName="thickLine" presStyleLbl="alignNode1" presStyleIdx="0" presStyleCnt="7"/>
      <dgm:spPr/>
    </dgm:pt>
    <dgm:pt modelId="{F1BBE062-6329-4124-9CD4-32AFDE6F383F}" type="pres">
      <dgm:prSet presAssocID="{82121857-AC65-4B0A-910C-D1058C90D1AC}" presName="horz1" presStyleCnt="0"/>
      <dgm:spPr/>
    </dgm:pt>
    <dgm:pt modelId="{1E3C7878-5887-4EA6-BD4D-AA968E6BC669}" type="pres">
      <dgm:prSet presAssocID="{82121857-AC65-4B0A-910C-D1058C90D1AC}" presName="tx1" presStyleLbl="revTx" presStyleIdx="0" presStyleCnt="7"/>
      <dgm:spPr/>
    </dgm:pt>
    <dgm:pt modelId="{E1BDFEA6-CD76-4F0F-948B-9C12D4968A68}" type="pres">
      <dgm:prSet presAssocID="{82121857-AC65-4B0A-910C-D1058C90D1AC}" presName="vert1" presStyleCnt="0"/>
      <dgm:spPr/>
    </dgm:pt>
    <dgm:pt modelId="{177A5BF5-0378-4461-B81F-3C0633D5ED6B}" type="pres">
      <dgm:prSet presAssocID="{49BF75AB-38AD-42C7-B40A-20A61DE571EF}" presName="thickLine" presStyleLbl="alignNode1" presStyleIdx="1" presStyleCnt="7"/>
      <dgm:spPr/>
    </dgm:pt>
    <dgm:pt modelId="{249C1273-EB49-4ED3-B6F9-A7735AEE7129}" type="pres">
      <dgm:prSet presAssocID="{49BF75AB-38AD-42C7-B40A-20A61DE571EF}" presName="horz1" presStyleCnt="0"/>
      <dgm:spPr/>
    </dgm:pt>
    <dgm:pt modelId="{0B1F5A79-904B-49C1-AE4C-92BF85C8B32E}" type="pres">
      <dgm:prSet presAssocID="{49BF75AB-38AD-42C7-B40A-20A61DE571EF}" presName="tx1" presStyleLbl="revTx" presStyleIdx="1" presStyleCnt="7"/>
      <dgm:spPr/>
    </dgm:pt>
    <dgm:pt modelId="{6F03D2AA-84BF-4245-BF20-FBB18E2731A1}" type="pres">
      <dgm:prSet presAssocID="{49BF75AB-38AD-42C7-B40A-20A61DE571EF}" presName="vert1" presStyleCnt="0"/>
      <dgm:spPr/>
    </dgm:pt>
    <dgm:pt modelId="{0E6C7208-AE59-41D1-A26F-63C1D9140577}" type="pres">
      <dgm:prSet presAssocID="{BCAFC73E-11B9-4265-B483-36AFC0734C89}" presName="thickLine" presStyleLbl="alignNode1" presStyleIdx="2" presStyleCnt="7"/>
      <dgm:spPr/>
    </dgm:pt>
    <dgm:pt modelId="{F2590549-ECF5-4835-A325-DE45C01EC6DD}" type="pres">
      <dgm:prSet presAssocID="{BCAFC73E-11B9-4265-B483-36AFC0734C89}" presName="horz1" presStyleCnt="0"/>
      <dgm:spPr/>
    </dgm:pt>
    <dgm:pt modelId="{3A4BAF64-1213-4C98-9C33-8CE19A545554}" type="pres">
      <dgm:prSet presAssocID="{BCAFC73E-11B9-4265-B483-36AFC0734C89}" presName="tx1" presStyleLbl="revTx" presStyleIdx="2" presStyleCnt="7"/>
      <dgm:spPr/>
    </dgm:pt>
    <dgm:pt modelId="{02C3B2A9-78FD-4AB1-A5EF-BAA457370D66}" type="pres">
      <dgm:prSet presAssocID="{BCAFC73E-11B9-4265-B483-36AFC0734C89}" presName="vert1" presStyleCnt="0"/>
      <dgm:spPr/>
    </dgm:pt>
    <dgm:pt modelId="{7284116B-409F-4C5A-95B2-643FD6E3C082}" type="pres">
      <dgm:prSet presAssocID="{ADD58958-F071-4DFA-9DAC-E986E9A8EF20}" presName="thickLine" presStyleLbl="alignNode1" presStyleIdx="3" presStyleCnt="7"/>
      <dgm:spPr/>
    </dgm:pt>
    <dgm:pt modelId="{D32C06A4-8AEF-403A-9D23-A95E2DCD739F}" type="pres">
      <dgm:prSet presAssocID="{ADD58958-F071-4DFA-9DAC-E986E9A8EF20}" presName="horz1" presStyleCnt="0"/>
      <dgm:spPr/>
    </dgm:pt>
    <dgm:pt modelId="{6FAA347E-56C4-4EF2-A8C8-95FE74E22CED}" type="pres">
      <dgm:prSet presAssocID="{ADD58958-F071-4DFA-9DAC-E986E9A8EF20}" presName="tx1" presStyleLbl="revTx" presStyleIdx="3" presStyleCnt="7"/>
      <dgm:spPr/>
    </dgm:pt>
    <dgm:pt modelId="{B4EB3669-D045-447F-B093-2F791F854C19}" type="pres">
      <dgm:prSet presAssocID="{ADD58958-F071-4DFA-9DAC-E986E9A8EF20}" presName="vert1" presStyleCnt="0"/>
      <dgm:spPr/>
    </dgm:pt>
    <dgm:pt modelId="{1A7C4825-C8C6-476B-88F9-A62C904557BD}" type="pres">
      <dgm:prSet presAssocID="{4BEF4766-1F6B-4D29-B4A6-D2506266ECCA}" presName="thickLine" presStyleLbl="alignNode1" presStyleIdx="4" presStyleCnt="7"/>
      <dgm:spPr/>
    </dgm:pt>
    <dgm:pt modelId="{A3AF6B75-9A1F-43A8-9D3F-186A228E4F7D}" type="pres">
      <dgm:prSet presAssocID="{4BEF4766-1F6B-4D29-B4A6-D2506266ECCA}" presName="horz1" presStyleCnt="0"/>
      <dgm:spPr/>
    </dgm:pt>
    <dgm:pt modelId="{8A0BA456-6178-41AD-BD39-4B42DC6FF37D}" type="pres">
      <dgm:prSet presAssocID="{4BEF4766-1F6B-4D29-B4A6-D2506266ECCA}" presName="tx1" presStyleLbl="revTx" presStyleIdx="4" presStyleCnt="7"/>
      <dgm:spPr/>
    </dgm:pt>
    <dgm:pt modelId="{38B0999F-12BA-40B6-90B8-585340A48D3A}" type="pres">
      <dgm:prSet presAssocID="{4BEF4766-1F6B-4D29-B4A6-D2506266ECCA}" presName="vert1" presStyleCnt="0"/>
      <dgm:spPr/>
    </dgm:pt>
    <dgm:pt modelId="{247321A6-F227-485F-B40A-9E7C157F4A4C}" type="pres">
      <dgm:prSet presAssocID="{1F2049B9-DB84-4C85-AE22-265D667F7937}" presName="thickLine" presStyleLbl="alignNode1" presStyleIdx="5" presStyleCnt="7"/>
      <dgm:spPr/>
    </dgm:pt>
    <dgm:pt modelId="{C5AF9B2E-7869-4995-BD31-6E0B670F5A93}" type="pres">
      <dgm:prSet presAssocID="{1F2049B9-DB84-4C85-AE22-265D667F7937}" presName="horz1" presStyleCnt="0"/>
      <dgm:spPr/>
    </dgm:pt>
    <dgm:pt modelId="{CA4616B1-BA22-4B8D-AD0D-CD3F7C8FB5F1}" type="pres">
      <dgm:prSet presAssocID="{1F2049B9-DB84-4C85-AE22-265D667F7937}" presName="tx1" presStyleLbl="revTx" presStyleIdx="5" presStyleCnt="7"/>
      <dgm:spPr/>
    </dgm:pt>
    <dgm:pt modelId="{3D247E26-80D3-45A3-8B14-A3687FA16B58}" type="pres">
      <dgm:prSet presAssocID="{1F2049B9-DB84-4C85-AE22-265D667F7937}" presName="vert1" presStyleCnt="0"/>
      <dgm:spPr/>
    </dgm:pt>
    <dgm:pt modelId="{9A7593B3-7118-4402-B0BD-C7AF4E3921DD}" type="pres">
      <dgm:prSet presAssocID="{755CF884-42EB-4957-8217-BD85A403DF8C}" presName="thickLine" presStyleLbl="alignNode1" presStyleIdx="6" presStyleCnt="7"/>
      <dgm:spPr/>
    </dgm:pt>
    <dgm:pt modelId="{AF316F98-97AD-44D5-A96F-3F1DFAC5D94D}" type="pres">
      <dgm:prSet presAssocID="{755CF884-42EB-4957-8217-BD85A403DF8C}" presName="horz1" presStyleCnt="0"/>
      <dgm:spPr/>
    </dgm:pt>
    <dgm:pt modelId="{B0910964-6888-47A9-861E-9ED16BBF9128}" type="pres">
      <dgm:prSet presAssocID="{755CF884-42EB-4957-8217-BD85A403DF8C}" presName="tx1" presStyleLbl="revTx" presStyleIdx="6" presStyleCnt="7"/>
      <dgm:spPr/>
    </dgm:pt>
    <dgm:pt modelId="{F8DFE9EE-15AA-4C68-BB7C-BAFB787307F6}" type="pres">
      <dgm:prSet presAssocID="{755CF884-42EB-4957-8217-BD85A403DF8C}" presName="vert1" presStyleCnt="0"/>
      <dgm:spPr/>
    </dgm:pt>
  </dgm:ptLst>
  <dgm:cxnLst>
    <dgm:cxn modelId="{14ABC107-93D4-45BC-8D44-869FBC65FF98}" type="presOf" srcId="{2FACEC4F-9F30-4318-859A-5966512FB409}" destId="{B76AB351-4766-4316-9625-2CD1F478C90E}" srcOrd="0" destOrd="0" presId="urn:microsoft.com/office/officeart/2008/layout/LinedList"/>
    <dgm:cxn modelId="{F2895D0E-7597-46DC-84CC-7F4966A38066}" srcId="{2FACEC4F-9F30-4318-859A-5966512FB409}" destId="{ADD58958-F071-4DFA-9DAC-E986E9A8EF20}" srcOrd="3" destOrd="0" parTransId="{E4865093-4B9A-4BF0-8E79-23040AE92698}" sibTransId="{D787702F-C2EF-4107-82E0-8AB4DCB51FE0}"/>
    <dgm:cxn modelId="{7758D60E-34D2-4C5B-AAF6-7BD82F057452}" srcId="{2FACEC4F-9F30-4318-859A-5966512FB409}" destId="{1F2049B9-DB84-4C85-AE22-265D667F7937}" srcOrd="5" destOrd="0" parTransId="{E1E8AA01-34AC-484D-A89A-00C0D0F7902D}" sibTransId="{4C5C05E8-65B8-403B-AB82-3B489FD3F978}"/>
    <dgm:cxn modelId="{1CE75D37-3D3F-4470-B0C6-875776349395}" type="presOf" srcId="{BCAFC73E-11B9-4265-B483-36AFC0734C89}" destId="{3A4BAF64-1213-4C98-9C33-8CE19A545554}" srcOrd="0" destOrd="0" presId="urn:microsoft.com/office/officeart/2008/layout/LinedList"/>
    <dgm:cxn modelId="{6C371A3C-F3FD-457E-A3AD-57A5997205E1}" srcId="{2FACEC4F-9F30-4318-859A-5966512FB409}" destId="{755CF884-42EB-4957-8217-BD85A403DF8C}" srcOrd="6" destOrd="0" parTransId="{21F52BB5-5CC0-41CD-AE77-2C84EAAA74AB}" sibTransId="{C5295DE9-A6AD-4A41-B711-8C659483A72E}"/>
    <dgm:cxn modelId="{8F4BD540-16F2-427B-948D-DDDA8AD7A042}" type="presOf" srcId="{ADD58958-F071-4DFA-9DAC-E986E9A8EF20}" destId="{6FAA347E-56C4-4EF2-A8C8-95FE74E22CED}" srcOrd="0" destOrd="0" presId="urn:microsoft.com/office/officeart/2008/layout/LinedList"/>
    <dgm:cxn modelId="{C69B174F-7B49-4D07-9869-BAD9AA4D1321}" type="presOf" srcId="{4BEF4766-1F6B-4D29-B4A6-D2506266ECCA}" destId="{8A0BA456-6178-41AD-BD39-4B42DC6FF37D}" srcOrd="0" destOrd="0" presId="urn:microsoft.com/office/officeart/2008/layout/LinedList"/>
    <dgm:cxn modelId="{0491A455-E6D0-4975-B92C-CF087E74BD82}" type="presOf" srcId="{1F2049B9-DB84-4C85-AE22-265D667F7937}" destId="{CA4616B1-BA22-4B8D-AD0D-CD3F7C8FB5F1}" srcOrd="0" destOrd="0" presId="urn:microsoft.com/office/officeart/2008/layout/LinedList"/>
    <dgm:cxn modelId="{CF8D1989-3548-4748-AAE1-E4A8B9AE7E42}" srcId="{2FACEC4F-9F30-4318-859A-5966512FB409}" destId="{82121857-AC65-4B0A-910C-D1058C90D1AC}" srcOrd="0" destOrd="0" parTransId="{6A833083-19E0-4C07-995D-6CF8E76412DC}" sibTransId="{B66CC476-979B-4963-B55A-D05495B7A20D}"/>
    <dgm:cxn modelId="{294D3CB5-DCBB-412A-913F-96BA8F4F41E0}" type="presOf" srcId="{755CF884-42EB-4957-8217-BD85A403DF8C}" destId="{B0910964-6888-47A9-861E-9ED16BBF9128}" srcOrd="0" destOrd="0" presId="urn:microsoft.com/office/officeart/2008/layout/LinedList"/>
    <dgm:cxn modelId="{0DEA8EBF-5181-4A64-9789-CCFEFCA766C3}" type="presOf" srcId="{82121857-AC65-4B0A-910C-D1058C90D1AC}" destId="{1E3C7878-5887-4EA6-BD4D-AA968E6BC669}" srcOrd="0" destOrd="0" presId="urn:microsoft.com/office/officeart/2008/layout/LinedList"/>
    <dgm:cxn modelId="{E19855D7-621F-4A04-A5F2-8757973C4A9F}" srcId="{2FACEC4F-9F30-4318-859A-5966512FB409}" destId="{4BEF4766-1F6B-4D29-B4A6-D2506266ECCA}" srcOrd="4" destOrd="0" parTransId="{4D37A31C-C8DA-4CCD-BE3A-2C89062AACF4}" sibTransId="{67B44313-13FD-436F-8AA7-7548A2C20E21}"/>
    <dgm:cxn modelId="{0EA1B8EA-30CD-4ABF-B45D-F99005633AF5}" srcId="{2FACEC4F-9F30-4318-859A-5966512FB409}" destId="{49BF75AB-38AD-42C7-B40A-20A61DE571EF}" srcOrd="1" destOrd="0" parTransId="{833BFE9D-E0FF-47B6-8AE2-B78FD56B278E}" sibTransId="{0345CFEB-4361-45A5-AD72-A98FA67131BC}"/>
    <dgm:cxn modelId="{45F034F8-29F9-4904-8542-175AD279804A}" srcId="{2FACEC4F-9F30-4318-859A-5966512FB409}" destId="{BCAFC73E-11B9-4265-B483-36AFC0734C89}" srcOrd="2" destOrd="0" parTransId="{5F4B688E-4A91-49BE-B8A6-8E696BA1EF70}" sibTransId="{A3767674-FD0D-47E2-85DB-B871A36477E8}"/>
    <dgm:cxn modelId="{9733A5FA-FCB3-46D8-8EE6-AF8F74DA919C}" type="presOf" srcId="{49BF75AB-38AD-42C7-B40A-20A61DE571EF}" destId="{0B1F5A79-904B-49C1-AE4C-92BF85C8B32E}" srcOrd="0" destOrd="0" presId="urn:microsoft.com/office/officeart/2008/layout/LinedList"/>
    <dgm:cxn modelId="{40F3FE8A-3CB6-46E5-8017-E005AA82FA9A}" type="presParOf" srcId="{B76AB351-4766-4316-9625-2CD1F478C90E}" destId="{000FD014-C9DB-4059-8E2F-1DCC6104D341}" srcOrd="0" destOrd="0" presId="urn:microsoft.com/office/officeart/2008/layout/LinedList"/>
    <dgm:cxn modelId="{A926824C-8888-4090-B241-A73E71EA33EC}" type="presParOf" srcId="{B76AB351-4766-4316-9625-2CD1F478C90E}" destId="{F1BBE062-6329-4124-9CD4-32AFDE6F383F}" srcOrd="1" destOrd="0" presId="urn:microsoft.com/office/officeart/2008/layout/LinedList"/>
    <dgm:cxn modelId="{F9ED74A8-F5B9-4F0B-B7FB-DB25ABD8C4F8}" type="presParOf" srcId="{F1BBE062-6329-4124-9CD4-32AFDE6F383F}" destId="{1E3C7878-5887-4EA6-BD4D-AA968E6BC669}" srcOrd="0" destOrd="0" presId="urn:microsoft.com/office/officeart/2008/layout/LinedList"/>
    <dgm:cxn modelId="{FB916860-F217-4666-B0E2-3BFC1C4C66B4}" type="presParOf" srcId="{F1BBE062-6329-4124-9CD4-32AFDE6F383F}" destId="{E1BDFEA6-CD76-4F0F-948B-9C12D4968A68}" srcOrd="1" destOrd="0" presId="urn:microsoft.com/office/officeart/2008/layout/LinedList"/>
    <dgm:cxn modelId="{84DD670F-08FB-4AB4-A13D-59C329155019}" type="presParOf" srcId="{B76AB351-4766-4316-9625-2CD1F478C90E}" destId="{177A5BF5-0378-4461-B81F-3C0633D5ED6B}" srcOrd="2" destOrd="0" presId="urn:microsoft.com/office/officeart/2008/layout/LinedList"/>
    <dgm:cxn modelId="{4D48CE70-5929-4891-88FC-09553BE50CCC}" type="presParOf" srcId="{B76AB351-4766-4316-9625-2CD1F478C90E}" destId="{249C1273-EB49-4ED3-B6F9-A7735AEE7129}" srcOrd="3" destOrd="0" presId="urn:microsoft.com/office/officeart/2008/layout/LinedList"/>
    <dgm:cxn modelId="{6EF0D357-D259-428C-B02F-42879C231387}" type="presParOf" srcId="{249C1273-EB49-4ED3-B6F9-A7735AEE7129}" destId="{0B1F5A79-904B-49C1-AE4C-92BF85C8B32E}" srcOrd="0" destOrd="0" presId="urn:microsoft.com/office/officeart/2008/layout/LinedList"/>
    <dgm:cxn modelId="{D9893C6C-E423-44AE-B04D-6073250DFA17}" type="presParOf" srcId="{249C1273-EB49-4ED3-B6F9-A7735AEE7129}" destId="{6F03D2AA-84BF-4245-BF20-FBB18E2731A1}" srcOrd="1" destOrd="0" presId="urn:microsoft.com/office/officeart/2008/layout/LinedList"/>
    <dgm:cxn modelId="{10B81E8C-B5DB-4751-8091-71045911852C}" type="presParOf" srcId="{B76AB351-4766-4316-9625-2CD1F478C90E}" destId="{0E6C7208-AE59-41D1-A26F-63C1D9140577}" srcOrd="4" destOrd="0" presId="urn:microsoft.com/office/officeart/2008/layout/LinedList"/>
    <dgm:cxn modelId="{C9AE3AB0-6DE8-4325-85EE-ED8AF9A969EE}" type="presParOf" srcId="{B76AB351-4766-4316-9625-2CD1F478C90E}" destId="{F2590549-ECF5-4835-A325-DE45C01EC6DD}" srcOrd="5" destOrd="0" presId="urn:microsoft.com/office/officeart/2008/layout/LinedList"/>
    <dgm:cxn modelId="{BA3A0E63-5F87-4E33-AEC8-6A6767FD71D6}" type="presParOf" srcId="{F2590549-ECF5-4835-A325-DE45C01EC6DD}" destId="{3A4BAF64-1213-4C98-9C33-8CE19A545554}" srcOrd="0" destOrd="0" presId="urn:microsoft.com/office/officeart/2008/layout/LinedList"/>
    <dgm:cxn modelId="{03A1B4F6-C193-453D-93D5-971FBDD06374}" type="presParOf" srcId="{F2590549-ECF5-4835-A325-DE45C01EC6DD}" destId="{02C3B2A9-78FD-4AB1-A5EF-BAA457370D66}" srcOrd="1" destOrd="0" presId="urn:microsoft.com/office/officeart/2008/layout/LinedList"/>
    <dgm:cxn modelId="{2D635970-7CD4-41FC-8FF0-0195AD3FD4A4}" type="presParOf" srcId="{B76AB351-4766-4316-9625-2CD1F478C90E}" destId="{7284116B-409F-4C5A-95B2-643FD6E3C082}" srcOrd="6" destOrd="0" presId="urn:microsoft.com/office/officeart/2008/layout/LinedList"/>
    <dgm:cxn modelId="{778212DD-AFFD-4DAB-83F6-96BC3C0166A8}" type="presParOf" srcId="{B76AB351-4766-4316-9625-2CD1F478C90E}" destId="{D32C06A4-8AEF-403A-9D23-A95E2DCD739F}" srcOrd="7" destOrd="0" presId="urn:microsoft.com/office/officeart/2008/layout/LinedList"/>
    <dgm:cxn modelId="{1D39FAA9-CE80-4DB2-BEB6-9E6D344AC828}" type="presParOf" srcId="{D32C06A4-8AEF-403A-9D23-A95E2DCD739F}" destId="{6FAA347E-56C4-4EF2-A8C8-95FE74E22CED}" srcOrd="0" destOrd="0" presId="urn:microsoft.com/office/officeart/2008/layout/LinedList"/>
    <dgm:cxn modelId="{6656F808-7E81-4AFD-B9E2-92832A0B2827}" type="presParOf" srcId="{D32C06A4-8AEF-403A-9D23-A95E2DCD739F}" destId="{B4EB3669-D045-447F-B093-2F791F854C19}" srcOrd="1" destOrd="0" presId="urn:microsoft.com/office/officeart/2008/layout/LinedList"/>
    <dgm:cxn modelId="{79AC7D29-6D15-4376-8F91-B889AF512540}" type="presParOf" srcId="{B76AB351-4766-4316-9625-2CD1F478C90E}" destId="{1A7C4825-C8C6-476B-88F9-A62C904557BD}" srcOrd="8" destOrd="0" presId="urn:microsoft.com/office/officeart/2008/layout/LinedList"/>
    <dgm:cxn modelId="{C832E785-E1C0-4CB1-90F3-4027819BC978}" type="presParOf" srcId="{B76AB351-4766-4316-9625-2CD1F478C90E}" destId="{A3AF6B75-9A1F-43A8-9D3F-186A228E4F7D}" srcOrd="9" destOrd="0" presId="urn:microsoft.com/office/officeart/2008/layout/LinedList"/>
    <dgm:cxn modelId="{603D023D-F253-4FF4-B263-17E084CF24FC}" type="presParOf" srcId="{A3AF6B75-9A1F-43A8-9D3F-186A228E4F7D}" destId="{8A0BA456-6178-41AD-BD39-4B42DC6FF37D}" srcOrd="0" destOrd="0" presId="urn:microsoft.com/office/officeart/2008/layout/LinedList"/>
    <dgm:cxn modelId="{DBB28743-E232-41F3-B0B4-BA51458A9E56}" type="presParOf" srcId="{A3AF6B75-9A1F-43A8-9D3F-186A228E4F7D}" destId="{38B0999F-12BA-40B6-90B8-585340A48D3A}" srcOrd="1" destOrd="0" presId="urn:microsoft.com/office/officeart/2008/layout/LinedList"/>
    <dgm:cxn modelId="{FD608D0D-FBA6-412E-BED5-7CA2814FABA7}" type="presParOf" srcId="{B76AB351-4766-4316-9625-2CD1F478C90E}" destId="{247321A6-F227-485F-B40A-9E7C157F4A4C}" srcOrd="10" destOrd="0" presId="urn:microsoft.com/office/officeart/2008/layout/LinedList"/>
    <dgm:cxn modelId="{A5D53A79-59FC-4F3A-830B-3A14C807D458}" type="presParOf" srcId="{B76AB351-4766-4316-9625-2CD1F478C90E}" destId="{C5AF9B2E-7869-4995-BD31-6E0B670F5A93}" srcOrd="11" destOrd="0" presId="urn:microsoft.com/office/officeart/2008/layout/LinedList"/>
    <dgm:cxn modelId="{C6EABE14-912E-4464-A1D3-8BD593328554}" type="presParOf" srcId="{C5AF9B2E-7869-4995-BD31-6E0B670F5A93}" destId="{CA4616B1-BA22-4B8D-AD0D-CD3F7C8FB5F1}" srcOrd="0" destOrd="0" presId="urn:microsoft.com/office/officeart/2008/layout/LinedList"/>
    <dgm:cxn modelId="{5441E3EE-F976-44BE-88F3-D3D9B401920F}" type="presParOf" srcId="{C5AF9B2E-7869-4995-BD31-6E0B670F5A93}" destId="{3D247E26-80D3-45A3-8B14-A3687FA16B58}" srcOrd="1" destOrd="0" presId="urn:microsoft.com/office/officeart/2008/layout/LinedList"/>
    <dgm:cxn modelId="{FC9F5650-379B-4777-AF7B-4815B2364F57}" type="presParOf" srcId="{B76AB351-4766-4316-9625-2CD1F478C90E}" destId="{9A7593B3-7118-4402-B0BD-C7AF4E3921DD}" srcOrd="12" destOrd="0" presId="urn:microsoft.com/office/officeart/2008/layout/LinedList"/>
    <dgm:cxn modelId="{F42CCEEE-9A70-4056-B4CE-006FD91CB877}" type="presParOf" srcId="{B76AB351-4766-4316-9625-2CD1F478C90E}" destId="{AF316F98-97AD-44D5-A96F-3F1DFAC5D94D}" srcOrd="13" destOrd="0" presId="urn:microsoft.com/office/officeart/2008/layout/LinedList"/>
    <dgm:cxn modelId="{4452390A-BA6A-4F35-9879-88078E38FD81}" type="presParOf" srcId="{AF316F98-97AD-44D5-A96F-3F1DFAC5D94D}" destId="{B0910964-6888-47A9-861E-9ED16BBF9128}" srcOrd="0" destOrd="0" presId="urn:microsoft.com/office/officeart/2008/layout/LinedList"/>
    <dgm:cxn modelId="{3A5C6314-7117-40A6-91AA-22EF7F60139A}" type="presParOf" srcId="{AF316F98-97AD-44D5-A96F-3F1DFAC5D94D}" destId="{F8DFE9EE-15AA-4C68-BB7C-BAFB787307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7AF536-E52F-4D96-889E-5D4FCA1AD98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E0EAD01-D6CE-4C46-B0CE-085DAEDAB70A}">
      <dgm:prSet custT="1"/>
      <dgm:spPr/>
      <dgm:t>
        <a:bodyPr/>
        <a:lstStyle/>
        <a:p>
          <a:r>
            <a:rPr lang="en-GB" sz="1600" dirty="0"/>
            <a:t>climbing’s great because it’s basically a full body work out </a:t>
          </a:r>
          <a:endParaRPr lang="en-US" sz="1600" dirty="0"/>
        </a:p>
      </dgm:t>
    </dgm:pt>
    <dgm:pt modelId="{AA57880D-EAF0-42A1-BE28-11F313A1DE4D}" type="parTrans" cxnId="{E4EF4EAA-B290-4895-85B9-C75716F46CF7}">
      <dgm:prSet/>
      <dgm:spPr/>
      <dgm:t>
        <a:bodyPr/>
        <a:lstStyle/>
        <a:p>
          <a:endParaRPr lang="en-US"/>
        </a:p>
      </dgm:t>
    </dgm:pt>
    <dgm:pt modelId="{FAB8986A-FC8B-453A-965D-AD4257129E3B}" type="sibTrans" cxnId="{E4EF4EAA-B290-4895-85B9-C75716F46CF7}">
      <dgm:prSet/>
      <dgm:spPr/>
      <dgm:t>
        <a:bodyPr/>
        <a:lstStyle/>
        <a:p>
          <a:endParaRPr lang="en-US"/>
        </a:p>
      </dgm:t>
    </dgm:pt>
    <dgm:pt modelId="{756DD5DA-FC60-4650-AF82-02DE043F72B4}">
      <dgm:prSet custT="1"/>
      <dgm:spPr/>
      <dgm:t>
        <a:bodyPr/>
        <a:lstStyle/>
        <a:p>
          <a:r>
            <a:rPr lang="en-GB" sz="1600" dirty="0"/>
            <a:t>it’s done wonders for my mental health</a:t>
          </a:r>
          <a:endParaRPr lang="en-US" sz="1600" dirty="0"/>
        </a:p>
      </dgm:t>
    </dgm:pt>
    <dgm:pt modelId="{2B220B06-D9E0-4BA4-925C-CADFD8076855}" type="parTrans" cxnId="{259E8C68-B7FE-41DA-AFDE-EC08161E7D57}">
      <dgm:prSet/>
      <dgm:spPr/>
      <dgm:t>
        <a:bodyPr/>
        <a:lstStyle/>
        <a:p>
          <a:endParaRPr lang="en-US"/>
        </a:p>
      </dgm:t>
    </dgm:pt>
    <dgm:pt modelId="{3FD3B5F1-E409-4608-BBA1-46956025236F}" type="sibTrans" cxnId="{259E8C68-B7FE-41DA-AFDE-EC08161E7D57}">
      <dgm:prSet/>
      <dgm:spPr/>
      <dgm:t>
        <a:bodyPr/>
        <a:lstStyle/>
        <a:p>
          <a:endParaRPr lang="en-US"/>
        </a:p>
      </dgm:t>
    </dgm:pt>
    <dgm:pt modelId="{B7DCD2C8-E04A-49CD-A25F-2403015FB675}">
      <dgm:prSet custT="1"/>
      <dgm:spPr/>
      <dgm:t>
        <a:bodyPr/>
        <a:lstStyle/>
        <a:p>
          <a:r>
            <a:rPr lang="en-GB" sz="1600" dirty="0"/>
            <a:t>I don’t think I’d be in the shape I’m in if I didn’t take up climbing</a:t>
          </a:r>
          <a:endParaRPr lang="en-US" sz="1600" dirty="0"/>
        </a:p>
      </dgm:t>
    </dgm:pt>
    <dgm:pt modelId="{124268C8-DA8D-41DE-BD86-E5EB4588EFA7}" type="parTrans" cxnId="{39622AF6-6C2B-44CF-94BE-AAA0DC2453F6}">
      <dgm:prSet/>
      <dgm:spPr/>
      <dgm:t>
        <a:bodyPr/>
        <a:lstStyle/>
        <a:p>
          <a:endParaRPr lang="en-US"/>
        </a:p>
      </dgm:t>
    </dgm:pt>
    <dgm:pt modelId="{A71E9BF3-4D4C-4095-AB5A-AD954F27C1CB}" type="sibTrans" cxnId="{39622AF6-6C2B-44CF-94BE-AAA0DC2453F6}">
      <dgm:prSet/>
      <dgm:spPr/>
      <dgm:t>
        <a:bodyPr/>
        <a:lstStyle/>
        <a:p>
          <a:endParaRPr lang="en-US"/>
        </a:p>
      </dgm:t>
    </dgm:pt>
    <dgm:pt modelId="{4946A5F0-636F-4EB5-AE1A-C1DDF108F5E3}" type="pres">
      <dgm:prSet presAssocID="{2F7AF536-E52F-4D96-889E-5D4FCA1AD989}" presName="vert0" presStyleCnt="0">
        <dgm:presLayoutVars>
          <dgm:dir/>
          <dgm:animOne val="branch"/>
          <dgm:animLvl val="lvl"/>
        </dgm:presLayoutVars>
      </dgm:prSet>
      <dgm:spPr/>
    </dgm:pt>
    <dgm:pt modelId="{F65406E8-0679-4F14-A41F-953FD0E3D935}" type="pres">
      <dgm:prSet presAssocID="{4E0EAD01-D6CE-4C46-B0CE-085DAEDAB70A}" presName="thickLine" presStyleLbl="alignNode1" presStyleIdx="0" presStyleCnt="3"/>
      <dgm:spPr/>
    </dgm:pt>
    <dgm:pt modelId="{6DAAF197-EB60-44F7-958B-B909A59F8615}" type="pres">
      <dgm:prSet presAssocID="{4E0EAD01-D6CE-4C46-B0CE-085DAEDAB70A}" presName="horz1" presStyleCnt="0"/>
      <dgm:spPr/>
    </dgm:pt>
    <dgm:pt modelId="{56762800-3685-4400-B56F-CE6D04FAE156}" type="pres">
      <dgm:prSet presAssocID="{4E0EAD01-D6CE-4C46-B0CE-085DAEDAB70A}" presName="tx1" presStyleLbl="revTx" presStyleIdx="0" presStyleCnt="3"/>
      <dgm:spPr/>
    </dgm:pt>
    <dgm:pt modelId="{3D252396-649E-4F52-8409-2B06F5A08C7E}" type="pres">
      <dgm:prSet presAssocID="{4E0EAD01-D6CE-4C46-B0CE-085DAEDAB70A}" presName="vert1" presStyleCnt="0"/>
      <dgm:spPr/>
    </dgm:pt>
    <dgm:pt modelId="{9E720F52-F78A-4686-B32C-D8777A435993}" type="pres">
      <dgm:prSet presAssocID="{756DD5DA-FC60-4650-AF82-02DE043F72B4}" presName="thickLine" presStyleLbl="alignNode1" presStyleIdx="1" presStyleCnt="3"/>
      <dgm:spPr/>
    </dgm:pt>
    <dgm:pt modelId="{09F976E7-6348-4DDB-A49F-A8B8AFA39630}" type="pres">
      <dgm:prSet presAssocID="{756DD5DA-FC60-4650-AF82-02DE043F72B4}" presName="horz1" presStyleCnt="0"/>
      <dgm:spPr/>
    </dgm:pt>
    <dgm:pt modelId="{54D8AFFC-2A74-44BB-812B-EAF60CE9078D}" type="pres">
      <dgm:prSet presAssocID="{756DD5DA-FC60-4650-AF82-02DE043F72B4}" presName="tx1" presStyleLbl="revTx" presStyleIdx="1" presStyleCnt="3"/>
      <dgm:spPr/>
    </dgm:pt>
    <dgm:pt modelId="{338C5868-1BCF-4CF9-A30F-AF1DA43506C5}" type="pres">
      <dgm:prSet presAssocID="{756DD5DA-FC60-4650-AF82-02DE043F72B4}" presName="vert1" presStyleCnt="0"/>
      <dgm:spPr/>
    </dgm:pt>
    <dgm:pt modelId="{EE66E07D-FD92-435A-AD1F-FF44911A46CC}" type="pres">
      <dgm:prSet presAssocID="{B7DCD2C8-E04A-49CD-A25F-2403015FB675}" presName="thickLine" presStyleLbl="alignNode1" presStyleIdx="2" presStyleCnt="3"/>
      <dgm:spPr/>
    </dgm:pt>
    <dgm:pt modelId="{09E55F44-CCBE-4698-B6F3-9C96D43AA70A}" type="pres">
      <dgm:prSet presAssocID="{B7DCD2C8-E04A-49CD-A25F-2403015FB675}" presName="horz1" presStyleCnt="0"/>
      <dgm:spPr/>
    </dgm:pt>
    <dgm:pt modelId="{EDD9F25C-FE17-4E9A-8B95-D94EADDB8C16}" type="pres">
      <dgm:prSet presAssocID="{B7DCD2C8-E04A-49CD-A25F-2403015FB675}" presName="tx1" presStyleLbl="revTx" presStyleIdx="2" presStyleCnt="3"/>
      <dgm:spPr/>
    </dgm:pt>
    <dgm:pt modelId="{1CC2AC85-A268-4810-AA2A-4A3E9CAD016C}" type="pres">
      <dgm:prSet presAssocID="{B7DCD2C8-E04A-49CD-A25F-2403015FB675}" presName="vert1" presStyleCnt="0"/>
      <dgm:spPr/>
    </dgm:pt>
  </dgm:ptLst>
  <dgm:cxnLst>
    <dgm:cxn modelId="{AFEA7E11-C7F0-49FD-8525-9D3606F7CC2C}" type="presOf" srcId="{B7DCD2C8-E04A-49CD-A25F-2403015FB675}" destId="{EDD9F25C-FE17-4E9A-8B95-D94EADDB8C16}" srcOrd="0" destOrd="0" presId="urn:microsoft.com/office/officeart/2008/layout/LinedList"/>
    <dgm:cxn modelId="{6C3FF641-2840-42B8-90FD-DB50397E466B}" type="presOf" srcId="{756DD5DA-FC60-4650-AF82-02DE043F72B4}" destId="{54D8AFFC-2A74-44BB-812B-EAF60CE9078D}" srcOrd="0" destOrd="0" presId="urn:microsoft.com/office/officeart/2008/layout/LinedList"/>
    <dgm:cxn modelId="{259E8C68-B7FE-41DA-AFDE-EC08161E7D57}" srcId="{2F7AF536-E52F-4D96-889E-5D4FCA1AD989}" destId="{756DD5DA-FC60-4650-AF82-02DE043F72B4}" srcOrd="1" destOrd="0" parTransId="{2B220B06-D9E0-4BA4-925C-CADFD8076855}" sibTransId="{3FD3B5F1-E409-4608-BBA1-46956025236F}"/>
    <dgm:cxn modelId="{B39D7778-E4B6-4805-8F1B-574400CE84A6}" type="presOf" srcId="{2F7AF536-E52F-4D96-889E-5D4FCA1AD989}" destId="{4946A5F0-636F-4EB5-AE1A-C1DDF108F5E3}" srcOrd="0" destOrd="0" presId="urn:microsoft.com/office/officeart/2008/layout/LinedList"/>
    <dgm:cxn modelId="{BC897B7B-3060-4AC4-AD28-44E4CA9334D9}" type="presOf" srcId="{4E0EAD01-D6CE-4C46-B0CE-085DAEDAB70A}" destId="{56762800-3685-4400-B56F-CE6D04FAE156}" srcOrd="0" destOrd="0" presId="urn:microsoft.com/office/officeart/2008/layout/LinedList"/>
    <dgm:cxn modelId="{E4EF4EAA-B290-4895-85B9-C75716F46CF7}" srcId="{2F7AF536-E52F-4D96-889E-5D4FCA1AD989}" destId="{4E0EAD01-D6CE-4C46-B0CE-085DAEDAB70A}" srcOrd="0" destOrd="0" parTransId="{AA57880D-EAF0-42A1-BE28-11F313A1DE4D}" sibTransId="{FAB8986A-FC8B-453A-965D-AD4257129E3B}"/>
    <dgm:cxn modelId="{39622AF6-6C2B-44CF-94BE-AAA0DC2453F6}" srcId="{2F7AF536-E52F-4D96-889E-5D4FCA1AD989}" destId="{B7DCD2C8-E04A-49CD-A25F-2403015FB675}" srcOrd="2" destOrd="0" parTransId="{124268C8-DA8D-41DE-BD86-E5EB4588EFA7}" sibTransId="{A71E9BF3-4D4C-4095-AB5A-AD954F27C1CB}"/>
    <dgm:cxn modelId="{040FACB0-279B-4F77-8C7C-8AC3CE2C7064}" type="presParOf" srcId="{4946A5F0-636F-4EB5-AE1A-C1DDF108F5E3}" destId="{F65406E8-0679-4F14-A41F-953FD0E3D935}" srcOrd="0" destOrd="0" presId="urn:microsoft.com/office/officeart/2008/layout/LinedList"/>
    <dgm:cxn modelId="{8FEB532E-AA4D-424F-92CB-2C61FFA213A2}" type="presParOf" srcId="{4946A5F0-636F-4EB5-AE1A-C1DDF108F5E3}" destId="{6DAAF197-EB60-44F7-958B-B909A59F8615}" srcOrd="1" destOrd="0" presId="urn:microsoft.com/office/officeart/2008/layout/LinedList"/>
    <dgm:cxn modelId="{AF0CC05D-BD10-4288-9C46-9DB29CDD3A2E}" type="presParOf" srcId="{6DAAF197-EB60-44F7-958B-B909A59F8615}" destId="{56762800-3685-4400-B56F-CE6D04FAE156}" srcOrd="0" destOrd="0" presId="urn:microsoft.com/office/officeart/2008/layout/LinedList"/>
    <dgm:cxn modelId="{AF5253F1-32D8-4E6E-B519-26466EAD7A28}" type="presParOf" srcId="{6DAAF197-EB60-44F7-958B-B909A59F8615}" destId="{3D252396-649E-4F52-8409-2B06F5A08C7E}" srcOrd="1" destOrd="0" presId="urn:microsoft.com/office/officeart/2008/layout/LinedList"/>
    <dgm:cxn modelId="{732F181F-D31E-4F7F-94EB-E2C4A9E70CF8}" type="presParOf" srcId="{4946A5F0-636F-4EB5-AE1A-C1DDF108F5E3}" destId="{9E720F52-F78A-4686-B32C-D8777A435993}" srcOrd="2" destOrd="0" presId="urn:microsoft.com/office/officeart/2008/layout/LinedList"/>
    <dgm:cxn modelId="{140A4998-B754-4C55-BD3D-D892D84D94AC}" type="presParOf" srcId="{4946A5F0-636F-4EB5-AE1A-C1DDF108F5E3}" destId="{09F976E7-6348-4DDB-A49F-A8B8AFA39630}" srcOrd="3" destOrd="0" presId="urn:microsoft.com/office/officeart/2008/layout/LinedList"/>
    <dgm:cxn modelId="{F515577F-A130-4F38-9D3C-6B7579C9D50F}" type="presParOf" srcId="{09F976E7-6348-4DDB-A49F-A8B8AFA39630}" destId="{54D8AFFC-2A74-44BB-812B-EAF60CE9078D}" srcOrd="0" destOrd="0" presId="urn:microsoft.com/office/officeart/2008/layout/LinedList"/>
    <dgm:cxn modelId="{CD24B4FD-D122-4902-B61B-3E144B516E6A}" type="presParOf" srcId="{09F976E7-6348-4DDB-A49F-A8B8AFA39630}" destId="{338C5868-1BCF-4CF9-A30F-AF1DA43506C5}" srcOrd="1" destOrd="0" presId="urn:microsoft.com/office/officeart/2008/layout/LinedList"/>
    <dgm:cxn modelId="{9C3A80D2-1501-4A85-9041-AF874E0ED6C6}" type="presParOf" srcId="{4946A5F0-636F-4EB5-AE1A-C1DDF108F5E3}" destId="{EE66E07D-FD92-435A-AD1F-FF44911A46CC}" srcOrd="4" destOrd="0" presId="urn:microsoft.com/office/officeart/2008/layout/LinedList"/>
    <dgm:cxn modelId="{BA24C553-5716-4E0C-9659-204DE50C5F0F}" type="presParOf" srcId="{4946A5F0-636F-4EB5-AE1A-C1DDF108F5E3}" destId="{09E55F44-CCBE-4698-B6F3-9C96D43AA70A}" srcOrd="5" destOrd="0" presId="urn:microsoft.com/office/officeart/2008/layout/LinedList"/>
    <dgm:cxn modelId="{07060C87-AA40-43B5-AF21-577BF7E7BB2F}" type="presParOf" srcId="{09E55F44-CCBE-4698-B6F3-9C96D43AA70A}" destId="{EDD9F25C-FE17-4E9A-8B95-D94EADDB8C16}" srcOrd="0" destOrd="0" presId="urn:microsoft.com/office/officeart/2008/layout/LinedList"/>
    <dgm:cxn modelId="{59E4B387-7985-4808-8D1F-08238D7B35D0}" type="presParOf" srcId="{09E55F44-CCBE-4698-B6F3-9C96D43AA70A}" destId="{1CC2AC85-A268-4810-AA2A-4A3E9CAD01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E08DAA-6CBF-4190-A9E4-7CB488C2BBD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2F4BC91-A448-400A-8E18-11D77D5A30B0}">
      <dgm:prSet custT="1"/>
      <dgm:spPr/>
      <dgm:t>
        <a:bodyPr/>
        <a:lstStyle/>
        <a:p>
          <a:r>
            <a:rPr lang="en-GB" sz="1600" dirty="0"/>
            <a:t>the other sports they have (at school) you do were mostly competitive, and I don’t like competing against people because unless you win you don’t really get a hit of dopamine, do you? You just kind of feel like, oh I lost.</a:t>
          </a:r>
          <a:endParaRPr lang="en-US" sz="1600" dirty="0"/>
        </a:p>
      </dgm:t>
    </dgm:pt>
    <dgm:pt modelId="{FD21E7EF-6CBB-4D79-9962-2B99AB7653D4}" type="parTrans" cxnId="{685904CC-E436-448A-BC86-DFB54A97F971}">
      <dgm:prSet/>
      <dgm:spPr/>
      <dgm:t>
        <a:bodyPr/>
        <a:lstStyle/>
        <a:p>
          <a:endParaRPr lang="en-US"/>
        </a:p>
      </dgm:t>
    </dgm:pt>
    <dgm:pt modelId="{D08DB448-C1AE-4CC3-B235-CB3F635FA163}" type="sibTrans" cxnId="{685904CC-E436-448A-BC86-DFB54A97F971}">
      <dgm:prSet/>
      <dgm:spPr/>
      <dgm:t>
        <a:bodyPr/>
        <a:lstStyle/>
        <a:p>
          <a:endParaRPr lang="en-US"/>
        </a:p>
      </dgm:t>
    </dgm:pt>
    <dgm:pt modelId="{9BFCD45B-DE92-4C7E-98CA-CA55157B0B90}">
      <dgm:prSet custT="1"/>
      <dgm:spPr/>
      <dgm:t>
        <a:bodyPr/>
        <a:lstStyle/>
        <a:p>
          <a:r>
            <a:rPr lang="en-GB" sz="1600" dirty="0"/>
            <a:t>I like climbing in that I don’t have to compete with anyone I just kind of compete with myself and I’m setting my own personal challenge </a:t>
          </a:r>
          <a:endParaRPr lang="en-US" sz="1600" dirty="0"/>
        </a:p>
      </dgm:t>
    </dgm:pt>
    <dgm:pt modelId="{BD0CBF4C-8CCE-40AC-B5F0-CEFC0FBC0A37}" type="parTrans" cxnId="{64D18887-9F0A-49CC-B2CA-F772E48FB3C5}">
      <dgm:prSet/>
      <dgm:spPr/>
      <dgm:t>
        <a:bodyPr/>
        <a:lstStyle/>
        <a:p>
          <a:endParaRPr lang="en-US"/>
        </a:p>
      </dgm:t>
    </dgm:pt>
    <dgm:pt modelId="{5D1DC0A2-4C7D-4FEF-8C26-FE35FAF71ED4}" type="sibTrans" cxnId="{64D18887-9F0A-49CC-B2CA-F772E48FB3C5}">
      <dgm:prSet/>
      <dgm:spPr/>
      <dgm:t>
        <a:bodyPr/>
        <a:lstStyle/>
        <a:p>
          <a:endParaRPr lang="en-US"/>
        </a:p>
      </dgm:t>
    </dgm:pt>
    <dgm:pt modelId="{EA6E65FC-723E-4F51-8140-242BC3FC3A8A}">
      <dgm:prSet custT="1"/>
      <dgm:spPr/>
      <dgm:t>
        <a:bodyPr/>
        <a:lstStyle/>
        <a:p>
          <a:r>
            <a:rPr lang="en-GB" sz="1600" dirty="0"/>
            <a:t>it’s not a competitive environment </a:t>
          </a:r>
          <a:endParaRPr lang="en-US" sz="1600" dirty="0"/>
        </a:p>
      </dgm:t>
    </dgm:pt>
    <dgm:pt modelId="{197CE46A-AB10-464C-BDB2-BD6951E6B985}" type="parTrans" cxnId="{DC47C090-6EFF-4A96-B34D-88F23670CEB8}">
      <dgm:prSet/>
      <dgm:spPr/>
      <dgm:t>
        <a:bodyPr/>
        <a:lstStyle/>
        <a:p>
          <a:endParaRPr lang="en-US"/>
        </a:p>
      </dgm:t>
    </dgm:pt>
    <dgm:pt modelId="{94803F6A-55B1-4B24-8E9F-3BC789FEBA0B}" type="sibTrans" cxnId="{DC47C090-6EFF-4A96-B34D-88F23670CEB8}">
      <dgm:prSet/>
      <dgm:spPr/>
      <dgm:t>
        <a:bodyPr/>
        <a:lstStyle/>
        <a:p>
          <a:endParaRPr lang="en-US"/>
        </a:p>
      </dgm:t>
    </dgm:pt>
    <dgm:pt modelId="{C44DFFE2-894B-4B7F-870C-B46DF7A01BE0}">
      <dgm:prSet custT="1"/>
      <dgm:spPr/>
      <dgm:t>
        <a:bodyPr/>
        <a:lstStyle/>
        <a:p>
          <a:r>
            <a:rPr lang="en-GB" sz="1600" dirty="0"/>
            <a:t>if you want to push the boundaries, you’re pushing own boundaries</a:t>
          </a:r>
          <a:endParaRPr lang="en-US" sz="1600" dirty="0"/>
        </a:p>
      </dgm:t>
    </dgm:pt>
    <dgm:pt modelId="{C147993A-100B-4378-9809-D79CC359212F}" type="parTrans" cxnId="{D86AADC1-58E9-450D-B928-996FCAAA6190}">
      <dgm:prSet/>
      <dgm:spPr/>
      <dgm:t>
        <a:bodyPr/>
        <a:lstStyle/>
        <a:p>
          <a:endParaRPr lang="en-US"/>
        </a:p>
      </dgm:t>
    </dgm:pt>
    <dgm:pt modelId="{944F403F-B192-4FEF-ADCC-306C3F9D536D}" type="sibTrans" cxnId="{D86AADC1-58E9-450D-B928-996FCAAA6190}">
      <dgm:prSet/>
      <dgm:spPr/>
      <dgm:t>
        <a:bodyPr/>
        <a:lstStyle/>
        <a:p>
          <a:endParaRPr lang="en-US"/>
        </a:p>
      </dgm:t>
    </dgm:pt>
    <dgm:pt modelId="{8899C67C-88D1-4192-8C19-E499405E11E8}">
      <dgm:prSet custT="1"/>
      <dgm:spPr/>
      <dgm:t>
        <a:bodyPr/>
        <a:lstStyle/>
        <a:p>
          <a:r>
            <a:rPr lang="en-GB" sz="1600" dirty="0"/>
            <a:t>there are some people that annoyingly try and turn things into a competition when I don’t want it to be a competition…which you know of late has been affecting my enjoyment of climbing</a:t>
          </a:r>
          <a:endParaRPr lang="en-US" sz="1600" dirty="0"/>
        </a:p>
      </dgm:t>
    </dgm:pt>
    <dgm:pt modelId="{317D9DC1-BCC5-4C68-B2E2-3EC69F9B893B}" type="parTrans" cxnId="{9863D5B2-3EB7-48AE-9E5F-215C91E833B8}">
      <dgm:prSet/>
      <dgm:spPr/>
      <dgm:t>
        <a:bodyPr/>
        <a:lstStyle/>
        <a:p>
          <a:endParaRPr lang="en-US"/>
        </a:p>
      </dgm:t>
    </dgm:pt>
    <dgm:pt modelId="{93601F79-2A2A-4AB3-80A7-8525C841F026}" type="sibTrans" cxnId="{9863D5B2-3EB7-48AE-9E5F-215C91E833B8}">
      <dgm:prSet/>
      <dgm:spPr/>
      <dgm:t>
        <a:bodyPr/>
        <a:lstStyle/>
        <a:p>
          <a:endParaRPr lang="en-US"/>
        </a:p>
      </dgm:t>
    </dgm:pt>
    <dgm:pt modelId="{AE1D53AA-5A51-4971-B0CE-A797C6709FCA}">
      <dgm:prSet custT="1"/>
      <dgm:spPr/>
      <dgm:t>
        <a:bodyPr/>
        <a:lstStyle/>
        <a:p>
          <a:r>
            <a:rPr lang="en-GB" sz="1600" dirty="0"/>
            <a:t>I’ve had to very consciously not engage in turning it into a competition</a:t>
          </a:r>
          <a:r>
            <a:rPr lang="en-GB" sz="1500" dirty="0"/>
            <a:t>. </a:t>
          </a:r>
          <a:endParaRPr lang="en-US" sz="1500" dirty="0"/>
        </a:p>
      </dgm:t>
    </dgm:pt>
    <dgm:pt modelId="{043EF073-5919-4BFA-9FA8-F5B2C2BECDC5}" type="parTrans" cxnId="{298B91DE-EA91-40CC-A41D-AE138B97EACC}">
      <dgm:prSet/>
      <dgm:spPr/>
      <dgm:t>
        <a:bodyPr/>
        <a:lstStyle/>
        <a:p>
          <a:endParaRPr lang="en-US"/>
        </a:p>
      </dgm:t>
    </dgm:pt>
    <dgm:pt modelId="{9076FB20-38B5-459E-9023-983F33DBB911}" type="sibTrans" cxnId="{298B91DE-EA91-40CC-A41D-AE138B97EACC}">
      <dgm:prSet/>
      <dgm:spPr/>
      <dgm:t>
        <a:bodyPr/>
        <a:lstStyle/>
        <a:p>
          <a:endParaRPr lang="en-US"/>
        </a:p>
      </dgm:t>
    </dgm:pt>
    <dgm:pt modelId="{DFC1AE2C-6029-4BDA-9BA3-928B89006953}">
      <dgm:prSet custT="1"/>
      <dgm:spPr/>
      <dgm:t>
        <a:bodyPr/>
        <a:lstStyle/>
        <a:p>
          <a:r>
            <a:rPr lang="en-GB" sz="1600" dirty="0"/>
            <a:t>I like, for the most part the competitive side is very optional, you don’t have to compete, and I really like that because I don’t want to compete.</a:t>
          </a:r>
          <a:endParaRPr lang="en-US" sz="1600" dirty="0"/>
        </a:p>
      </dgm:t>
    </dgm:pt>
    <dgm:pt modelId="{4DFC4FC8-4A14-4D66-92EB-5CC454D29714}" type="parTrans" cxnId="{DE811B1F-152A-446E-AC6C-244547D1580A}">
      <dgm:prSet/>
      <dgm:spPr/>
      <dgm:t>
        <a:bodyPr/>
        <a:lstStyle/>
        <a:p>
          <a:endParaRPr lang="en-US"/>
        </a:p>
      </dgm:t>
    </dgm:pt>
    <dgm:pt modelId="{38807FC0-5B9D-451D-BB98-DC25D89B7BF2}" type="sibTrans" cxnId="{DE811B1F-152A-446E-AC6C-244547D1580A}">
      <dgm:prSet/>
      <dgm:spPr/>
      <dgm:t>
        <a:bodyPr/>
        <a:lstStyle/>
        <a:p>
          <a:endParaRPr lang="en-US"/>
        </a:p>
      </dgm:t>
    </dgm:pt>
    <dgm:pt modelId="{4FC08172-ABE2-4593-B6B9-B53BBADDADC5}" type="pres">
      <dgm:prSet presAssocID="{5FE08DAA-6CBF-4190-A9E4-7CB488C2BBDB}" presName="vert0" presStyleCnt="0">
        <dgm:presLayoutVars>
          <dgm:dir/>
          <dgm:animOne val="branch"/>
          <dgm:animLvl val="lvl"/>
        </dgm:presLayoutVars>
      </dgm:prSet>
      <dgm:spPr/>
    </dgm:pt>
    <dgm:pt modelId="{08D40241-00C9-4476-85D7-C4770887ECBD}" type="pres">
      <dgm:prSet presAssocID="{D2F4BC91-A448-400A-8E18-11D77D5A30B0}" presName="thickLine" presStyleLbl="alignNode1" presStyleIdx="0" presStyleCnt="7"/>
      <dgm:spPr/>
    </dgm:pt>
    <dgm:pt modelId="{9701AFB4-51F0-437E-B6D9-81E706B3BCC2}" type="pres">
      <dgm:prSet presAssocID="{D2F4BC91-A448-400A-8E18-11D77D5A30B0}" presName="horz1" presStyleCnt="0"/>
      <dgm:spPr/>
    </dgm:pt>
    <dgm:pt modelId="{3BD8FB3F-18C5-409E-8F9D-9C24D13DAC11}" type="pres">
      <dgm:prSet presAssocID="{D2F4BC91-A448-400A-8E18-11D77D5A30B0}" presName="tx1" presStyleLbl="revTx" presStyleIdx="0" presStyleCnt="7" custScaleX="100196" custScaleY="142132"/>
      <dgm:spPr/>
    </dgm:pt>
    <dgm:pt modelId="{A28F0EA2-9E05-4206-9B1C-B5CF2467A78C}" type="pres">
      <dgm:prSet presAssocID="{D2F4BC91-A448-400A-8E18-11D77D5A30B0}" presName="vert1" presStyleCnt="0"/>
      <dgm:spPr/>
    </dgm:pt>
    <dgm:pt modelId="{0B902D0C-8D4B-42E2-B60B-81140FC5F83E}" type="pres">
      <dgm:prSet presAssocID="{9BFCD45B-DE92-4C7E-98CA-CA55157B0B90}" presName="thickLine" presStyleLbl="alignNode1" presStyleIdx="1" presStyleCnt="7"/>
      <dgm:spPr/>
    </dgm:pt>
    <dgm:pt modelId="{6F2D3F4D-42F0-4B31-B557-4A9C1C4259FA}" type="pres">
      <dgm:prSet presAssocID="{9BFCD45B-DE92-4C7E-98CA-CA55157B0B90}" presName="horz1" presStyleCnt="0"/>
      <dgm:spPr/>
    </dgm:pt>
    <dgm:pt modelId="{0760A2ED-AE11-426E-B010-1D114B80AF35}" type="pres">
      <dgm:prSet presAssocID="{9BFCD45B-DE92-4C7E-98CA-CA55157B0B90}" presName="tx1" presStyleLbl="revTx" presStyleIdx="1" presStyleCnt="7"/>
      <dgm:spPr/>
    </dgm:pt>
    <dgm:pt modelId="{1C4837D1-851D-4987-B16D-D7A0C15A92B0}" type="pres">
      <dgm:prSet presAssocID="{9BFCD45B-DE92-4C7E-98CA-CA55157B0B90}" presName="vert1" presStyleCnt="0"/>
      <dgm:spPr/>
    </dgm:pt>
    <dgm:pt modelId="{4F1CF58E-F2B8-4985-AC88-EA7E56CC29FB}" type="pres">
      <dgm:prSet presAssocID="{EA6E65FC-723E-4F51-8140-242BC3FC3A8A}" presName="thickLine" presStyleLbl="alignNode1" presStyleIdx="2" presStyleCnt="7"/>
      <dgm:spPr/>
    </dgm:pt>
    <dgm:pt modelId="{149A74DE-D4D7-4C38-B59D-AE997CF118EA}" type="pres">
      <dgm:prSet presAssocID="{EA6E65FC-723E-4F51-8140-242BC3FC3A8A}" presName="horz1" presStyleCnt="0"/>
      <dgm:spPr/>
    </dgm:pt>
    <dgm:pt modelId="{9EA2822F-7A4D-429F-AAB8-855CDB31C58A}" type="pres">
      <dgm:prSet presAssocID="{EA6E65FC-723E-4F51-8140-242BC3FC3A8A}" presName="tx1" presStyleLbl="revTx" presStyleIdx="2" presStyleCnt="7"/>
      <dgm:spPr/>
    </dgm:pt>
    <dgm:pt modelId="{71E3E53C-45E1-4C7D-9C0B-A9007B4F6A5E}" type="pres">
      <dgm:prSet presAssocID="{EA6E65FC-723E-4F51-8140-242BC3FC3A8A}" presName="vert1" presStyleCnt="0"/>
      <dgm:spPr/>
    </dgm:pt>
    <dgm:pt modelId="{4E4FB20C-3B37-4988-AACD-2E5D04A54B52}" type="pres">
      <dgm:prSet presAssocID="{C44DFFE2-894B-4B7F-870C-B46DF7A01BE0}" presName="thickLine" presStyleLbl="alignNode1" presStyleIdx="3" presStyleCnt="7"/>
      <dgm:spPr/>
    </dgm:pt>
    <dgm:pt modelId="{DCD2E8BC-831E-48F3-8396-16FD39D3A551}" type="pres">
      <dgm:prSet presAssocID="{C44DFFE2-894B-4B7F-870C-B46DF7A01BE0}" presName="horz1" presStyleCnt="0"/>
      <dgm:spPr/>
    </dgm:pt>
    <dgm:pt modelId="{0220D336-DEFE-4FB0-BA9C-BF28CCEE12CF}" type="pres">
      <dgm:prSet presAssocID="{C44DFFE2-894B-4B7F-870C-B46DF7A01BE0}" presName="tx1" presStyleLbl="revTx" presStyleIdx="3" presStyleCnt="7"/>
      <dgm:spPr/>
    </dgm:pt>
    <dgm:pt modelId="{D4C9DBDE-CA85-4FC0-BD36-9E615F7152EF}" type="pres">
      <dgm:prSet presAssocID="{C44DFFE2-894B-4B7F-870C-B46DF7A01BE0}" presName="vert1" presStyleCnt="0"/>
      <dgm:spPr/>
    </dgm:pt>
    <dgm:pt modelId="{E71394D9-B627-4E41-A1B9-90EA9C6FBAA1}" type="pres">
      <dgm:prSet presAssocID="{8899C67C-88D1-4192-8C19-E499405E11E8}" presName="thickLine" presStyleLbl="alignNode1" presStyleIdx="4" presStyleCnt="7"/>
      <dgm:spPr/>
    </dgm:pt>
    <dgm:pt modelId="{B139F055-BF7E-41CC-B5BD-C253BB4BB16F}" type="pres">
      <dgm:prSet presAssocID="{8899C67C-88D1-4192-8C19-E499405E11E8}" presName="horz1" presStyleCnt="0"/>
      <dgm:spPr/>
    </dgm:pt>
    <dgm:pt modelId="{585ABE1C-532E-4653-81A8-35B1B40D9EBE}" type="pres">
      <dgm:prSet presAssocID="{8899C67C-88D1-4192-8C19-E499405E11E8}" presName="tx1" presStyleLbl="revTx" presStyleIdx="4" presStyleCnt="7" custScaleY="136188"/>
      <dgm:spPr/>
    </dgm:pt>
    <dgm:pt modelId="{613CC282-ABA7-4ABC-829D-67326E63D710}" type="pres">
      <dgm:prSet presAssocID="{8899C67C-88D1-4192-8C19-E499405E11E8}" presName="vert1" presStyleCnt="0"/>
      <dgm:spPr/>
    </dgm:pt>
    <dgm:pt modelId="{632442C1-40C5-453B-87F7-ED4BCD912AB9}" type="pres">
      <dgm:prSet presAssocID="{AE1D53AA-5A51-4971-B0CE-A797C6709FCA}" presName="thickLine" presStyleLbl="alignNode1" presStyleIdx="5" presStyleCnt="7"/>
      <dgm:spPr/>
    </dgm:pt>
    <dgm:pt modelId="{0DB484FB-391D-4B4E-BDB1-66810D28914B}" type="pres">
      <dgm:prSet presAssocID="{AE1D53AA-5A51-4971-B0CE-A797C6709FCA}" presName="horz1" presStyleCnt="0"/>
      <dgm:spPr/>
    </dgm:pt>
    <dgm:pt modelId="{40AB0399-0741-4362-8A6B-4AE3295F9A88}" type="pres">
      <dgm:prSet presAssocID="{AE1D53AA-5A51-4971-B0CE-A797C6709FCA}" presName="tx1" presStyleLbl="revTx" presStyleIdx="5" presStyleCnt="7"/>
      <dgm:spPr/>
    </dgm:pt>
    <dgm:pt modelId="{6543E1A1-DE94-4CB8-A4DE-8FB89C98CB92}" type="pres">
      <dgm:prSet presAssocID="{AE1D53AA-5A51-4971-B0CE-A797C6709FCA}" presName="vert1" presStyleCnt="0"/>
      <dgm:spPr/>
    </dgm:pt>
    <dgm:pt modelId="{039D57F0-2561-45F9-A085-0B14BF5A351F}" type="pres">
      <dgm:prSet presAssocID="{DFC1AE2C-6029-4BDA-9BA3-928B89006953}" presName="thickLine" presStyleLbl="alignNode1" presStyleIdx="6" presStyleCnt="7"/>
      <dgm:spPr/>
    </dgm:pt>
    <dgm:pt modelId="{22B7D909-937D-4DFC-BBDB-1F6CC5AEDB8B}" type="pres">
      <dgm:prSet presAssocID="{DFC1AE2C-6029-4BDA-9BA3-928B89006953}" presName="horz1" presStyleCnt="0"/>
      <dgm:spPr/>
    </dgm:pt>
    <dgm:pt modelId="{435ECF5C-F9EE-4365-9028-B39E7FFB698B}" type="pres">
      <dgm:prSet presAssocID="{DFC1AE2C-6029-4BDA-9BA3-928B89006953}" presName="tx1" presStyleLbl="revTx" presStyleIdx="6" presStyleCnt="7"/>
      <dgm:spPr/>
    </dgm:pt>
    <dgm:pt modelId="{51AB1147-A547-43CA-B9CF-CE3E5441873A}" type="pres">
      <dgm:prSet presAssocID="{DFC1AE2C-6029-4BDA-9BA3-928B89006953}" presName="vert1" presStyleCnt="0"/>
      <dgm:spPr/>
    </dgm:pt>
  </dgm:ptLst>
  <dgm:cxnLst>
    <dgm:cxn modelId="{56F18007-397B-4251-A4C9-A78996D86AC5}" type="presOf" srcId="{DFC1AE2C-6029-4BDA-9BA3-928B89006953}" destId="{435ECF5C-F9EE-4365-9028-B39E7FFB698B}" srcOrd="0" destOrd="0" presId="urn:microsoft.com/office/officeart/2008/layout/LinedList"/>
    <dgm:cxn modelId="{3B414D1C-E478-4B63-807B-3A0EAE62176F}" type="presOf" srcId="{EA6E65FC-723E-4F51-8140-242BC3FC3A8A}" destId="{9EA2822F-7A4D-429F-AAB8-855CDB31C58A}" srcOrd="0" destOrd="0" presId="urn:microsoft.com/office/officeart/2008/layout/LinedList"/>
    <dgm:cxn modelId="{DE811B1F-152A-446E-AC6C-244547D1580A}" srcId="{5FE08DAA-6CBF-4190-A9E4-7CB488C2BBDB}" destId="{DFC1AE2C-6029-4BDA-9BA3-928B89006953}" srcOrd="6" destOrd="0" parTransId="{4DFC4FC8-4A14-4D66-92EB-5CC454D29714}" sibTransId="{38807FC0-5B9D-451D-BB98-DC25D89B7BF2}"/>
    <dgm:cxn modelId="{9EFFBC2E-754C-4391-8F12-6E34126AB502}" type="presOf" srcId="{C44DFFE2-894B-4B7F-870C-B46DF7A01BE0}" destId="{0220D336-DEFE-4FB0-BA9C-BF28CCEE12CF}" srcOrd="0" destOrd="0" presId="urn:microsoft.com/office/officeart/2008/layout/LinedList"/>
    <dgm:cxn modelId="{D4D60F69-FD9C-48BB-8024-E820E26CB910}" type="presOf" srcId="{8899C67C-88D1-4192-8C19-E499405E11E8}" destId="{585ABE1C-532E-4653-81A8-35B1B40D9EBE}" srcOrd="0" destOrd="0" presId="urn:microsoft.com/office/officeart/2008/layout/LinedList"/>
    <dgm:cxn modelId="{47BBF072-067B-4FD2-A615-1CB875D151C2}" type="presOf" srcId="{9BFCD45B-DE92-4C7E-98CA-CA55157B0B90}" destId="{0760A2ED-AE11-426E-B010-1D114B80AF35}" srcOrd="0" destOrd="0" presId="urn:microsoft.com/office/officeart/2008/layout/LinedList"/>
    <dgm:cxn modelId="{64D18887-9F0A-49CC-B2CA-F772E48FB3C5}" srcId="{5FE08DAA-6CBF-4190-A9E4-7CB488C2BBDB}" destId="{9BFCD45B-DE92-4C7E-98CA-CA55157B0B90}" srcOrd="1" destOrd="0" parTransId="{BD0CBF4C-8CCE-40AC-B5F0-CEFC0FBC0A37}" sibTransId="{5D1DC0A2-4C7D-4FEF-8C26-FE35FAF71ED4}"/>
    <dgm:cxn modelId="{DC47C090-6EFF-4A96-B34D-88F23670CEB8}" srcId="{5FE08DAA-6CBF-4190-A9E4-7CB488C2BBDB}" destId="{EA6E65FC-723E-4F51-8140-242BC3FC3A8A}" srcOrd="2" destOrd="0" parTransId="{197CE46A-AB10-464C-BDB2-BD6951E6B985}" sibTransId="{94803F6A-55B1-4B24-8E9F-3BC789FEBA0B}"/>
    <dgm:cxn modelId="{7BDB8EAA-8C32-4F9F-9456-6EC8EBAB7272}" type="presOf" srcId="{5FE08DAA-6CBF-4190-A9E4-7CB488C2BBDB}" destId="{4FC08172-ABE2-4593-B6B9-B53BBADDADC5}" srcOrd="0" destOrd="0" presId="urn:microsoft.com/office/officeart/2008/layout/LinedList"/>
    <dgm:cxn modelId="{F7E7E6AB-A44A-4C83-B0FB-B9D8CFFC28A1}" type="presOf" srcId="{D2F4BC91-A448-400A-8E18-11D77D5A30B0}" destId="{3BD8FB3F-18C5-409E-8F9D-9C24D13DAC11}" srcOrd="0" destOrd="0" presId="urn:microsoft.com/office/officeart/2008/layout/LinedList"/>
    <dgm:cxn modelId="{9863D5B2-3EB7-48AE-9E5F-215C91E833B8}" srcId="{5FE08DAA-6CBF-4190-A9E4-7CB488C2BBDB}" destId="{8899C67C-88D1-4192-8C19-E499405E11E8}" srcOrd="4" destOrd="0" parTransId="{317D9DC1-BCC5-4C68-B2E2-3EC69F9B893B}" sibTransId="{93601F79-2A2A-4AB3-80A7-8525C841F026}"/>
    <dgm:cxn modelId="{DB2B5DB4-9B0B-42B2-ADC1-A7E7F901FD8D}" type="presOf" srcId="{AE1D53AA-5A51-4971-B0CE-A797C6709FCA}" destId="{40AB0399-0741-4362-8A6B-4AE3295F9A88}" srcOrd="0" destOrd="0" presId="urn:microsoft.com/office/officeart/2008/layout/LinedList"/>
    <dgm:cxn modelId="{D86AADC1-58E9-450D-B928-996FCAAA6190}" srcId="{5FE08DAA-6CBF-4190-A9E4-7CB488C2BBDB}" destId="{C44DFFE2-894B-4B7F-870C-B46DF7A01BE0}" srcOrd="3" destOrd="0" parTransId="{C147993A-100B-4378-9809-D79CC359212F}" sibTransId="{944F403F-B192-4FEF-ADCC-306C3F9D536D}"/>
    <dgm:cxn modelId="{685904CC-E436-448A-BC86-DFB54A97F971}" srcId="{5FE08DAA-6CBF-4190-A9E4-7CB488C2BBDB}" destId="{D2F4BC91-A448-400A-8E18-11D77D5A30B0}" srcOrd="0" destOrd="0" parTransId="{FD21E7EF-6CBB-4D79-9962-2B99AB7653D4}" sibTransId="{D08DB448-C1AE-4CC3-B235-CB3F635FA163}"/>
    <dgm:cxn modelId="{298B91DE-EA91-40CC-A41D-AE138B97EACC}" srcId="{5FE08DAA-6CBF-4190-A9E4-7CB488C2BBDB}" destId="{AE1D53AA-5A51-4971-B0CE-A797C6709FCA}" srcOrd="5" destOrd="0" parTransId="{043EF073-5919-4BFA-9FA8-F5B2C2BECDC5}" sibTransId="{9076FB20-38B5-459E-9023-983F33DBB911}"/>
    <dgm:cxn modelId="{144FFA02-102A-4F4F-9996-116D9F36BE67}" type="presParOf" srcId="{4FC08172-ABE2-4593-B6B9-B53BBADDADC5}" destId="{08D40241-00C9-4476-85D7-C4770887ECBD}" srcOrd="0" destOrd="0" presId="urn:microsoft.com/office/officeart/2008/layout/LinedList"/>
    <dgm:cxn modelId="{688B5E9E-E727-4E4B-91DC-984986E3133A}" type="presParOf" srcId="{4FC08172-ABE2-4593-B6B9-B53BBADDADC5}" destId="{9701AFB4-51F0-437E-B6D9-81E706B3BCC2}" srcOrd="1" destOrd="0" presId="urn:microsoft.com/office/officeart/2008/layout/LinedList"/>
    <dgm:cxn modelId="{9E3A8886-9FF9-4504-95E6-8747816FA444}" type="presParOf" srcId="{9701AFB4-51F0-437E-B6D9-81E706B3BCC2}" destId="{3BD8FB3F-18C5-409E-8F9D-9C24D13DAC11}" srcOrd="0" destOrd="0" presId="urn:microsoft.com/office/officeart/2008/layout/LinedList"/>
    <dgm:cxn modelId="{03B50F4B-91D1-4579-9D61-6B18680E7CAB}" type="presParOf" srcId="{9701AFB4-51F0-437E-B6D9-81E706B3BCC2}" destId="{A28F0EA2-9E05-4206-9B1C-B5CF2467A78C}" srcOrd="1" destOrd="0" presId="urn:microsoft.com/office/officeart/2008/layout/LinedList"/>
    <dgm:cxn modelId="{98E8B54F-3664-4326-9411-B2F1B8175C5C}" type="presParOf" srcId="{4FC08172-ABE2-4593-B6B9-B53BBADDADC5}" destId="{0B902D0C-8D4B-42E2-B60B-81140FC5F83E}" srcOrd="2" destOrd="0" presId="urn:microsoft.com/office/officeart/2008/layout/LinedList"/>
    <dgm:cxn modelId="{53B5A690-E4B3-424E-8147-A5DB26820072}" type="presParOf" srcId="{4FC08172-ABE2-4593-B6B9-B53BBADDADC5}" destId="{6F2D3F4D-42F0-4B31-B557-4A9C1C4259FA}" srcOrd="3" destOrd="0" presId="urn:microsoft.com/office/officeart/2008/layout/LinedList"/>
    <dgm:cxn modelId="{D6F672EC-6102-400C-8567-F2ED8C7610F2}" type="presParOf" srcId="{6F2D3F4D-42F0-4B31-B557-4A9C1C4259FA}" destId="{0760A2ED-AE11-426E-B010-1D114B80AF35}" srcOrd="0" destOrd="0" presId="urn:microsoft.com/office/officeart/2008/layout/LinedList"/>
    <dgm:cxn modelId="{B8E0393E-0872-437F-A8EE-B1C5513C2777}" type="presParOf" srcId="{6F2D3F4D-42F0-4B31-B557-4A9C1C4259FA}" destId="{1C4837D1-851D-4987-B16D-D7A0C15A92B0}" srcOrd="1" destOrd="0" presId="urn:microsoft.com/office/officeart/2008/layout/LinedList"/>
    <dgm:cxn modelId="{17C9C68D-0D92-4A52-B316-E5AB18353FEB}" type="presParOf" srcId="{4FC08172-ABE2-4593-B6B9-B53BBADDADC5}" destId="{4F1CF58E-F2B8-4985-AC88-EA7E56CC29FB}" srcOrd="4" destOrd="0" presId="urn:microsoft.com/office/officeart/2008/layout/LinedList"/>
    <dgm:cxn modelId="{1D26F9E7-4F78-45E7-A981-266AB3AC79D9}" type="presParOf" srcId="{4FC08172-ABE2-4593-B6B9-B53BBADDADC5}" destId="{149A74DE-D4D7-4C38-B59D-AE997CF118EA}" srcOrd="5" destOrd="0" presId="urn:microsoft.com/office/officeart/2008/layout/LinedList"/>
    <dgm:cxn modelId="{11D3DA36-C6CA-4A2D-A4A5-49D2D29D87C6}" type="presParOf" srcId="{149A74DE-D4D7-4C38-B59D-AE997CF118EA}" destId="{9EA2822F-7A4D-429F-AAB8-855CDB31C58A}" srcOrd="0" destOrd="0" presId="urn:microsoft.com/office/officeart/2008/layout/LinedList"/>
    <dgm:cxn modelId="{8ADA8B0F-EAAC-4235-8729-FDE2D63CF646}" type="presParOf" srcId="{149A74DE-D4D7-4C38-B59D-AE997CF118EA}" destId="{71E3E53C-45E1-4C7D-9C0B-A9007B4F6A5E}" srcOrd="1" destOrd="0" presId="urn:microsoft.com/office/officeart/2008/layout/LinedList"/>
    <dgm:cxn modelId="{6BB39216-441B-41D7-8C04-29EFE3F82646}" type="presParOf" srcId="{4FC08172-ABE2-4593-B6B9-B53BBADDADC5}" destId="{4E4FB20C-3B37-4988-AACD-2E5D04A54B52}" srcOrd="6" destOrd="0" presId="urn:microsoft.com/office/officeart/2008/layout/LinedList"/>
    <dgm:cxn modelId="{0DCA23BB-3172-4E68-A359-3EF21505247C}" type="presParOf" srcId="{4FC08172-ABE2-4593-B6B9-B53BBADDADC5}" destId="{DCD2E8BC-831E-48F3-8396-16FD39D3A551}" srcOrd="7" destOrd="0" presId="urn:microsoft.com/office/officeart/2008/layout/LinedList"/>
    <dgm:cxn modelId="{E515E9ED-6AB9-4193-8ED8-4006384203B1}" type="presParOf" srcId="{DCD2E8BC-831E-48F3-8396-16FD39D3A551}" destId="{0220D336-DEFE-4FB0-BA9C-BF28CCEE12CF}" srcOrd="0" destOrd="0" presId="urn:microsoft.com/office/officeart/2008/layout/LinedList"/>
    <dgm:cxn modelId="{3B1769F8-5F7A-47C5-BFA5-5102BFA68359}" type="presParOf" srcId="{DCD2E8BC-831E-48F3-8396-16FD39D3A551}" destId="{D4C9DBDE-CA85-4FC0-BD36-9E615F7152EF}" srcOrd="1" destOrd="0" presId="urn:microsoft.com/office/officeart/2008/layout/LinedList"/>
    <dgm:cxn modelId="{3E2474D6-85AE-4A01-AF9D-EC20CBF291F2}" type="presParOf" srcId="{4FC08172-ABE2-4593-B6B9-B53BBADDADC5}" destId="{E71394D9-B627-4E41-A1B9-90EA9C6FBAA1}" srcOrd="8" destOrd="0" presId="urn:microsoft.com/office/officeart/2008/layout/LinedList"/>
    <dgm:cxn modelId="{77E1E67E-FEF9-444E-AA2F-272D6E51D4EA}" type="presParOf" srcId="{4FC08172-ABE2-4593-B6B9-B53BBADDADC5}" destId="{B139F055-BF7E-41CC-B5BD-C253BB4BB16F}" srcOrd="9" destOrd="0" presId="urn:microsoft.com/office/officeart/2008/layout/LinedList"/>
    <dgm:cxn modelId="{47D5A182-A029-40FA-8CDC-2F398E55FC35}" type="presParOf" srcId="{B139F055-BF7E-41CC-B5BD-C253BB4BB16F}" destId="{585ABE1C-532E-4653-81A8-35B1B40D9EBE}" srcOrd="0" destOrd="0" presId="urn:microsoft.com/office/officeart/2008/layout/LinedList"/>
    <dgm:cxn modelId="{0945943F-D090-4658-877A-AA723E431F1A}" type="presParOf" srcId="{B139F055-BF7E-41CC-B5BD-C253BB4BB16F}" destId="{613CC282-ABA7-4ABC-829D-67326E63D710}" srcOrd="1" destOrd="0" presId="urn:microsoft.com/office/officeart/2008/layout/LinedList"/>
    <dgm:cxn modelId="{AF6A9FF4-AE75-45D8-8EFE-BBE5D2843ACF}" type="presParOf" srcId="{4FC08172-ABE2-4593-B6B9-B53BBADDADC5}" destId="{632442C1-40C5-453B-87F7-ED4BCD912AB9}" srcOrd="10" destOrd="0" presId="urn:microsoft.com/office/officeart/2008/layout/LinedList"/>
    <dgm:cxn modelId="{1B7AD179-1269-4359-9F30-C6371DC27057}" type="presParOf" srcId="{4FC08172-ABE2-4593-B6B9-B53BBADDADC5}" destId="{0DB484FB-391D-4B4E-BDB1-66810D28914B}" srcOrd="11" destOrd="0" presId="urn:microsoft.com/office/officeart/2008/layout/LinedList"/>
    <dgm:cxn modelId="{E96BF195-802A-49B0-B86E-2D9654D12B04}" type="presParOf" srcId="{0DB484FB-391D-4B4E-BDB1-66810D28914B}" destId="{40AB0399-0741-4362-8A6B-4AE3295F9A88}" srcOrd="0" destOrd="0" presId="urn:microsoft.com/office/officeart/2008/layout/LinedList"/>
    <dgm:cxn modelId="{5F55367F-1ED4-4B46-88FC-129AA7AFA5FB}" type="presParOf" srcId="{0DB484FB-391D-4B4E-BDB1-66810D28914B}" destId="{6543E1A1-DE94-4CB8-A4DE-8FB89C98CB92}" srcOrd="1" destOrd="0" presId="urn:microsoft.com/office/officeart/2008/layout/LinedList"/>
    <dgm:cxn modelId="{D1B51293-9E47-4A41-954E-64284DD75D87}" type="presParOf" srcId="{4FC08172-ABE2-4593-B6B9-B53BBADDADC5}" destId="{039D57F0-2561-45F9-A085-0B14BF5A351F}" srcOrd="12" destOrd="0" presId="urn:microsoft.com/office/officeart/2008/layout/LinedList"/>
    <dgm:cxn modelId="{6E46A4D7-C854-4572-9CDB-69E1B692C2B7}" type="presParOf" srcId="{4FC08172-ABE2-4593-B6B9-B53BBADDADC5}" destId="{22B7D909-937D-4DFC-BBDB-1F6CC5AEDB8B}" srcOrd="13" destOrd="0" presId="urn:microsoft.com/office/officeart/2008/layout/LinedList"/>
    <dgm:cxn modelId="{3DEF2538-FD98-49D3-8974-7241753A50A2}" type="presParOf" srcId="{22B7D909-937D-4DFC-BBDB-1F6CC5AEDB8B}" destId="{435ECF5C-F9EE-4365-9028-B39E7FFB698B}" srcOrd="0" destOrd="0" presId="urn:microsoft.com/office/officeart/2008/layout/LinedList"/>
    <dgm:cxn modelId="{426CA254-EFE1-485D-BBEE-A867D2FCCD06}" type="presParOf" srcId="{22B7D909-937D-4DFC-BBDB-1F6CC5AEDB8B}" destId="{51AB1147-A547-43CA-B9CF-CE3E5441873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0265175-E6A9-4DBF-AEF3-8E3C3AD15A08}"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US"/>
        </a:p>
      </dgm:t>
    </dgm:pt>
    <dgm:pt modelId="{1D6C2535-1E89-4FA3-A4A6-25D14EAD52A6}">
      <dgm:prSet custT="1"/>
      <dgm:spPr/>
      <dgm:t>
        <a:bodyPr/>
        <a:lstStyle/>
        <a:p>
          <a:r>
            <a:rPr lang="en-GB" sz="1600" dirty="0"/>
            <a:t>I can see myself continue to develop as a climber and it has like a very you know it’s like one part feel and one part logical</a:t>
          </a:r>
          <a:endParaRPr lang="en-US" sz="1600" dirty="0"/>
        </a:p>
      </dgm:t>
    </dgm:pt>
    <dgm:pt modelId="{2A9B88E5-BECB-443E-9011-71F32896D00E}" type="parTrans" cxnId="{97AD9D57-90D2-49B8-AD41-237FA80988CD}">
      <dgm:prSet/>
      <dgm:spPr/>
      <dgm:t>
        <a:bodyPr/>
        <a:lstStyle/>
        <a:p>
          <a:endParaRPr lang="en-US"/>
        </a:p>
      </dgm:t>
    </dgm:pt>
    <dgm:pt modelId="{9FFF37D9-419B-4C85-AC86-8E7A77199984}" type="sibTrans" cxnId="{97AD9D57-90D2-49B8-AD41-237FA80988CD}">
      <dgm:prSet/>
      <dgm:spPr/>
      <dgm:t>
        <a:bodyPr/>
        <a:lstStyle/>
        <a:p>
          <a:endParaRPr lang="en-US"/>
        </a:p>
      </dgm:t>
    </dgm:pt>
    <dgm:pt modelId="{4F70DE74-56EF-4460-8DA0-948533AB1B79}">
      <dgm:prSet custT="1"/>
      <dgm:spPr/>
      <dgm:t>
        <a:bodyPr/>
        <a:lstStyle/>
        <a:p>
          <a:r>
            <a:rPr lang="en-GB" sz="1600" dirty="0"/>
            <a:t>I really like the kind of understanding the mechanics of what’s going on and then thinking about how I can move to be able to climb harder or better or more efficiently… then also like just developing a feel for doing things in a certain way that has been quite interesting…I begin by consciously employing a technique and I’ve now reached a point where I don’t think I need to do that; I will just do it without thinking about it. </a:t>
          </a:r>
          <a:endParaRPr lang="en-US" sz="1600" dirty="0"/>
        </a:p>
      </dgm:t>
    </dgm:pt>
    <dgm:pt modelId="{79B942DC-A4C9-4E2E-B84F-C1E3E7320C13}" type="parTrans" cxnId="{0F5FEE2C-8CE6-4402-9A86-30D1C5FF5A6C}">
      <dgm:prSet/>
      <dgm:spPr/>
      <dgm:t>
        <a:bodyPr/>
        <a:lstStyle/>
        <a:p>
          <a:endParaRPr lang="en-US"/>
        </a:p>
      </dgm:t>
    </dgm:pt>
    <dgm:pt modelId="{E7599077-D4AC-4DD8-9A4F-84506FA613FE}" type="sibTrans" cxnId="{0F5FEE2C-8CE6-4402-9A86-30D1C5FF5A6C}">
      <dgm:prSet/>
      <dgm:spPr/>
      <dgm:t>
        <a:bodyPr/>
        <a:lstStyle/>
        <a:p>
          <a:endParaRPr lang="en-US"/>
        </a:p>
      </dgm:t>
    </dgm:pt>
    <dgm:pt modelId="{7F4486F7-139D-4EF6-B242-DB827B8F82A2}">
      <dgm:prSet custT="1"/>
      <dgm:spPr/>
      <dgm:t>
        <a:bodyPr/>
        <a:lstStyle/>
        <a:p>
          <a:r>
            <a:rPr lang="en-GB" sz="1600" dirty="0"/>
            <a:t>it’s been quite interesting reflecting on my climbing seeing how I’ve gone from having to think about something to just doing it by feel</a:t>
          </a:r>
          <a:endParaRPr lang="en-US" sz="1600" dirty="0"/>
        </a:p>
      </dgm:t>
    </dgm:pt>
    <dgm:pt modelId="{B2FC1292-2D87-430C-B6FE-3D9127D699DE}" type="parTrans" cxnId="{4D4ABD0A-8262-4E8E-8231-D3362C604BAC}">
      <dgm:prSet/>
      <dgm:spPr/>
      <dgm:t>
        <a:bodyPr/>
        <a:lstStyle/>
        <a:p>
          <a:endParaRPr lang="en-US"/>
        </a:p>
      </dgm:t>
    </dgm:pt>
    <dgm:pt modelId="{59B67389-A141-4482-BD83-C94F7CA273F2}" type="sibTrans" cxnId="{4D4ABD0A-8262-4E8E-8231-D3362C604BAC}">
      <dgm:prSet/>
      <dgm:spPr/>
      <dgm:t>
        <a:bodyPr/>
        <a:lstStyle/>
        <a:p>
          <a:endParaRPr lang="en-US"/>
        </a:p>
      </dgm:t>
    </dgm:pt>
    <dgm:pt modelId="{F62D8960-2C5E-4B89-AD98-7D5C8DAD567A}">
      <dgm:prSet custT="1"/>
      <dgm:spPr/>
      <dgm:t>
        <a:bodyPr/>
        <a:lstStyle/>
        <a:p>
          <a:r>
            <a:rPr lang="en-GB" sz="1600" dirty="0"/>
            <a:t>if I’m climbing by myself, I’m mostly training. </a:t>
          </a:r>
          <a:endParaRPr lang="en-US" sz="1600" dirty="0"/>
        </a:p>
      </dgm:t>
    </dgm:pt>
    <dgm:pt modelId="{391A3F68-DCDE-4B89-AAFB-912E266F2B1D}" type="parTrans" cxnId="{AB24E518-0034-4CDF-ACCF-5571D3B6ADD4}">
      <dgm:prSet/>
      <dgm:spPr/>
      <dgm:t>
        <a:bodyPr/>
        <a:lstStyle/>
        <a:p>
          <a:endParaRPr lang="en-US"/>
        </a:p>
      </dgm:t>
    </dgm:pt>
    <dgm:pt modelId="{16A16E00-57E3-4AF4-A3A6-B18DC6654E0E}" type="sibTrans" cxnId="{AB24E518-0034-4CDF-ACCF-5571D3B6ADD4}">
      <dgm:prSet/>
      <dgm:spPr/>
      <dgm:t>
        <a:bodyPr/>
        <a:lstStyle/>
        <a:p>
          <a:endParaRPr lang="en-US"/>
        </a:p>
      </dgm:t>
    </dgm:pt>
    <dgm:pt modelId="{3C1E7810-F771-4B88-82B3-CCAF1FD9044D}">
      <dgm:prSet custT="1"/>
      <dgm:spPr/>
      <dgm:t>
        <a:bodyPr/>
        <a:lstStyle/>
        <a:p>
          <a:r>
            <a:rPr lang="en-GB" sz="1600" dirty="0"/>
            <a:t>I am climbing to climb harder at the moment</a:t>
          </a:r>
          <a:endParaRPr lang="en-US" sz="1600" dirty="0"/>
        </a:p>
      </dgm:t>
    </dgm:pt>
    <dgm:pt modelId="{90D020DE-737B-41A8-9BE1-00CB8551D09C}" type="parTrans" cxnId="{6D6E2065-4401-41AF-9D91-DC35DE85573A}">
      <dgm:prSet/>
      <dgm:spPr/>
      <dgm:t>
        <a:bodyPr/>
        <a:lstStyle/>
        <a:p>
          <a:endParaRPr lang="en-US"/>
        </a:p>
      </dgm:t>
    </dgm:pt>
    <dgm:pt modelId="{7F34285D-1F29-4903-AA70-57F837020D91}" type="sibTrans" cxnId="{6D6E2065-4401-41AF-9D91-DC35DE85573A}">
      <dgm:prSet/>
      <dgm:spPr/>
      <dgm:t>
        <a:bodyPr/>
        <a:lstStyle/>
        <a:p>
          <a:endParaRPr lang="en-US"/>
        </a:p>
      </dgm:t>
    </dgm:pt>
    <dgm:pt modelId="{DA2A7B6F-8DE0-4C7E-9804-FFC9B4B6309A}">
      <dgm:prSet custT="1"/>
      <dgm:spPr/>
      <dgm:t>
        <a:bodyPr/>
        <a:lstStyle/>
        <a:p>
          <a:r>
            <a:rPr lang="en-GB" sz="1600" dirty="0"/>
            <a:t>now I’m climbing harder than I ever did</a:t>
          </a:r>
          <a:endParaRPr lang="en-US" sz="1600" dirty="0"/>
        </a:p>
      </dgm:t>
    </dgm:pt>
    <dgm:pt modelId="{C2BB5308-EAB4-47DB-A80F-7377C03C2057}" type="parTrans" cxnId="{8C75B0B0-8C23-418C-BFA2-326660D7AE5A}">
      <dgm:prSet/>
      <dgm:spPr/>
      <dgm:t>
        <a:bodyPr/>
        <a:lstStyle/>
        <a:p>
          <a:endParaRPr lang="en-US"/>
        </a:p>
      </dgm:t>
    </dgm:pt>
    <dgm:pt modelId="{A7B83FD4-CB9A-4DF2-8127-624C23A3E31D}" type="sibTrans" cxnId="{8C75B0B0-8C23-418C-BFA2-326660D7AE5A}">
      <dgm:prSet/>
      <dgm:spPr/>
      <dgm:t>
        <a:bodyPr/>
        <a:lstStyle/>
        <a:p>
          <a:endParaRPr lang="en-US"/>
        </a:p>
      </dgm:t>
    </dgm:pt>
    <dgm:pt modelId="{AD6096AC-4EA7-4277-A7B6-827864F654FE}" type="pres">
      <dgm:prSet presAssocID="{B0265175-E6A9-4DBF-AEF3-8E3C3AD15A08}" presName="vert0" presStyleCnt="0">
        <dgm:presLayoutVars>
          <dgm:dir/>
          <dgm:animOne val="branch"/>
          <dgm:animLvl val="lvl"/>
        </dgm:presLayoutVars>
      </dgm:prSet>
      <dgm:spPr/>
    </dgm:pt>
    <dgm:pt modelId="{26D3B01D-889B-4398-A542-CBDA25C31490}" type="pres">
      <dgm:prSet presAssocID="{1D6C2535-1E89-4FA3-A4A6-25D14EAD52A6}" presName="thickLine" presStyleLbl="alignNode1" presStyleIdx="0" presStyleCnt="6"/>
      <dgm:spPr/>
    </dgm:pt>
    <dgm:pt modelId="{8CA546C9-B219-43B2-A5FE-1E820AE58E49}" type="pres">
      <dgm:prSet presAssocID="{1D6C2535-1E89-4FA3-A4A6-25D14EAD52A6}" presName="horz1" presStyleCnt="0"/>
      <dgm:spPr/>
    </dgm:pt>
    <dgm:pt modelId="{4424B6E5-F07D-4561-A0B6-295282F6EDED}" type="pres">
      <dgm:prSet presAssocID="{1D6C2535-1E89-4FA3-A4A6-25D14EAD52A6}" presName="tx1" presStyleLbl="revTx" presStyleIdx="0" presStyleCnt="6"/>
      <dgm:spPr/>
    </dgm:pt>
    <dgm:pt modelId="{071127ED-4672-4F04-A9EA-845AC157B1C7}" type="pres">
      <dgm:prSet presAssocID="{1D6C2535-1E89-4FA3-A4A6-25D14EAD52A6}" presName="vert1" presStyleCnt="0"/>
      <dgm:spPr/>
    </dgm:pt>
    <dgm:pt modelId="{15272940-4BF2-40D5-A29A-479F7664D24C}" type="pres">
      <dgm:prSet presAssocID="{4F70DE74-56EF-4460-8DA0-948533AB1B79}" presName="thickLine" presStyleLbl="alignNode1" presStyleIdx="1" presStyleCnt="6"/>
      <dgm:spPr/>
    </dgm:pt>
    <dgm:pt modelId="{BA2DA956-1C59-401B-8E27-926C6A47A533}" type="pres">
      <dgm:prSet presAssocID="{4F70DE74-56EF-4460-8DA0-948533AB1B79}" presName="horz1" presStyleCnt="0"/>
      <dgm:spPr/>
    </dgm:pt>
    <dgm:pt modelId="{B7CF7978-262A-4FA0-B769-5E78061015D6}" type="pres">
      <dgm:prSet presAssocID="{4F70DE74-56EF-4460-8DA0-948533AB1B79}" presName="tx1" presStyleLbl="revTx" presStyleIdx="1" presStyleCnt="6" custScaleX="100098" custScaleY="259590"/>
      <dgm:spPr/>
    </dgm:pt>
    <dgm:pt modelId="{BC1BEFB9-B61D-42EC-AC60-80F4E55263A2}" type="pres">
      <dgm:prSet presAssocID="{4F70DE74-56EF-4460-8DA0-948533AB1B79}" presName="vert1" presStyleCnt="0"/>
      <dgm:spPr/>
    </dgm:pt>
    <dgm:pt modelId="{016F5CC0-E893-4574-A41A-85CBC03160FE}" type="pres">
      <dgm:prSet presAssocID="{7F4486F7-139D-4EF6-B242-DB827B8F82A2}" presName="thickLine" presStyleLbl="alignNode1" presStyleIdx="2" presStyleCnt="6"/>
      <dgm:spPr/>
    </dgm:pt>
    <dgm:pt modelId="{CA882E09-884E-43F6-BD1D-9CE4E20C3E4E}" type="pres">
      <dgm:prSet presAssocID="{7F4486F7-139D-4EF6-B242-DB827B8F82A2}" presName="horz1" presStyleCnt="0"/>
      <dgm:spPr/>
    </dgm:pt>
    <dgm:pt modelId="{D4A64CD4-7DDC-452B-8BC1-F90FDA6BA2B4}" type="pres">
      <dgm:prSet presAssocID="{7F4486F7-139D-4EF6-B242-DB827B8F82A2}" presName="tx1" presStyleLbl="revTx" presStyleIdx="2" presStyleCnt="6"/>
      <dgm:spPr/>
    </dgm:pt>
    <dgm:pt modelId="{A9D2721D-E21A-4CD4-BC54-EE61A500DDEC}" type="pres">
      <dgm:prSet presAssocID="{7F4486F7-139D-4EF6-B242-DB827B8F82A2}" presName="vert1" presStyleCnt="0"/>
      <dgm:spPr/>
    </dgm:pt>
    <dgm:pt modelId="{D2E376DE-500D-4C2C-A232-D2977D33BD05}" type="pres">
      <dgm:prSet presAssocID="{F62D8960-2C5E-4B89-AD98-7D5C8DAD567A}" presName="thickLine" presStyleLbl="alignNode1" presStyleIdx="3" presStyleCnt="6"/>
      <dgm:spPr/>
    </dgm:pt>
    <dgm:pt modelId="{0EFF5F4A-2BBA-4342-A039-55A6DE5B27E8}" type="pres">
      <dgm:prSet presAssocID="{F62D8960-2C5E-4B89-AD98-7D5C8DAD567A}" presName="horz1" presStyleCnt="0"/>
      <dgm:spPr/>
    </dgm:pt>
    <dgm:pt modelId="{62CA0734-9C21-4497-96B9-F9CC2CA8E9C7}" type="pres">
      <dgm:prSet presAssocID="{F62D8960-2C5E-4B89-AD98-7D5C8DAD567A}" presName="tx1" presStyleLbl="revTx" presStyleIdx="3" presStyleCnt="6"/>
      <dgm:spPr/>
    </dgm:pt>
    <dgm:pt modelId="{B1493E28-E833-4C2A-A9B8-CB1A1209B20B}" type="pres">
      <dgm:prSet presAssocID="{F62D8960-2C5E-4B89-AD98-7D5C8DAD567A}" presName="vert1" presStyleCnt="0"/>
      <dgm:spPr/>
    </dgm:pt>
    <dgm:pt modelId="{3C9CD207-8C58-4B67-8EDB-D46CC265F3E4}" type="pres">
      <dgm:prSet presAssocID="{3C1E7810-F771-4B88-82B3-CCAF1FD9044D}" presName="thickLine" presStyleLbl="alignNode1" presStyleIdx="4" presStyleCnt="6"/>
      <dgm:spPr/>
    </dgm:pt>
    <dgm:pt modelId="{E9655E2B-4489-413F-A97B-FCA4C824902E}" type="pres">
      <dgm:prSet presAssocID="{3C1E7810-F771-4B88-82B3-CCAF1FD9044D}" presName="horz1" presStyleCnt="0"/>
      <dgm:spPr/>
    </dgm:pt>
    <dgm:pt modelId="{44804D2C-41E5-4C72-9EC6-C561CEEDC0CE}" type="pres">
      <dgm:prSet presAssocID="{3C1E7810-F771-4B88-82B3-CCAF1FD9044D}" presName="tx1" presStyleLbl="revTx" presStyleIdx="4" presStyleCnt="6"/>
      <dgm:spPr/>
    </dgm:pt>
    <dgm:pt modelId="{59E2F708-8B4D-4ECA-AAFE-4A01F60653E0}" type="pres">
      <dgm:prSet presAssocID="{3C1E7810-F771-4B88-82B3-CCAF1FD9044D}" presName="vert1" presStyleCnt="0"/>
      <dgm:spPr/>
    </dgm:pt>
    <dgm:pt modelId="{F4FA8A77-E808-45D9-B39E-2FAA26578644}" type="pres">
      <dgm:prSet presAssocID="{DA2A7B6F-8DE0-4C7E-9804-FFC9B4B6309A}" presName="thickLine" presStyleLbl="alignNode1" presStyleIdx="5" presStyleCnt="6"/>
      <dgm:spPr/>
    </dgm:pt>
    <dgm:pt modelId="{BB052D60-ED80-4BD8-8D8F-BE31363BD46C}" type="pres">
      <dgm:prSet presAssocID="{DA2A7B6F-8DE0-4C7E-9804-FFC9B4B6309A}" presName="horz1" presStyleCnt="0"/>
      <dgm:spPr/>
    </dgm:pt>
    <dgm:pt modelId="{A2CA190E-84A3-4FFC-9E0A-FE3A226B0B61}" type="pres">
      <dgm:prSet presAssocID="{DA2A7B6F-8DE0-4C7E-9804-FFC9B4B6309A}" presName="tx1" presStyleLbl="revTx" presStyleIdx="5" presStyleCnt="6"/>
      <dgm:spPr/>
    </dgm:pt>
    <dgm:pt modelId="{0C9AD906-B613-4D16-98F8-D75A1F4D28AE}" type="pres">
      <dgm:prSet presAssocID="{DA2A7B6F-8DE0-4C7E-9804-FFC9B4B6309A}" presName="vert1" presStyleCnt="0"/>
      <dgm:spPr/>
    </dgm:pt>
  </dgm:ptLst>
  <dgm:cxnLst>
    <dgm:cxn modelId="{4D4ABD0A-8262-4E8E-8231-D3362C604BAC}" srcId="{B0265175-E6A9-4DBF-AEF3-8E3C3AD15A08}" destId="{7F4486F7-139D-4EF6-B242-DB827B8F82A2}" srcOrd="2" destOrd="0" parTransId="{B2FC1292-2D87-430C-B6FE-3D9127D699DE}" sibTransId="{59B67389-A141-4482-BD83-C94F7CA273F2}"/>
    <dgm:cxn modelId="{FC6C2818-0E9A-47F5-AFC2-DF99760A9F1E}" type="presOf" srcId="{DA2A7B6F-8DE0-4C7E-9804-FFC9B4B6309A}" destId="{A2CA190E-84A3-4FFC-9E0A-FE3A226B0B61}" srcOrd="0" destOrd="0" presId="urn:microsoft.com/office/officeart/2008/layout/LinedList"/>
    <dgm:cxn modelId="{AB24E518-0034-4CDF-ACCF-5571D3B6ADD4}" srcId="{B0265175-E6A9-4DBF-AEF3-8E3C3AD15A08}" destId="{F62D8960-2C5E-4B89-AD98-7D5C8DAD567A}" srcOrd="3" destOrd="0" parTransId="{391A3F68-DCDE-4B89-AAFB-912E266F2B1D}" sibTransId="{16A16E00-57E3-4AF4-A3A6-B18DC6654E0E}"/>
    <dgm:cxn modelId="{0F5FEE2C-8CE6-4402-9A86-30D1C5FF5A6C}" srcId="{B0265175-E6A9-4DBF-AEF3-8E3C3AD15A08}" destId="{4F70DE74-56EF-4460-8DA0-948533AB1B79}" srcOrd="1" destOrd="0" parTransId="{79B942DC-A4C9-4E2E-B84F-C1E3E7320C13}" sibTransId="{E7599077-D4AC-4DD8-9A4F-84506FA613FE}"/>
    <dgm:cxn modelId="{69BA7342-81EB-4602-8183-9DB09BCF4D59}" type="presOf" srcId="{F62D8960-2C5E-4B89-AD98-7D5C8DAD567A}" destId="{62CA0734-9C21-4497-96B9-F9CC2CA8E9C7}" srcOrd="0" destOrd="0" presId="urn:microsoft.com/office/officeart/2008/layout/LinedList"/>
    <dgm:cxn modelId="{6D6E2065-4401-41AF-9D91-DC35DE85573A}" srcId="{B0265175-E6A9-4DBF-AEF3-8E3C3AD15A08}" destId="{3C1E7810-F771-4B88-82B3-CCAF1FD9044D}" srcOrd="4" destOrd="0" parTransId="{90D020DE-737B-41A8-9BE1-00CB8551D09C}" sibTransId="{7F34285D-1F29-4903-AA70-57F837020D91}"/>
    <dgm:cxn modelId="{97AD9D57-90D2-49B8-AD41-237FA80988CD}" srcId="{B0265175-E6A9-4DBF-AEF3-8E3C3AD15A08}" destId="{1D6C2535-1E89-4FA3-A4A6-25D14EAD52A6}" srcOrd="0" destOrd="0" parTransId="{2A9B88E5-BECB-443E-9011-71F32896D00E}" sibTransId="{9FFF37D9-419B-4C85-AC86-8E7A77199984}"/>
    <dgm:cxn modelId="{30A4B793-30FF-42CE-B0FB-A06AB744F0E5}" type="presOf" srcId="{4F70DE74-56EF-4460-8DA0-948533AB1B79}" destId="{B7CF7978-262A-4FA0-B769-5E78061015D6}" srcOrd="0" destOrd="0" presId="urn:microsoft.com/office/officeart/2008/layout/LinedList"/>
    <dgm:cxn modelId="{8C75B0B0-8C23-418C-BFA2-326660D7AE5A}" srcId="{B0265175-E6A9-4DBF-AEF3-8E3C3AD15A08}" destId="{DA2A7B6F-8DE0-4C7E-9804-FFC9B4B6309A}" srcOrd="5" destOrd="0" parTransId="{C2BB5308-EAB4-47DB-A80F-7377C03C2057}" sibTransId="{A7B83FD4-CB9A-4DF2-8127-624C23A3E31D}"/>
    <dgm:cxn modelId="{DD059EE8-92AB-4E23-92B3-B34AF8DACAE7}" type="presOf" srcId="{7F4486F7-139D-4EF6-B242-DB827B8F82A2}" destId="{D4A64CD4-7DDC-452B-8BC1-F90FDA6BA2B4}" srcOrd="0" destOrd="0" presId="urn:microsoft.com/office/officeart/2008/layout/LinedList"/>
    <dgm:cxn modelId="{59C603EC-56A4-421D-B0F2-801F9DA09A01}" type="presOf" srcId="{1D6C2535-1E89-4FA3-A4A6-25D14EAD52A6}" destId="{4424B6E5-F07D-4561-A0B6-295282F6EDED}" srcOrd="0" destOrd="0" presId="urn:microsoft.com/office/officeart/2008/layout/LinedList"/>
    <dgm:cxn modelId="{AD9639F4-C335-4422-9C33-B419D5ED5F25}" type="presOf" srcId="{3C1E7810-F771-4B88-82B3-CCAF1FD9044D}" destId="{44804D2C-41E5-4C72-9EC6-C561CEEDC0CE}" srcOrd="0" destOrd="0" presId="urn:microsoft.com/office/officeart/2008/layout/LinedList"/>
    <dgm:cxn modelId="{919394F4-E080-43F6-9327-6B4CBCA94D2C}" type="presOf" srcId="{B0265175-E6A9-4DBF-AEF3-8E3C3AD15A08}" destId="{AD6096AC-4EA7-4277-A7B6-827864F654FE}" srcOrd="0" destOrd="0" presId="urn:microsoft.com/office/officeart/2008/layout/LinedList"/>
    <dgm:cxn modelId="{5F86792B-4FBE-49B1-BC0D-17CBC790F08A}" type="presParOf" srcId="{AD6096AC-4EA7-4277-A7B6-827864F654FE}" destId="{26D3B01D-889B-4398-A542-CBDA25C31490}" srcOrd="0" destOrd="0" presId="urn:microsoft.com/office/officeart/2008/layout/LinedList"/>
    <dgm:cxn modelId="{91C3A393-6B00-4ED9-98C1-EA4036F3CFDE}" type="presParOf" srcId="{AD6096AC-4EA7-4277-A7B6-827864F654FE}" destId="{8CA546C9-B219-43B2-A5FE-1E820AE58E49}" srcOrd="1" destOrd="0" presId="urn:microsoft.com/office/officeart/2008/layout/LinedList"/>
    <dgm:cxn modelId="{E27A78BC-A2AE-4D98-A145-0F5DB9AA8AD2}" type="presParOf" srcId="{8CA546C9-B219-43B2-A5FE-1E820AE58E49}" destId="{4424B6E5-F07D-4561-A0B6-295282F6EDED}" srcOrd="0" destOrd="0" presId="urn:microsoft.com/office/officeart/2008/layout/LinedList"/>
    <dgm:cxn modelId="{D1E57792-5B37-45E3-9E13-4B6ADE9EAF4A}" type="presParOf" srcId="{8CA546C9-B219-43B2-A5FE-1E820AE58E49}" destId="{071127ED-4672-4F04-A9EA-845AC157B1C7}" srcOrd="1" destOrd="0" presId="urn:microsoft.com/office/officeart/2008/layout/LinedList"/>
    <dgm:cxn modelId="{0C1A14A8-14B7-4A3E-BD31-447891973669}" type="presParOf" srcId="{AD6096AC-4EA7-4277-A7B6-827864F654FE}" destId="{15272940-4BF2-40D5-A29A-479F7664D24C}" srcOrd="2" destOrd="0" presId="urn:microsoft.com/office/officeart/2008/layout/LinedList"/>
    <dgm:cxn modelId="{DA45E1C8-003B-4166-89B1-306F2D3BE66F}" type="presParOf" srcId="{AD6096AC-4EA7-4277-A7B6-827864F654FE}" destId="{BA2DA956-1C59-401B-8E27-926C6A47A533}" srcOrd="3" destOrd="0" presId="urn:microsoft.com/office/officeart/2008/layout/LinedList"/>
    <dgm:cxn modelId="{D1418DA0-8413-4A40-B39B-B953B52CB39E}" type="presParOf" srcId="{BA2DA956-1C59-401B-8E27-926C6A47A533}" destId="{B7CF7978-262A-4FA0-B769-5E78061015D6}" srcOrd="0" destOrd="0" presId="urn:microsoft.com/office/officeart/2008/layout/LinedList"/>
    <dgm:cxn modelId="{A121D9D3-CE9B-45CF-9A95-B74C7F2714CA}" type="presParOf" srcId="{BA2DA956-1C59-401B-8E27-926C6A47A533}" destId="{BC1BEFB9-B61D-42EC-AC60-80F4E55263A2}" srcOrd="1" destOrd="0" presId="urn:microsoft.com/office/officeart/2008/layout/LinedList"/>
    <dgm:cxn modelId="{F6E273F4-2253-481C-9F60-9240E863B3A1}" type="presParOf" srcId="{AD6096AC-4EA7-4277-A7B6-827864F654FE}" destId="{016F5CC0-E893-4574-A41A-85CBC03160FE}" srcOrd="4" destOrd="0" presId="urn:microsoft.com/office/officeart/2008/layout/LinedList"/>
    <dgm:cxn modelId="{FB402C41-A07B-46AC-BF10-BBC4462117F6}" type="presParOf" srcId="{AD6096AC-4EA7-4277-A7B6-827864F654FE}" destId="{CA882E09-884E-43F6-BD1D-9CE4E20C3E4E}" srcOrd="5" destOrd="0" presId="urn:microsoft.com/office/officeart/2008/layout/LinedList"/>
    <dgm:cxn modelId="{3D3114CE-46DD-45D6-BCED-50D422B55504}" type="presParOf" srcId="{CA882E09-884E-43F6-BD1D-9CE4E20C3E4E}" destId="{D4A64CD4-7DDC-452B-8BC1-F90FDA6BA2B4}" srcOrd="0" destOrd="0" presId="urn:microsoft.com/office/officeart/2008/layout/LinedList"/>
    <dgm:cxn modelId="{90A41328-8131-4474-8FD7-0DA67AF92260}" type="presParOf" srcId="{CA882E09-884E-43F6-BD1D-9CE4E20C3E4E}" destId="{A9D2721D-E21A-4CD4-BC54-EE61A500DDEC}" srcOrd="1" destOrd="0" presId="urn:microsoft.com/office/officeart/2008/layout/LinedList"/>
    <dgm:cxn modelId="{B9DBF720-BC40-4604-B9BE-3FD256003AD5}" type="presParOf" srcId="{AD6096AC-4EA7-4277-A7B6-827864F654FE}" destId="{D2E376DE-500D-4C2C-A232-D2977D33BD05}" srcOrd="6" destOrd="0" presId="urn:microsoft.com/office/officeart/2008/layout/LinedList"/>
    <dgm:cxn modelId="{66FD7443-3525-4029-B8F8-9BDAFBBD8796}" type="presParOf" srcId="{AD6096AC-4EA7-4277-A7B6-827864F654FE}" destId="{0EFF5F4A-2BBA-4342-A039-55A6DE5B27E8}" srcOrd="7" destOrd="0" presId="urn:microsoft.com/office/officeart/2008/layout/LinedList"/>
    <dgm:cxn modelId="{737F15DF-5740-4AA7-8623-D944922D1C7F}" type="presParOf" srcId="{0EFF5F4A-2BBA-4342-A039-55A6DE5B27E8}" destId="{62CA0734-9C21-4497-96B9-F9CC2CA8E9C7}" srcOrd="0" destOrd="0" presId="urn:microsoft.com/office/officeart/2008/layout/LinedList"/>
    <dgm:cxn modelId="{2C6A0391-BD22-492E-B2B0-A4D355CDD306}" type="presParOf" srcId="{0EFF5F4A-2BBA-4342-A039-55A6DE5B27E8}" destId="{B1493E28-E833-4C2A-A9B8-CB1A1209B20B}" srcOrd="1" destOrd="0" presId="urn:microsoft.com/office/officeart/2008/layout/LinedList"/>
    <dgm:cxn modelId="{422E9D22-36C9-497E-9581-2004562600F1}" type="presParOf" srcId="{AD6096AC-4EA7-4277-A7B6-827864F654FE}" destId="{3C9CD207-8C58-4B67-8EDB-D46CC265F3E4}" srcOrd="8" destOrd="0" presId="urn:microsoft.com/office/officeart/2008/layout/LinedList"/>
    <dgm:cxn modelId="{E9B39E92-ACB7-442F-BA06-700520703969}" type="presParOf" srcId="{AD6096AC-4EA7-4277-A7B6-827864F654FE}" destId="{E9655E2B-4489-413F-A97B-FCA4C824902E}" srcOrd="9" destOrd="0" presId="urn:microsoft.com/office/officeart/2008/layout/LinedList"/>
    <dgm:cxn modelId="{80FB9C30-024B-4EC8-8E02-271158F7EAF3}" type="presParOf" srcId="{E9655E2B-4489-413F-A97B-FCA4C824902E}" destId="{44804D2C-41E5-4C72-9EC6-C561CEEDC0CE}" srcOrd="0" destOrd="0" presId="urn:microsoft.com/office/officeart/2008/layout/LinedList"/>
    <dgm:cxn modelId="{8AF9F9C1-D040-450F-9476-3AEE15747829}" type="presParOf" srcId="{E9655E2B-4489-413F-A97B-FCA4C824902E}" destId="{59E2F708-8B4D-4ECA-AAFE-4A01F60653E0}" srcOrd="1" destOrd="0" presId="urn:microsoft.com/office/officeart/2008/layout/LinedList"/>
    <dgm:cxn modelId="{80D1F3C5-D8B6-45E3-A253-8BCE015FB903}" type="presParOf" srcId="{AD6096AC-4EA7-4277-A7B6-827864F654FE}" destId="{F4FA8A77-E808-45D9-B39E-2FAA26578644}" srcOrd="10" destOrd="0" presId="urn:microsoft.com/office/officeart/2008/layout/LinedList"/>
    <dgm:cxn modelId="{1CBF9D36-B6FA-49A4-AB60-935B150ABC6E}" type="presParOf" srcId="{AD6096AC-4EA7-4277-A7B6-827864F654FE}" destId="{BB052D60-ED80-4BD8-8D8F-BE31363BD46C}" srcOrd="11" destOrd="0" presId="urn:microsoft.com/office/officeart/2008/layout/LinedList"/>
    <dgm:cxn modelId="{333EB3DE-EA5B-4D23-8CA6-83CC7015921A}" type="presParOf" srcId="{BB052D60-ED80-4BD8-8D8F-BE31363BD46C}" destId="{A2CA190E-84A3-4FFC-9E0A-FE3A226B0B61}" srcOrd="0" destOrd="0" presId="urn:microsoft.com/office/officeart/2008/layout/LinedList"/>
    <dgm:cxn modelId="{13517D61-57A0-481E-9860-7657FC16B0F1}" type="presParOf" srcId="{BB052D60-ED80-4BD8-8D8F-BE31363BD46C}" destId="{0C9AD906-B613-4D16-98F8-D75A1F4D28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C5A35F-E8AB-4629-863C-07104B2A34A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DDCB01A-30D7-4348-A0D6-6825FD2D83BE}">
      <dgm:prSet custT="1"/>
      <dgm:spPr/>
      <dgm:t>
        <a:bodyPr/>
        <a:lstStyle/>
        <a:p>
          <a:r>
            <a:rPr lang="en-GB" sz="1600" dirty="0"/>
            <a:t>climbing can get pretty technical in the terms of, you know, instead of just the climbing itself, but in terms of the gear actually, and… my brain loves a good technical thing and I really enjoy getting to understand the differences between all the gear and the equipment, and why you use certain things in certain situations, and you know, researching and forming my own opinion on these things</a:t>
          </a:r>
          <a:endParaRPr lang="en-US" sz="1600" dirty="0"/>
        </a:p>
      </dgm:t>
    </dgm:pt>
    <dgm:pt modelId="{479E947D-6BCD-4F31-9875-CAE4CF4A552D}" type="parTrans" cxnId="{E3C8EFC5-B8BD-40F9-823E-A163C7F404C0}">
      <dgm:prSet/>
      <dgm:spPr/>
      <dgm:t>
        <a:bodyPr/>
        <a:lstStyle/>
        <a:p>
          <a:endParaRPr lang="en-US"/>
        </a:p>
      </dgm:t>
    </dgm:pt>
    <dgm:pt modelId="{3806EABD-8113-4A6C-BAEC-98B72AF79A20}" type="sibTrans" cxnId="{E3C8EFC5-B8BD-40F9-823E-A163C7F404C0}">
      <dgm:prSet/>
      <dgm:spPr/>
      <dgm:t>
        <a:bodyPr/>
        <a:lstStyle/>
        <a:p>
          <a:endParaRPr lang="en-US"/>
        </a:p>
      </dgm:t>
    </dgm:pt>
    <dgm:pt modelId="{11BCA631-7667-436A-8F60-B72C854AAE78}">
      <dgm:prSet custT="1"/>
      <dgm:spPr/>
      <dgm:t>
        <a:bodyPr/>
        <a:lstStyle/>
        <a:p>
          <a:r>
            <a:rPr lang="en-GB" sz="1600" dirty="0"/>
            <a:t>yeah, there’s lots there’s lots that can go wrong but I think I’m aware of most of the stuff now. </a:t>
          </a:r>
          <a:endParaRPr lang="en-US" sz="1600" dirty="0"/>
        </a:p>
      </dgm:t>
    </dgm:pt>
    <dgm:pt modelId="{C6D4823C-AC73-4BD3-8591-053954A76596}" type="parTrans" cxnId="{DC4E2B25-FBD9-4EBD-8EB9-7E9FF1233BED}">
      <dgm:prSet/>
      <dgm:spPr/>
      <dgm:t>
        <a:bodyPr/>
        <a:lstStyle/>
        <a:p>
          <a:endParaRPr lang="en-US"/>
        </a:p>
      </dgm:t>
    </dgm:pt>
    <dgm:pt modelId="{9D2505A9-DE18-4A7C-A5F8-C8FC03D513A9}" type="sibTrans" cxnId="{DC4E2B25-FBD9-4EBD-8EB9-7E9FF1233BED}">
      <dgm:prSet/>
      <dgm:spPr/>
      <dgm:t>
        <a:bodyPr/>
        <a:lstStyle/>
        <a:p>
          <a:endParaRPr lang="en-US"/>
        </a:p>
      </dgm:t>
    </dgm:pt>
    <dgm:pt modelId="{2F41E8A5-3EDD-435B-8A2F-3EA4234B2FFC}">
      <dgm:prSet custT="1"/>
      <dgm:spPr/>
      <dgm:t>
        <a:bodyPr/>
        <a:lstStyle/>
        <a:p>
          <a:r>
            <a:rPr lang="en-GB" sz="1600" dirty="0"/>
            <a:t>I’ve taken the time to educate myself on risks, and even to be honest looked up really niche ways of equipment failure, erm, because that’s the intellectual side of things that I like </a:t>
          </a:r>
          <a:endParaRPr lang="en-US" sz="1600" dirty="0"/>
        </a:p>
      </dgm:t>
    </dgm:pt>
    <dgm:pt modelId="{99E03A36-4139-4BE6-B29B-591F36E9881F}" type="parTrans" cxnId="{2E776BC8-4210-491C-9C3F-37B8AD310EE2}">
      <dgm:prSet/>
      <dgm:spPr/>
      <dgm:t>
        <a:bodyPr/>
        <a:lstStyle/>
        <a:p>
          <a:endParaRPr lang="en-US"/>
        </a:p>
      </dgm:t>
    </dgm:pt>
    <dgm:pt modelId="{DD1106E5-1F01-4F66-BD89-4783DB4A8F12}" type="sibTrans" cxnId="{2E776BC8-4210-491C-9C3F-37B8AD310EE2}">
      <dgm:prSet/>
      <dgm:spPr/>
      <dgm:t>
        <a:bodyPr/>
        <a:lstStyle/>
        <a:p>
          <a:endParaRPr lang="en-US"/>
        </a:p>
      </dgm:t>
    </dgm:pt>
    <dgm:pt modelId="{392A368C-C12B-4AB6-B33D-B07A1ECF44DA}" type="pres">
      <dgm:prSet presAssocID="{23C5A35F-E8AB-4629-863C-07104B2A34A5}" presName="vert0" presStyleCnt="0">
        <dgm:presLayoutVars>
          <dgm:dir/>
          <dgm:animOne val="branch"/>
          <dgm:animLvl val="lvl"/>
        </dgm:presLayoutVars>
      </dgm:prSet>
      <dgm:spPr/>
    </dgm:pt>
    <dgm:pt modelId="{89FE55D3-539F-4CC1-9096-FFB7416609F8}" type="pres">
      <dgm:prSet presAssocID="{2DDCB01A-30D7-4348-A0D6-6825FD2D83BE}" presName="thickLine" presStyleLbl="alignNode1" presStyleIdx="0" presStyleCnt="3"/>
      <dgm:spPr/>
    </dgm:pt>
    <dgm:pt modelId="{94159131-9115-4876-BCC2-E5436D8D2F81}" type="pres">
      <dgm:prSet presAssocID="{2DDCB01A-30D7-4348-A0D6-6825FD2D83BE}" presName="horz1" presStyleCnt="0"/>
      <dgm:spPr/>
    </dgm:pt>
    <dgm:pt modelId="{89A60DF4-597E-4350-BD46-39D28A087057}" type="pres">
      <dgm:prSet presAssocID="{2DDCB01A-30D7-4348-A0D6-6825FD2D83BE}" presName="tx1" presStyleLbl="revTx" presStyleIdx="0" presStyleCnt="3"/>
      <dgm:spPr/>
    </dgm:pt>
    <dgm:pt modelId="{14367485-7032-4D9F-8621-551292A3023B}" type="pres">
      <dgm:prSet presAssocID="{2DDCB01A-30D7-4348-A0D6-6825FD2D83BE}" presName="vert1" presStyleCnt="0"/>
      <dgm:spPr/>
    </dgm:pt>
    <dgm:pt modelId="{622C0887-4A3C-4581-8D48-3F39F7EF1C34}" type="pres">
      <dgm:prSet presAssocID="{11BCA631-7667-436A-8F60-B72C854AAE78}" presName="thickLine" presStyleLbl="alignNode1" presStyleIdx="1" presStyleCnt="3"/>
      <dgm:spPr/>
    </dgm:pt>
    <dgm:pt modelId="{4B1DF171-2151-4C24-97DF-A3D19FEEE98F}" type="pres">
      <dgm:prSet presAssocID="{11BCA631-7667-436A-8F60-B72C854AAE78}" presName="horz1" presStyleCnt="0"/>
      <dgm:spPr/>
    </dgm:pt>
    <dgm:pt modelId="{64E8FE3F-A032-419A-AA92-89B34EC18C65}" type="pres">
      <dgm:prSet presAssocID="{11BCA631-7667-436A-8F60-B72C854AAE78}" presName="tx1" presStyleLbl="revTx" presStyleIdx="1" presStyleCnt="3" custScaleY="65841"/>
      <dgm:spPr/>
    </dgm:pt>
    <dgm:pt modelId="{0ADD3A1E-3506-44DA-87C2-8974E868ADD1}" type="pres">
      <dgm:prSet presAssocID="{11BCA631-7667-436A-8F60-B72C854AAE78}" presName="vert1" presStyleCnt="0"/>
      <dgm:spPr/>
    </dgm:pt>
    <dgm:pt modelId="{0D38F07B-7913-42EB-AD14-3D38A8C64192}" type="pres">
      <dgm:prSet presAssocID="{2F41E8A5-3EDD-435B-8A2F-3EA4234B2FFC}" presName="thickLine" presStyleLbl="alignNode1" presStyleIdx="2" presStyleCnt="3"/>
      <dgm:spPr/>
    </dgm:pt>
    <dgm:pt modelId="{71DB59CA-3E13-43B7-B091-1304A5A60CB8}" type="pres">
      <dgm:prSet presAssocID="{2F41E8A5-3EDD-435B-8A2F-3EA4234B2FFC}" presName="horz1" presStyleCnt="0"/>
      <dgm:spPr/>
    </dgm:pt>
    <dgm:pt modelId="{42B16D53-E962-4E8A-8336-B9F9E9A0B685}" type="pres">
      <dgm:prSet presAssocID="{2F41E8A5-3EDD-435B-8A2F-3EA4234B2FFC}" presName="tx1" presStyleLbl="revTx" presStyleIdx="2" presStyleCnt="3"/>
      <dgm:spPr/>
    </dgm:pt>
    <dgm:pt modelId="{84821C90-0164-4AA5-80DF-8D7E8F206691}" type="pres">
      <dgm:prSet presAssocID="{2F41E8A5-3EDD-435B-8A2F-3EA4234B2FFC}" presName="vert1" presStyleCnt="0"/>
      <dgm:spPr/>
    </dgm:pt>
  </dgm:ptLst>
  <dgm:cxnLst>
    <dgm:cxn modelId="{3C562B21-0882-4798-8578-7EB40501492E}" type="presOf" srcId="{2F41E8A5-3EDD-435B-8A2F-3EA4234B2FFC}" destId="{42B16D53-E962-4E8A-8336-B9F9E9A0B685}" srcOrd="0" destOrd="0" presId="urn:microsoft.com/office/officeart/2008/layout/LinedList"/>
    <dgm:cxn modelId="{DC4E2B25-FBD9-4EBD-8EB9-7E9FF1233BED}" srcId="{23C5A35F-E8AB-4629-863C-07104B2A34A5}" destId="{11BCA631-7667-436A-8F60-B72C854AAE78}" srcOrd="1" destOrd="0" parTransId="{C6D4823C-AC73-4BD3-8591-053954A76596}" sibTransId="{9D2505A9-DE18-4A7C-A5F8-C8FC03D513A9}"/>
    <dgm:cxn modelId="{4044BE61-7624-41CE-8EF0-B12E8C0F46A6}" type="presOf" srcId="{23C5A35F-E8AB-4629-863C-07104B2A34A5}" destId="{392A368C-C12B-4AB6-B33D-B07A1ECF44DA}" srcOrd="0" destOrd="0" presId="urn:microsoft.com/office/officeart/2008/layout/LinedList"/>
    <dgm:cxn modelId="{09D0A59F-BB3D-49CE-BAD3-72FC0E658B2F}" type="presOf" srcId="{11BCA631-7667-436A-8F60-B72C854AAE78}" destId="{64E8FE3F-A032-419A-AA92-89B34EC18C65}" srcOrd="0" destOrd="0" presId="urn:microsoft.com/office/officeart/2008/layout/LinedList"/>
    <dgm:cxn modelId="{6F09A4B3-D116-4237-9C20-B51D3E3371C3}" type="presOf" srcId="{2DDCB01A-30D7-4348-A0D6-6825FD2D83BE}" destId="{89A60DF4-597E-4350-BD46-39D28A087057}" srcOrd="0" destOrd="0" presId="urn:microsoft.com/office/officeart/2008/layout/LinedList"/>
    <dgm:cxn modelId="{E3C8EFC5-B8BD-40F9-823E-A163C7F404C0}" srcId="{23C5A35F-E8AB-4629-863C-07104B2A34A5}" destId="{2DDCB01A-30D7-4348-A0D6-6825FD2D83BE}" srcOrd="0" destOrd="0" parTransId="{479E947D-6BCD-4F31-9875-CAE4CF4A552D}" sibTransId="{3806EABD-8113-4A6C-BAEC-98B72AF79A20}"/>
    <dgm:cxn modelId="{2E776BC8-4210-491C-9C3F-37B8AD310EE2}" srcId="{23C5A35F-E8AB-4629-863C-07104B2A34A5}" destId="{2F41E8A5-3EDD-435B-8A2F-3EA4234B2FFC}" srcOrd="2" destOrd="0" parTransId="{99E03A36-4139-4BE6-B29B-591F36E9881F}" sibTransId="{DD1106E5-1F01-4F66-BD89-4783DB4A8F12}"/>
    <dgm:cxn modelId="{0C5DD8AF-68D6-49F9-B8AE-72379EB274A1}" type="presParOf" srcId="{392A368C-C12B-4AB6-B33D-B07A1ECF44DA}" destId="{89FE55D3-539F-4CC1-9096-FFB7416609F8}" srcOrd="0" destOrd="0" presId="urn:microsoft.com/office/officeart/2008/layout/LinedList"/>
    <dgm:cxn modelId="{C4C9826C-CE0F-4E4A-93D2-D800BE9B9B2A}" type="presParOf" srcId="{392A368C-C12B-4AB6-B33D-B07A1ECF44DA}" destId="{94159131-9115-4876-BCC2-E5436D8D2F81}" srcOrd="1" destOrd="0" presId="urn:microsoft.com/office/officeart/2008/layout/LinedList"/>
    <dgm:cxn modelId="{89076371-7A46-4407-B702-23E249FD3A42}" type="presParOf" srcId="{94159131-9115-4876-BCC2-E5436D8D2F81}" destId="{89A60DF4-597E-4350-BD46-39D28A087057}" srcOrd="0" destOrd="0" presId="urn:microsoft.com/office/officeart/2008/layout/LinedList"/>
    <dgm:cxn modelId="{FE50208E-F5EA-4BC7-95FE-CF690E816EB7}" type="presParOf" srcId="{94159131-9115-4876-BCC2-E5436D8D2F81}" destId="{14367485-7032-4D9F-8621-551292A3023B}" srcOrd="1" destOrd="0" presId="urn:microsoft.com/office/officeart/2008/layout/LinedList"/>
    <dgm:cxn modelId="{8F7175DE-CFD2-49B7-A74D-71AFCE30AEED}" type="presParOf" srcId="{392A368C-C12B-4AB6-B33D-B07A1ECF44DA}" destId="{622C0887-4A3C-4581-8D48-3F39F7EF1C34}" srcOrd="2" destOrd="0" presId="urn:microsoft.com/office/officeart/2008/layout/LinedList"/>
    <dgm:cxn modelId="{9579FD00-69D2-4848-A5FE-581C2DA41C00}" type="presParOf" srcId="{392A368C-C12B-4AB6-B33D-B07A1ECF44DA}" destId="{4B1DF171-2151-4C24-97DF-A3D19FEEE98F}" srcOrd="3" destOrd="0" presId="urn:microsoft.com/office/officeart/2008/layout/LinedList"/>
    <dgm:cxn modelId="{E0D59C8E-82D7-4DA7-AE22-690CD591AE5D}" type="presParOf" srcId="{4B1DF171-2151-4C24-97DF-A3D19FEEE98F}" destId="{64E8FE3F-A032-419A-AA92-89B34EC18C65}" srcOrd="0" destOrd="0" presId="urn:microsoft.com/office/officeart/2008/layout/LinedList"/>
    <dgm:cxn modelId="{2C667F1C-3C5B-4386-9D27-BC5F98732D37}" type="presParOf" srcId="{4B1DF171-2151-4C24-97DF-A3D19FEEE98F}" destId="{0ADD3A1E-3506-44DA-87C2-8974E868ADD1}" srcOrd="1" destOrd="0" presId="urn:microsoft.com/office/officeart/2008/layout/LinedList"/>
    <dgm:cxn modelId="{5B9DD395-0FFA-428E-B4B1-910D39FA1A34}" type="presParOf" srcId="{392A368C-C12B-4AB6-B33D-B07A1ECF44DA}" destId="{0D38F07B-7913-42EB-AD14-3D38A8C64192}" srcOrd="4" destOrd="0" presId="urn:microsoft.com/office/officeart/2008/layout/LinedList"/>
    <dgm:cxn modelId="{1A11330D-DD94-4608-8BA7-C935DB2FB917}" type="presParOf" srcId="{392A368C-C12B-4AB6-B33D-B07A1ECF44DA}" destId="{71DB59CA-3E13-43B7-B091-1304A5A60CB8}" srcOrd="5" destOrd="0" presId="urn:microsoft.com/office/officeart/2008/layout/LinedList"/>
    <dgm:cxn modelId="{24EC8D09-BA09-4404-9EC4-4B8CA443A3D1}" type="presParOf" srcId="{71DB59CA-3E13-43B7-B091-1304A5A60CB8}" destId="{42B16D53-E962-4E8A-8336-B9F9E9A0B685}" srcOrd="0" destOrd="0" presId="urn:microsoft.com/office/officeart/2008/layout/LinedList"/>
    <dgm:cxn modelId="{C58674FA-7B97-4AC2-AA41-05B58CA59408}" type="presParOf" srcId="{71DB59CA-3E13-43B7-B091-1304A5A60CB8}" destId="{84821C90-0164-4AA5-80DF-8D7E8F2066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82364D4-5A47-48FF-9873-690ADF815DDE}"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3C0E9C42-F873-4C4E-A7AD-4BC6902FDD23}">
      <dgm:prSet custT="1"/>
      <dgm:spPr/>
      <dgm:t>
        <a:bodyPr/>
        <a:lstStyle/>
        <a:p>
          <a:r>
            <a:rPr lang="en-GB" sz="1600" dirty="0"/>
            <a:t>Zwart and Hines, 2022</a:t>
          </a:r>
          <a:endParaRPr lang="en-US" sz="1600" dirty="0"/>
        </a:p>
      </dgm:t>
    </dgm:pt>
    <dgm:pt modelId="{9A74B7DF-CB67-41C9-AC0D-2739EF02C1F6}" type="parTrans" cxnId="{0D3EADBB-A19B-4947-A14E-C18284FA8EBA}">
      <dgm:prSet/>
      <dgm:spPr/>
      <dgm:t>
        <a:bodyPr/>
        <a:lstStyle/>
        <a:p>
          <a:endParaRPr lang="en-US"/>
        </a:p>
      </dgm:t>
    </dgm:pt>
    <dgm:pt modelId="{7A1EC5C2-B58A-48AF-BD0B-4EAFA1D129E5}" type="sibTrans" cxnId="{0D3EADBB-A19B-4947-A14E-C18284FA8EBA}">
      <dgm:prSet/>
      <dgm:spPr/>
      <dgm:t>
        <a:bodyPr/>
        <a:lstStyle/>
        <a:p>
          <a:endParaRPr lang="en-US"/>
        </a:p>
      </dgm:t>
    </dgm:pt>
    <dgm:pt modelId="{DCA76E9E-3E92-450E-8A1D-BAA88E82A839}">
      <dgm:prSet custT="1"/>
      <dgm:spPr/>
      <dgm:t>
        <a:bodyPr/>
        <a:lstStyle/>
        <a:p>
          <a:r>
            <a:rPr lang="en-GB" sz="2400" dirty="0"/>
            <a:t>Social found to be the main motivation for rock climbers </a:t>
          </a:r>
          <a:endParaRPr lang="en-US" sz="2400" dirty="0"/>
        </a:p>
      </dgm:t>
    </dgm:pt>
    <dgm:pt modelId="{6BCAB13A-1171-4FA3-A075-2C06635FD9E2}" type="parTrans" cxnId="{3A42DA8E-FBE7-4D0B-B2BB-55989684BD9C}">
      <dgm:prSet/>
      <dgm:spPr/>
      <dgm:t>
        <a:bodyPr/>
        <a:lstStyle/>
        <a:p>
          <a:endParaRPr lang="en-US"/>
        </a:p>
      </dgm:t>
    </dgm:pt>
    <dgm:pt modelId="{A962B430-00F7-4CCF-808A-422F9408013B}" type="sibTrans" cxnId="{3A42DA8E-FBE7-4D0B-B2BB-55989684BD9C}">
      <dgm:prSet/>
      <dgm:spPr/>
      <dgm:t>
        <a:bodyPr/>
        <a:lstStyle/>
        <a:p>
          <a:endParaRPr lang="en-US"/>
        </a:p>
      </dgm:t>
    </dgm:pt>
    <dgm:pt modelId="{EC3B5E48-48E5-4579-AAF9-AAD3F5AFE545}">
      <dgm:prSet custT="1"/>
      <dgm:spPr/>
      <dgm:t>
        <a:bodyPr/>
        <a:lstStyle/>
        <a:p>
          <a:r>
            <a:rPr lang="en-GB" sz="2400" dirty="0"/>
            <a:t>“friends said, ‘Hey do you want to try bouldering?’”</a:t>
          </a:r>
          <a:endParaRPr lang="en-US" sz="2400" dirty="0"/>
        </a:p>
      </dgm:t>
    </dgm:pt>
    <dgm:pt modelId="{FDC740D1-CA14-4B8F-B2E0-0E3A3B8D2AD1}" type="parTrans" cxnId="{A605102F-3B03-44EE-8DBC-0529BAAF6397}">
      <dgm:prSet/>
      <dgm:spPr/>
      <dgm:t>
        <a:bodyPr/>
        <a:lstStyle/>
        <a:p>
          <a:endParaRPr lang="en-US"/>
        </a:p>
      </dgm:t>
    </dgm:pt>
    <dgm:pt modelId="{3618F86E-60B3-469D-B35B-BF1D22354D98}" type="sibTrans" cxnId="{A605102F-3B03-44EE-8DBC-0529BAAF6397}">
      <dgm:prSet/>
      <dgm:spPr/>
      <dgm:t>
        <a:bodyPr/>
        <a:lstStyle/>
        <a:p>
          <a:endParaRPr lang="en-US"/>
        </a:p>
      </dgm:t>
    </dgm:pt>
    <dgm:pt modelId="{7D133665-0480-4DAF-94EA-F0B1AE545E5A}">
      <dgm:prSet custT="1"/>
      <dgm:spPr/>
      <dgm:t>
        <a:bodyPr/>
        <a:lstStyle/>
        <a:p>
          <a:r>
            <a:rPr lang="en-GB" sz="2400" dirty="0"/>
            <a:t>“one part social. I feel like I have friends there, people that I, you know, like to be around</a:t>
          </a:r>
          <a:r>
            <a:rPr lang="en-US" sz="2400" dirty="0"/>
            <a:t>”</a:t>
          </a:r>
        </a:p>
      </dgm:t>
    </dgm:pt>
    <dgm:pt modelId="{C7578875-0658-4FD8-87DF-B622D1554F17}" type="parTrans" cxnId="{B5F1D37D-B165-4D22-95B3-D9A6AE11995E}">
      <dgm:prSet/>
      <dgm:spPr/>
      <dgm:t>
        <a:bodyPr/>
        <a:lstStyle/>
        <a:p>
          <a:endParaRPr lang="en-US"/>
        </a:p>
      </dgm:t>
    </dgm:pt>
    <dgm:pt modelId="{D068064D-9E5B-4441-848A-A843425D294E}" type="sibTrans" cxnId="{B5F1D37D-B165-4D22-95B3-D9A6AE11995E}">
      <dgm:prSet/>
      <dgm:spPr/>
      <dgm:t>
        <a:bodyPr/>
        <a:lstStyle/>
        <a:p>
          <a:endParaRPr lang="en-US"/>
        </a:p>
      </dgm:t>
    </dgm:pt>
    <dgm:pt modelId="{1284DECC-3704-462F-9A76-A45299B6FA79}">
      <dgm:prSet custT="1"/>
      <dgm:spPr/>
      <dgm:t>
        <a:bodyPr/>
        <a:lstStyle/>
        <a:p>
          <a:r>
            <a:rPr lang="en-GB" sz="2400"/>
            <a:t>Indoor walls provide regular socialising  </a:t>
          </a:r>
          <a:endParaRPr lang="en-US" sz="2400"/>
        </a:p>
      </dgm:t>
    </dgm:pt>
    <dgm:pt modelId="{8053E15C-107C-4EEC-872C-ACF418CDDE59}" type="parTrans" cxnId="{647EC8F2-7314-4144-AF9A-4C32566CBC33}">
      <dgm:prSet/>
      <dgm:spPr/>
      <dgm:t>
        <a:bodyPr/>
        <a:lstStyle/>
        <a:p>
          <a:endParaRPr lang="en-US"/>
        </a:p>
      </dgm:t>
    </dgm:pt>
    <dgm:pt modelId="{8780C33B-32FB-4167-ABA2-C5F22727BBF0}" type="sibTrans" cxnId="{647EC8F2-7314-4144-AF9A-4C32566CBC33}">
      <dgm:prSet/>
      <dgm:spPr/>
      <dgm:t>
        <a:bodyPr/>
        <a:lstStyle/>
        <a:p>
          <a:endParaRPr lang="en-US"/>
        </a:p>
      </dgm:t>
    </dgm:pt>
    <dgm:pt modelId="{338001DC-DFD0-448B-9E9F-73C823814DE8}">
      <dgm:prSet custT="1"/>
      <dgm:spPr/>
      <dgm:t>
        <a:bodyPr/>
        <a:lstStyle/>
        <a:p>
          <a:r>
            <a:rPr lang="en-GB" sz="2400" dirty="0"/>
            <a:t>“there’s good people that climb here”</a:t>
          </a:r>
          <a:endParaRPr lang="en-US" sz="2400" dirty="0"/>
        </a:p>
      </dgm:t>
    </dgm:pt>
    <dgm:pt modelId="{363F03F7-F268-4D4D-B717-E6A781CB0EF0}" type="parTrans" cxnId="{903D1FF9-82CD-4637-9400-B2EDA6D9F60B}">
      <dgm:prSet/>
      <dgm:spPr/>
      <dgm:t>
        <a:bodyPr/>
        <a:lstStyle/>
        <a:p>
          <a:endParaRPr lang="en-US"/>
        </a:p>
      </dgm:t>
    </dgm:pt>
    <dgm:pt modelId="{D791FD5A-4484-4790-94B2-520EE82536D2}" type="sibTrans" cxnId="{903D1FF9-82CD-4637-9400-B2EDA6D9F60B}">
      <dgm:prSet/>
      <dgm:spPr/>
      <dgm:t>
        <a:bodyPr/>
        <a:lstStyle/>
        <a:p>
          <a:endParaRPr lang="en-US"/>
        </a:p>
      </dgm:t>
    </dgm:pt>
    <dgm:pt modelId="{292D4775-E212-4CEC-B9A8-A37699A56EC0}">
      <dgm:prSet custT="1"/>
      <dgm:spPr/>
      <dgm:t>
        <a:bodyPr/>
        <a:lstStyle/>
        <a:p>
          <a:r>
            <a:rPr lang="en-GB" sz="1500" dirty="0"/>
            <a:t>Ewert et al, </a:t>
          </a:r>
          <a:r>
            <a:rPr lang="en-GB" sz="1600" dirty="0"/>
            <a:t>2013</a:t>
          </a:r>
          <a:endParaRPr lang="en-US" sz="1500" dirty="0"/>
        </a:p>
      </dgm:t>
    </dgm:pt>
    <dgm:pt modelId="{BB400E51-72CD-460F-84A9-BD5926F598AD}" type="parTrans" cxnId="{10A087CC-2D74-4A9A-8DA4-F72C32428A78}">
      <dgm:prSet/>
      <dgm:spPr/>
      <dgm:t>
        <a:bodyPr/>
        <a:lstStyle/>
        <a:p>
          <a:endParaRPr lang="en-US"/>
        </a:p>
      </dgm:t>
    </dgm:pt>
    <dgm:pt modelId="{4F455AD1-5567-4170-94B1-159C9E5D2B02}" type="sibTrans" cxnId="{10A087CC-2D74-4A9A-8DA4-F72C32428A78}">
      <dgm:prSet/>
      <dgm:spPr/>
      <dgm:t>
        <a:bodyPr/>
        <a:lstStyle/>
        <a:p>
          <a:endParaRPr lang="en-US"/>
        </a:p>
      </dgm:t>
    </dgm:pt>
    <dgm:pt modelId="{1693B2E5-688F-4413-964A-263A0596D26B}">
      <dgm:prSet custT="1"/>
      <dgm:spPr/>
      <dgm:t>
        <a:bodyPr/>
        <a:lstStyle/>
        <a:p>
          <a:r>
            <a:rPr lang="en-GB" sz="2400" dirty="0"/>
            <a:t>Social motivation common for more experienced </a:t>
          </a:r>
          <a:endParaRPr lang="en-US" sz="2400" dirty="0"/>
        </a:p>
      </dgm:t>
    </dgm:pt>
    <dgm:pt modelId="{C914328D-7589-4BFA-B42E-8BB6893F33BE}" type="parTrans" cxnId="{CC3B7D7E-891A-4397-954D-2A9BBC2BCD96}">
      <dgm:prSet/>
      <dgm:spPr/>
      <dgm:t>
        <a:bodyPr/>
        <a:lstStyle/>
        <a:p>
          <a:endParaRPr lang="en-US"/>
        </a:p>
      </dgm:t>
    </dgm:pt>
    <dgm:pt modelId="{81A945A5-0489-49E0-9CEB-220343517E47}" type="sibTrans" cxnId="{CC3B7D7E-891A-4397-954D-2A9BBC2BCD96}">
      <dgm:prSet/>
      <dgm:spPr/>
      <dgm:t>
        <a:bodyPr/>
        <a:lstStyle/>
        <a:p>
          <a:endParaRPr lang="en-US"/>
        </a:p>
      </dgm:t>
    </dgm:pt>
    <dgm:pt modelId="{557EF222-0535-4FF7-AEA5-B2F2CBEF4B0E}" type="pres">
      <dgm:prSet presAssocID="{682364D4-5A47-48FF-9873-690ADF815DDE}" presName="linear" presStyleCnt="0">
        <dgm:presLayoutVars>
          <dgm:dir/>
          <dgm:animLvl val="lvl"/>
          <dgm:resizeHandles val="exact"/>
        </dgm:presLayoutVars>
      </dgm:prSet>
      <dgm:spPr/>
    </dgm:pt>
    <dgm:pt modelId="{4E0E3A52-391A-45B2-8B99-760FD8222BBB}" type="pres">
      <dgm:prSet presAssocID="{3C0E9C42-F873-4C4E-A7AD-4BC6902FDD23}" presName="parentLin" presStyleCnt="0"/>
      <dgm:spPr/>
    </dgm:pt>
    <dgm:pt modelId="{49AA54A2-BDBB-4081-842F-6357B32AA4B4}" type="pres">
      <dgm:prSet presAssocID="{3C0E9C42-F873-4C4E-A7AD-4BC6902FDD23}" presName="parentLeftMargin" presStyleLbl="node1" presStyleIdx="0" presStyleCnt="2"/>
      <dgm:spPr/>
    </dgm:pt>
    <dgm:pt modelId="{078ED819-C579-45B0-8AA2-A6218DB7E0FF}" type="pres">
      <dgm:prSet presAssocID="{3C0E9C42-F873-4C4E-A7AD-4BC6902FDD23}" presName="parentText" presStyleLbl="node1" presStyleIdx="0" presStyleCnt="2">
        <dgm:presLayoutVars>
          <dgm:chMax val="0"/>
          <dgm:bulletEnabled val="1"/>
        </dgm:presLayoutVars>
      </dgm:prSet>
      <dgm:spPr/>
    </dgm:pt>
    <dgm:pt modelId="{A2B88035-D416-4657-BCFF-9E9961780373}" type="pres">
      <dgm:prSet presAssocID="{3C0E9C42-F873-4C4E-A7AD-4BC6902FDD23}" presName="negativeSpace" presStyleCnt="0"/>
      <dgm:spPr/>
    </dgm:pt>
    <dgm:pt modelId="{516DC573-FB0D-4472-BB84-37D4D5058D21}" type="pres">
      <dgm:prSet presAssocID="{3C0E9C42-F873-4C4E-A7AD-4BC6902FDD23}" presName="childText" presStyleLbl="conFgAcc1" presStyleIdx="0" presStyleCnt="2">
        <dgm:presLayoutVars>
          <dgm:bulletEnabled val="1"/>
        </dgm:presLayoutVars>
      </dgm:prSet>
      <dgm:spPr/>
    </dgm:pt>
    <dgm:pt modelId="{191DF974-D646-44F5-9EFB-CD511426AF55}" type="pres">
      <dgm:prSet presAssocID="{7A1EC5C2-B58A-48AF-BD0B-4EAFA1D129E5}" presName="spaceBetweenRectangles" presStyleCnt="0"/>
      <dgm:spPr/>
    </dgm:pt>
    <dgm:pt modelId="{87F5CEBA-391C-4B3C-A397-B5B191D6114E}" type="pres">
      <dgm:prSet presAssocID="{292D4775-E212-4CEC-B9A8-A37699A56EC0}" presName="parentLin" presStyleCnt="0"/>
      <dgm:spPr/>
    </dgm:pt>
    <dgm:pt modelId="{808BD910-9D4E-4FFE-B102-96E69342C727}" type="pres">
      <dgm:prSet presAssocID="{292D4775-E212-4CEC-B9A8-A37699A56EC0}" presName="parentLeftMargin" presStyleLbl="node1" presStyleIdx="0" presStyleCnt="2"/>
      <dgm:spPr/>
    </dgm:pt>
    <dgm:pt modelId="{675DBC86-78F4-4A4B-BC67-C996A05ECB98}" type="pres">
      <dgm:prSet presAssocID="{292D4775-E212-4CEC-B9A8-A37699A56EC0}" presName="parentText" presStyleLbl="node1" presStyleIdx="1" presStyleCnt="2">
        <dgm:presLayoutVars>
          <dgm:chMax val="0"/>
          <dgm:bulletEnabled val="1"/>
        </dgm:presLayoutVars>
      </dgm:prSet>
      <dgm:spPr/>
    </dgm:pt>
    <dgm:pt modelId="{23FEE16D-4C47-40C8-8B94-A286EC7AC9C0}" type="pres">
      <dgm:prSet presAssocID="{292D4775-E212-4CEC-B9A8-A37699A56EC0}" presName="negativeSpace" presStyleCnt="0"/>
      <dgm:spPr/>
    </dgm:pt>
    <dgm:pt modelId="{57BF805D-C5D3-4704-B137-0D8C2D3A6723}" type="pres">
      <dgm:prSet presAssocID="{292D4775-E212-4CEC-B9A8-A37699A56EC0}" presName="childText" presStyleLbl="conFgAcc1" presStyleIdx="1" presStyleCnt="2">
        <dgm:presLayoutVars>
          <dgm:bulletEnabled val="1"/>
        </dgm:presLayoutVars>
      </dgm:prSet>
      <dgm:spPr/>
    </dgm:pt>
  </dgm:ptLst>
  <dgm:cxnLst>
    <dgm:cxn modelId="{DAA16101-7471-4FE9-969B-CC56C5678803}" type="presOf" srcId="{7D133665-0480-4DAF-94EA-F0B1AE545E5A}" destId="{516DC573-FB0D-4472-BB84-37D4D5058D21}" srcOrd="0" destOrd="2" presId="urn:microsoft.com/office/officeart/2005/8/layout/list1"/>
    <dgm:cxn modelId="{72261415-2962-4671-B79F-959B5FD78B6A}" type="presOf" srcId="{DCA76E9E-3E92-450E-8A1D-BAA88E82A839}" destId="{516DC573-FB0D-4472-BB84-37D4D5058D21}" srcOrd="0" destOrd="0" presId="urn:microsoft.com/office/officeart/2005/8/layout/list1"/>
    <dgm:cxn modelId="{A605102F-3B03-44EE-8DBC-0529BAAF6397}" srcId="{DCA76E9E-3E92-450E-8A1D-BAA88E82A839}" destId="{EC3B5E48-48E5-4579-AAF9-AAD3F5AFE545}" srcOrd="0" destOrd="0" parTransId="{FDC740D1-CA14-4B8F-B2E0-0E3A3B8D2AD1}" sibTransId="{3618F86E-60B3-469D-B35B-BF1D22354D98}"/>
    <dgm:cxn modelId="{CE077E5E-B035-4FB1-8D47-3FF583FE9EA5}" type="presOf" srcId="{3C0E9C42-F873-4C4E-A7AD-4BC6902FDD23}" destId="{078ED819-C579-45B0-8AA2-A6218DB7E0FF}" srcOrd="1" destOrd="0" presId="urn:microsoft.com/office/officeart/2005/8/layout/list1"/>
    <dgm:cxn modelId="{D27F5A61-D94B-4E9E-88D9-27E5AE37AA9B}" type="presOf" srcId="{3C0E9C42-F873-4C4E-A7AD-4BC6902FDD23}" destId="{49AA54A2-BDBB-4081-842F-6357B32AA4B4}" srcOrd="0" destOrd="0" presId="urn:microsoft.com/office/officeart/2005/8/layout/list1"/>
    <dgm:cxn modelId="{C5E67672-8B53-4D35-BC30-50447C8311ED}" type="presOf" srcId="{292D4775-E212-4CEC-B9A8-A37699A56EC0}" destId="{808BD910-9D4E-4FFE-B102-96E69342C727}" srcOrd="0" destOrd="0" presId="urn:microsoft.com/office/officeart/2005/8/layout/list1"/>
    <dgm:cxn modelId="{D7BFB775-540C-4263-8686-C3EF7E841663}" type="presOf" srcId="{682364D4-5A47-48FF-9873-690ADF815DDE}" destId="{557EF222-0535-4FF7-AEA5-B2F2CBEF4B0E}" srcOrd="0" destOrd="0" presId="urn:microsoft.com/office/officeart/2005/8/layout/list1"/>
    <dgm:cxn modelId="{A2730278-8708-4DD7-B465-11F11744F31E}" type="presOf" srcId="{1284DECC-3704-462F-9A76-A45299B6FA79}" destId="{516DC573-FB0D-4472-BB84-37D4D5058D21}" srcOrd="0" destOrd="3" presId="urn:microsoft.com/office/officeart/2005/8/layout/list1"/>
    <dgm:cxn modelId="{22BFD278-9115-49B3-A1FE-EF7B6E36E0B3}" type="presOf" srcId="{338001DC-DFD0-448B-9E9F-73C823814DE8}" destId="{516DC573-FB0D-4472-BB84-37D4D5058D21}" srcOrd="0" destOrd="4" presId="urn:microsoft.com/office/officeart/2005/8/layout/list1"/>
    <dgm:cxn modelId="{B5F1D37D-B165-4D22-95B3-D9A6AE11995E}" srcId="{DCA76E9E-3E92-450E-8A1D-BAA88E82A839}" destId="{7D133665-0480-4DAF-94EA-F0B1AE545E5A}" srcOrd="1" destOrd="0" parTransId="{C7578875-0658-4FD8-87DF-B622D1554F17}" sibTransId="{D068064D-9E5B-4441-848A-A843425D294E}"/>
    <dgm:cxn modelId="{CC3B7D7E-891A-4397-954D-2A9BBC2BCD96}" srcId="{292D4775-E212-4CEC-B9A8-A37699A56EC0}" destId="{1693B2E5-688F-4413-964A-263A0596D26B}" srcOrd="0" destOrd="0" parTransId="{C914328D-7589-4BFA-B42E-8BB6893F33BE}" sibTransId="{81A945A5-0489-49E0-9CEB-220343517E47}"/>
    <dgm:cxn modelId="{729CEB7E-412D-4843-9196-FE9D4A5907A0}" type="presOf" srcId="{1693B2E5-688F-4413-964A-263A0596D26B}" destId="{57BF805D-C5D3-4704-B137-0D8C2D3A6723}" srcOrd="0" destOrd="0" presId="urn:microsoft.com/office/officeart/2005/8/layout/list1"/>
    <dgm:cxn modelId="{3A42DA8E-FBE7-4D0B-B2BB-55989684BD9C}" srcId="{3C0E9C42-F873-4C4E-A7AD-4BC6902FDD23}" destId="{DCA76E9E-3E92-450E-8A1D-BAA88E82A839}" srcOrd="0" destOrd="0" parTransId="{6BCAB13A-1171-4FA3-A075-2C06635FD9E2}" sibTransId="{A962B430-00F7-4CCF-808A-422F9408013B}"/>
    <dgm:cxn modelId="{C6EE419B-4994-42C3-8A89-7376DD91776A}" type="presOf" srcId="{292D4775-E212-4CEC-B9A8-A37699A56EC0}" destId="{675DBC86-78F4-4A4B-BC67-C996A05ECB98}" srcOrd="1" destOrd="0" presId="urn:microsoft.com/office/officeart/2005/8/layout/list1"/>
    <dgm:cxn modelId="{0D3EADBB-A19B-4947-A14E-C18284FA8EBA}" srcId="{682364D4-5A47-48FF-9873-690ADF815DDE}" destId="{3C0E9C42-F873-4C4E-A7AD-4BC6902FDD23}" srcOrd="0" destOrd="0" parTransId="{9A74B7DF-CB67-41C9-AC0D-2739EF02C1F6}" sibTransId="{7A1EC5C2-B58A-48AF-BD0B-4EAFA1D129E5}"/>
    <dgm:cxn modelId="{FA7052C9-4121-40B0-A91F-7CE93F8FA1C7}" type="presOf" srcId="{EC3B5E48-48E5-4579-AAF9-AAD3F5AFE545}" destId="{516DC573-FB0D-4472-BB84-37D4D5058D21}" srcOrd="0" destOrd="1" presId="urn:microsoft.com/office/officeart/2005/8/layout/list1"/>
    <dgm:cxn modelId="{10A087CC-2D74-4A9A-8DA4-F72C32428A78}" srcId="{682364D4-5A47-48FF-9873-690ADF815DDE}" destId="{292D4775-E212-4CEC-B9A8-A37699A56EC0}" srcOrd="1" destOrd="0" parTransId="{BB400E51-72CD-460F-84A9-BD5926F598AD}" sibTransId="{4F455AD1-5567-4170-94B1-159C9E5D2B02}"/>
    <dgm:cxn modelId="{647EC8F2-7314-4144-AF9A-4C32566CBC33}" srcId="{3C0E9C42-F873-4C4E-A7AD-4BC6902FDD23}" destId="{1284DECC-3704-462F-9A76-A45299B6FA79}" srcOrd="1" destOrd="0" parTransId="{8053E15C-107C-4EEC-872C-ACF418CDDE59}" sibTransId="{8780C33B-32FB-4167-ABA2-C5F22727BBF0}"/>
    <dgm:cxn modelId="{903D1FF9-82CD-4637-9400-B2EDA6D9F60B}" srcId="{1284DECC-3704-462F-9A76-A45299B6FA79}" destId="{338001DC-DFD0-448B-9E9F-73C823814DE8}" srcOrd="0" destOrd="0" parTransId="{363F03F7-F268-4D4D-B717-E6A781CB0EF0}" sibTransId="{D791FD5A-4484-4790-94B2-520EE82536D2}"/>
    <dgm:cxn modelId="{A92DEE3C-F3CA-4B7D-A2C9-05349BEC6DDA}" type="presParOf" srcId="{557EF222-0535-4FF7-AEA5-B2F2CBEF4B0E}" destId="{4E0E3A52-391A-45B2-8B99-760FD8222BBB}" srcOrd="0" destOrd="0" presId="urn:microsoft.com/office/officeart/2005/8/layout/list1"/>
    <dgm:cxn modelId="{5DD3C062-49E2-4216-9ED2-3AAE223FB6A7}" type="presParOf" srcId="{4E0E3A52-391A-45B2-8B99-760FD8222BBB}" destId="{49AA54A2-BDBB-4081-842F-6357B32AA4B4}" srcOrd="0" destOrd="0" presId="urn:microsoft.com/office/officeart/2005/8/layout/list1"/>
    <dgm:cxn modelId="{31B38104-BD67-4764-9094-56B20ADD2EED}" type="presParOf" srcId="{4E0E3A52-391A-45B2-8B99-760FD8222BBB}" destId="{078ED819-C579-45B0-8AA2-A6218DB7E0FF}" srcOrd="1" destOrd="0" presId="urn:microsoft.com/office/officeart/2005/8/layout/list1"/>
    <dgm:cxn modelId="{62737A95-72FB-4835-9F5D-936EB25F5492}" type="presParOf" srcId="{557EF222-0535-4FF7-AEA5-B2F2CBEF4B0E}" destId="{A2B88035-D416-4657-BCFF-9E9961780373}" srcOrd="1" destOrd="0" presId="urn:microsoft.com/office/officeart/2005/8/layout/list1"/>
    <dgm:cxn modelId="{6ACBA4E0-359D-4E28-BCDC-0C7F756B48AA}" type="presParOf" srcId="{557EF222-0535-4FF7-AEA5-B2F2CBEF4B0E}" destId="{516DC573-FB0D-4472-BB84-37D4D5058D21}" srcOrd="2" destOrd="0" presId="urn:microsoft.com/office/officeart/2005/8/layout/list1"/>
    <dgm:cxn modelId="{07FF4E96-FB76-4A21-8C06-059F90D82D57}" type="presParOf" srcId="{557EF222-0535-4FF7-AEA5-B2F2CBEF4B0E}" destId="{191DF974-D646-44F5-9EFB-CD511426AF55}" srcOrd="3" destOrd="0" presId="urn:microsoft.com/office/officeart/2005/8/layout/list1"/>
    <dgm:cxn modelId="{A57AB693-C269-4765-BCFF-C0F32E1B9906}" type="presParOf" srcId="{557EF222-0535-4FF7-AEA5-B2F2CBEF4B0E}" destId="{87F5CEBA-391C-4B3C-A397-B5B191D6114E}" srcOrd="4" destOrd="0" presId="urn:microsoft.com/office/officeart/2005/8/layout/list1"/>
    <dgm:cxn modelId="{09098A7C-4426-4917-A2B4-02AA453BB8A0}" type="presParOf" srcId="{87F5CEBA-391C-4B3C-A397-B5B191D6114E}" destId="{808BD910-9D4E-4FFE-B102-96E69342C727}" srcOrd="0" destOrd="0" presId="urn:microsoft.com/office/officeart/2005/8/layout/list1"/>
    <dgm:cxn modelId="{DE8A9BF9-C3AD-4FF8-8B6F-5769CCCCB026}" type="presParOf" srcId="{87F5CEBA-391C-4B3C-A397-B5B191D6114E}" destId="{675DBC86-78F4-4A4B-BC67-C996A05ECB98}" srcOrd="1" destOrd="0" presId="urn:microsoft.com/office/officeart/2005/8/layout/list1"/>
    <dgm:cxn modelId="{45A2CB8E-9828-49E4-91C3-43EE4734C560}" type="presParOf" srcId="{557EF222-0535-4FF7-AEA5-B2F2CBEF4B0E}" destId="{23FEE16D-4C47-40C8-8B94-A286EC7AC9C0}" srcOrd="5" destOrd="0" presId="urn:microsoft.com/office/officeart/2005/8/layout/list1"/>
    <dgm:cxn modelId="{18203E47-B253-4D87-B639-735652EAA52E}" type="presParOf" srcId="{557EF222-0535-4FF7-AEA5-B2F2CBEF4B0E}" destId="{57BF805D-C5D3-4704-B137-0D8C2D3A6723}"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2364D4-5A47-48FF-9873-690ADF815DDE}"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3C0E9C42-F873-4C4E-A7AD-4BC6902FDD23}">
      <dgm:prSet/>
      <dgm:spPr/>
      <dgm:t>
        <a:bodyPr/>
        <a:lstStyle/>
        <a:p>
          <a:r>
            <a:rPr lang="en-GB" dirty="0"/>
            <a:t>Vespestad and Lindberg and Mossberg, 2019</a:t>
          </a:r>
          <a:endParaRPr lang="en-US" dirty="0"/>
        </a:p>
      </dgm:t>
    </dgm:pt>
    <dgm:pt modelId="{9A74B7DF-CB67-41C9-AC0D-2739EF02C1F6}" type="parTrans" cxnId="{0D3EADBB-A19B-4947-A14E-C18284FA8EBA}">
      <dgm:prSet/>
      <dgm:spPr/>
      <dgm:t>
        <a:bodyPr/>
        <a:lstStyle/>
        <a:p>
          <a:endParaRPr lang="en-US"/>
        </a:p>
      </dgm:t>
    </dgm:pt>
    <dgm:pt modelId="{7A1EC5C2-B58A-48AF-BD0B-4EAFA1D129E5}" type="sibTrans" cxnId="{0D3EADBB-A19B-4947-A14E-C18284FA8EBA}">
      <dgm:prSet/>
      <dgm:spPr/>
      <dgm:t>
        <a:bodyPr/>
        <a:lstStyle/>
        <a:p>
          <a:endParaRPr lang="en-US"/>
        </a:p>
      </dgm:t>
    </dgm:pt>
    <dgm:pt modelId="{DCA76E9E-3E92-450E-8A1D-BAA88E82A839}">
      <dgm:prSet custT="1"/>
      <dgm:spPr/>
      <dgm:t>
        <a:bodyPr/>
        <a:lstStyle/>
        <a:p>
          <a:r>
            <a:rPr lang="en-GB" sz="2400" dirty="0"/>
            <a:t>Entertainment style of experience </a:t>
          </a:r>
          <a:endParaRPr lang="en-US" sz="2400" dirty="0"/>
        </a:p>
      </dgm:t>
    </dgm:pt>
    <dgm:pt modelId="{6BCAB13A-1171-4FA3-A075-2C06635FD9E2}" type="parTrans" cxnId="{3A42DA8E-FBE7-4D0B-B2BB-55989684BD9C}">
      <dgm:prSet/>
      <dgm:spPr/>
      <dgm:t>
        <a:bodyPr/>
        <a:lstStyle/>
        <a:p>
          <a:endParaRPr lang="en-US"/>
        </a:p>
      </dgm:t>
    </dgm:pt>
    <dgm:pt modelId="{A962B430-00F7-4CCF-808A-422F9408013B}" type="sibTrans" cxnId="{3A42DA8E-FBE7-4D0B-B2BB-55989684BD9C}">
      <dgm:prSet/>
      <dgm:spPr/>
      <dgm:t>
        <a:bodyPr/>
        <a:lstStyle/>
        <a:p>
          <a:endParaRPr lang="en-US"/>
        </a:p>
      </dgm:t>
    </dgm:pt>
    <dgm:pt modelId="{C90460CC-32C1-46DF-AD40-731141E8C747}">
      <dgm:prSet custT="1"/>
      <dgm:spPr/>
      <dgm:t>
        <a:bodyPr/>
        <a:lstStyle/>
        <a:p>
          <a:r>
            <a:rPr lang="en-GB" sz="2400" dirty="0"/>
            <a:t>Fun and enjoyable </a:t>
          </a:r>
        </a:p>
      </dgm:t>
    </dgm:pt>
    <dgm:pt modelId="{51B9548D-5EF8-4591-9030-67D18EDA16DA}" type="parTrans" cxnId="{7BF60627-0DB1-4E0D-898D-5871F6C138D8}">
      <dgm:prSet/>
      <dgm:spPr/>
      <dgm:t>
        <a:bodyPr/>
        <a:lstStyle/>
        <a:p>
          <a:endParaRPr lang="en-GB"/>
        </a:p>
      </dgm:t>
    </dgm:pt>
    <dgm:pt modelId="{59AB2F45-8850-4C5D-A3EC-C9BEC3A26AE7}" type="sibTrans" cxnId="{7BF60627-0DB1-4E0D-898D-5871F6C138D8}">
      <dgm:prSet/>
      <dgm:spPr/>
      <dgm:t>
        <a:bodyPr/>
        <a:lstStyle/>
        <a:p>
          <a:endParaRPr lang="en-GB"/>
        </a:p>
      </dgm:t>
    </dgm:pt>
    <dgm:pt modelId="{C3F78EBD-D06F-4EEF-8117-649DE8517840}">
      <dgm:prSet custT="1"/>
      <dgm:spPr/>
      <dgm:t>
        <a:bodyPr/>
        <a:lstStyle/>
        <a:p>
          <a:r>
            <a:rPr lang="en-GB" sz="2400" dirty="0"/>
            <a:t>“it’s just kind of like, we’re just going out and having some fun</a:t>
          </a:r>
          <a:r>
            <a:rPr lang="en-US" sz="2400" dirty="0"/>
            <a:t>”</a:t>
          </a:r>
          <a:endParaRPr lang="en-GB" sz="2400" dirty="0"/>
        </a:p>
      </dgm:t>
    </dgm:pt>
    <dgm:pt modelId="{A0AE260A-0748-43FB-851C-AAD19BF3DEC7}" type="parTrans" cxnId="{4DBE1EE7-D570-4C5E-93EA-B7080202D461}">
      <dgm:prSet/>
      <dgm:spPr/>
      <dgm:t>
        <a:bodyPr/>
        <a:lstStyle/>
        <a:p>
          <a:endParaRPr lang="en-GB"/>
        </a:p>
      </dgm:t>
    </dgm:pt>
    <dgm:pt modelId="{B013E2B0-58A3-449C-8983-27FC6EEA1806}" type="sibTrans" cxnId="{4DBE1EE7-D570-4C5E-93EA-B7080202D461}">
      <dgm:prSet/>
      <dgm:spPr/>
      <dgm:t>
        <a:bodyPr/>
        <a:lstStyle/>
        <a:p>
          <a:endParaRPr lang="en-GB"/>
        </a:p>
      </dgm:t>
    </dgm:pt>
    <dgm:pt modelId="{2A2A3A6F-22E8-4287-8EA2-AB890D7015F8}">
      <dgm:prSet custT="1"/>
      <dgm:spPr/>
      <dgm:t>
        <a:bodyPr/>
        <a:lstStyle/>
        <a:p>
          <a:r>
            <a:rPr lang="en-GB" sz="2400" dirty="0"/>
            <a:t>Hedonistic approach</a:t>
          </a:r>
        </a:p>
      </dgm:t>
    </dgm:pt>
    <dgm:pt modelId="{B4366881-561B-4889-9A12-0A43ECB56C57}" type="parTrans" cxnId="{544EA2C0-0557-4860-8B48-2A695B5B87F4}">
      <dgm:prSet/>
      <dgm:spPr/>
      <dgm:t>
        <a:bodyPr/>
        <a:lstStyle/>
        <a:p>
          <a:endParaRPr lang="en-GB"/>
        </a:p>
      </dgm:t>
    </dgm:pt>
    <dgm:pt modelId="{4CDE7E80-DF5C-42ED-AF8A-27CDC6744E82}" type="sibTrans" cxnId="{544EA2C0-0557-4860-8B48-2A695B5B87F4}">
      <dgm:prSet/>
      <dgm:spPr/>
      <dgm:t>
        <a:bodyPr/>
        <a:lstStyle/>
        <a:p>
          <a:endParaRPr lang="en-GB"/>
        </a:p>
      </dgm:t>
    </dgm:pt>
    <dgm:pt modelId="{181DCF98-11F2-494F-A6E1-5F423ECBA55C}">
      <dgm:prSet custT="1"/>
      <dgm:spPr/>
      <dgm:t>
        <a:bodyPr/>
        <a:lstStyle/>
        <a:p>
          <a:r>
            <a:rPr lang="en-GB" sz="2400" dirty="0"/>
            <a:t>“I probably wouldn’t be as… I would say happy… as content as I am if I didn’t take up climbing.”</a:t>
          </a:r>
          <a:endParaRPr lang="en-US" sz="2400" dirty="0"/>
        </a:p>
      </dgm:t>
    </dgm:pt>
    <dgm:pt modelId="{72644571-15FB-46ED-8FA9-648D2AAADC33}" type="parTrans" cxnId="{FBA4F19B-5646-40BB-9829-9D8CD09A1F69}">
      <dgm:prSet/>
      <dgm:spPr/>
      <dgm:t>
        <a:bodyPr/>
        <a:lstStyle/>
        <a:p>
          <a:endParaRPr lang="en-GB"/>
        </a:p>
      </dgm:t>
    </dgm:pt>
    <dgm:pt modelId="{1A4EAB7D-B974-4067-96C6-D78977AE133F}" type="sibTrans" cxnId="{FBA4F19B-5646-40BB-9829-9D8CD09A1F69}">
      <dgm:prSet/>
      <dgm:spPr/>
      <dgm:t>
        <a:bodyPr/>
        <a:lstStyle/>
        <a:p>
          <a:endParaRPr lang="en-GB"/>
        </a:p>
      </dgm:t>
    </dgm:pt>
    <dgm:pt modelId="{557EF222-0535-4FF7-AEA5-B2F2CBEF4B0E}" type="pres">
      <dgm:prSet presAssocID="{682364D4-5A47-48FF-9873-690ADF815DDE}" presName="linear" presStyleCnt="0">
        <dgm:presLayoutVars>
          <dgm:dir/>
          <dgm:animLvl val="lvl"/>
          <dgm:resizeHandles val="exact"/>
        </dgm:presLayoutVars>
      </dgm:prSet>
      <dgm:spPr/>
    </dgm:pt>
    <dgm:pt modelId="{4E0E3A52-391A-45B2-8B99-760FD8222BBB}" type="pres">
      <dgm:prSet presAssocID="{3C0E9C42-F873-4C4E-A7AD-4BC6902FDD23}" presName="parentLin" presStyleCnt="0"/>
      <dgm:spPr/>
    </dgm:pt>
    <dgm:pt modelId="{49AA54A2-BDBB-4081-842F-6357B32AA4B4}" type="pres">
      <dgm:prSet presAssocID="{3C0E9C42-F873-4C4E-A7AD-4BC6902FDD23}" presName="parentLeftMargin" presStyleLbl="node1" presStyleIdx="0" presStyleCnt="1"/>
      <dgm:spPr/>
    </dgm:pt>
    <dgm:pt modelId="{078ED819-C579-45B0-8AA2-A6218DB7E0FF}" type="pres">
      <dgm:prSet presAssocID="{3C0E9C42-F873-4C4E-A7AD-4BC6902FDD23}" presName="parentText" presStyleLbl="node1" presStyleIdx="0" presStyleCnt="1" custScaleX="113459" custScaleY="129970" custLinFactNeighborX="-52244" custLinFactNeighborY="-3021">
        <dgm:presLayoutVars>
          <dgm:chMax val="0"/>
          <dgm:bulletEnabled val="1"/>
        </dgm:presLayoutVars>
      </dgm:prSet>
      <dgm:spPr/>
    </dgm:pt>
    <dgm:pt modelId="{A2B88035-D416-4657-BCFF-9E9961780373}" type="pres">
      <dgm:prSet presAssocID="{3C0E9C42-F873-4C4E-A7AD-4BC6902FDD23}" presName="negativeSpace" presStyleCnt="0"/>
      <dgm:spPr/>
    </dgm:pt>
    <dgm:pt modelId="{516DC573-FB0D-4472-BB84-37D4D5058D21}" type="pres">
      <dgm:prSet presAssocID="{3C0E9C42-F873-4C4E-A7AD-4BC6902FDD23}" presName="childText" presStyleLbl="conFgAcc1" presStyleIdx="0" presStyleCnt="1" custScaleX="97932" custScaleY="110543">
        <dgm:presLayoutVars>
          <dgm:bulletEnabled val="1"/>
        </dgm:presLayoutVars>
      </dgm:prSet>
      <dgm:spPr/>
    </dgm:pt>
  </dgm:ptLst>
  <dgm:cxnLst>
    <dgm:cxn modelId="{72261415-2962-4671-B79F-959B5FD78B6A}" type="presOf" srcId="{DCA76E9E-3E92-450E-8A1D-BAA88E82A839}" destId="{516DC573-FB0D-4472-BB84-37D4D5058D21}" srcOrd="0" destOrd="0" presId="urn:microsoft.com/office/officeart/2005/8/layout/list1"/>
    <dgm:cxn modelId="{94CFE51C-7A70-4E79-B109-F3359201F212}" type="presOf" srcId="{181DCF98-11F2-494F-A6E1-5F423ECBA55C}" destId="{516DC573-FB0D-4472-BB84-37D4D5058D21}" srcOrd="0" destOrd="4" presId="urn:microsoft.com/office/officeart/2005/8/layout/list1"/>
    <dgm:cxn modelId="{7BF60627-0DB1-4E0D-898D-5871F6C138D8}" srcId="{DCA76E9E-3E92-450E-8A1D-BAA88E82A839}" destId="{C90460CC-32C1-46DF-AD40-731141E8C747}" srcOrd="0" destOrd="0" parTransId="{51B9548D-5EF8-4591-9030-67D18EDA16DA}" sibTransId="{59AB2F45-8850-4C5D-A3EC-C9BEC3A26AE7}"/>
    <dgm:cxn modelId="{CE077E5E-B035-4FB1-8D47-3FF583FE9EA5}" type="presOf" srcId="{3C0E9C42-F873-4C4E-A7AD-4BC6902FDD23}" destId="{078ED819-C579-45B0-8AA2-A6218DB7E0FF}" srcOrd="1" destOrd="0" presId="urn:microsoft.com/office/officeart/2005/8/layout/list1"/>
    <dgm:cxn modelId="{D27F5A61-D94B-4E9E-88D9-27E5AE37AA9B}" type="presOf" srcId="{3C0E9C42-F873-4C4E-A7AD-4BC6902FDD23}" destId="{49AA54A2-BDBB-4081-842F-6357B32AA4B4}" srcOrd="0" destOrd="0" presId="urn:microsoft.com/office/officeart/2005/8/layout/list1"/>
    <dgm:cxn modelId="{7E7A5046-1FCA-41F9-8CF6-C7F62DDBAF40}" type="presOf" srcId="{2A2A3A6F-22E8-4287-8EA2-AB890D7015F8}" destId="{516DC573-FB0D-4472-BB84-37D4D5058D21}" srcOrd="0" destOrd="3" presId="urn:microsoft.com/office/officeart/2005/8/layout/list1"/>
    <dgm:cxn modelId="{D7BFB775-540C-4263-8686-C3EF7E841663}" type="presOf" srcId="{682364D4-5A47-48FF-9873-690ADF815DDE}" destId="{557EF222-0535-4FF7-AEA5-B2F2CBEF4B0E}" srcOrd="0" destOrd="0" presId="urn:microsoft.com/office/officeart/2005/8/layout/list1"/>
    <dgm:cxn modelId="{3A42DA8E-FBE7-4D0B-B2BB-55989684BD9C}" srcId="{3C0E9C42-F873-4C4E-A7AD-4BC6902FDD23}" destId="{DCA76E9E-3E92-450E-8A1D-BAA88E82A839}" srcOrd="0" destOrd="0" parTransId="{6BCAB13A-1171-4FA3-A075-2C06635FD9E2}" sibTransId="{A962B430-00F7-4CCF-808A-422F9408013B}"/>
    <dgm:cxn modelId="{FBA4F19B-5646-40BB-9829-9D8CD09A1F69}" srcId="{2A2A3A6F-22E8-4287-8EA2-AB890D7015F8}" destId="{181DCF98-11F2-494F-A6E1-5F423ECBA55C}" srcOrd="0" destOrd="0" parTransId="{72644571-15FB-46ED-8FA9-648D2AAADC33}" sibTransId="{1A4EAB7D-B974-4067-96C6-D78977AE133F}"/>
    <dgm:cxn modelId="{0D3EADBB-A19B-4947-A14E-C18284FA8EBA}" srcId="{682364D4-5A47-48FF-9873-690ADF815DDE}" destId="{3C0E9C42-F873-4C4E-A7AD-4BC6902FDD23}" srcOrd="0" destOrd="0" parTransId="{9A74B7DF-CB67-41C9-AC0D-2739EF02C1F6}" sibTransId="{7A1EC5C2-B58A-48AF-BD0B-4EAFA1D129E5}"/>
    <dgm:cxn modelId="{544EA2C0-0557-4860-8B48-2A695B5B87F4}" srcId="{DCA76E9E-3E92-450E-8A1D-BAA88E82A839}" destId="{2A2A3A6F-22E8-4287-8EA2-AB890D7015F8}" srcOrd="1" destOrd="0" parTransId="{B4366881-561B-4889-9A12-0A43ECB56C57}" sibTransId="{4CDE7E80-DF5C-42ED-AF8A-27CDC6744E82}"/>
    <dgm:cxn modelId="{454DB2CE-35EA-4066-85C8-2C2B47BE1F0E}" type="presOf" srcId="{C3F78EBD-D06F-4EEF-8117-649DE8517840}" destId="{516DC573-FB0D-4472-BB84-37D4D5058D21}" srcOrd="0" destOrd="2" presId="urn:microsoft.com/office/officeart/2005/8/layout/list1"/>
    <dgm:cxn modelId="{A1A8EBCE-F772-4763-B505-5F10097B6EF3}" type="presOf" srcId="{C90460CC-32C1-46DF-AD40-731141E8C747}" destId="{516DC573-FB0D-4472-BB84-37D4D5058D21}" srcOrd="0" destOrd="1" presId="urn:microsoft.com/office/officeart/2005/8/layout/list1"/>
    <dgm:cxn modelId="{4DBE1EE7-D570-4C5E-93EA-B7080202D461}" srcId="{C90460CC-32C1-46DF-AD40-731141E8C747}" destId="{C3F78EBD-D06F-4EEF-8117-649DE8517840}" srcOrd="0" destOrd="0" parTransId="{A0AE260A-0748-43FB-851C-AAD19BF3DEC7}" sibTransId="{B013E2B0-58A3-449C-8983-27FC6EEA1806}"/>
    <dgm:cxn modelId="{A92DEE3C-F3CA-4B7D-A2C9-05349BEC6DDA}" type="presParOf" srcId="{557EF222-0535-4FF7-AEA5-B2F2CBEF4B0E}" destId="{4E0E3A52-391A-45B2-8B99-760FD8222BBB}" srcOrd="0" destOrd="0" presId="urn:microsoft.com/office/officeart/2005/8/layout/list1"/>
    <dgm:cxn modelId="{5DD3C062-49E2-4216-9ED2-3AAE223FB6A7}" type="presParOf" srcId="{4E0E3A52-391A-45B2-8B99-760FD8222BBB}" destId="{49AA54A2-BDBB-4081-842F-6357B32AA4B4}" srcOrd="0" destOrd="0" presId="urn:microsoft.com/office/officeart/2005/8/layout/list1"/>
    <dgm:cxn modelId="{31B38104-BD67-4764-9094-56B20ADD2EED}" type="presParOf" srcId="{4E0E3A52-391A-45B2-8B99-760FD8222BBB}" destId="{078ED819-C579-45B0-8AA2-A6218DB7E0FF}" srcOrd="1" destOrd="0" presId="urn:microsoft.com/office/officeart/2005/8/layout/list1"/>
    <dgm:cxn modelId="{62737A95-72FB-4835-9F5D-936EB25F5492}" type="presParOf" srcId="{557EF222-0535-4FF7-AEA5-B2F2CBEF4B0E}" destId="{A2B88035-D416-4657-BCFF-9E9961780373}" srcOrd="1" destOrd="0" presId="urn:microsoft.com/office/officeart/2005/8/layout/list1"/>
    <dgm:cxn modelId="{6ACBA4E0-359D-4E28-BCDC-0C7F756B48AA}" type="presParOf" srcId="{557EF222-0535-4FF7-AEA5-B2F2CBEF4B0E}" destId="{516DC573-FB0D-4472-BB84-37D4D5058D21}"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593CDB-77F1-4915-905B-B9C5A4150611}"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5B47C9F8-9094-4EE1-B411-76E034E5A3F4}">
      <dgm:prSet custT="1"/>
      <dgm:spPr/>
      <dgm:t>
        <a:bodyPr/>
        <a:lstStyle/>
        <a:p>
          <a:r>
            <a:rPr lang="en-GB" sz="1600" dirty="0"/>
            <a:t>Mental</a:t>
          </a:r>
          <a:endParaRPr lang="en-US" sz="1200" dirty="0"/>
        </a:p>
      </dgm:t>
    </dgm:pt>
    <dgm:pt modelId="{9A45F1D5-3F25-490F-A8A8-62A2A5DDD418}" type="parTrans" cxnId="{138C9883-6B5C-46A8-AFE7-DD0AD8FB9FDA}">
      <dgm:prSet/>
      <dgm:spPr/>
      <dgm:t>
        <a:bodyPr/>
        <a:lstStyle/>
        <a:p>
          <a:endParaRPr lang="en-US"/>
        </a:p>
      </dgm:t>
    </dgm:pt>
    <dgm:pt modelId="{B9B9ABD9-0D48-4166-8C94-0BE97B2B40BD}" type="sibTrans" cxnId="{138C9883-6B5C-46A8-AFE7-DD0AD8FB9FDA}">
      <dgm:prSet/>
      <dgm:spPr/>
      <dgm:t>
        <a:bodyPr/>
        <a:lstStyle/>
        <a:p>
          <a:endParaRPr lang="en-US"/>
        </a:p>
      </dgm:t>
    </dgm:pt>
    <dgm:pt modelId="{B01DC38A-0270-4DF2-95EF-E7C9A5F758CD}">
      <dgm:prSet custT="1"/>
      <dgm:spPr/>
      <dgm:t>
        <a:bodyPr/>
        <a:lstStyle/>
        <a:p>
          <a:r>
            <a:rPr lang="en-GB" sz="2000"/>
            <a:t>“it’s done wonders for my mental health</a:t>
          </a:r>
          <a:r>
            <a:rPr lang="en-US" sz="2000"/>
            <a:t>”</a:t>
          </a:r>
        </a:p>
      </dgm:t>
    </dgm:pt>
    <dgm:pt modelId="{8F859003-17C1-4BC2-ACB7-F24631C81008}" type="parTrans" cxnId="{E54A1D74-FDCB-4AB4-88D1-C53383A177E4}">
      <dgm:prSet/>
      <dgm:spPr/>
      <dgm:t>
        <a:bodyPr/>
        <a:lstStyle/>
        <a:p>
          <a:endParaRPr lang="en-US"/>
        </a:p>
      </dgm:t>
    </dgm:pt>
    <dgm:pt modelId="{841A6D50-F1CC-4A73-BB50-2315ED725D26}" type="sibTrans" cxnId="{E54A1D74-FDCB-4AB4-88D1-C53383A177E4}">
      <dgm:prSet/>
      <dgm:spPr/>
      <dgm:t>
        <a:bodyPr/>
        <a:lstStyle/>
        <a:p>
          <a:endParaRPr lang="en-US"/>
        </a:p>
      </dgm:t>
    </dgm:pt>
    <dgm:pt modelId="{343FA045-AC57-4164-B51A-B19ACAC30A3E}">
      <dgm:prSet custT="1"/>
      <dgm:spPr/>
      <dgm:t>
        <a:bodyPr/>
        <a:lstStyle/>
        <a:p>
          <a:r>
            <a:rPr lang="en-GB" sz="2000" dirty="0"/>
            <a:t>Mutz and Müller, 2016</a:t>
          </a:r>
          <a:endParaRPr lang="en-US" sz="2000" dirty="0"/>
        </a:p>
      </dgm:t>
    </dgm:pt>
    <dgm:pt modelId="{7B19AC1A-BCF2-44AF-9663-8033C23E8BF2}" type="parTrans" cxnId="{1F1A4F05-B9AC-4954-A9A4-424536571CBC}">
      <dgm:prSet/>
      <dgm:spPr/>
      <dgm:t>
        <a:bodyPr/>
        <a:lstStyle/>
        <a:p>
          <a:endParaRPr lang="en-US"/>
        </a:p>
      </dgm:t>
    </dgm:pt>
    <dgm:pt modelId="{E3F7D313-8E6D-4A84-AA78-96D7EA53A637}" type="sibTrans" cxnId="{1F1A4F05-B9AC-4954-A9A4-424536571CBC}">
      <dgm:prSet/>
      <dgm:spPr/>
      <dgm:t>
        <a:bodyPr/>
        <a:lstStyle/>
        <a:p>
          <a:endParaRPr lang="en-US"/>
        </a:p>
      </dgm:t>
    </dgm:pt>
    <dgm:pt modelId="{C3E3D941-AF3C-49B5-BCE7-5639243E7241}">
      <dgm:prSet custT="1"/>
      <dgm:spPr/>
      <dgm:t>
        <a:bodyPr/>
        <a:lstStyle/>
        <a:p>
          <a:r>
            <a:rPr lang="en-GB" sz="2000" dirty="0"/>
            <a:t>Outdoor adventures are beneficial to mental health and well-being</a:t>
          </a:r>
          <a:endParaRPr lang="en-US" sz="2000" dirty="0"/>
        </a:p>
      </dgm:t>
    </dgm:pt>
    <dgm:pt modelId="{AF1455A9-CC79-4285-9ECF-552FF1D2DE07}" type="parTrans" cxnId="{57ECAE25-2E02-4D46-969A-02F703A0237C}">
      <dgm:prSet/>
      <dgm:spPr/>
      <dgm:t>
        <a:bodyPr/>
        <a:lstStyle/>
        <a:p>
          <a:endParaRPr lang="en-US"/>
        </a:p>
      </dgm:t>
    </dgm:pt>
    <dgm:pt modelId="{1EB60083-4049-40F5-A8B8-1ED0B33CFF9E}" type="sibTrans" cxnId="{57ECAE25-2E02-4D46-969A-02F703A0237C}">
      <dgm:prSet/>
      <dgm:spPr/>
      <dgm:t>
        <a:bodyPr/>
        <a:lstStyle/>
        <a:p>
          <a:endParaRPr lang="en-US"/>
        </a:p>
      </dgm:t>
    </dgm:pt>
    <dgm:pt modelId="{2CE8A0EB-A10C-4CDD-BD6B-D2BEA93E0043}">
      <dgm:prSet custT="1"/>
      <dgm:spPr/>
      <dgm:t>
        <a:bodyPr/>
        <a:lstStyle/>
        <a:p>
          <a:r>
            <a:rPr lang="en-GB" sz="2000" dirty="0"/>
            <a:t>Roberts and Jones and Brooks, 2018</a:t>
          </a:r>
          <a:endParaRPr lang="en-US" sz="2000" dirty="0"/>
        </a:p>
      </dgm:t>
    </dgm:pt>
    <dgm:pt modelId="{4EBE695C-9E26-489E-B625-E63B2BCF463C}" type="parTrans" cxnId="{3FF34B8B-C9F6-4200-859E-B10E080434DC}">
      <dgm:prSet/>
      <dgm:spPr/>
      <dgm:t>
        <a:bodyPr/>
        <a:lstStyle/>
        <a:p>
          <a:endParaRPr lang="en-US"/>
        </a:p>
      </dgm:t>
    </dgm:pt>
    <dgm:pt modelId="{C130E55C-F5C0-4745-A169-1D7C0134B5BF}" type="sibTrans" cxnId="{3FF34B8B-C9F6-4200-859E-B10E080434DC}">
      <dgm:prSet/>
      <dgm:spPr/>
      <dgm:t>
        <a:bodyPr/>
        <a:lstStyle/>
        <a:p>
          <a:endParaRPr lang="en-US"/>
        </a:p>
      </dgm:t>
    </dgm:pt>
    <dgm:pt modelId="{FE485C03-ED9D-4A9D-9462-52295CF0A808}">
      <dgm:prSet custT="1"/>
      <dgm:spPr/>
      <dgm:t>
        <a:bodyPr/>
        <a:lstStyle/>
        <a:p>
          <a:r>
            <a:rPr lang="en-GB" sz="2000" dirty="0"/>
            <a:t>Adventure used to maintain positive mental health </a:t>
          </a:r>
          <a:endParaRPr lang="en-US" sz="2000" dirty="0"/>
        </a:p>
      </dgm:t>
    </dgm:pt>
    <dgm:pt modelId="{9083A14E-0A4A-481A-841B-A9FD15AC927D}" type="parTrans" cxnId="{417DD2D7-3161-468B-896B-FAE021E05AE1}">
      <dgm:prSet/>
      <dgm:spPr/>
      <dgm:t>
        <a:bodyPr/>
        <a:lstStyle/>
        <a:p>
          <a:endParaRPr lang="en-US"/>
        </a:p>
      </dgm:t>
    </dgm:pt>
    <dgm:pt modelId="{F397C7A6-7571-4CC2-B839-7DD8B8022326}" type="sibTrans" cxnId="{417DD2D7-3161-468B-896B-FAE021E05AE1}">
      <dgm:prSet/>
      <dgm:spPr/>
      <dgm:t>
        <a:bodyPr/>
        <a:lstStyle/>
        <a:p>
          <a:endParaRPr lang="en-US"/>
        </a:p>
      </dgm:t>
    </dgm:pt>
    <dgm:pt modelId="{10B63A25-0565-4AB5-A2BA-2F9108A19238}">
      <dgm:prSet custT="1"/>
      <dgm:spPr/>
      <dgm:t>
        <a:bodyPr/>
        <a:lstStyle/>
        <a:p>
          <a:r>
            <a:rPr lang="en-GB" sz="2000" dirty="0"/>
            <a:t>A coping mechanism for dealing with mental ill health</a:t>
          </a:r>
          <a:endParaRPr lang="en-US" sz="2000" dirty="0"/>
        </a:p>
      </dgm:t>
    </dgm:pt>
    <dgm:pt modelId="{E9939538-B38A-4F8D-A759-59833738E57F}" type="parTrans" cxnId="{DA70DBFA-634E-4B31-829A-904B08F9A22A}">
      <dgm:prSet/>
      <dgm:spPr/>
      <dgm:t>
        <a:bodyPr/>
        <a:lstStyle/>
        <a:p>
          <a:endParaRPr lang="en-US"/>
        </a:p>
      </dgm:t>
    </dgm:pt>
    <dgm:pt modelId="{20E06707-9C40-430E-91C0-6BDBD7B8ACB6}" type="sibTrans" cxnId="{DA70DBFA-634E-4B31-829A-904B08F9A22A}">
      <dgm:prSet/>
      <dgm:spPr/>
      <dgm:t>
        <a:bodyPr/>
        <a:lstStyle/>
        <a:p>
          <a:endParaRPr lang="en-US"/>
        </a:p>
      </dgm:t>
    </dgm:pt>
    <dgm:pt modelId="{E4A7F041-7B06-4EF8-AD57-7F25D27EAD02}">
      <dgm:prSet custT="1"/>
      <dgm:spPr/>
      <dgm:t>
        <a:bodyPr/>
        <a:lstStyle/>
        <a:p>
          <a:r>
            <a:rPr lang="en-GB" sz="1600" dirty="0"/>
            <a:t>Physical</a:t>
          </a:r>
          <a:r>
            <a:rPr lang="en-GB" sz="1200" dirty="0"/>
            <a:t> </a:t>
          </a:r>
          <a:endParaRPr lang="en-US" sz="1200" dirty="0"/>
        </a:p>
      </dgm:t>
    </dgm:pt>
    <dgm:pt modelId="{EE890A1D-E17E-467C-84B2-05A87F7058EA}" type="parTrans" cxnId="{E166C8D2-0460-4082-BCE0-F8266927BB94}">
      <dgm:prSet/>
      <dgm:spPr/>
      <dgm:t>
        <a:bodyPr/>
        <a:lstStyle/>
        <a:p>
          <a:endParaRPr lang="en-US"/>
        </a:p>
      </dgm:t>
    </dgm:pt>
    <dgm:pt modelId="{E0BD99E1-00CF-41BC-908D-62376F34F574}" type="sibTrans" cxnId="{E166C8D2-0460-4082-BCE0-F8266927BB94}">
      <dgm:prSet/>
      <dgm:spPr/>
      <dgm:t>
        <a:bodyPr/>
        <a:lstStyle/>
        <a:p>
          <a:endParaRPr lang="en-US"/>
        </a:p>
      </dgm:t>
    </dgm:pt>
    <dgm:pt modelId="{63EDCF7B-BE6B-4FE1-8F8A-1EAAE6CC3F25}">
      <dgm:prSet custT="1"/>
      <dgm:spPr/>
      <dgm:t>
        <a:bodyPr/>
        <a:lstStyle/>
        <a:p>
          <a:r>
            <a:rPr lang="en-GB" sz="2000" dirty="0"/>
            <a:t>Kerr and Mackenzie, 2012</a:t>
          </a:r>
          <a:endParaRPr lang="en-US" sz="2000" dirty="0"/>
        </a:p>
      </dgm:t>
    </dgm:pt>
    <dgm:pt modelId="{581FE151-1ED4-493D-9DE3-3C4942F38EF6}" type="parTrans" cxnId="{35FBCE07-17DB-4EEA-AAA4-196DB0EE5546}">
      <dgm:prSet/>
      <dgm:spPr/>
      <dgm:t>
        <a:bodyPr/>
        <a:lstStyle/>
        <a:p>
          <a:endParaRPr lang="en-US"/>
        </a:p>
      </dgm:t>
    </dgm:pt>
    <dgm:pt modelId="{4644BA93-632A-4934-B81F-62ADDDAAF184}" type="sibTrans" cxnId="{35FBCE07-17DB-4EEA-AAA4-196DB0EE5546}">
      <dgm:prSet/>
      <dgm:spPr/>
      <dgm:t>
        <a:bodyPr/>
        <a:lstStyle/>
        <a:p>
          <a:endParaRPr lang="en-US"/>
        </a:p>
      </dgm:t>
    </dgm:pt>
    <dgm:pt modelId="{5BEC7A89-5BA8-4978-AC06-59C4F85537E2}">
      <dgm:prSet custT="1"/>
      <dgm:spPr/>
      <dgm:t>
        <a:bodyPr/>
        <a:lstStyle/>
        <a:p>
          <a:r>
            <a:rPr lang="en-GB" sz="2000" dirty="0"/>
            <a:t>“climbing’s great because it’s basically a full body work out.”</a:t>
          </a:r>
          <a:endParaRPr lang="en-US" sz="2000" dirty="0"/>
        </a:p>
      </dgm:t>
    </dgm:pt>
    <dgm:pt modelId="{1BC0B431-4368-410E-ACD0-03C032A84EFC}" type="parTrans" cxnId="{8C03E19A-4D93-451A-8BD9-AB3E7EF73252}">
      <dgm:prSet/>
      <dgm:spPr/>
      <dgm:t>
        <a:bodyPr/>
        <a:lstStyle/>
        <a:p>
          <a:endParaRPr lang="en-US"/>
        </a:p>
      </dgm:t>
    </dgm:pt>
    <dgm:pt modelId="{CA62D2AD-0B35-4785-A5F9-9F56D01E3D01}" type="sibTrans" cxnId="{8C03E19A-4D93-451A-8BD9-AB3E7EF73252}">
      <dgm:prSet/>
      <dgm:spPr/>
      <dgm:t>
        <a:bodyPr/>
        <a:lstStyle/>
        <a:p>
          <a:endParaRPr lang="en-US"/>
        </a:p>
      </dgm:t>
    </dgm:pt>
    <dgm:pt modelId="{36D57354-503E-480F-B963-344E4E42F776}">
      <dgm:prSet custT="1"/>
      <dgm:spPr/>
      <dgm:t>
        <a:bodyPr/>
        <a:lstStyle/>
        <a:p>
          <a:r>
            <a:rPr lang="en-GB" sz="2000" dirty="0"/>
            <a:t>“I don’t think I’d be in the shape I’m in if I didn’t take up climbing.</a:t>
          </a:r>
          <a:r>
            <a:rPr lang="en-US" sz="2000" dirty="0"/>
            <a:t>”</a:t>
          </a:r>
        </a:p>
      </dgm:t>
    </dgm:pt>
    <dgm:pt modelId="{7DB72B86-D5AD-4FD7-A446-ACC49C1FDA45}" type="parTrans" cxnId="{9B66F2F7-7529-4E7A-A43F-09E2628F2E5A}">
      <dgm:prSet/>
      <dgm:spPr/>
      <dgm:t>
        <a:bodyPr/>
        <a:lstStyle/>
        <a:p>
          <a:endParaRPr lang="en-US"/>
        </a:p>
      </dgm:t>
    </dgm:pt>
    <dgm:pt modelId="{1C000FFE-BBFC-4CA0-9D74-78942B659B43}" type="sibTrans" cxnId="{9B66F2F7-7529-4E7A-A43F-09E2628F2E5A}">
      <dgm:prSet/>
      <dgm:spPr/>
      <dgm:t>
        <a:bodyPr/>
        <a:lstStyle/>
        <a:p>
          <a:endParaRPr lang="en-US"/>
        </a:p>
      </dgm:t>
    </dgm:pt>
    <dgm:pt modelId="{A6097C31-6A32-4EC6-A01C-7D500CB99DE5}" type="pres">
      <dgm:prSet presAssocID="{1A593CDB-77F1-4915-905B-B9C5A4150611}" presName="linear" presStyleCnt="0">
        <dgm:presLayoutVars>
          <dgm:dir/>
          <dgm:animLvl val="lvl"/>
          <dgm:resizeHandles val="exact"/>
        </dgm:presLayoutVars>
      </dgm:prSet>
      <dgm:spPr/>
    </dgm:pt>
    <dgm:pt modelId="{B9ECC753-5370-4CB9-A352-F1A066B5B429}" type="pres">
      <dgm:prSet presAssocID="{5B47C9F8-9094-4EE1-B411-76E034E5A3F4}" presName="parentLin" presStyleCnt="0"/>
      <dgm:spPr/>
    </dgm:pt>
    <dgm:pt modelId="{63171BDE-CD90-432A-9203-16F5D3B88E05}" type="pres">
      <dgm:prSet presAssocID="{5B47C9F8-9094-4EE1-B411-76E034E5A3F4}" presName="parentLeftMargin" presStyleLbl="node1" presStyleIdx="0" presStyleCnt="2"/>
      <dgm:spPr/>
    </dgm:pt>
    <dgm:pt modelId="{D774166E-2B65-4428-B47A-4FAA1F127850}" type="pres">
      <dgm:prSet presAssocID="{5B47C9F8-9094-4EE1-B411-76E034E5A3F4}" presName="parentText" presStyleLbl="node1" presStyleIdx="0" presStyleCnt="2">
        <dgm:presLayoutVars>
          <dgm:chMax val="0"/>
          <dgm:bulletEnabled val="1"/>
        </dgm:presLayoutVars>
      </dgm:prSet>
      <dgm:spPr/>
    </dgm:pt>
    <dgm:pt modelId="{F4937491-90F3-4B97-8579-3685450D540E}" type="pres">
      <dgm:prSet presAssocID="{5B47C9F8-9094-4EE1-B411-76E034E5A3F4}" presName="negativeSpace" presStyleCnt="0"/>
      <dgm:spPr/>
    </dgm:pt>
    <dgm:pt modelId="{64611236-5F6A-43D8-95AD-3F18AC37524E}" type="pres">
      <dgm:prSet presAssocID="{5B47C9F8-9094-4EE1-B411-76E034E5A3F4}" presName="childText" presStyleLbl="conFgAcc1" presStyleIdx="0" presStyleCnt="2">
        <dgm:presLayoutVars>
          <dgm:bulletEnabled val="1"/>
        </dgm:presLayoutVars>
      </dgm:prSet>
      <dgm:spPr/>
    </dgm:pt>
    <dgm:pt modelId="{A02A3ACC-94DA-4EC3-AEBD-4E01FEC1CE87}" type="pres">
      <dgm:prSet presAssocID="{B9B9ABD9-0D48-4166-8C94-0BE97B2B40BD}" presName="spaceBetweenRectangles" presStyleCnt="0"/>
      <dgm:spPr/>
    </dgm:pt>
    <dgm:pt modelId="{3174A996-FADF-4D86-9D4D-350AD38C9AAA}" type="pres">
      <dgm:prSet presAssocID="{E4A7F041-7B06-4EF8-AD57-7F25D27EAD02}" presName="parentLin" presStyleCnt="0"/>
      <dgm:spPr/>
    </dgm:pt>
    <dgm:pt modelId="{56BF748C-F664-43FC-9637-D9C7372B52BB}" type="pres">
      <dgm:prSet presAssocID="{E4A7F041-7B06-4EF8-AD57-7F25D27EAD02}" presName="parentLeftMargin" presStyleLbl="node1" presStyleIdx="0" presStyleCnt="2"/>
      <dgm:spPr/>
    </dgm:pt>
    <dgm:pt modelId="{0B0F2800-3DBC-4C4F-A08B-4CBFCB3208D9}" type="pres">
      <dgm:prSet presAssocID="{E4A7F041-7B06-4EF8-AD57-7F25D27EAD02}" presName="parentText" presStyleLbl="node1" presStyleIdx="1" presStyleCnt="2">
        <dgm:presLayoutVars>
          <dgm:chMax val="0"/>
          <dgm:bulletEnabled val="1"/>
        </dgm:presLayoutVars>
      </dgm:prSet>
      <dgm:spPr/>
    </dgm:pt>
    <dgm:pt modelId="{293117FE-DE92-499F-BE7A-5E73ECB44460}" type="pres">
      <dgm:prSet presAssocID="{E4A7F041-7B06-4EF8-AD57-7F25D27EAD02}" presName="negativeSpace" presStyleCnt="0"/>
      <dgm:spPr/>
    </dgm:pt>
    <dgm:pt modelId="{D3FCDDC6-ED3D-4A01-B9D4-2CA9DD853719}" type="pres">
      <dgm:prSet presAssocID="{E4A7F041-7B06-4EF8-AD57-7F25D27EAD02}" presName="childText" presStyleLbl="conFgAcc1" presStyleIdx="1" presStyleCnt="2">
        <dgm:presLayoutVars>
          <dgm:bulletEnabled val="1"/>
        </dgm:presLayoutVars>
      </dgm:prSet>
      <dgm:spPr/>
    </dgm:pt>
  </dgm:ptLst>
  <dgm:cxnLst>
    <dgm:cxn modelId="{1F1A4F05-B9AC-4954-A9A4-424536571CBC}" srcId="{5B47C9F8-9094-4EE1-B411-76E034E5A3F4}" destId="{343FA045-AC57-4164-B51A-B19ACAC30A3E}" srcOrd="1" destOrd="0" parTransId="{7B19AC1A-BCF2-44AF-9663-8033C23E8BF2}" sibTransId="{E3F7D313-8E6D-4A84-AA78-96D7EA53A637}"/>
    <dgm:cxn modelId="{35FBCE07-17DB-4EEA-AAA4-196DB0EE5546}" srcId="{E4A7F041-7B06-4EF8-AD57-7F25D27EAD02}" destId="{63EDCF7B-BE6B-4FE1-8F8A-1EAAE6CC3F25}" srcOrd="0" destOrd="0" parTransId="{581FE151-1ED4-493D-9DE3-3C4942F38EF6}" sibTransId="{4644BA93-632A-4934-B81F-62ADDDAAF184}"/>
    <dgm:cxn modelId="{57ECAE25-2E02-4D46-969A-02F703A0237C}" srcId="{343FA045-AC57-4164-B51A-B19ACAC30A3E}" destId="{C3E3D941-AF3C-49B5-BCE7-5639243E7241}" srcOrd="0" destOrd="0" parTransId="{AF1455A9-CC79-4285-9ECF-552FF1D2DE07}" sibTransId="{1EB60083-4049-40F5-A8B8-1ED0B33CFF9E}"/>
    <dgm:cxn modelId="{A6642A41-3C95-4E2F-9164-121A296A8D5B}" type="presOf" srcId="{5BEC7A89-5BA8-4978-AC06-59C4F85537E2}" destId="{D3FCDDC6-ED3D-4A01-B9D4-2CA9DD853719}" srcOrd="0" destOrd="1" presId="urn:microsoft.com/office/officeart/2005/8/layout/list1"/>
    <dgm:cxn modelId="{3F79984B-30B6-45D6-9971-0A68849B7371}" type="presOf" srcId="{C3E3D941-AF3C-49B5-BCE7-5639243E7241}" destId="{64611236-5F6A-43D8-95AD-3F18AC37524E}" srcOrd="0" destOrd="2" presId="urn:microsoft.com/office/officeart/2005/8/layout/list1"/>
    <dgm:cxn modelId="{E54A1D74-FDCB-4AB4-88D1-C53383A177E4}" srcId="{5B47C9F8-9094-4EE1-B411-76E034E5A3F4}" destId="{B01DC38A-0270-4DF2-95EF-E7C9A5F758CD}" srcOrd="0" destOrd="0" parTransId="{8F859003-17C1-4BC2-ACB7-F24631C81008}" sibTransId="{841A6D50-F1CC-4A73-BB50-2315ED725D26}"/>
    <dgm:cxn modelId="{2FE3C675-D2C5-4991-A1FC-808487EDAD6E}" type="presOf" srcId="{36D57354-503E-480F-B963-344E4E42F776}" destId="{D3FCDDC6-ED3D-4A01-B9D4-2CA9DD853719}" srcOrd="0" destOrd="2" presId="urn:microsoft.com/office/officeart/2005/8/layout/list1"/>
    <dgm:cxn modelId="{22B4CB7C-BED8-4ED0-925C-B2D5FE4710DE}" type="presOf" srcId="{1A593CDB-77F1-4915-905B-B9C5A4150611}" destId="{A6097C31-6A32-4EC6-A01C-7D500CB99DE5}" srcOrd="0" destOrd="0" presId="urn:microsoft.com/office/officeart/2005/8/layout/list1"/>
    <dgm:cxn modelId="{A4A5387E-121D-4A11-9C61-163B9C0446F0}" type="presOf" srcId="{2CE8A0EB-A10C-4CDD-BD6B-D2BEA93E0043}" destId="{64611236-5F6A-43D8-95AD-3F18AC37524E}" srcOrd="0" destOrd="3" presId="urn:microsoft.com/office/officeart/2005/8/layout/list1"/>
    <dgm:cxn modelId="{138C9883-6B5C-46A8-AFE7-DD0AD8FB9FDA}" srcId="{1A593CDB-77F1-4915-905B-B9C5A4150611}" destId="{5B47C9F8-9094-4EE1-B411-76E034E5A3F4}" srcOrd="0" destOrd="0" parTransId="{9A45F1D5-3F25-490F-A8A8-62A2A5DDD418}" sibTransId="{B9B9ABD9-0D48-4166-8C94-0BE97B2B40BD}"/>
    <dgm:cxn modelId="{3FF34B8B-C9F6-4200-859E-B10E080434DC}" srcId="{5B47C9F8-9094-4EE1-B411-76E034E5A3F4}" destId="{2CE8A0EB-A10C-4CDD-BD6B-D2BEA93E0043}" srcOrd="2" destOrd="0" parTransId="{4EBE695C-9E26-489E-B625-E63B2BCF463C}" sibTransId="{C130E55C-F5C0-4745-A169-1D7C0134B5BF}"/>
    <dgm:cxn modelId="{8C03E19A-4D93-451A-8BD9-AB3E7EF73252}" srcId="{63EDCF7B-BE6B-4FE1-8F8A-1EAAE6CC3F25}" destId="{5BEC7A89-5BA8-4978-AC06-59C4F85537E2}" srcOrd="0" destOrd="0" parTransId="{1BC0B431-4368-410E-ACD0-03C032A84EFC}" sibTransId="{CA62D2AD-0B35-4785-A5F9-9F56D01E3D01}"/>
    <dgm:cxn modelId="{61CA14B4-629B-4E50-9794-5BC5714EF6CA}" type="presOf" srcId="{5B47C9F8-9094-4EE1-B411-76E034E5A3F4}" destId="{D774166E-2B65-4428-B47A-4FAA1F127850}" srcOrd="1" destOrd="0" presId="urn:microsoft.com/office/officeart/2005/8/layout/list1"/>
    <dgm:cxn modelId="{BE8C09B7-452F-49C9-993B-B6D9DB504AF9}" type="presOf" srcId="{10B63A25-0565-4AB5-A2BA-2F9108A19238}" destId="{64611236-5F6A-43D8-95AD-3F18AC37524E}" srcOrd="0" destOrd="5" presId="urn:microsoft.com/office/officeart/2005/8/layout/list1"/>
    <dgm:cxn modelId="{1277AABB-D926-446A-A3F2-20199AFEC56C}" type="presOf" srcId="{343FA045-AC57-4164-B51A-B19ACAC30A3E}" destId="{64611236-5F6A-43D8-95AD-3F18AC37524E}" srcOrd="0" destOrd="1" presId="urn:microsoft.com/office/officeart/2005/8/layout/list1"/>
    <dgm:cxn modelId="{C91647C6-E501-43DF-93A2-DC022AF2CA53}" type="presOf" srcId="{FE485C03-ED9D-4A9D-9462-52295CF0A808}" destId="{64611236-5F6A-43D8-95AD-3F18AC37524E}" srcOrd="0" destOrd="4" presId="urn:microsoft.com/office/officeart/2005/8/layout/list1"/>
    <dgm:cxn modelId="{CF31A5C6-3E07-4385-9ED1-8F110121FA08}" type="presOf" srcId="{E4A7F041-7B06-4EF8-AD57-7F25D27EAD02}" destId="{0B0F2800-3DBC-4C4F-A08B-4CBFCB3208D9}" srcOrd="1" destOrd="0" presId="urn:microsoft.com/office/officeart/2005/8/layout/list1"/>
    <dgm:cxn modelId="{10F7E2CA-F9B1-43F8-996C-4EAA59AEFB17}" type="presOf" srcId="{63EDCF7B-BE6B-4FE1-8F8A-1EAAE6CC3F25}" destId="{D3FCDDC6-ED3D-4A01-B9D4-2CA9DD853719}" srcOrd="0" destOrd="0" presId="urn:microsoft.com/office/officeart/2005/8/layout/list1"/>
    <dgm:cxn modelId="{E166C8D2-0460-4082-BCE0-F8266927BB94}" srcId="{1A593CDB-77F1-4915-905B-B9C5A4150611}" destId="{E4A7F041-7B06-4EF8-AD57-7F25D27EAD02}" srcOrd="1" destOrd="0" parTransId="{EE890A1D-E17E-467C-84B2-05A87F7058EA}" sibTransId="{E0BD99E1-00CF-41BC-908D-62376F34F574}"/>
    <dgm:cxn modelId="{EED7B8D4-D482-4F10-868D-0B2B8DB1FF30}" type="presOf" srcId="{5B47C9F8-9094-4EE1-B411-76E034E5A3F4}" destId="{63171BDE-CD90-432A-9203-16F5D3B88E05}" srcOrd="0" destOrd="0" presId="urn:microsoft.com/office/officeart/2005/8/layout/list1"/>
    <dgm:cxn modelId="{417DD2D7-3161-468B-896B-FAE021E05AE1}" srcId="{2CE8A0EB-A10C-4CDD-BD6B-D2BEA93E0043}" destId="{FE485C03-ED9D-4A9D-9462-52295CF0A808}" srcOrd="0" destOrd="0" parTransId="{9083A14E-0A4A-481A-841B-A9FD15AC927D}" sibTransId="{F397C7A6-7571-4CC2-B839-7DD8B8022326}"/>
    <dgm:cxn modelId="{F6545DDA-C4CF-4129-8F25-22F80FD418E6}" type="presOf" srcId="{E4A7F041-7B06-4EF8-AD57-7F25D27EAD02}" destId="{56BF748C-F664-43FC-9637-D9C7372B52BB}" srcOrd="0" destOrd="0" presId="urn:microsoft.com/office/officeart/2005/8/layout/list1"/>
    <dgm:cxn modelId="{0F1309EF-4CB6-41D9-83A4-5C28122AF176}" type="presOf" srcId="{B01DC38A-0270-4DF2-95EF-E7C9A5F758CD}" destId="{64611236-5F6A-43D8-95AD-3F18AC37524E}" srcOrd="0" destOrd="0" presId="urn:microsoft.com/office/officeart/2005/8/layout/list1"/>
    <dgm:cxn modelId="{9B66F2F7-7529-4E7A-A43F-09E2628F2E5A}" srcId="{63EDCF7B-BE6B-4FE1-8F8A-1EAAE6CC3F25}" destId="{36D57354-503E-480F-B963-344E4E42F776}" srcOrd="1" destOrd="0" parTransId="{7DB72B86-D5AD-4FD7-A446-ACC49C1FDA45}" sibTransId="{1C000FFE-BBFC-4CA0-9D74-78942B659B43}"/>
    <dgm:cxn modelId="{DA70DBFA-634E-4B31-829A-904B08F9A22A}" srcId="{2CE8A0EB-A10C-4CDD-BD6B-D2BEA93E0043}" destId="{10B63A25-0565-4AB5-A2BA-2F9108A19238}" srcOrd="1" destOrd="0" parTransId="{E9939538-B38A-4F8D-A759-59833738E57F}" sibTransId="{20E06707-9C40-430E-91C0-6BDBD7B8ACB6}"/>
    <dgm:cxn modelId="{E0F21C28-08DA-4425-891C-D3501E7503F6}" type="presParOf" srcId="{A6097C31-6A32-4EC6-A01C-7D500CB99DE5}" destId="{B9ECC753-5370-4CB9-A352-F1A066B5B429}" srcOrd="0" destOrd="0" presId="urn:microsoft.com/office/officeart/2005/8/layout/list1"/>
    <dgm:cxn modelId="{D574A9D5-FDA5-466E-8D78-BA947CF53109}" type="presParOf" srcId="{B9ECC753-5370-4CB9-A352-F1A066B5B429}" destId="{63171BDE-CD90-432A-9203-16F5D3B88E05}" srcOrd="0" destOrd="0" presId="urn:microsoft.com/office/officeart/2005/8/layout/list1"/>
    <dgm:cxn modelId="{59A57A86-A643-420D-AB85-6C0071228AF6}" type="presParOf" srcId="{B9ECC753-5370-4CB9-A352-F1A066B5B429}" destId="{D774166E-2B65-4428-B47A-4FAA1F127850}" srcOrd="1" destOrd="0" presId="urn:microsoft.com/office/officeart/2005/8/layout/list1"/>
    <dgm:cxn modelId="{3ACE7527-1512-47BB-8E78-A4546ED46DFF}" type="presParOf" srcId="{A6097C31-6A32-4EC6-A01C-7D500CB99DE5}" destId="{F4937491-90F3-4B97-8579-3685450D540E}" srcOrd="1" destOrd="0" presId="urn:microsoft.com/office/officeart/2005/8/layout/list1"/>
    <dgm:cxn modelId="{B29ADEB4-D0FE-4F48-8927-77C5C35FE2CE}" type="presParOf" srcId="{A6097C31-6A32-4EC6-A01C-7D500CB99DE5}" destId="{64611236-5F6A-43D8-95AD-3F18AC37524E}" srcOrd="2" destOrd="0" presId="urn:microsoft.com/office/officeart/2005/8/layout/list1"/>
    <dgm:cxn modelId="{7F0D260A-D0A1-435E-A57A-3B76F8D70A74}" type="presParOf" srcId="{A6097C31-6A32-4EC6-A01C-7D500CB99DE5}" destId="{A02A3ACC-94DA-4EC3-AEBD-4E01FEC1CE87}" srcOrd="3" destOrd="0" presId="urn:microsoft.com/office/officeart/2005/8/layout/list1"/>
    <dgm:cxn modelId="{80445A91-6C5B-49D4-8B17-FD5C1183A458}" type="presParOf" srcId="{A6097C31-6A32-4EC6-A01C-7D500CB99DE5}" destId="{3174A996-FADF-4D86-9D4D-350AD38C9AAA}" srcOrd="4" destOrd="0" presId="urn:microsoft.com/office/officeart/2005/8/layout/list1"/>
    <dgm:cxn modelId="{F7A801AC-0F13-483B-8E75-BB0B306D088C}" type="presParOf" srcId="{3174A996-FADF-4D86-9D4D-350AD38C9AAA}" destId="{56BF748C-F664-43FC-9637-D9C7372B52BB}" srcOrd="0" destOrd="0" presId="urn:microsoft.com/office/officeart/2005/8/layout/list1"/>
    <dgm:cxn modelId="{863AAA06-384D-48F2-8DFE-2CE04ACEB91B}" type="presParOf" srcId="{3174A996-FADF-4D86-9D4D-350AD38C9AAA}" destId="{0B0F2800-3DBC-4C4F-A08B-4CBFCB3208D9}" srcOrd="1" destOrd="0" presId="urn:microsoft.com/office/officeart/2005/8/layout/list1"/>
    <dgm:cxn modelId="{E74F23CA-0E5D-4E28-AD5B-32246B9E6002}" type="presParOf" srcId="{A6097C31-6A32-4EC6-A01C-7D500CB99DE5}" destId="{293117FE-DE92-499F-BE7A-5E73ECB44460}" srcOrd="5" destOrd="0" presId="urn:microsoft.com/office/officeart/2005/8/layout/list1"/>
    <dgm:cxn modelId="{32B1B96E-C3FC-4FED-B26C-301EC30FDEE0}" type="presParOf" srcId="{A6097C31-6A32-4EC6-A01C-7D500CB99DE5}" destId="{D3FCDDC6-ED3D-4A01-B9D4-2CA9DD85371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82364D4-5A47-48FF-9873-690ADF815DDE}"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DCA76E9E-3E92-450E-8A1D-BAA88E82A839}">
      <dgm:prSet custT="1"/>
      <dgm:spPr/>
      <dgm:t>
        <a:bodyPr/>
        <a:lstStyle/>
        <a:p>
          <a:r>
            <a:rPr lang="en-GB" sz="2000" dirty="0"/>
            <a:t>85% participant key motivation found to be desire for mastery</a:t>
          </a:r>
          <a:endParaRPr lang="en-US" sz="2000" dirty="0"/>
        </a:p>
      </dgm:t>
    </dgm:pt>
    <dgm:pt modelId="{6BCAB13A-1171-4FA3-A075-2C06635FD9E2}" type="parTrans" cxnId="{3A42DA8E-FBE7-4D0B-B2BB-55989684BD9C}">
      <dgm:prSet/>
      <dgm:spPr/>
      <dgm:t>
        <a:bodyPr/>
        <a:lstStyle/>
        <a:p>
          <a:endParaRPr lang="en-US"/>
        </a:p>
      </dgm:t>
    </dgm:pt>
    <dgm:pt modelId="{A962B430-00F7-4CCF-808A-422F9408013B}" type="sibTrans" cxnId="{3A42DA8E-FBE7-4D0B-B2BB-55989684BD9C}">
      <dgm:prSet/>
      <dgm:spPr/>
      <dgm:t>
        <a:bodyPr/>
        <a:lstStyle/>
        <a:p>
          <a:endParaRPr lang="en-US"/>
        </a:p>
      </dgm:t>
    </dgm:pt>
    <dgm:pt modelId="{93978156-46DA-4FF2-B1A7-6C184E385117}">
      <dgm:prSet custT="1"/>
      <dgm:spPr/>
      <dgm:t>
        <a:bodyPr/>
        <a:lstStyle/>
        <a:p>
          <a:r>
            <a:rPr lang="en-GB" sz="2000" dirty="0"/>
            <a:t>“I’ve gone from having to think about something to just doing it by feel”</a:t>
          </a:r>
        </a:p>
      </dgm:t>
    </dgm:pt>
    <dgm:pt modelId="{C69AA449-EDFE-48D1-95BD-3B0913AC6A14}" type="parTrans" cxnId="{140F4577-0A13-4FEC-B36C-53AD2683716F}">
      <dgm:prSet/>
      <dgm:spPr/>
      <dgm:t>
        <a:bodyPr/>
        <a:lstStyle/>
        <a:p>
          <a:endParaRPr lang="en-GB"/>
        </a:p>
      </dgm:t>
    </dgm:pt>
    <dgm:pt modelId="{AC98402D-D02C-431B-82E3-402D899B9102}" type="sibTrans" cxnId="{140F4577-0A13-4FEC-B36C-53AD2683716F}">
      <dgm:prSet/>
      <dgm:spPr/>
      <dgm:t>
        <a:bodyPr/>
        <a:lstStyle/>
        <a:p>
          <a:endParaRPr lang="en-GB"/>
        </a:p>
      </dgm:t>
    </dgm:pt>
    <dgm:pt modelId="{0397D501-99E3-4B8A-8A41-DDF3865E138C}">
      <dgm:prSet custT="1"/>
      <dgm:spPr/>
      <dgm:t>
        <a:bodyPr/>
        <a:lstStyle/>
        <a:p>
          <a:r>
            <a:rPr lang="en-GB" sz="2000" dirty="0"/>
            <a:t>Experience of “flow”</a:t>
          </a:r>
        </a:p>
      </dgm:t>
    </dgm:pt>
    <dgm:pt modelId="{27F74B06-D421-4470-8CB6-A6320727B316}" type="parTrans" cxnId="{0047D0F7-A056-4F32-A59C-272C248AF7AF}">
      <dgm:prSet/>
      <dgm:spPr/>
      <dgm:t>
        <a:bodyPr/>
        <a:lstStyle/>
        <a:p>
          <a:endParaRPr lang="en-GB"/>
        </a:p>
      </dgm:t>
    </dgm:pt>
    <dgm:pt modelId="{5284E4E3-4449-4B44-B101-AEAEEAA5DEB1}" type="sibTrans" cxnId="{0047D0F7-A056-4F32-A59C-272C248AF7AF}">
      <dgm:prSet/>
      <dgm:spPr/>
      <dgm:t>
        <a:bodyPr/>
        <a:lstStyle/>
        <a:p>
          <a:endParaRPr lang="en-GB"/>
        </a:p>
      </dgm:t>
    </dgm:pt>
    <dgm:pt modelId="{F692B47A-CD2E-4F54-9AF6-49B360EC567F}">
      <dgm:prSet custT="1"/>
      <dgm:spPr/>
      <dgm:t>
        <a:bodyPr/>
        <a:lstStyle/>
        <a:p>
          <a:r>
            <a:rPr lang="en-GB" sz="2000" dirty="0"/>
            <a:t>“developing a feel for doing things in a certain way that has been quite interesting…I begin by consciously employing a technique and I’ve now reached a point where I don’t think I need to do that, I will just do it without thinking about it.”</a:t>
          </a:r>
        </a:p>
      </dgm:t>
    </dgm:pt>
    <dgm:pt modelId="{B2D00393-7D91-41F7-ABF4-BA741B8EDBBE}" type="parTrans" cxnId="{44F3157B-4AA2-4CE5-8C0D-8857D1B77A67}">
      <dgm:prSet/>
      <dgm:spPr/>
      <dgm:t>
        <a:bodyPr/>
        <a:lstStyle/>
        <a:p>
          <a:endParaRPr lang="en-GB"/>
        </a:p>
      </dgm:t>
    </dgm:pt>
    <dgm:pt modelId="{05563558-EB46-4590-B25E-38A9B992829B}" type="sibTrans" cxnId="{44F3157B-4AA2-4CE5-8C0D-8857D1B77A67}">
      <dgm:prSet/>
      <dgm:spPr/>
      <dgm:t>
        <a:bodyPr/>
        <a:lstStyle/>
        <a:p>
          <a:endParaRPr lang="en-GB"/>
        </a:p>
      </dgm:t>
    </dgm:pt>
    <dgm:pt modelId="{3C0E9C42-F873-4C4E-A7AD-4BC6902FDD23}">
      <dgm:prSet custT="1"/>
      <dgm:spPr/>
      <dgm:t>
        <a:bodyPr/>
        <a:lstStyle/>
        <a:p>
          <a:r>
            <a:rPr lang="en-US" sz="1600" dirty="0" err="1"/>
            <a:t>Slanger</a:t>
          </a:r>
          <a:r>
            <a:rPr lang="en-US" sz="1600" dirty="0"/>
            <a:t> and </a:t>
          </a:r>
          <a:r>
            <a:rPr lang="en-US" sz="1600" dirty="0" err="1"/>
            <a:t>Rudestam</a:t>
          </a:r>
          <a:r>
            <a:rPr lang="en-US" sz="1600" dirty="0"/>
            <a:t>, 1997</a:t>
          </a:r>
        </a:p>
      </dgm:t>
    </dgm:pt>
    <dgm:pt modelId="{7A1EC5C2-B58A-48AF-BD0B-4EAFA1D129E5}" type="sibTrans" cxnId="{0D3EADBB-A19B-4947-A14E-C18284FA8EBA}">
      <dgm:prSet/>
      <dgm:spPr/>
      <dgm:t>
        <a:bodyPr/>
        <a:lstStyle/>
        <a:p>
          <a:endParaRPr lang="en-US"/>
        </a:p>
      </dgm:t>
    </dgm:pt>
    <dgm:pt modelId="{9A74B7DF-CB67-41C9-AC0D-2739EF02C1F6}" type="parTrans" cxnId="{0D3EADBB-A19B-4947-A14E-C18284FA8EBA}">
      <dgm:prSet/>
      <dgm:spPr/>
      <dgm:t>
        <a:bodyPr/>
        <a:lstStyle/>
        <a:p>
          <a:endParaRPr lang="en-US"/>
        </a:p>
      </dgm:t>
    </dgm:pt>
    <dgm:pt modelId="{557EF222-0535-4FF7-AEA5-B2F2CBEF4B0E}" type="pres">
      <dgm:prSet presAssocID="{682364D4-5A47-48FF-9873-690ADF815DDE}" presName="linear" presStyleCnt="0">
        <dgm:presLayoutVars>
          <dgm:dir/>
          <dgm:animLvl val="lvl"/>
          <dgm:resizeHandles val="exact"/>
        </dgm:presLayoutVars>
      </dgm:prSet>
      <dgm:spPr/>
    </dgm:pt>
    <dgm:pt modelId="{4E0E3A52-391A-45B2-8B99-760FD8222BBB}" type="pres">
      <dgm:prSet presAssocID="{3C0E9C42-F873-4C4E-A7AD-4BC6902FDD23}" presName="parentLin" presStyleCnt="0"/>
      <dgm:spPr/>
    </dgm:pt>
    <dgm:pt modelId="{49AA54A2-BDBB-4081-842F-6357B32AA4B4}" type="pres">
      <dgm:prSet presAssocID="{3C0E9C42-F873-4C4E-A7AD-4BC6902FDD23}" presName="parentLeftMargin" presStyleLbl="node1" presStyleIdx="0" presStyleCnt="1"/>
      <dgm:spPr/>
    </dgm:pt>
    <dgm:pt modelId="{078ED819-C579-45B0-8AA2-A6218DB7E0FF}" type="pres">
      <dgm:prSet presAssocID="{3C0E9C42-F873-4C4E-A7AD-4BC6902FDD23}" presName="parentText" presStyleLbl="node1" presStyleIdx="0" presStyleCnt="1" custScaleX="113459" custScaleY="355518" custLinFactNeighborX="-52244" custLinFactNeighborY="-3021">
        <dgm:presLayoutVars>
          <dgm:chMax val="0"/>
          <dgm:bulletEnabled val="1"/>
        </dgm:presLayoutVars>
      </dgm:prSet>
      <dgm:spPr/>
    </dgm:pt>
    <dgm:pt modelId="{A2B88035-D416-4657-BCFF-9E9961780373}" type="pres">
      <dgm:prSet presAssocID="{3C0E9C42-F873-4C4E-A7AD-4BC6902FDD23}" presName="negativeSpace" presStyleCnt="0"/>
      <dgm:spPr/>
    </dgm:pt>
    <dgm:pt modelId="{516DC573-FB0D-4472-BB84-37D4D5058D21}" type="pres">
      <dgm:prSet presAssocID="{3C0E9C42-F873-4C4E-A7AD-4BC6902FDD23}" presName="childText" presStyleLbl="conFgAcc1" presStyleIdx="0" presStyleCnt="1" custScaleX="102112" custScaleY="103081">
        <dgm:presLayoutVars>
          <dgm:bulletEnabled val="1"/>
        </dgm:presLayoutVars>
      </dgm:prSet>
      <dgm:spPr/>
    </dgm:pt>
  </dgm:ptLst>
  <dgm:cxnLst>
    <dgm:cxn modelId="{72261415-2962-4671-B79F-959B5FD78B6A}" type="presOf" srcId="{DCA76E9E-3E92-450E-8A1D-BAA88E82A839}" destId="{516DC573-FB0D-4472-BB84-37D4D5058D21}" srcOrd="0" destOrd="0" presId="urn:microsoft.com/office/officeart/2005/8/layout/list1"/>
    <dgm:cxn modelId="{CE077E5E-B035-4FB1-8D47-3FF583FE9EA5}" type="presOf" srcId="{3C0E9C42-F873-4C4E-A7AD-4BC6902FDD23}" destId="{078ED819-C579-45B0-8AA2-A6218DB7E0FF}" srcOrd="1" destOrd="0" presId="urn:microsoft.com/office/officeart/2005/8/layout/list1"/>
    <dgm:cxn modelId="{D27F5A61-D94B-4E9E-88D9-27E5AE37AA9B}" type="presOf" srcId="{3C0E9C42-F873-4C4E-A7AD-4BC6902FDD23}" destId="{49AA54A2-BDBB-4081-842F-6357B32AA4B4}" srcOrd="0" destOrd="0" presId="urn:microsoft.com/office/officeart/2005/8/layout/list1"/>
    <dgm:cxn modelId="{D7BFB775-540C-4263-8686-C3EF7E841663}" type="presOf" srcId="{682364D4-5A47-48FF-9873-690ADF815DDE}" destId="{557EF222-0535-4FF7-AEA5-B2F2CBEF4B0E}" srcOrd="0" destOrd="0" presId="urn:microsoft.com/office/officeart/2005/8/layout/list1"/>
    <dgm:cxn modelId="{140F4577-0A13-4FEC-B36C-53AD2683716F}" srcId="{DCA76E9E-3E92-450E-8A1D-BAA88E82A839}" destId="{93978156-46DA-4FF2-B1A7-6C184E385117}" srcOrd="0" destOrd="0" parTransId="{C69AA449-EDFE-48D1-95BD-3B0913AC6A14}" sibTransId="{AC98402D-D02C-431B-82E3-402D899B9102}"/>
    <dgm:cxn modelId="{44F3157B-4AA2-4CE5-8C0D-8857D1B77A67}" srcId="{0397D501-99E3-4B8A-8A41-DDF3865E138C}" destId="{F692B47A-CD2E-4F54-9AF6-49B360EC567F}" srcOrd="0" destOrd="0" parTransId="{B2D00393-7D91-41F7-ABF4-BA741B8EDBBE}" sibTransId="{05563558-EB46-4590-B25E-38A9B992829B}"/>
    <dgm:cxn modelId="{3A42DA8E-FBE7-4D0B-B2BB-55989684BD9C}" srcId="{3C0E9C42-F873-4C4E-A7AD-4BC6902FDD23}" destId="{DCA76E9E-3E92-450E-8A1D-BAA88E82A839}" srcOrd="0" destOrd="0" parTransId="{6BCAB13A-1171-4FA3-A075-2C06635FD9E2}" sibTransId="{A962B430-00F7-4CCF-808A-422F9408013B}"/>
    <dgm:cxn modelId="{0D3EADBB-A19B-4947-A14E-C18284FA8EBA}" srcId="{682364D4-5A47-48FF-9873-690ADF815DDE}" destId="{3C0E9C42-F873-4C4E-A7AD-4BC6902FDD23}" srcOrd="0" destOrd="0" parTransId="{9A74B7DF-CB67-41C9-AC0D-2739EF02C1F6}" sibTransId="{7A1EC5C2-B58A-48AF-BD0B-4EAFA1D129E5}"/>
    <dgm:cxn modelId="{2DF856D9-0A18-4611-891F-315B686A9107}" type="presOf" srcId="{0397D501-99E3-4B8A-8A41-DDF3865E138C}" destId="{516DC573-FB0D-4472-BB84-37D4D5058D21}" srcOrd="0" destOrd="2" presId="urn:microsoft.com/office/officeart/2005/8/layout/list1"/>
    <dgm:cxn modelId="{337094E5-CCB3-4F77-B39F-F4AD642BD85A}" type="presOf" srcId="{F692B47A-CD2E-4F54-9AF6-49B360EC567F}" destId="{516DC573-FB0D-4472-BB84-37D4D5058D21}" srcOrd="0" destOrd="3" presId="urn:microsoft.com/office/officeart/2005/8/layout/list1"/>
    <dgm:cxn modelId="{A628B9E9-4B7E-4043-8F6E-46EAFD13946B}" type="presOf" srcId="{93978156-46DA-4FF2-B1A7-6C184E385117}" destId="{516DC573-FB0D-4472-BB84-37D4D5058D21}" srcOrd="0" destOrd="1" presId="urn:microsoft.com/office/officeart/2005/8/layout/list1"/>
    <dgm:cxn modelId="{0047D0F7-A056-4F32-A59C-272C248AF7AF}" srcId="{3C0E9C42-F873-4C4E-A7AD-4BC6902FDD23}" destId="{0397D501-99E3-4B8A-8A41-DDF3865E138C}" srcOrd="1" destOrd="0" parTransId="{27F74B06-D421-4470-8CB6-A6320727B316}" sibTransId="{5284E4E3-4449-4B44-B101-AEAEEAA5DEB1}"/>
    <dgm:cxn modelId="{A92DEE3C-F3CA-4B7D-A2C9-05349BEC6DDA}" type="presParOf" srcId="{557EF222-0535-4FF7-AEA5-B2F2CBEF4B0E}" destId="{4E0E3A52-391A-45B2-8B99-760FD8222BBB}" srcOrd="0" destOrd="0" presId="urn:microsoft.com/office/officeart/2005/8/layout/list1"/>
    <dgm:cxn modelId="{5DD3C062-49E2-4216-9ED2-3AAE223FB6A7}" type="presParOf" srcId="{4E0E3A52-391A-45B2-8B99-760FD8222BBB}" destId="{49AA54A2-BDBB-4081-842F-6357B32AA4B4}" srcOrd="0" destOrd="0" presId="urn:microsoft.com/office/officeart/2005/8/layout/list1"/>
    <dgm:cxn modelId="{31B38104-BD67-4764-9094-56B20ADD2EED}" type="presParOf" srcId="{4E0E3A52-391A-45B2-8B99-760FD8222BBB}" destId="{078ED819-C579-45B0-8AA2-A6218DB7E0FF}" srcOrd="1" destOrd="0" presId="urn:microsoft.com/office/officeart/2005/8/layout/list1"/>
    <dgm:cxn modelId="{62737A95-72FB-4835-9F5D-936EB25F5492}" type="presParOf" srcId="{557EF222-0535-4FF7-AEA5-B2F2CBEF4B0E}" destId="{A2B88035-D416-4657-BCFF-9E9961780373}" srcOrd="1" destOrd="0" presId="urn:microsoft.com/office/officeart/2005/8/layout/list1"/>
    <dgm:cxn modelId="{6ACBA4E0-359D-4E28-BCDC-0C7F756B48AA}" type="presParOf" srcId="{557EF222-0535-4FF7-AEA5-B2F2CBEF4B0E}" destId="{516DC573-FB0D-4472-BB84-37D4D5058D21}"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593CDB-77F1-4915-905B-B9C5A4150611}"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5B47C9F8-9094-4EE1-B411-76E034E5A3F4}">
      <dgm:prSet custT="1"/>
      <dgm:spPr/>
      <dgm:t>
        <a:bodyPr/>
        <a:lstStyle/>
        <a:p>
          <a:r>
            <a:rPr lang="en-GB" sz="1600" dirty="0"/>
            <a:t>Roberts and Jones and Brooks, 2018</a:t>
          </a:r>
          <a:endParaRPr lang="en-US" sz="1600" dirty="0"/>
        </a:p>
      </dgm:t>
    </dgm:pt>
    <dgm:pt modelId="{9A45F1D5-3F25-490F-A8A8-62A2A5DDD418}" type="parTrans" cxnId="{138C9883-6B5C-46A8-AFE7-DD0AD8FB9FDA}">
      <dgm:prSet/>
      <dgm:spPr/>
      <dgm:t>
        <a:bodyPr/>
        <a:lstStyle/>
        <a:p>
          <a:endParaRPr lang="en-US"/>
        </a:p>
      </dgm:t>
    </dgm:pt>
    <dgm:pt modelId="{B9B9ABD9-0D48-4166-8C94-0BE97B2B40BD}" type="sibTrans" cxnId="{138C9883-6B5C-46A8-AFE7-DD0AD8FB9FDA}">
      <dgm:prSet/>
      <dgm:spPr/>
      <dgm:t>
        <a:bodyPr/>
        <a:lstStyle/>
        <a:p>
          <a:endParaRPr lang="en-US"/>
        </a:p>
      </dgm:t>
    </dgm:pt>
    <dgm:pt modelId="{B01DC38A-0270-4DF2-95EF-E7C9A5F758CD}">
      <dgm:prSet custT="1"/>
      <dgm:spPr/>
      <dgm:t>
        <a:bodyPr/>
        <a:lstStyle/>
        <a:p>
          <a:r>
            <a:rPr lang="en-GB" sz="2000" dirty="0"/>
            <a:t>66% enjoyed bike maintenance </a:t>
          </a:r>
          <a:endParaRPr lang="en-US" sz="2000" dirty="0"/>
        </a:p>
      </dgm:t>
    </dgm:pt>
    <dgm:pt modelId="{8F859003-17C1-4BC2-ACB7-F24631C81008}" type="parTrans" cxnId="{E54A1D74-FDCB-4AB4-88D1-C53383A177E4}">
      <dgm:prSet/>
      <dgm:spPr/>
      <dgm:t>
        <a:bodyPr/>
        <a:lstStyle/>
        <a:p>
          <a:endParaRPr lang="en-US"/>
        </a:p>
      </dgm:t>
    </dgm:pt>
    <dgm:pt modelId="{841A6D50-F1CC-4A73-BB50-2315ED725D26}" type="sibTrans" cxnId="{E54A1D74-FDCB-4AB4-88D1-C53383A177E4}">
      <dgm:prSet/>
      <dgm:spPr/>
      <dgm:t>
        <a:bodyPr/>
        <a:lstStyle/>
        <a:p>
          <a:endParaRPr lang="en-US"/>
        </a:p>
      </dgm:t>
    </dgm:pt>
    <dgm:pt modelId="{BF5BD036-4909-4C76-AA95-F1C06B47446D}">
      <dgm:prSet custT="1"/>
      <dgm:spPr/>
      <dgm:t>
        <a:bodyPr/>
        <a:lstStyle/>
        <a:p>
          <a:r>
            <a:rPr lang="en-GB" sz="2000" dirty="0"/>
            <a:t>“my brain loves a good technical thing and I really enjoy getting to understand the differences between all the gear and the equipment, and why you use certain thing in certain situations, and you know researching and forming my own opinion on these things”</a:t>
          </a:r>
        </a:p>
      </dgm:t>
    </dgm:pt>
    <dgm:pt modelId="{BE889C4A-9CF2-4BBA-B2C4-B46FC8E71A90}" type="parTrans" cxnId="{819CAEE1-44B7-4179-9D06-E36290D1C0C4}">
      <dgm:prSet/>
      <dgm:spPr/>
      <dgm:t>
        <a:bodyPr/>
        <a:lstStyle/>
        <a:p>
          <a:endParaRPr lang="en-GB"/>
        </a:p>
      </dgm:t>
    </dgm:pt>
    <dgm:pt modelId="{54FFFD58-4E2C-4A8E-B7AF-CF83E8578288}" type="sibTrans" cxnId="{819CAEE1-44B7-4179-9D06-E36290D1C0C4}">
      <dgm:prSet/>
      <dgm:spPr/>
      <dgm:t>
        <a:bodyPr/>
        <a:lstStyle/>
        <a:p>
          <a:endParaRPr lang="en-GB"/>
        </a:p>
      </dgm:t>
    </dgm:pt>
    <dgm:pt modelId="{A6097C31-6A32-4EC6-A01C-7D500CB99DE5}" type="pres">
      <dgm:prSet presAssocID="{1A593CDB-77F1-4915-905B-B9C5A4150611}" presName="linear" presStyleCnt="0">
        <dgm:presLayoutVars>
          <dgm:dir/>
          <dgm:animLvl val="lvl"/>
          <dgm:resizeHandles val="exact"/>
        </dgm:presLayoutVars>
      </dgm:prSet>
      <dgm:spPr/>
    </dgm:pt>
    <dgm:pt modelId="{B9ECC753-5370-4CB9-A352-F1A066B5B429}" type="pres">
      <dgm:prSet presAssocID="{5B47C9F8-9094-4EE1-B411-76E034E5A3F4}" presName="parentLin" presStyleCnt="0"/>
      <dgm:spPr/>
    </dgm:pt>
    <dgm:pt modelId="{63171BDE-CD90-432A-9203-16F5D3B88E05}" type="pres">
      <dgm:prSet presAssocID="{5B47C9F8-9094-4EE1-B411-76E034E5A3F4}" presName="parentLeftMargin" presStyleLbl="node1" presStyleIdx="0" presStyleCnt="1"/>
      <dgm:spPr/>
    </dgm:pt>
    <dgm:pt modelId="{D774166E-2B65-4428-B47A-4FAA1F127850}" type="pres">
      <dgm:prSet presAssocID="{5B47C9F8-9094-4EE1-B411-76E034E5A3F4}" presName="parentText" presStyleLbl="node1" presStyleIdx="0" presStyleCnt="1" custScaleY="36897" custLinFactNeighborY="-25416">
        <dgm:presLayoutVars>
          <dgm:chMax val="0"/>
          <dgm:bulletEnabled val="1"/>
        </dgm:presLayoutVars>
      </dgm:prSet>
      <dgm:spPr/>
    </dgm:pt>
    <dgm:pt modelId="{F4937491-90F3-4B97-8579-3685450D540E}" type="pres">
      <dgm:prSet presAssocID="{5B47C9F8-9094-4EE1-B411-76E034E5A3F4}" presName="negativeSpace" presStyleCnt="0"/>
      <dgm:spPr/>
    </dgm:pt>
    <dgm:pt modelId="{64611236-5F6A-43D8-95AD-3F18AC37524E}" type="pres">
      <dgm:prSet presAssocID="{5B47C9F8-9094-4EE1-B411-76E034E5A3F4}" presName="childText" presStyleLbl="conFgAcc1" presStyleIdx="0" presStyleCnt="1" custScaleY="78012">
        <dgm:presLayoutVars>
          <dgm:bulletEnabled val="1"/>
        </dgm:presLayoutVars>
      </dgm:prSet>
      <dgm:spPr/>
    </dgm:pt>
  </dgm:ptLst>
  <dgm:cxnLst>
    <dgm:cxn modelId="{F410EC19-6D96-45DC-B06D-15D88BCC71FB}" type="presOf" srcId="{BF5BD036-4909-4C76-AA95-F1C06B47446D}" destId="{64611236-5F6A-43D8-95AD-3F18AC37524E}" srcOrd="0" destOrd="1" presId="urn:microsoft.com/office/officeart/2005/8/layout/list1"/>
    <dgm:cxn modelId="{E54A1D74-FDCB-4AB4-88D1-C53383A177E4}" srcId="{5B47C9F8-9094-4EE1-B411-76E034E5A3F4}" destId="{B01DC38A-0270-4DF2-95EF-E7C9A5F758CD}" srcOrd="0" destOrd="0" parTransId="{8F859003-17C1-4BC2-ACB7-F24631C81008}" sibTransId="{841A6D50-F1CC-4A73-BB50-2315ED725D26}"/>
    <dgm:cxn modelId="{22B4CB7C-BED8-4ED0-925C-B2D5FE4710DE}" type="presOf" srcId="{1A593CDB-77F1-4915-905B-B9C5A4150611}" destId="{A6097C31-6A32-4EC6-A01C-7D500CB99DE5}" srcOrd="0" destOrd="0" presId="urn:microsoft.com/office/officeart/2005/8/layout/list1"/>
    <dgm:cxn modelId="{138C9883-6B5C-46A8-AFE7-DD0AD8FB9FDA}" srcId="{1A593CDB-77F1-4915-905B-B9C5A4150611}" destId="{5B47C9F8-9094-4EE1-B411-76E034E5A3F4}" srcOrd="0" destOrd="0" parTransId="{9A45F1D5-3F25-490F-A8A8-62A2A5DDD418}" sibTransId="{B9B9ABD9-0D48-4166-8C94-0BE97B2B40BD}"/>
    <dgm:cxn modelId="{61CA14B4-629B-4E50-9794-5BC5714EF6CA}" type="presOf" srcId="{5B47C9F8-9094-4EE1-B411-76E034E5A3F4}" destId="{D774166E-2B65-4428-B47A-4FAA1F127850}" srcOrd="1" destOrd="0" presId="urn:microsoft.com/office/officeart/2005/8/layout/list1"/>
    <dgm:cxn modelId="{EED7B8D4-D482-4F10-868D-0B2B8DB1FF30}" type="presOf" srcId="{5B47C9F8-9094-4EE1-B411-76E034E5A3F4}" destId="{63171BDE-CD90-432A-9203-16F5D3B88E05}" srcOrd="0" destOrd="0" presId="urn:microsoft.com/office/officeart/2005/8/layout/list1"/>
    <dgm:cxn modelId="{819CAEE1-44B7-4179-9D06-E36290D1C0C4}" srcId="{B01DC38A-0270-4DF2-95EF-E7C9A5F758CD}" destId="{BF5BD036-4909-4C76-AA95-F1C06B47446D}" srcOrd="0" destOrd="0" parTransId="{BE889C4A-9CF2-4BBA-B2C4-B46FC8E71A90}" sibTransId="{54FFFD58-4E2C-4A8E-B7AF-CF83E8578288}"/>
    <dgm:cxn modelId="{0F1309EF-4CB6-41D9-83A4-5C28122AF176}" type="presOf" srcId="{B01DC38A-0270-4DF2-95EF-E7C9A5F758CD}" destId="{64611236-5F6A-43D8-95AD-3F18AC37524E}" srcOrd="0" destOrd="0" presId="urn:microsoft.com/office/officeart/2005/8/layout/list1"/>
    <dgm:cxn modelId="{E0F21C28-08DA-4425-891C-D3501E7503F6}" type="presParOf" srcId="{A6097C31-6A32-4EC6-A01C-7D500CB99DE5}" destId="{B9ECC753-5370-4CB9-A352-F1A066B5B429}" srcOrd="0" destOrd="0" presId="urn:microsoft.com/office/officeart/2005/8/layout/list1"/>
    <dgm:cxn modelId="{D574A9D5-FDA5-466E-8D78-BA947CF53109}" type="presParOf" srcId="{B9ECC753-5370-4CB9-A352-F1A066B5B429}" destId="{63171BDE-CD90-432A-9203-16F5D3B88E05}" srcOrd="0" destOrd="0" presId="urn:microsoft.com/office/officeart/2005/8/layout/list1"/>
    <dgm:cxn modelId="{59A57A86-A643-420D-AB85-6C0071228AF6}" type="presParOf" srcId="{B9ECC753-5370-4CB9-A352-F1A066B5B429}" destId="{D774166E-2B65-4428-B47A-4FAA1F127850}" srcOrd="1" destOrd="0" presId="urn:microsoft.com/office/officeart/2005/8/layout/list1"/>
    <dgm:cxn modelId="{3ACE7527-1512-47BB-8E78-A4546ED46DFF}" type="presParOf" srcId="{A6097C31-6A32-4EC6-A01C-7D500CB99DE5}" destId="{F4937491-90F3-4B97-8579-3685450D540E}" srcOrd="1" destOrd="0" presId="urn:microsoft.com/office/officeart/2005/8/layout/list1"/>
    <dgm:cxn modelId="{B29ADEB4-D0FE-4F48-8927-77C5C35FE2CE}" type="presParOf" srcId="{A6097C31-6A32-4EC6-A01C-7D500CB99DE5}" destId="{64611236-5F6A-43D8-95AD-3F18AC37524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6F4827A-8720-40EB-A58F-F5B94CA5287A}"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98156A4-B483-4F22-942F-59ED02351837}">
      <dgm:prSet/>
      <dgm:spPr/>
      <dgm:t>
        <a:bodyPr/>
        <a:lstStyle/>
        <a:p>
          <a:r>
            <a:rPr lang="en-GB" dirty="0"/>
            <a:t>Extrinsic motivation to begin with. </a:t>
          </a:r>
          <a:endParaRPr lang="en-US" dirty="0"/>
        </a:p>
      </dgm:t>
    </dgm:pt>
    <dgm:pt modelId="{1D29BF0C-3623-4853-AF7B-2C561EAC98E0}" type="parTrans" cxnId="{78E0EBD9-7998-4F8C-A8F1-22D237FC8541}">
      <dgm:prSet/>
      <dgm:spPr/>
      <dgm:t>
        <a:bodyPr/>
        <a:lstStyle/>
        <a:p>
          <a:endParaRPr lang="en-US"/>
        </a:p>
      </dgm:t>
    </dgm:pt>
    <dgm:pt modelId="{2F0BA288-972D-47DC-B17D-2CB9819D027D}" type="sibTrans" cxnId="{78E0EBD9-7998-4F8C-A8F1-22D237FC8541}">
      <dgm:prSet/>
      <dgm:spPr/>
      <dgm:t>
        <a:bodyPr/>
        <a:lstStyle/>
        <a:p>
          <a:endParaRPr lang="en-US"/>
        </a:p>
      </dgm:t>
    </dgm:pt>
    <dgm:pt modelId="{1EA0EBD3-6CDE-45DF-8F3D-2ADA3AFE76B8}">
      <dgm:prSet/>
      <dgm:spPr/>
      <dgm:t>
        <a:bodyPr/>
        <a:lstStyle/>
        <a:p>
          <a:r>
            <a:rPr lang="en-GB" dirty="0"/>
            <a:t>“some friends said, ‘Hey do you want to try bouldering?’</a:t>
          </a:r>
          <a:r>
            <a:rPr lang="en-US" dirty="0"/>
            <a:t>”</a:t>
          </a:r>
        </a:p>
      </dgm:t>
    </dgm:pt>
    <dgm:pt modelId="{3DCFE504-77C5-4520-8ED9-29804A27C4A1}" type="parTrans" cxnId="{88407377-32FE-4C80-A244-24C7A3963784}">
      <dgm:prSet/>
      <dgm:spPr/>
      <dgm:t>
        <a:bodyPr/>
        <a:lstStyle/>
        <a:p>
          <a:endParaRPr lang="en-US"/>
        </a:p>
      </dgm:t>
    </dgm:pt>
    <dgm:pt modelId="{C981ACB6-B9C2-4015-8FFD-968667A41781}" type="sibTrans" cxnId="{88407377-32FE-4C80-A244-24C7A3963784}">
      <dgm:prSet/>
      <dgm:spPr/>
      <dgm:t>
        <a:bodyPr/>
        <a:lstStyle/>
        <a:p>
          <a:endParaRPr lang="en-US"/>
        </a:p>
      </dgm:t>
    </dgm:pt>
    <dgm:pt modelId="{6A63C0D6-F026-4C2B-8651-243BB10583F1}">
      <dgm:prSet/>
      <dgm:spPr/>
      <dgm:t>
        <a:bodyPr/>
        <a:lstStyle/>
        <a:p>
          <a:r>
            <a:rPr lang="en-US"/>
            <a:t>Became more intrinsically motivated.</a:t>
          </a:r>
        </a:p>
      </dgm:t>
    </dgm:pt>
    <dgm:pt modelId="{49AABECD-3DDA-4A1B-936E-0929B1FB767D}" type="parTrans" cxnId="{13831C9B-B1CC-4729-9D34-61E0BE86A36F}">
      <dgm:prSet/>
      <dgm:spPr/>
      <dgm:t>
        <a:bodyPr/>
        <a:lstStyle/>
        <a:p>
          <a:endParaRPr lang="en-US"/>
        </a:p>
      </dgm:t>
    </dgm:pt>
    <dgm:pt modelId="{0E542412-9E6E-4B30-8522-F6962400DE4F}" type="sibTrans" cxnId="{13831C9B-B1CC-4729-9D34-61E0BE86A36F}">
      <dgm:prSet/>
      <dgm:spPr/>
      <dgm:t>
        <a:bodyPr/>
        <a:lstStyle/>
        <a:p>
          <a:endParaRPr lang="en-US"/>
        </a:p>
      </dgm:t>
    </dgm:pt>
    <dgm:pt modelId="{1C4759A0-9982-4610-9942-8CBA74F8A929}">
      <dgm:prSet/>
      <dgm:spPr/>
      <dgm:t>
        <a:bodyPr/>
        <a:lstStyle/>
        <a:p>
          <a:r>
            <a:rPr lang="en-GB" dirty="0"/>
            <a:t>“I went and I was like, oh this is really cool! So, it became a weekly thing.”</a:t>
          </a:r>
          <a:endParaRPr lang="en-US" dirty="0"/>
        </a:p>
      </dgm:t>
    </dgm:pt>
    <dgm:pt modelId="{42E9DDD5-971B-4B98-8BE7-DF66FD98536D}" type="parTrans" cxnId="{A5E48DF5-C92C-4B82-BCD3-F50643B20C96}">
      <dgm:prSet/>
      <dgm:spPr/>
      <dgm:t>
        <a:bodyPr/>
        <a:lstStyle/>
        <a:p>
          <a:endParaRPr lang="en-US"/>
        </a:p>
      </dgm:t>
    </dgm:pt>
    <dgm:pt modelId="{B1922E8A-42B7-4152-9208-754BB6DB8767}" type="sibTrans" cxnId="{A5E48DF5-C92C-4B82-BCD3-F50643B20C96}">
      <dgm:prSet/>
      <dgm:spPr/>
      <dgm:t>
        <a:bodyPr/>
        <a:lstStyle/>
        <a:p>
          <a:endParaRPr lang="en-US"/>
        </a:p>
      </dgm:t>
    </dgm:pt>
    <dgm:pt modelId="{89A2CDD7-5437-4F8C-8DCC-E3A9450839F1}">
      <dgm:prSet/>
      <dgm:spPr/>
      <dgm:t>
        <a:bodyPr/>
        <a:lstStyle/>
        <a:p>
          <a:r>
            <a:rPr lang="en-US" dirty="0"/>
            <a:t>COVID-19</a:t>
          </a:r>
        </a:p>
      </dgm:t>
    </dgm:pt>
    <dgm:pt modelId="{E079460A-9A14-447D-B478-D79BF5C892E6}" type="parTrans" cxnId="{96F44DF1-BCDC-44A0-9203-2B20D4C0E7BF}">
      <dgm:prSet/>
      <dgm:spPr/>
      <dgm:t>
        <a:bodyPr/>
        <a:lstStyle/>
        <a:p>
          <a:endParaRPr lang="en-GB"/>
        </a:p>
      </dgm:t>
    </dgm:pt>
    <dgm:pt modelId="{64C6DBF5-6E1F-48DB-B49D-216B30D6A9EE}" type="sibTrans" cxnId="{96F44DF1-BCDC-44A0-9203-2B20D4C0E7BF}">
      <dgm:prSet/>
      <dgm:spPr/>
      <dgm:t>
        <a:bodyPr/>
        <a:lstStyle/>
        <a:p>
          <a:endParaRPr lang="en-GB"/>
        </a:p>
      </dgm:t>
    </dgm:pt>
    <dgm:pt modelId="{37A28DA1-A716-4E1E-B848-8D486C043DB0}">
      <dgm:prSet/>
      <dgm:spPr/>
      <dgm:t>
        <a:bodyPr/>
        <a:lstStyle/>
        <a:p>
          <a:r>
            <a:rPr lang="en-GB" dirty="0"/>
            <a:t>“</a:t>
          </a:r>
          <a:r>
            <a:rPr lang="en-GB" dirty="0">
              <a:effectLst/>
              <a:latin typeface="Calibri" panose="020F0502020204030204" pitchFamily="34" charset="0"/>
              <a:ea typeface="Calibri" panose="020F0502020204030204" pitchFamily="34" charset="0"/>
              <a:cs typeface="Times New Roman" panose="02020603050405020304" pitchFamily="18" charset="0"/>
            </a:rPr>
            <a:t>I didn’t climb through the entire pandemic” </a:t>
          </a:r>
          <a:endParaRPr lang="en-US" dirty="0"/>
        </a:p>
      </dgm:t>
    </dgm:pt>
    <dgm:pt modelId="{EB0E74FD-EA80-4519-A6D3-36DA3D084A7C}" type="parTrans" cxnId="{FC394833-2D25-4BE4-8DD2-7921EE4CA396}">
      <dgm:prSet/>
      <dgm:spPr/>
      <dgm:t>
        <a:bodyPr/>
        <a:lstStyle/>
        <a:p>
          <a:endParaRPr lang="en-GB"/>
        </a:p>
      </dgm:t>
    </dgm:pt>
    <dgm:pt modelId="{73964284-BD9B-425A-A8D1-1E3538C3BA66}" type="sibTrans" cxnId="{FC394833-2D25-4BE4-8DD2-7921EE4CA396}">
      <dgm:prSet/>
      <dgm:spPr/>
      <dgm:t>
        <a:bodyPr/>
        <a:lstStyle/>
        <a:p>
          <a:endParaRPr lang="en-GB"/>
        </a:p>
      </dgm:t>
    </dgm:pt>
    <dgm:pt modelId="{7FD039C2-CFD9-433F-A7D3-BA2E28B917A8}">
      <dgm:prSet/>
      <dgm:spPr/>
      <dgm: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“now I’m climbing harder than I ever did”</a:t>
          </a:r>
          <a:endParaRPr lang="en-US" dirty="0"/>
        </a:p>
      </dgm:t>
    </dgm:pt>
    <dgm:pt modelId="{DDB476E3-A23D-4CBB-A8CE-C8029E4483AF}" type="parTrans" cxnId="{D109EDEC-12E4-4FC9-960D-44A703EC8EAD}">
      <dgm:prSet/>
      <dgm:spPr/>
      <dgm:t>
        <a:bodyPr/>
        <a:lstStyle/>
        <a:p>
          <a:endParaRPr lang="en-GB"/>
        </a:p>
      </dgm:t>
    </dgm:pt>
    <dgm:pt modelId="{5B63FDB6-7704-4355-8F7D-1F4E340E97B7}" type="sibTrans" cxnId="{D109EDEC-12E4-4FC9-960D-44A703EC8EAD}">
      <dgm:prSet/>
      <dgm:spPr/>
      <dgm:t>
        <a:bodyPr/>
        <a:lstStyle/>
        <a:p>
          <a:endParaRPr lang="en-GB"/>
        </a:p>
      </dgm:t>
    </dgm:pt>
    <dgm:pt modelId="{BBFBAF06-8EB3-4D87-933A-23EE0E806428}" type="pres">
      <dgm:prSet presAssocID="{E6F4827A-8720-40EB-A58F-F5B94CA5287A}" presName="Name0" presStyleCnt="0">
        <dgm:presLayoutVars>
          <dgm:dir/>
          <dgm:animLvl val="lvl"/>
          <dgm:resizeHandles val="exact"/>
        </dgm:presLayoutVars>
      </dgm:prSet>
      <dgm:spPr/>
    </dgm:pt>
    <dgm:pt modelId="{9B873725-F779-4524-B963-58ACF03C84F0}" type="pres">
      <dgm:prSet presAssocID="{798156A4-B483-4F22-942F-59ED02351837}" presName="linNode" presStyleCnt="0"/>
      <dgm:spPr/>
    </dgm:pt>
    <dgm:pt modelId="{5E35A8BD-542C-4858-B558-FCD569E0DD01}" type="pres">
      <dgm:prSet presAssocID="{798156A4-B483-4F22-942F-59ED02351837}" presName="parentText" presStyleLbl="node1" presStyleIdx="0" presStyleCnt="3" custLinFactNeighborY="2298">
        <dgm:presLayoutVars>
          <dgm:chMax val="1"/>
          <dgm:bulletEnabled val="1"/>
        </dgm:presLayoutVars>
      </dgm:prSet>
      <dgm:spPr/>
    </dgm:pt>
    <dgm:pt modelId="{9A8C6908-ED82-474B-90BB-036E3BDC2D54}" type="pres">
      <dgm:prSet presAssocID="{798156A4-B483-4F22-942F-59ED02351837}" presName="descendantText" presStyleLbl="alignAccFollowNode1" presStyleIdx="0" presStyleCnt="3">
        <dgm:presLayoutVars>
          <dgm:bulletEnabled val="1"/>
        </dgm:presLayoutVars>
      </dgm:prSet>
      <dgm:spPr/>
    </dgm:pt>
    <dgm:pt modelId="{7CF9F584-29CE-4412-8C42-E50E89F23AFA}" type="pres">
      <dgm:prSet presAssocID="{2F0BA288-972D-47DC-B17D-2CB9819D027D}" presName="sp" presStyleCnt="0"/>
      <dgm:spPr/>
    </dgm:pt>
    <dgm:pt modelId="{E465A555-C9E3-497C-9CBC-63B4649868BC}" type="pres">
      <dgm:prSet presAssocID="{6A63C0D6-F026-4C2B-8651-243BB10583F1}" presName="linNode" presStyleCnt="0"/>
      <dgm:spPr/>
    </dgm:pt>
    <dgm:pt modelId="{E3332A17-58A6-4579-B99F-47FD2D295542}" type="pres">
      <dgm:prSet presAssocID="{6A63C0D6-F026-4C2B-8651-243BB10583F1}" presName="parentText" presStyleLbl="node1" presStyleIdx="1" presStyleCnt="3">
        <dgm:presLayoutVars>
          <dgm:chMax val="1"/>
          <dgm:bulletEnabled val="1"/>
        </dgm:presLayoutVars>
      </dgm:prSet>
      <dgm:spPr/>
    </dgm:pt>
    <dgm:pt modelId="{E602A148-E44C-4E06-A647-8FB500B55537}" type="pres">
      <dgm:prSet presAssocID="{6A63C0D6-F026-4C2B-8651-243BB10583F1}" presName="descendantText" presStyleLbl="alignAccFollowNode1" presStyleIdx="1" presStyleCnt="3" custLinFactNeighborY="-1014">
        <dgm:presLayoutVars>
          <dgm:bulletEnabled val="1"/>
        </dgm:presLayoutVars>
      </dgm:prSet>
      <dgm:spPr/>
    </dgm:pt>
    <dgm:pt modelId="{5D4C283A-05B4-430A-A6A7-EB3A5BF95CF7}" type="pres">
      <dgm:prSet presAssocID="{0E542412-9E6E-4B30-8522-F6962400DE4F}" presName="sp" presStyleCnt="0"/>
      <dgm:spPr/>
    </dgm:pt>
    <dgm:pt modelId="{2CF79939-1375-4A0E-83B1-C78A93AFB262}" type="pres">
      <dgm:prSet presAssocID="{89A2CDD7-5437-4F8C-8DCC-E3A9450839F1}" presName="linNode" presStyleCnt="0"/>
      <dgm:spPr/>
    </dgm:pt>
    <dgm:pt modelId="{4D7745D0-9ECE-4750-B08B-AD9CC59A6EAD}" type="pres">
      <dgm:prSet presAssocID="{89A2CDD7-5437-4F8C-8DCC-E3A9450839F1}" presName="parentText" presStyleLbl="node1" presStyleIdx="2" presStyleCnt="3">
        <dgm:presLayoutVars>
          <dgm:chMax val="1"/>
          <dgm:bulletEnabled val="1"/>
        </dgm:presLayoutVars>
      </dgm:prSet>
      <dgm:spPr/>
    </dgm:pt>
    <dgm:pt modelId="{D5C01ABB-50FC-4B4D-98D9-9DFD652B38B5}" type="pres">
      <dgm:prSet presAssocID="{89A2CDD7-5437-4F8C-8DCC-E3A9450839F1}" presName="descendantText" presStyleLbl="alignAccFollowNode1" presStyleIdx="2" presStyleCnt="3">
        <dgm:presLayoutVars>
          <dgm:bulletEnabled val="1"/>
        </dgm:presLayoutVars>
      </dgm:prSet>
      <dgm:spPr/>
    </dgm:pt>
  </dgm:ptLst>
  <dgm:cxnLst>
    <dgm:cxn modelId="{6E97E500-0232-43CE-9D37-F4A3B0D35B2D}" type="presOf" srcId="{7FD039C2-CFD9-433F-A7D3-BA2E28B917A8}" destId="{D5C01ABB-50FC-4B4D-98D9-9DFD652B38B5}" srcOrd="0" destOrd="1" presId="urn:microsoft.com/office/officeart/2005/8/layout/vList5"/>
    <dgm:cxn modelId="{4684A606-57CE-4654-A052-606F4D1A9005}" type="presOf" srcId="{E6F4827A-8720-40EB-A58F-F5B94CA5287A}" destId="{BBFBAF06-8EB3-4D87-933A-23EE0E806428}" srcOrd="0" destOrd="0" presId="urn:microsoft.com/office/officeart/2005/8/layout/vList5"/>
    <dgm:cxn modelId="{9F54A930-0612-49D2-B20D-97847BB4E7E7}" type="presOf" srcId="{37A28DA1-A716-4E1E-B848-8D486C043DB0}" destId="{D5C01ABB-50FC-4B4D-98D9-9DFD652B38B5}" srcOrd="0" destOrd="0" presId="urn:microsoft.com/office/officeart/2005/8/layout/vList5"/>
    <dgm:cxn modelId="{FC394833-2D25-4BE4-8DD2-7921EE4CA396}" srcId="{89A2CDD7-5437-4F8C-8DCC-E3A9450839F1}" destId="{37A28DA1-A716-4E1E-B848-8D486C043DB0}" srcOrd="0" destOrd="0" parTransId="{EB0E74FD-EA80-4519-A6D3-36DA3D084A7C}" sibTransId="{73964284-BD9B-425A-A8D1-1E3538C3BA66}"/>
    <dgm:cxn modelId="{52F56336-5364-440C-BD9D-195C2CE19848}" type="presOf" srcId="{1EA0EBD3-6CDE-45DF-8F3D-2ADA3AFE76B8}" destId="{9A8C6908-ED82-474B-90BB-036E3BDC2D54}" srcOrd="0" destOrd="0" presId="urn:microsoft.com/office/officeart/2005/8/layout/vList5"/>
    <dgm:cxn modelId="{88407377-32FE-4C80-A244-24C7A3963784}" srcId="{798156A4-B483-4F22-942F-59ED02351837}" destId="{1EA0EBD3-6CDE-45DF-8F3D-2ADA3AFE76B8}" srcOrd="0" destOrd="0" parTransId="{3DCFE504-77C5-4520-8ED9-29804A27C4A1}" sibTransId="{C981ACB6-B9C2-4015-8FFD-968667A41781}"/>
    <dgm:cxn modelId="{37DF5297-305F-4B8C-BF5B-13A3D3D2BC6A}" type="presOf" srcId="{89A2CDD7-5437-4F8C-8DCC-E3A9450839F1}" destId="{4D7745D0-9ECE-4750-B08B-AD9CC59A6EAD}" srcOrd="0" destOrd="0" presId="urn:microsoft.com/office/officeart/2005/8/layout/vList5"/>
    <dgm:cxn modelId="{13831C9B-B1CC-4729-9D34-61E0BE86A36F}" srcId="{E6F4827A-8720-40EB-A58F-F5B94CA5287A}" destId="{6A63C0D6-F026-4C2B-8651-243BB10583F1}" srcOrd="1" destOrd="0" parTransId="{49AABECD-3DDA-4A1B-936E-0929B1FB767D}" sibTransId="{0E542412-9E6E-4B30-8522-F6962400DE4F}"/>
    <dgm:cxn modelId="{00891EA7-A671-425D-ACA7-C3E4FA0E5054}" type="presOf" srcId="{6A63C0D6-F026-4C2B-8651-243BB10583F1}" destId="{E3332A17-58A6-4579-B99F-47FD2D295542}" srcOrd="0" destOrd="0" presId="urn:microsoft.com/office/officeart/2005/8/layout/vList5"/>
    <dgm:cxn modelId="{7EB3E5C9-A228-49DB-830D-0957130BC37B}" type="presOf" srcId="{798156A4-B483-4F22-942F-59ED02351837}" destId="{5E35A8BD-542C-4858-B558-FCD569E0DD01}" srcOrd="0" destOrd="0" presId="urn:microsoft.com/office/officeart/2005/8/layout/vList5"/>
    <dgm:cxn modelId="{78E0EBD9-7998-4F8C-A8F1-22D237FC8541}" srcId="{E6F4827A-8720-40EB-A58F-F5B94CA5287A}" destId="{798156A4-B483-4F22-942F-59ED02351837}" srcOrd="0" destOrd="0" parTransId="{1D29BF0C-3623-4853-AF7B-2C561EAC98E0}" sibTransId="{2F0BA288-972D-47DC-B17D-2CB9819D027D}"/>
    <dgm:cxn modelId="{F4CE15E1-349E-4150-A782-5B7DCCC4EAB3}" type="presOf" srcId="{1C4759A0-9982-4610-9942-8CBA74F8A929}" destId="{E602A148-E44C-4E06-A647-8FB500B55537}" srcOrd="0" destOrd="0" presId="urn:microsoft.com/office/officeart/2005/8/layout/vList5"/>
    <dgm:cxn modelId="{D109EDEC-12E4-4FC9-960D-44A703EC8EAD}" srcId="{89A2CDD7-5437-4F8C-8DCC-E3A9450839F1}" destId="{7FD039C2-CFD9-433F-A7D3-BA2E28B917A8}" srcOrd="1" destOrd="0" parTransId="{DDB476E3-A23D-4CBB-A8CE-C8029E4483AF}" sibTransId="{5B63FDB6-7704-4355-8F7D-1F4E340E97B7}"/>
    <dgm:cxn modelId="{96F44DF1-BCDC-44A0-9203-2B20D4C0E7BF}" srcId="{E6F4827A-8720-40EB-A58F-F5B94CA5287A}" destId="{89A2CDD7-5437-4F8C-8DCC-E3A9450839F1}" srcOrd="2" destOrd="0" parTransId="{E079460A-9A14-447D-B478-D79BF5C892E6}" sibTransId="{64C6DBF5-6E1F-48DB-B49D-216B30D6A9EE}"/>
    <dgm:cxn modelId="{A5E48DF5-C92C-4B82-BCD3-F50643B20C96}" srcId="{6A63C0D6-F026-4C2B-8651-243BB10583F1}" destId="{1C4759A0-9982-4610-9942-8CBA74F8A929}" srcOrd="0" destOrd="0" parTransId="{42E9DDD5-971B-4B98-8BE7-DF66FD98536D}" sibTransId="{B1922E8A-42B7-4152-9208-754BB6DB8767}"/>
    <dgm:cxn modelId="{E02A6E67-F5EE-4D3E-8444-900B73FEA457}" type="presParOf" srcId="{BBFBAF06-8EB3-4D87-933A-23EE0E806428}" destId="{9B873725-F779-4524-B963-58ACF03C84F0}" srcOrd="0" destOrd="0" presId="urn:microsoft.com/office/officeart/2005/8/layout/vList5"/>
    <dgm:cxn modelId="{B48D6B84-FEF5-48ED-AC6B-3B8833ECFC36}" type="presParOf" srcId="{9B873725-F779-4524-B963-58ACF03C84F0}" destId="{5E35A8BD-542C-4858-B558-FCD569E0DD01}" srcOrd="0" destOrd="0" presId="urn:microsoft.com/office/officeart/2005/8/layout/vList5"/>
    <dgm:cxn modelId="{0903C5F1-99BA-4ED2-8D4E-97078A42EE2B}" type="presParOf" srcId="{9B873725-F779-4524-B963-58ACF03C84F0}" destId="{9A8C6908-ED82-474B-90BB-036E3BDC2D54}" srcOrd="1" destOrd="0" presId="urn:microsoft.com/office/officeart/2005/8/layout/vList5"/>
    <dgm:cxn modelId="{9C47E335-CF66-470A-BBDB-EE53B9B3DEDD}" type="presParOf" srcId="{BBFBAF06-8EB3-4D87-933A-23EE0E806428}" destId="{7CF9F584-29CE-4412-8C42-E50E89F23AFA}" srcOrd="1" destOrd="0" presId="urn:microsoft.com/office/officeart/2005/8/layout/vList5"/>
    <dgm:cxn modelId="{F161D989-D3B7-4105-8F4D-64114C6BDA99}" type="presParOf" srcId="{BBFBAF06-8EB3-4D87-933A-23EE0E806428}" destId="{E465A555-C9E3-497C-9CBC-63B4649868BC}" srcOrd="2" destOrd="0" presId="urn:microsoft.com/office/officeart/2005/8/layout/vList5"/>
    <dgm:cxn modelId="{17EF304B-814A-4CE0-905B-5707418FF325}" type="presParOf" srcId="{E465A555-C9E3-497C-9CBC-63B4649868BC}" destId="{E3332A17-58A6-4579-B99F-47FD2D295542}" srcOrd="0" destOrd="0" presId="urn:microsoft.com/office/officeart/2005/8/layout/vList5"/>
    <dgm:cxn modelId="{2A61D198-903F-46F6-A03F-306479478CA0}" type="presParOf" srcId="{E465A555-C9E3-497C-9CBC-63B4649868BC}" destId="{E602A148-E44C-4E06-A647-8FB500B55537}" srcOrd="1" destOrd="0" presId="urn:microsoft.com/office/officeart/2005/8/layout/vList5"/>
    <dgm:cxn modelId="{6BDB5988-B456-4E55-8AEB-3F4B455F40C3}" type="presParOf" srcId="{BBFBAF06-8EB3-4D87-933A-23EE0E806428}" destId="{5D4C283A-05B4-430A-A6A7-EB3A5BF95CF7}" srcOrd="3" destOrd="0" presId="urn:microsoft.com/office/officeart/2005/8/layout/vList5"/>
    <dgm:cxn modelId="{CCA069EC-180C-4C65-88A3-B9262C582EE0}" type="presParOf" srcId="{BBFBAF06-8EB3-4D87-933A-23EE0E806428}" destId="{2CF79939-1375-4A0E-83B1-C78A93AFB262}" srcOrd="4" destOrd="0" presId="urn:microsoft.com/office/officeart/2005/8/layout/vList5"/>
    <dgm:cxn modelId="{0FAC88BB-0EB4-48B9-B090-F0AB91B5BB65}" type="presParOf" srcId="{2CF79939-1375-4A0E-83B1-C78A93AFB262}" destId="{4D7745D0-9ECE-4750-B08B-AD9CC59A6EAD}" srcOrd="0" destOrd="0" presId="urn:microsoft.com/office/officeart/2005/8/layout/vList5"/>
    <dgm:cxn modelId="{9B86216F-8207-4B83-80B2-C888EEB01E3E}" type="presParOf" srcId="{2CF79939-1375-4A0E-83B1-C78A93AFB262}" destId="{D5C01ABB-50FC-4B4D-98D9-9DFD652B38B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B0D1F6D-582B-4693-93FF-41342439F4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4341E9A-B1D8-4F95-A5F1-F8388E54BC04}">
      <dgm:prSet/>
      <dgm:spPr/>
      <dgm:t>
        <a:bodyPr/>
        <a:lstStyle/>
        <a:p>
          <a:r>
            <a:rPr lang="en-GB"/>
            <a:t>Autonomy </a:t>
          </a:r>
          <a:endParaRPr lang="en-US"/>
        </a:p>
      </dgm:t>
    </dgm:pt>
    <dgm:pt modelId="{615B4310-BB45-4A83-AB40-56542FB77E71}" type="parTrans" cxnId="{EDECD1B5-E1C8-46B6-A579-6CE58D6D2D6A}">
      <dgm:prSet/>
      <dgm:spPr/>
      <dgm:t>
        <a:bodyPr/>
        <a:lstStyle/>
        <a:p>
          <a:endParaRPr lang="en-US"/>
        </a:p>
      </dgm:t>
    </dgm:pt>
    <dgm:pt modelId="{ECDC04E0-70AA-413E-8C74-DBC32E8426F1}" type="sibTrans" cxnId="{EDECD1B5-E1C8-46B6-A579-6CE58D6D2D6A}">
      <dgm:prSet/>
      <dgm:spPr/>
      <dgm:t>
        <a:bodyPr/>
        <a:lstStyle/>
        <a:p>
          <a:endParaRPr lang="en-US"/>
        </a:p>
      </dgm:t>
    </dgm:pt>
    <dgm:pt modelId="{C31DF0ED-A498-4014-801E-20499361A131}">
      <dgm:prSet/>
      <dgm:spPr/>
      <dgm:t>
        <a:bodyPr/>
        <a:lstStyle/>
        <a:p>
          <a:r>
            <a:rPr lang="en-GB"/>
            <a:t>“If I need to rest…..if I’ve got other things to do”</a:t>
          </a:r>
          <a:endParaRPr lang="en-US"/>
        </a:p>
      </dgm:t>
    </dgm:pt>
    <dgm:pt modelId="{119A4A04-E123-43A1-9DC9-982D033A29A2}" type="parTrans" cxnId="{E0F683DD-2215-4846-81CA-3E8E38C6B7FE}">
      <dgm:prSet/>
      <dgm:spPr/>
      <dgm:t>
        <a:bodyPr/>
        <a:lstStyle/>
        <a:p>
          <a:endParaRPr lang="en-US"/>
        </a:p>
      </dgm:t>
    </dgm:pt>
    <dgm:pt modelId="{41CE6C15-4B36-4EDB-A335-FD3FA898FEBD}" type="sibTrans" cxnId="{E0F683DD-2215-4846-81CA-3E8E38C6B7FE}">
      <dgm:prSet/>
      <dgm:spPr/>
      <dgm:t>
        <a:bodyPr/>
        <a:lstStyle/>
        <a:p>
          <a:endParaRPr lang="en-US"/>
        </a:p>
      </dgm:t>
    </dgm:pt>
    <dgm:pt modelId="{734E68E9-D2AC-4121-9FAF-CEABADC9E57E}">
      <dgm:prSet/>
      <dgm:spPr/>
      <dgm:t>
        <a:bodyPr/>
        <a:lstStyle/>
        <a:p>
          <a:r>
            <a:rPr lang="en-GB"/>
            <a:t>Competence</a:t>
          </a:r>
          <a:endParaRPr lang="en-US"/>
        </a:p>
      </dgm:t>
    </dgm:pt>
    <dgm:pt modelId="{53BF73DB-B077-431E-B3F4-F3969309FF7B}" type="parTrans" cxnId="{4EBA2E19-97E4-4550-A1A6-8A7A419925EB}">
      <dgm:prSet/>
      <dgm:spPr/>
      <dgm:t>
        <a:bodyPr/>
        <a:lstStyle/>
        <a:p>
          <a:endParaRPr lang="en-US"/>
        </a:p>
      </dgm:t>
    </dgm:pt>
    <dgm:pt modelId="{DF7C289D-DCDF-4F1B-B580-4642D8CF04AE}" type="sibTrans" cxnId="{4EBA2E19-97E4-4550-A1A6-8A7A419925EB}">
      <dgm:prSet/>
      <dgm:spPr/>
      <dgm:t>
        <a:bodyPr/>
        <a:lstStyle/>
        <a:p>
          <a:endParaRPr lang="en-US"/>
        </a:p>
      </dgm:t>
    </dgm:pt>
    <dgm:pt modelId="{E08511B0-D156-400E-8ED4-819516737853}">
      <dgm:prSet/>
      <dgm:spPr/>
      <dgm:t>
        <a:bodyPr/>
        <a:lstStyle/>
        <a:p>
          <a:r>
            <a:rPr lang="en-GB" dirty="0"/>
            <a:t>“at school I really struggled with the team games because I didn’t understand what my role was or what to do and it just became very stressful, and like I felt like I wasn’t on the same skill level as anyone”</a:t>
          </a:r>
          <a:endParaRPr lang="en-US" dirty="0"/>
        </a:p>
      </dgm:t>
    </dgm:pt>
    <dgm:pt modelId="{C89CBCF5-6D0E-45A2-A7B7-BCE927774B5F}" type="parTrans" cxnId="{7750EEDD-6E1A-4E0E-9895-81200DCCCEBD}">
      <dgm:prSet/>
      <dgm:spPr/>
      <dgm:t>
        <a:bodyPr/>
        <a:lstStyle/>
        <a:p>
          <a:endParaRPr lang="en-US"/>
        </a:p>
      </dgm:t>
    </dgm:pt>
    <dgm:pt modelId="{49A2B0D5-7596-46AC-BA72-29FAF05AEA90}" type="sibTrans" cxnId="{7750EEDD-6E1A-4E0E-9895-81200DCCCEBD}">
      <dgm:prSet/>
      <dgm:spPr/>
      <dgm:t>
        <a:bodyPr/>
        <a:lstStyle/>
        <a:p>
          <a:endParaRPr lang="en-US"/>
        </a:p>
      </dgm:t>
    </dgm:pt>
    <dgm:pt modelId="{E36F22E9-94F0-40BD-9C71-ADC40AE32934}">
      <dgm:prSet/>
      <dgm:spPr/>
      <dgm:t>
        <a:bodyPr/>
        <a:lstStyle/>
        <a:p>
          <a:r>
            <a:rPr lang="en-GB" dirty="0"/>
            <a:t>“I begin by consciously employing a technique and I’ve now reached a point where I don’t think I need to do that; I will just do it without thinking about it”</a:t>
          </a:r>
          <a:endParaRPr lang="en-US" dirty="0"/>
        </a:p>
      </dgm:t>
    </dgm:pt>
    <dgm:pt modelId="{8DC7FD7C-70A1-46F4-A5CD-9C9BD3AF6538}" type="parTrans" cxnId="{4713AD21-21DE-4DF5-9AE0-5937DF8E298C}">
      <dgm:prSet/>
      <dgm:spPr/>
      <dgm:t>
        <a:bodyPr/>
        <a:lstStyle/>
        <a:p>
          <a:endParaRPr lang="en-US"/>
        </a:p>
      </dgm:t>
    </dgm:pt>
    <dgm:pt modelId="{C1EDAB3D-9330-476C-AC45-69C6686FA4E5}" type="sibTrans" cxnId="{4713AD21-21DE-4DF5-9AE0-5937DF8E298C}">
      <dgm:prSet/>
      <dgm:spPr/>
      <dgm:t>
        <a:bodyPr/>
        <a:lstStyle/>
        <a:p>
          <a:endParaRPr lang="en-US"/>
        </a:p>
      </dgm:t>
    </dgm:pt>
    <dgm:pt modelId="{D23EF1D6-A2F1-476D-9B97-6B550F39A76E}">
      <dgm:prSet/>
      <dgm:spPr/>
      <dgm:t>
        <a:bodyPr/>
        <a:lstStyle/>
        <a:p>
          <a:r>
            <a:rPr lang="en-GB"/>
            <a:t>Relatedness</a:t>
          </a:r>
          <a:endParaRPr lang="en-US"/>
        </a:p>
      </dgm:t>
    </dgm:pt>
    <dgm:pt modelId="{644BC91E-C3B1-43D0-9D08-8F777599AC45}" type="parTrans" cxnId="{F7647CF7-3C82-4044-8BA7-00E00CECC591}">
      <dgm:prSet/>
      <dgm:spPr/>
      <dgm:t>
        <a:bodyPr/>
        <a:lstStyle/>
        <a:p>
          <a:endParaRPr lang="en-US"/>
        </a:p>
      </dgm:t>
    </dgm:pt>
    <dgm:pt modelId="{4BDD3E15-AFA6-4D6B-8A4A-77CE4BBF79DB}" type="sibTrans" cxnId="{F7647CF7-3C82-4044-8BA7-00E00CECC591}">
      <dgm:prSet/>
      <dgm:spPr/>
      <dgm:t>
        <a:bodyPr/>
        <a:lstStyle/>
        <a:p>
          <a:endParaRPr lang="en-US"/>
        </a:p>
      </dgm:t>
    </dgm:pt>
    <dgm:pt modelId="{97D750CA-C180-47CB-AB2F-4344ACD0DF27}">
      <dgm:prSet/>
      <dgm:spPr/>
      <dgm:t>
        <a:bodyPr/>
        <a:lstStyle/>
        <a:p>
          <a:r>
            <a:rPr lang="en-GB" dirty="0"/>
            <a:t>“there’s a good climbing community in South Wales” </a:t>
          </a:r>
          <a:endParaRPr lang="en-US" dirty="0"/>
        </a:p>
      </dgm:t>
    </dgm:pt>
    <dgm:pt modelId="{9FE70E42-5B6C-462D-A727-BB95CD7017B5}" type="parTrans" cxnId="{B54718DA-4D57-4391-903A-597CEF93C978}">
      <dgm:prSet/>
      <dgm:spPr/>
      <dgm:t>
        <a:bodyPr/>
        <a:lstStyle/>
        <a:p>
          <a:endParaRPr lang="en-US"/>
        </a:p>
      </dgm:t>
    </dgm:pt>
    <dgm:pt modelId="{4D0426B2-8D88-4DCB-86A4-B948B029C4CE}" type="sibTrans" cxnId="{B54718DA-4D57-4391-903A-597CEF93C978}">
      <dgm:prSet/>
      <dgm:spPr/>
      <dgm:t>
        <a:bodyPr/>
        <a:lstStyle/>
        <a:p>
          <a:endParaRPr lang="en-US"/>
        </a:p>
      </dgm:t>
    </dgm:pt>
    <dgm:pt modelId="{BB06C3A9-9F0B-46E3-9A3C-2E76F94C0C46}" type="pres">
      <dgm:prSet presAssocID="{AB0D1F6D-582B-4693-93FF-41342439F46C}" presName="linear" presStyleCnt="0">
        <dgm:presLayoutVars>
          <dgm:animLvl val="lvl"/>
          <dgm:resizeHandles val="exact"/>
        </dgm:presLayoutVars>
      </dgm:prSet>
      <dgm:spPr/>
    </dgm:pt>
    <dgm:pt modelId="{9D4AFEFF-6301-4140-B2BC-33B204A1013C}" type="pres">
      <dgm:prSet presAssocID="{14341E9A-B1D8-4F95-A5F1-F8388E54BC04}" presName="parentText" presStyleLbl="node1" presStyleIdx="0" presStyleCnt="3">
        <dgm:presLayoutVars>
          <dgm:chMax val="0"/>
          <dgm:bulletEnabled val="1"/>
        </dgm:presLayoutVars>
      </dgm:prSet>
      <dgm:spPr/>
    </dgm:pt>
    <dgm:pt modelId="{7299F46C-7B74-4EAC-B84D-4CE876E188A8}" type="pres">
      <dgm:prSet presAssocID="{14341E9A-B1D8-4F95-A5F1-F8388E54BC04}" presName="childText" presStyleLbl="revTx" presStyleIdx="0" presStyleCnt="3">
        <dgm:presLayoutVars>
          <dgm:bulletEnabled val="1"/>
        </dgm:presLayoutVars>
      </dgm:prSet>
      <dgm:spPr/>
    </dgm:pt>
    <dgm:pt modelId="{2D525D85-EC05-41CA-B745-2D787B9BD4F7}" type="pres">
      <dgm:prSet presAssocID="{734E68E9-D2AC-4121-9FAF-CEABADC9E57E}" presName="parentText" presStyleLbl="node1" presStyleIdx="1" presStyleCnt="3">
        <dgm:presLayoutVars>
          <dgm:chMax val="0"/>
          <dgm:bulletEnabled val="1"/>
        </dgm:presLayoutVars>
      </dgm:prSet>
      <dgm:spPr/>
    </dgm:pt>
    <dgm:pt modelId="{4F513D09-04AB-460C-9B43-8E2FA92F566A}" type="pres">
      <dgm:prSet presAssocID="{734E68E9-D2AC-4121-9FAF-CEABADC9E57E}" presName="childText" presStyleLbl="revTx" presStyleIdx="1" presStyleCnt="3">
        <dgm:presLayoutVars>
          <dgm:bulletEnabled val="1"/>
        </dgm:presLayoutVars>
      </dgm:prSet>
      <dgm:spPr/>
    </dgm:pt>
    <dgm:pt modelId="{7281F221-6542-43C5-A4C6-C39DDB5C89B5}" type="pres">
      <dgm:prSet presAssocID="{D23EF1D6-A2F1-476D-9B97-6B550F39A76E}" presName="parentText" presStyleLbl="node1" presStyleIdx="2" presStyleCnt="3">
        <dgm:presLayoutVars>
          <dgm:chMax val="0"/>
          <dgm:bulletEnabled val="1"/>
        </dgm:presLayoutVars>
      </dgm:prSet>
      <dgm:spPr/>
    </dgm:pt>
    <dgm:pt modelId="{6B8C45F1-84A8-4481-922D-924229F2351A}" type="pres">
      <dgm:prSet presAssocID="{D23EF1D6-A2F1-476D-9B97-6B550F39A76E}" presName="childText" presStyleLbl="revTx" presStyleIdx="2" presStyleCnt="3">
        <dgm:presLayoutVars>
          <dgm:bulletEnabled val="1"/>
        </dgm:presLayoutVars>
      </dgm:prSet>
      <dgm:spPr/>
    </dgm:pt>
  </dgm:ptLst>
  <dgm:cxnLst>
    <dgm:cxn modelId="{4EBA2E19-97E4-4550-A1A6-8A7A419925EB}" srcId="{AB0D1F6D-582B-4693-93FF-41342439F46C}" destId="{734E68E9-D2AC-4121-9FAF-CEABADC9E57E}" srcOrd="1" destOrd="0" parTransId="{53BF73DB-B077-431E-B3F4-F3969309FF7B}" sibTransId="{DF7C289D-DCDF-4F1B-B580-4642D8CF04AE}"/>
    <dgm:cxn modelId="{4713AD21-21DE-4DF5-9AE0-5937DF8E298C}" srcId="{734E68E9-D2AC-4121-9FAF-CEABADC9E57E}" destId="{E36F22E9-94F0-40BD-9C71-ADC40AE32934}" srcOrd="1" destOrd="0" parTransId="{8DC7FD7C-70A1-46F4-A5CD-9C9BD3AF6538}" sibTransId="{C1EDAB3D-9330-476C-AC45-69C6686FA4E5}"/>
    <dgm:cxn modelId="{EE471828-3CFF-4095-996E-BC171C572308}" type="presOf" srcId="{97D750CA-C180-47CB-AB2F-4344ACD0DF27}" destId="{6B8C45F1-84A8-4481-922D-924229F2351A}" srcOrd="0" destOrd="0" presId="urn:microsoft.com/office/officeart/2005/8/layout/vList2"/>
    <dgm:cxn modelId="{C5E05862-1D14-4C1E-9B4B-B3D093500581}" type="presOf" srcId="{E36F22E9-94F0-40BD-9C71-ADC40AE32934}" destId="{4F513D09-04AB-460C-9B43-8E2FA92F566A}" srcOrd="0" destOrd="1" presId="urn:microsoft.com/office/officeart/2005/8/layout/vList2"/>
    <dgm:cxn modelId="{8299BB4B-60D5-4158-9571-5D7C9B2FE740}" type="presOf" srcId="{734E68E9-D2AC-4121-9FAF-CEABADC9E57E}" destId="{2D525D85-EC05-41CA-B745-2D787B9BD4F7}" srcOrd="0" destOrd="0" presId="urn:microsoft.com/office/officeart/2005/8/layout/vList2"/>
    <dgm:cxn modelId="{C251E54C-EEA5-4DC8-8821-76BCD833174E}" type="presOf" srcId="{AB0D1F6D-582B-4693-93FF-41342439F46C}" destId="{BB06C3A9-9F0B-46E3-9A3C-2E76F94C0C46}" srcOrd="0" destOrd="0" presId="urn:microsoft.com/office/officeart/2005/8/layout/vList2"/>
    <dgm:cxn modelId="{90F3E851-5A89-41A2-891C-9B789F0AFCF4}" type="presOf" srcId="{C31DF0ED-A498-4014-801E-20499361A131}" destId="{7299F46C-7B74-4EAC-B84D-4CE876E188A8}" srcOrd="0" destOrd="0" presId="urn:microsoft.com/office/officeart/2005/8/layout/vList2"/>
    <dgm:cxn modelId="{E328A187-13E6-4056-A3E6-0E3A5C1359D0}" type="presOf" srcId="{14341E9A-B1D8-4F95-A5F1-F8388E54BC04}" destId="{9D4AFEFF-6301-4140-B2BC-33B204A1013C}" srcOrd="0" destOrd="0" presId="urn:microsoft.com/office/officeart/2005/8/layout/vList2"/>
    <dgm:cxn modelId="{05C30F8E-43FD-46C4-9B50-3FD3E83BF02A}" type="presOf" srcId="{E08511B0-D156-400E-8ED4-819516737853}" destId="{4F513D09-04AB-460C-9B43-8E2FA92F566A}" srcOrd="0" destOrd="0" presId="urn:microsoft.com/office/officeart/2005/8/layout/vList2"/>
    <dgm:cxn modelId="{C87216B3-F18A-4D4D-B050-01956432506B}" type="presOf" srcId="{D23EF1D6-A2F1-476D-9B97-6B550F39A76E}" destId="{7281F221-6542-43C5-A4C6-C39DDB5C89B5}" srcOrd="0" destOrd="0" presId="urn:microsoft.com/office/officeart/2005/8/layout/vList2"/>
    <dgm:cxn modelId="{EDECD1B5-E1C8-46B6-A579-6CE58D6D2D6A}" srcId="{AB0D1F6D-582B-4693-93FF-41342439F46C}" destId="{14341E9A-B1D8-4F95-A5F1-F8388E54BC04}" srcOrd="0" destOrd="0" parTransId="{615B4310-BB45-4A83-AB40-56542FB77E71}" sibTransId="{ECDC04E0-70AA-413E-8C74-DBC32E8426F1}"/>
    <dgm:cxn modelId="{B54718DA-4D57-4391-903A-597CEF93C978}" srcId="{D23EF1D6-A2F1-476D-9B97-6B550F39A76E}" destId="{97D750CA-C180-47CB-AB2F-4344ACD0DF27}" srcOrd="0" destOrd="0" parTransId="{9FE70E42-5B6C-462D-A727-BB95CD7017B5}" sibTransId="{4D0426B2-8D88-4DCB-86A4-B948B029C4CE}"/>
    <dgm:cxn modelId="{E0F683DD-2215-4846-81CA-3E8E38C6B7FE}" srcId="{14341E9A-B1D8-4F95-A5F1-F8388E54BC04}" destId="{C31DF0ED-A498-4014-801E-20499361A131}" srcOrd="0" destOrd="0" parTransId="{119A4A04-E123-43A1-9DC9-982D033A29A2}" sibTransId="{41CE6C15-4B36-4EDB-A335-FD3FA898FEBD}"/>
    <dgm:cxn modelId="{7750EEDD-6E1A-4E0E-9895-81200DCCCEBD}" srcId="{734E68E9-D2AC-4121-9FAF-CEABADC9E57E}" destId="{E08511B0-D156-400E-8ED4-819516737853}" srcOrd="0" destOrd="0" parTransId="{C89CBCF5-6D0E-45A2-A7B7-BCE927774B5F}" sibTransId="{49A2B0D5-7596-46AC-BA72-29FAF05AEA90}"/>
    <dgm:cxn modelId="{F7647CF7-3C82-4044-8BA7-00E00CECC591}" srcId="{AB0D1F6D-582B-4693-93FF-41342439F46C}" destId="{D23EF1D6-A2F1-476D-9B97-6B550F39A76E}" srcOrd="2" destOrd="0" parTransId="{644BC91E-C3B1-43D0-9D08-8F777599AC45}" sibTransId="{4BDD3E15-AFA6-4D6B-8A4A-77CE4BBF79DB}"/>
    <dgm:cxn modelId="{1AC264B8-A5A7-4582-977C-3795FC3D639A}" type="presParOf" srcId="{BB06C3A9-9F0B-46E3-9A3C-2E76F94C0C46}" destId="{9D4AFEFF-6301-4140-B2BC-33B204A1013C}" srcOrd="0" destOrd="0" presId="urn:microsoft.com/office/officeart/2005/8/layout/vList2"/>
    <dgm:cxn modelId="{35E8D372-E8AE-4828-87BC-317B78F1696C}" type="presParOf" srcId="{BB06C3A9-9F0B-46E3-9A3C-2E76F94C0C46}" destId="{7299F46C-7B74-4EAC-B84D-4CE876E188A8}" srcOrd="1" destOrd="0" presId="urn:microsoft.com/office/officeart/2005/8/layout/vList2"/>
    <dgm:cxn modelId="{10E87AA4-7FAD-4BC4-B346-538B0681664E}" type="presParOf" srcId="{BB06C3A9-9F0B-46E3-9A3C-2E76F94C0C46}" destId="{2D525D85-EC05-41CA-B745-2D787B9BD4F7}" srcOrd="2" destOrd="0" presId="urn:microsoft.com/office/officeart/2005/8/layout/vList2"/>
    <dgm:cxn modelId="{71EDFCD2-B279-4BC7-B93C-AA7049E3005E}" type="presParOf" srcId="{BB06C3A9-9F0B-46E3-9A3C-2E76F94C0C46}" destId="{4F513D09-04AB-460C-9B43-8E2FA92F566A}" srcOrd="3" destOrd="0" presId="urn:microsoft.com/office/officeart/2005/8/layout/vList2"/>
    <dgm:cxn modelId="{CDFADF77-EB0F-49C9-A105-436ABA94E530}" type="presParOf" srcId="{BB06C3A9-9F0B-46E3-9A3C-2E76F94C0C46}" destId="{7281F221-6542-43C5-A4C6-C39DDB5C89B5}" srcOrd="4" destOrd="0" presId="urn:microsoft.com/office/officeart/2005/8/layout/vList2"/>
    <dgm:cxn modelId="{B7E6028D-0D29-48B3-BB2A-9E82F452AEED}" type="presParOf" srcId="{BB06C3A9-9F0B-46E3-9A3C-2E76F94C0C46}" destId="{6B8C45F1-84A8-4481-922D-924229F2351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0533DFB-88BE-4B14-845D-00D3555E543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18CC1D4C-0DBA-4382-9A6B-2841392F6378}">
      <dgm:prSet/>
      <dgm:spPr/>
      <dgm:t>
        <a:bodyPr/>
        <a:lstStyle/>
        <a:p>
          <a:r>
            <a:rPr lang="en-GB" dirty="0"/>
            <a:t>The health benefits of adventure help to promote health in society (Mutz and Müller, 2016)</a:t>
          </a:r>
          <a:endParaRPr lang="en-US" dirty="0"/>
        </a:p>
      </dgm:t>
    </dgm:pt>
    <dgm:pt modelId="{9025E5F5-666D-45E6-8A29-211E97491C47}" type="parTrans" cxnId="{AB5A34B4-2DE2-4421-A209-5D632CB04260}">
      <dgm:prSet/>
      <dgm:spPr/>
      <dgm:t>
        <a:bodyPr/>
        <a:lstStyle/>
        <a:p>
          <a:endParaRPr lang="en-US"/>
        </a:p>
      </dgm:t>
    </dgm:pt>
    <dgm:pt modelId="{7392BB25-455B-473F-98A4-037021D1FFAC}" type="sibTrans" cxnId="{AB5A34B4-2DE2-4421-A209-5D632CB04260}">
      <dgm:prSet/>
      <dgm:spPr/>
      <dgm:t>
        <a:bodyPr/>
        <a:lstStyle/>
        <a:p>
          <a:endParaRPr lang="en-US"/>
        </a:p>
      </dgm:t>
    </dgm:pt>
    <dgm:pt modelId="{51458F3D-3176-4F96-BD91-2733C063D446}">
      <dgm:prSet/>
      <dgm:spPr/>
      <dgm:t>
        <a:bodyPr/>
        <a:lstStyle/>
        <a:p>
          <a:r>
            <a:rPr lang="en-GB" dirty="0"/>
            <a:t>Physical inactivity the 4</a:t>
          </a:r>
          <a:r>
            <a:rPr lang="en-GB" baseline="30000" dirty="0"/>
            <a:t>th</a:t>
          </a:r>
          <a:r>
            <a:rPr lang="en-GB" dirty="0"/>
            <a:t> leading mortality factor (WHO, 2020)</a:t>
          </a:r>
          <a:endParaRPr lang="en-US" dirty="0"/>
        </a:p>
      </dgm:t>
    </dgm:pt>
    <dgm:pt modelId="{D8F8A51F-AFEB-4931-941C-2C2D66B2D9B6}" type="parTrans" cxnId="{FEAFF77A-069E-4465-AB9F-93468541D23F}">
      <dgm:prSet/>
      <dgm:spPr/>
      <dgm:t>
        <a:bodyPr/>
        <a:lstStyle/>
        <a:p>
          <a:endParaRPr lang="en-US"/>
        </a:p>
      </dgm:t>
    </dgm:pt>
    <dgm:pt modelId="{4A2D79C3-EE0C-4DEC-8581-911DD3332C3E}" type="sibTrans" cxnId="{FEAFF77A-069E-4465-AB9F-93468541D23F}">
      <dgm:prSet/>
      <dgm:spPr/>
      <dgm:t>
        <a:bodyPr/>
        <a:lstStyle/>
        <a:p>
          <a:endParaRPr lang="en-US"/>
        </a:p>
      </dgm:t>
    </dgm:pt>
    <dgm:pt modelId="{1800E245-6E8F-4A99-97BB-604E3AB3D295}">
      <dgm:prSet/>
      <dgm:spPr/>
      <dgm:t>
        <a:bodyPr/>
        <a:lstStyle/>
        <a:p>
          <a:r>
            <a:rPr lang="en-GB" dirty="0"/>
            <a:t>Shows a shift in motive from beginning through to continue involvement  </a:t>
          </a:r>
          <a:endParaRPr lang="en-US" dirty="0"/>
        </a:p>
      </dgm:t>
    </dgm:pt>
    <dgm:pt modelId="{5785E00D-A593-426C-B86F-3D185EDCA2DE}" type="parTrans" cxnId="{4311AFFF-1E71-4478-B0EA-A1636A7E8810}">
      <dgm:prSet/>
      <dgm:spPr/>
      <dgm:t>
        <a:bodyPr/>
        <a:lstStyle/>
        <a:p>
          <a:endParaRPr lang="en-US"/>
        </a:p>
      </dgm:t>
    </dgm:pt>
    <dgm:pt modelId="{93A2888A-84DD-43C4-9E53-4577231D7BB7}" type="sibTrans" cxnId="{4311AFFF-1E71-4478-B0EA-A1636A7E8810}">
      <dgm:prSet/>
      <dgm:spPr/>
      <dgm:t>
        <a:bodyPr/>
        <a:lstStyle/>
        <a:p>
          <a:endParaRPr lang="en-US"/>
        </a:p>
      </dgm:t>
    </dgm:pt>
    <dgm:pt modelId="{C83ED28C-730B-491A-B326-C3DFDA110E12}">
      <dgm:prSet/>
      <dgm:spPr/>
      <dgm:t>
        <a:bodyPr/>
        <a:lstStyle/>
        <a:p>
          <a:r>
            <a:rPr lang="en-GB" dirty="0"/>
            <a:t>Extrinsic motivation should begin to shift into intrinsic motivation over time (Wasserkamf and Kleinert, 2015)</a:t>
          </a:r>
          <a:endParaRPr lang="en-US" dirty="0"/>
        </a:p>
      </dgm:t>
    </dgm:pt>
    <dgm:pt modelId="{B38E4A45-58C1-4311-A7BD-88FD7D3DE9AE}" type="parTrans" cxnId="{3879DE4A-1866-4F98-8862-F197FCEB282F}">
      <dgm:prSet/>
      <dgm:spPr/>
      <dgm:t>
        <a:bodyPr/>
        <a:lstStyle/>
        <a:p>
          <a:endParaRPr lang="en-US"/>
        </a:p>
      </dgm:t>
    </dgm:pt>
    <dgm:pt modelId="{3CAF9103-3047-4E23-90BD-0A75CFA31220}" type="sibTrans" cxnId="{3879DE4A-1866-4F98-8862-F197FCEB282F}">
      <dgm:prSet/>
      <dgm:spPr/>
      <dgm:t>
        <a:bodyPr/>
        <a:lstStyle/>
        <a:p>
          <a:endParaRPr lang="en-US"/>
        </a:p>
      </dgm:t>
    </dgm:pt>
    <dgm:pt modelId="{FA67B361-0F2C-4A9C-A039-19E397C69135}">
      <dgm:prSet/>
      <dgm:spPr/>
      <dgm:t>
        <a:bodyPr/>
        <a:lstStyle/>
        <a:p>
          <a:r>
            <a:rPr lang="en-US" dirty="0"/>
            <a:t>Need for social element (Zwart and Hines, 2022)</a:t>
          </a:r>
        </a:p>
      </dgm:t>
    </dgm:pt>
    <dgm:pt modelId="{7A2124E2-4121-4342-BB4C-855E97CBD256}" type="parTrans" cxnId="{799A33FE-BA64-42F0-9F98-DC07C342D69C}">
      <dgm:prSet/>
      <dgm:spPr/>
    </dgm:pt>
    <dgm:pt modelId="{124F6604-4A0C-46B3-AE8F-12B0E5EE7EA2}" type="sibTrans" cxnId="{799A33FE-BA64-42F0-9F98-DC07C342D69C}">
      <dgm:prSet/>
      <dgm:spPr/>
    </dgm:pt>
    <dgm:pt modelId="{75596550-0C79-4208-A89D-51F6B6CFC01B}" type="pres">
      <dgm:prSet presAssocID="{80533DFB-88BE-4B14-845D-00D3555E5434}" presName="Name0" presStyleCnt="0">
        <dgm:presLayoutVars>
          <dgm:dir/>
          <dgm:animLvl val="lvl"/>
          <dgm:resizeHandles val="exact"/>
        </dgm:presLayoutVars>
      </dgm:prSet>
      <dgm:spPr/>
    </dgm:pt>
    <dgm:pt modelId="{C9073688-FEBA-4DCA-A2C6-E08298E8B034}" type="pres">
      <dgm:prSet presAssocID="{18CC1D4C-0DBA-4382-9A6B-2841392F6378}" presName="composite" presStyleCnt="0"/>
      <dgm:spPr/>
    </dgm:pt>
    <dgm:pt modelId="{51C26DEC-46F6-47C3-A452-B7564742BB42}" type="pres">
      <dgm:prSet presAssocID="{18CC1D4C-0DBA-4382-9A6B-2841392F6378}" presName="parTx" presStyleLbl="alignNode1" presStyleIdx="0" presStyleCnt="2">
        <dgm:presLayoutVars>
          <dgm:chMax val="0"/>
          <dgm:chPref val="0"/>
          <dgm:bulletEnabled val="1"/>
        </dgm:presLayoutVars>
      </dgm:prSet>
      <dgm:spPr/>
    </dgm:pt>
    <dgm:pt modelId="{DB5954B1-2578-46D8-8411-31FC8CA77D13}" type="pres">
      <dgm:prSet presAssocID="{18CC1D4C-0DBA-4382-9A6B-2841392F6378}" presName="desTx" presStyleLbl="alignAccFollowNode1" presStyleIdx="0" presStyleCnt="2">
        <dgm:presLayoutVars>
          <dgm:bulletEnabled val="1"/>
        </dgm:presLayoutVars>
      </dgm:prSet>
      <dgm:spPr/>
    </dgm:pt>
    <dgm:pt modelId="{A3F456AF-77FF-48EC-B471-00B31BC11634}" type="pres">
      <dgm:prSet presAssocID="{7392BB25-455B-473F-98A4-037021D1FFAC}" presName="space" presStyleCnt="0"/>
      <dgm:spPr/>
    </dgm:pt>
    <dgm:pt modelId="{E2C78C2C-B1EE-48D5-912C-18218434A38C}" type="pres">
      <dgm:prSet presAssocID="{1800E245-6E8F-4A99-97BB-604E3AB3D295}" presName="composite" presStyleCnt="0"/>
      <dgm:spPr/>
    </dgm:pt>
    <dgm:pt modelId="{E068050D-8BDF-409C-AA0F-8FA092884D95}" type="pres">
      <dgm:prSet presAssocID="{1800E245-6E8F-4A99-97BB-604E3AB3D295}" presName="parTx" presStyleLbl="alignNode1" presStyleIdx="1" presStyleCnt="2">
        <dgm:presLayoutVars>
          <dgm:chMax val="0"/>
          <dgm:chPref val="0"/>
          <dgm:bulletEnabled val="1"/>
        </dgm:presLayoutVars>
      </dgm:prSet>
      <dgm:spPr/>
    </dgm:pt>
    <dgm:pt modelId="{EF2E05A8-5C1A-4887-AD41-08D4E50588DA}" type="pres">
      <dgm:prSet presAssocID="{1800E245-6E8F-4A99-97BB-604E3AB3D295}" presName="desTx" presStyleLbl="alignAccFollowNode1" presStyleIdx="1" presStyleCnt="2">
        <dgm:presLayoutVars>
          <dgm:bulletEnabled val="1"/>
        </dgm:presLayoutVars>
      </dgm:prSet>
      <dgm:spPr/>
    </dgm:pt>
  </dgm:ptLst>
  <dgm:cxnLst>
    <dgm:cxn modelId="{42C7F02A-8493-43BE-B48D-C9BA947C0052}" type="presOf" srcId="{51458F3D-3176-4F96-BD91-2733C063D446}" destId="{DB5954B1-2578-46D8-8411-31FC8CA77D13}" srcOrd="0" destOrd="0" presId="urn:microsoft.com/office/officeart/2005/8/layout/hList1"/>
    <dgm:cxn modelId="{3879DE4A-1866-4F98-8862-F197FCEB282F}" srcId="{1800E245-6E8F-4A99-97BB-604E3AB3D295}" destId="{C83ED28C-730B-491A-B326-C3DFDA110E12}" srcOrd="0" destOrd="0" parTransId="{B38E4A45-58C1-4311-A7BD-88FD7D3DE9AE}" sibTransId="{3CAF9103-3047-4E23-90BD-0A75CFA31220}"/>
    <dgm:cxn modelId="{F8E59352-F662-48F6-A9DB-8A023D8B0F8D}" type="presOf" srcId="{80533DFB-88BE-4B14-845D-00D3555E5434}" destId="{75596550-0C79-4208-A89D-51F6B6CFC01B}" srcOrd="0" destOrd="0" presId="urn:microsoft.com/office/officeart/2005/8/layout/hList1"/>
    <dgm:cxn modelId="{FEAFF77A-069E-4465-AB9F-93468541D23F}" srcId="{18CC1D4C-0DBA-4382-9A6B-2841392F6378}" destId="{51458F3D-3176-4F96-BD91-2733C063D446}" srcOrd="0" destOrd="0" parTransId="{D8F8A51F-AFEB-4931-941C-2C2D66B2D9B6}" sibTransId="{4A2D79C3-EE0C-4DEC-8581-911DD3332C3E}"/>
    <dgm:cxn modelId="{B038899D-2E5A-4645-9863-13FDE505BFF4}" type="presOf" srcId="{C83ED28C-730B-491A-B326-C3DFDA110E12}" destId="{EF2E05A8-5C1A-4887-AD41-08D4E50588DA}" srcOrd="0" destOrd="0" presId="urn:microsoft.com/office/officeart/2005/8/layout/hList1"/>
    <dgm:cxn modelId="{AB5A34B4-2DE2-4421-A209-5D632CB04260}" srcId="{80533DFB-88BE-4B14-845D-00D3555E5434}" destId="{18CC1D4C-0DBA-4382-9A6B-2841392F6378}" srcOrd="0" destOrd="0" parTransId="{9025E5F5-666D-45E6-8A29-211E97491C47}" sibTransId="{7392BB25-455B-473F-98A4-037021D1FFAC}"/>
    <dgm:cxn modelId="{5E2FEABB-E943-4301-9EF2-6768CB7F70FF}" type="presOf" srcId="{1800E245-6E8F-4A99-97BB-604E3AB3D295}" destId="{E068050D-8BDF-409C-AA0F-8FA092884D95}" srcOrd="0" destOrd="0" presId="urn:microsoft.com/office/officeart/2005/8/layout/hList1"/>
    <dgm:cxn modelId="{E991A7BE-1382-4DB4-8AAD-D1F0DC3A875D}" type="presOf" srcId="{FA67B361-0F2C-4A9C-A039-19E397C69135}" destId="{DB5954B1-2578-46D8-8411-31FC8CA77D13}" srcOrd="0" destOrd="1" presId="urn:microsoft.com/office/officeart/2005/8/layout/hList1"/>
    <dgm:cxn modelId="{C06936EA-676E-4A71-B151-20BF7656EA75}" type="presOf" srcId="{18CC1D4C-0DBA-4382-9A6B-2841392F6378}" destId="{51C26DEC-46F6-47C3-A452-B7564742BB42}" srcOrd="0" destOrd="0" presId="urn:microsoft.com/office/officeart/2005/8/layout/hList1"/>
    <dgm:cxn modelId="{799A33FE-BA64-42F0-9F98-DC07C342D69C}" srcId="{18CC1D4C-0DBA-4382-9A6B-2841392F6378}" destId="{FA67B361-0F2C-4A9C-A039-19E397C69135}" srcOrd="1" destOrd="0" parTransId="{7A2124E2-4121-4342-BB4C-855E97CBD256}" sibTransId="{124F6604-4A0C-46B3-AE8F-12B0E5EE7EA2}"/>
    <dgm:cxn modelId="{4311AFFF-1E71-4478-B0EA-A1636A7E8810}" srcId="{80533DFB-88BE-4B14-845D-00D3555E5434}" destId="{1800E245-6E8F-4A99-97BB-604E3AB3D295}" srcOrd="1" destOrd="0" parTransId="{5785E00D-A593-426C-B86F-3D185EDCA2DE}" sibTransId="{93A2888A-84DD-43C4-9E53-4577231D7BB7}"/>
    <dgm:cxn modelId="{F5D852A2-3FDA-44EB-A433-2501BD3A6D87}" type="presParOf" srcId="{75596550-0C79-4208-A89D-51F6B6CFC01B}" destId="{C9073688-FEBA-4DCA-A2C6-E08298E8B034}" srcOrd="0" destOrd="0" presId="urn:microsoft.com/office/officeart/2005/8/layout/hList1"/>
    <dgm:cxn modelId="{0C327563-2FE1-45CC-BA23-82FDCB89187A}" type="presParOf" srcId="{C9073688-FEBA-4DCA-A2C6-E08298E8B034}" destId="{51C26DEC-46F6-47C3-A452-B7564742BB42}" srcOrd="0" destOrd="0" presId="urn:microsoft.com/office/officeart/2005/8/layout/hList1"/>
    <dgm:cxn modelId="{65CF9AE2-1F75-4B99-87C7-A64CF3F19434}" type="presParOf" srcId="{C9073688-FEBA-4DCA-A2C6-E08298E8B034}" destId="{DB5954B1-2578-46D8-8411-31FC8CA77D13}" srcOrd="1" destOrd="0" presId="urn:microsoft.com/office/officeart/2005/8/layout/hList1"/>
    <dgm:cxn modelId="{0BB760CF-E089-4520-BC02-48CE21ED64E0}" type="presParOf" srcId="{75596550-0C79-4208-A89D-51F6B6CFC01B}" destId="{A3F456AF-77FF-48EC-B471-00B31BC11634}" srcOrd="1" destOrd="0" presId="urn:microsoft.com/office/officeart/2005/8/layout/hList1"/>
    <dgm:cxn modelId="{FBB63B6E-BBB3-4670-80D7-241E0D56332A}" type="presParOf" srcId="{75596550-0C79-4208-A89D-51F6B6CFC01B}" destId="{E2C78C2C-B1EE-48D5-912C-18218434A38C}" srcOrd="2" destOrd="0" presId="urn:microsoft.com/office/officeart/2005/8/layout/hList1"/>
    <dgm:cxn modelId="{7C511CF2-6413-4E01-AA6D-0EF36A337B7D}" type="presParOf" srcId="{E2C78C2C-B1EE-48D5-912C-18218434A38C}" destId="{E068050D-8BDF-409C-AA0F-8FA092884D95}" srcOrd="0" destOrd="0" presId="urn:microsoft.com/office/officeart/2005/8/layout/hList1"/>
    <dgm:cxn modelId="{20E7074E-22A8-401D-A03B-BE6F4081B393}" type="presParOf" srcId="{E2C78C2C-B1EE-48D5-912C-18218434A38C}" destId="{EF2E05A8-5C1A-4887-AD41-08D4E50588D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2CE644C-E966-44BF-B426-BEDF3D5C4A5C}"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A01DCAC8-CA98-46D8-851C-C310F22FBE42}">
      <dgm:prSet/>
      <dgm:spPr/>
      <dgm:t>
        <a:bodyPr/>
        <a:lstStyle/>
        <a:p>
          <a:r>
            <a:rPr lang="en-GB"/>
            <a:t>Antisocial behaviour associated with climbing and other adventure activities</a:t>
          </a:r>
          <a:endParaRPr lang="en-US"/>
        </a:p>
      </dgm:t>
    </dgm:pt>
    <dgm:pt modelId="{CB00C016-EE10-4AF8-BBD9-C4715AC6E822}" type="parTrans" cxnId="{63B8CF23-3BA0-49AA-89F3-38C9846B8F1E}">
      <dgm:prSet/>
      <dgm:spPr/>
      <dgm:t>
        <a:bodyPr/>
        <a:lstStyle/>
        <a:p>
          <a:endParaRPr lang="en-US"/>
        </a:p>
      </dgm:t>
    </dgm:pt>
    <dgm:pt modelId="{08CA40ED-BC06-417C-B2D0-DB2626B9A9A9}" type="sibTrans" cxnId="{63B8CF23-3BA0-49AA-89F3-38C9846B8F1E}">
      <dgm:prSet/>
      <dgm:spPr/>
      <dgm:t>
        <a:bodyPr/>
        <a:lstStyle/>
        <a:p>
          <a:endParaRPr lang="en-US"/>
        </a:p>
      </dgm:t>
    </dgm:pt>
    <dgm:pt modelId="{259CEB25-F3CD-4BC1-8ADF-2C259FE2FBCD}">
      <dgm:prSet/>
      <dgm:spPr/>
      <dgm:t>
        <a:bodyPr/>
        <a:lstStyle/>
        <a:p>
          <a:r>
            <a:rPr lang="en-GB"/>
            <a:t>Questionnaire for climbers throughout South Wales</a:t>
          </a:r>
          <a:endParaRPr lang="en-US"/>
        </a:p>
      </dgm:t>
    </dgm:pt>
    <dgm:pt modelId="{CEE0A75A-BA66-47BE-B0EF-E4B294B65C83}" type="parTrans" cxnId="{A2D5C0F4-F67D-4FF0-BEEC-6FB18182D58A}">
      <dgm:prSet/>
      <dgm:spPr/>
      <dgm:t>
        <a:bodyPr/>
        <a:lstStyle/>
        <a:p>
          <a:endParaRPr lang="en-US"/>
        </a:p>
      </dgm:t>
    </dgm:pt>
    <dgm:pt modelId="{408AEF68-B71D-466F-B740-9152BE43074D}" type="sibTrans" cxnId="{A2D5C0F4-F67D-4FF0-BEEC-6FB18182D58A}">
      <dgm:prSet/>
      <dgm:spPr/>
      <dgm:t>
        <a:bodyPr/>
        <a:lstStyle/>
        <a:p>
          <a:endParaRPr lang="en-US"/>
        </a:p>
      </dgm:t>
    </dgm:pt>
    <dgm:pt modelId="{ACE08FC5-201C-46DB-B01D-559A8BC60AC5}">
      <dgm:prSet/>
      <dgm:spPr/>
      <dgm:t>
        <a:bodyPr/>
        <a:lstStyle/>
        <a:p>
          <a:r>
            <a:rPr lang="en-GB"/>
            <a:t>Optional competition in climbing </a:t>
          </a:r>
          <a:endParaRPr lang="en-US"/>
        </a:p>
      </dgm:t>
    </dgm:pt>
    <dgm:pt modelId="{3E48A1F8-2F98-4DF1-B58A-3E9940AFAE60}" type="parTrans" cxnId="{E63BABC4-6D62-4D86-813D-AF81B008C2B6}">
      <dgm:prSet/>
      <dgm:spPr/>
      <dgm:t>
        <a:bodyPr/>
        <a:lstStyle/>
        <a:p>
          <a:endParaRPr lang="en-US"/>
        </a:p>
      </dgm:t>
    </dgm:pt>
    <dgm:pt modelId="{C8ED73D2-7498-4536-A978-81B94279F066}" type="sibTrans" cxnId="{E63BABC4-6D62-4D86-813D-AF81B008C2B6}">
      <dgm:prSet/>
      <dgm:spPr/>
      <dgm:t>
        <a:bodyPr/>
        <a:lstStyle/>
        <a:p>
          <a:endParaRPr lang="en-US"/>
        </a:p>
      </dgm:t>
    </dgm:pt>
    <dgm:pt modelId="{918E9A54-6B6B-463A-BF91-8472506BF51C}">
      <dgm:prSet/>
      <dgm:spPr/>
      <dgm:t>
        <a:bodyPr/>
        <a:lstStyle/>
        <a:p>
          <a:r>
            <a:rPr lang="en-GB"/>
            <a:t>Mixed method questionnaire and interviews</a:t>
          </a:r>
          <a:endParaRPr lang="en-US"/>
        </a:p>
      </dgm:t>
    </dgm:pt>
    <dgm:pt modelId="{2A2A9C7E-FA62-4D9D-AE25-5DC4C093E6F3}" type="parTrans" cxnId="{848CE312-CB36-403A-9784-B7234016B198}">
      <dgm:prSet/>
      <dgm:spPr/>
      <dgm:t>
        <a:bodyPr/>
        <a:lstStyle/>
        <a:p>
          <a:endParaRPr lang="en-US"/>
        </a:p>
      </dgm:t>
    </dgm:pt>
    <dgm:pt modelId="{555F4392-4261-4651-91A3-2AFB3987914D}" type="sibTrans" cxnId="{848CE312-CB36-403A-9784-B7234016B198}">
      <dgm:prSet/>
      <dgm:spPr/>
      <dgm:t>
        <a:bodyPr/>
        <a:lstStyle/>
        <a:p>
          <a:endParaRPr lang="en-US"/>
        </a:p>
      </dgm:t>
    </dgm:pt>
    <dgm:pt modelId="{67E571A4-1A30-43A0-95A0-86DFA72BEF2E}" type="pres">
      <dgm:prSet presAssocID="{42CE644C-E966-44BF-B426-BEDF3D5C4A5C}" presName="Name0" presStyleCnt="0">
        <dgm:presLayoutVars>
          <dgm:dir/>
          <dgm:animLvl val="lvl"/>
          <dgm:resizeHandles val="exact"/>
        </dgm:presLayoutVars>
      </dgm:prSet>
      <dgm:spPr/>
    </dgm:pt>
    <dgm:pt modelId="{65A670E7-73C9-41D2-A659-ABF1529C0D2A}" type="pres">
      <dgm:prSet presAssocID="{A01DCAC8-CA98-46D8-851C-C310F22FBE42}" presName="composite" presStyleCnt="0"/>
      <dgm:spPr/>
    </dgm:pt>
    <dgm:pt modelId="{BA14FCE7-59F1-4A83-B18F-B14CB9E6FD9F}" type="pres">
      <dgm:prSet presAssocID="{A01DCAC8-CA98-46D8-851C-C310F22FBE42}" presName="parTx" presStyleLbl="alignNode1" presStyleIdx="0" presStyleCnt="2">
        <dgm:presLayoutVars>
          <dgm:chMax val="0"/>
          <dgm:chPref val="0"/>
          <dgm:bulletEnabled val="1"/>
        </dgm:presLayoutVars>
      </dgm:prSet>
      <dgm:spPr/>
    </dgm:pt>
    <dgm:pt modelId="{C9303C9A-695C-44AB-8F49-9C0D3287E81A}" type="pres">
      <dgm:prSet presAssocID="{A01DCAC8-CA98-46D8-851C-C310F22FBE42}" presName="desTx" presStyleLbl="alignAccFollowNode1" presStyleIdx="0" presStyleCnt="2">
        <dgm:presLayoutVars>
          <dgm:bulletEnabled val="1"/>
        </dgm:presLayoutVars>
      </dgm:prSet>
      <dgm:spPr/>
    </dgm:pt>
    <dgm:pt modelId="{29B2D923-B518-4686-AEE1-AED88D31F8DE}" type="pres">
      <dgm:prSet presAssocID="{08CA40ED-BC06-417C-B2D0-DB2626B9A9A9}" presName="space" presStyleCnt="0"/>
      <dgm:spPr/>
    </dgm:pt>
    <dgm:pt modelId="{7A81C9AE-27CC-4577-8776-4F3BDF6FF41D}" type="pres">
      <dgm:prSet presAssocID="{ACE08FC5-201C-46DB-B01D-559A8BC60AC5}" presName="composite" presStyleCnt="0"/>
      <dgm:spPr/>
    </dgm:pt>
    <dgm:pt modelId="{A9400232-B300-4D2C-AF88-EEE95049C9FF}" type="pres">
      <dgm:prSet presAssocID="{ACE08FC5-201C-46DB-B01D-559A8BC60AC5}" presName="parTx" presStyleLbl="alignNode1" presStyleIdx="1" presStyleCnt="2">
        <dgm:presLayoutVars>
          <dgm:chMax val="0"/>
          <dgm:chPref val="0"/>
          <dgm:bulletEnabled val="1"/>
        </dgm:presLayoutVars>
      </dgm:prSet>
      <dgm:spPr/>
    </dgm:pt>
    <dgm:pt modelId="{358D71A2-69FB-4644-A91A-10B0EEB87687}" type="pres">
      <dgm:prSet presAssocID="{ACE08FC5-201C-46DB-B01D-559A8BC60AC5}" presName="desTx" presStyleLbl="alignAccFollowNode1" presStyleIdx="1" presStyleCnt="2">
        <dgm:presLayoutVars>
          <dgm:bulletEnabled val="1"/>
        </dgm:presLayoutVars>
      </dgm:prSet>
      <dgm:spPr/>
    </dgm:pt>
  </dgm:ptLst>
  <dgm:cxnLst>
    <dgm:cxn modelId="{848CE312-CB36-403A-9784-B7234016B198}" srcId="{ACE08FC5-201C-46DB-B01D-559A8BC60AC5}" destId="{918E9A54-6B6B-463A-BF91-8472506BF51C}" srcOrd="0" destOrd="0" parTransId="{2A2A9C7E-FA62-4D9D-AE25-5DC4C093E6F3}" sibTransId="{555F4392-4261-4651-91A3-2AFB3987914D}"/>
    <dgm:cxn modelId="{63B8CF23-3BA0-49AA-89F3-38C9846B8F1E}" srcId="{42CE644C-E966-44BF-B426-BEDF3D5C4A5C}" destId="{A01DCAC8-CA98-46D8-851C-C310F22FBE42}" srcOrd="0" destOrd="0" parTransId="{CB00C016-EE10-4AF8-BBD9-C4715AC6E822}" sibTransId="{08CA40ED-BC06-417C-B2D0-DB2626B9A9A9}"/>
    <dgm:cxn modelId="{3CF8A430-6ECD-4638-BE64-3DEFB3624C74}" type="presOf" srcId="{ACE08FC5-201C-46DB-B01D-559A8BC60AC5}" destId="{A9400232-B300-4D2C-AF88-EEE95049C9FF}" srcOrd="0" destOrd="0" presId="urn:microsoft.com/office/officeart/2005/8/layout/hList1"/>
    <dgm:cxn modelId="{5190AEAF-CC4E-45EC-AFAA-F2B87B15A4B9}" type="presOf" srcId="{42CE644C-E966-44BF-B426-BEDF3D5C4A5C}" destId="{67E571A4-1A30-43A0-95A0-86DFA72BEF2E}" srcOrd="0" destOrd="0" presId="urn:microsoft.com/office/officeart/2005/8/layout/hList1"/>
    <dgm:cxn modelId="{E63BABC4-6D62-4D86-813D-AF81B008C2B6}" srcId="{42CE644C-E966-44BF-B426-BEDF3D5C4A5C}" destId="{ACE08FC5-201C-46DB-B01D-559A8BC60AC5}" srcOrd="1" destOrd="0" parTransId="{3E48A1F8-2F98-4DF1-B58A-3E9940AFAE60}" sibTransId="{C8ED73D2-7498-4536-A978-81B94279F066}"/>
    <dgm:cxn modelId="{2168ABD6-F578-41EE-A351-E7167B7D63FC}" type="presOf" srcId="{259CEB25-F3CD-4BC1-8ADF-2C259FE2FBCD}" destId="{C9303C9A-695C-44AB-8F49-9C0D3287E81A}" srcOrd="0" destOrd="0" presId="urn:microsoft.com/office/officeart/2005/8/layout/hList1"/>
    <dgm:cxn modelId="{354A7BE7-0DCA-4EE7-B179-F0F9D43883A5}" type="presOf" srcId="{A01DCAC8-CA98-46D8-851C-C310F22FBE42}" destId="{BA14FCE7-59F1-4A83-B18F-B14CB9E6FD9F}" srcOrd="0" destOrd="0" presId="urn:microsoft.com/office/officeart/2005/8/layout/hList1"/>
    <dgm:cxn modelId="{74025BF4-7C56-4F14-B6FC-023E6F2511FA}" type="presOf" srcId="{918E9A54-6B6B-463A-BF91-8472506BF51C}" destId="{358D71A2-69FB-4644-A91A-10B0EEB87687}" srcOrd="0" destOrd="0" presId="urn:microsoft.com/office/officeart/2005/8/layout/hList1"/>
    <dgm:cxn modelId="{A2D5C0F4-F67D-4FF0-BEEC-6FB18182D58A}" srcId="{A01DCAC8-CA98-46D8-851C-C310F22FBE42}" destId="{259CEB25-F3CD-4BC1-8ADF-2C259FE2FBCD}" srcOrd="0" destOrd="0" parTransId="{CEE0A75A-BA66-47BE-B0EF-E4B294B65C83}" sibTransId="{408AEF68-B71D-466F-B740-9152BE43074D}"/>
    <dgm:cxn modelId="{C5E9E394-CB1B-428F-AE70-B72D1BFE79B0}" type="presParOf" srcId="{67E571A4-1A30-43A0-95A0-86DFA72BEF2E}" destId="{65A670E7-73C9-41D2-A659-ABF1529C0D2A}" srcOrd="0" destOrd="0" presId="urn:microsoft.com/office/officeart/2005/8/layout/hList1"/>
    <dgm:cxn modelId="{A5450516-5537-46C9-A345-998D8DCF8A1C}" type="presParOf" srcId="{65A670E7-73C9-41D2-A659-ABF1529C0D2A}" destId="{BA14FCE7-59F1-4A83-B18F-B14CB9E6FD9F}" srcOrd="0" destOrd="0" presId="urn:microsoft.com/office/officeart/2005/8/layout/hList1"/>
    <dgm:cxn modelId="{A0C51625-877C-4AF0-9191-CC005829EFB5}" type="presParOf" srcId="{65A670E7-73C9-41D2-A659-ABF1529C0D2A}" destId="{C9303C9A-695C-44AB-8F49-9C0D3287E81A}" srcOrd="1" destOrd="0" presId="urn:microsoft.com/office/officeart/2005/8/layout/hList1"/>
    <dgm:cxn modelId="{67618EC7-D056-4BC5-A62E-4597DCA9A28D}" type="presParOf" srcId="{67E571A4-1A30-43A0-95A0-86DFA72BEF2E}" destId="{29B2D923-B518-4686-AEE1-AED88D31F8DE}" srcOrd="1" destOrd="0" presId="urn:microsoft.com/office/officeart/2005/8/layout/hList1"/>
    <dgm:cxn modelId="{3E6E4F49-6C05-4B1F-BA32-DCDE14CF624F}" type="presParOf" srcId="{67E571A4-1A30-43A0-95A0-86DFA72BEF2E}" destId="{7A81C9AE-27CC-4577-8776-4F3BDF6FF41D}" srcOrd="2" destOrd="0" presId="urn:microsoft.com/office/officeart/2005/8/layout/hList1"/>
    <dgm:cxn modelId="{C74E72D3-93D0-4CFA-AD2F-EE318A6EB7F7}" type="presParOf" srcId="{7A81C9AE-27CC-4577-8776-4F3BDF6FF41D}" destId="{A9400232-B300-4D2C-AF88-EEE95049C9FF}" srcOrd="0" destOrd="0" presId="urn:microsoft.com/office/officeart/2005/8/layout/hList1"/>
    <dgm:cxn modelId="{B84F3824-EADA-425F-B278-673008223942}" type="presParOf" srcId="{7A81C9AE-27CC-4577-8776-4F3BDF6FF41D}" destId="{358D71A2-69FB-4644-A91A-10B0EEB8768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6C5C902-3C06-4B37-9EEE-72AE1F2F496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792E526-0D73-4E01-9DCE-B555A2E59EF4}">
      <dgm:prSet/>
      <dgm:spPr/>
      <dgm:t>
        <a:bodyPr/>
        <a:lstStyle/>
        <a:p>
          <a:pPr>
            <a:lnSpc>
              <a:spcPct val="100000"/>
            </a:lnSpc>
          </a:pPr>
          <a:r>
            <a:rPr lang="en-GB"/>
            <a:t>There are many motivations for taking part in adventure activities (Pomfret, 2004) </a:t>
          </a:r>
          <a:endParaRPr lang="en-US"/>
        </a:p>
      </dgm:t>
    </dgm:pt>
    <dgm:pt modelId="{D641271E-CCAA-4753-AA01-469B1B29EDC7}" type="parTrans" cxnId="{58101736-A455-4399-AFE3-A6CA516BB2F1}">
      <dgm:prSet/>
      <dgm:spPr/>
      <dgm:t>
        <a:bodyPr/>
        <a:lstStyle/>
        <a:p>
          <a:endParaRPr lang="en-US"/>
        </a:p>
      </dgm:t>
    </dgm:pt>
    <dgm:pt modelId="{D1079FD6-BD8E-43D4-85AF-7ECB24DA87B1}" type="sibTrans" cxnId="{58101736-A455-4399-AFE3-A6CA516BB2F1}">
      <dgm:prSet/>
      <dgm:spPr/>
      <dgm:t>
        <a:bodyPr/>
        <a:lstStyle/>
        <a:p>
          <a:endParaRPr lang="en-US"/>
        </a:p>
      </dgm:t>
    </dgm:pt>
    <dgm:pt modelId="{C813C114-707F-46FB-8573-4516B5EEA8B7}">
      <dgm:prSet/>
      <dgm:spPr/>
      <dgm:t>
        <a:bodyPr/>
        <a:lstStyle/>
        <a:p>
          <a:pPr>
            <a:lnSpc>
              <a:spcPct val="100000"/>
            </a:lnSpc>
          </a:pPr>
          <a:r>
            <a:rPr lang="en-GB"/>
            <a:t>Understanding motivation can help to design program to increase physical inactivity. </a:t>
          </a:r>
          <a:endParaRPr lang="en-US"/>
        </a:p>
      </dgm:t>
    </dgm:pt>
    <dgm:pt modelId="{8AB05B70-43F1-48DB-8B3F-CAA55F0AB195}" type="parTrans" cxnId="{F8A0E32A-CD84-42E2-8F8A-C83C810579DD}">
      <dgm:prSet/>
      <dgm:spPr/>
      <dgm:t>
        <a:bodyPr/>
        <a:lstStyle/>
        <a:p>
          <a:endParaRPr lang="en-US"/>
        </a:p>
      </dgm:t>
    </dgm:pt>
    <dgm:pt modelId="{058772F6-079F-4C29-A3B0-5D3650CBA7AF}" type="sibTrans" cxnId="{F8A0E32A-CD84-42E2-8F8A-C83C810579DD}">
      <dgm:prSet/>
      <dgm:spPr/>
      <dgm:t>
        <a:bodyPr/>
        <a:lstStyle/>
        <a:p>
          <a:endParaRPr lang="en-US"/>
        </a:p>
      </dgm:t>
    </dgm:pt>
    <dgm:pt modelId="{E1137D73-0A18-4730-8DE7-E613E48229C2}">
      <dgm:prSet/>
      <dgm:spPr/>
      <dgm:t>
        <a:bodyPr/>
        <a:lstStyle/>
        <a:p>
          <a:pPr>
            <a:lnSpc>
              <a:spcPct val="100000"/>
            </a:lnSpc>
          </a:pPr>
          <a:r>
            <a:rPr lang="en-GB"/>
            <a:t>Still more research to be done</a:t>
          </a:r>
          <a:endParaRPr lang="en-US"/>
        </a:p>
      </dgm:t>
    </dgm:pt>
    <dgm:pt modelId="{BF2D5C79-AF4C-4B62-8C4A-AA5FEE986F65}" type="parTrans" cxnId="{35F6081A-5BAC-45D5-96A6-5D71B155E96B}">
      <dgm:prSet/>
      <dgm:spPr/>
      <dgm:t>
        <a:bodyPr/>
        <a:lstStyle/>
        <a:p>
          <a:endParaRPr lang="en-US"/>
        </a:p>
      </dgm:t>
    </dgm:pt>
    <dgm:pt modelId="{6C7B9D52-EFD9-4C70-8E68-372BA16FF7AB}" type="sibTrans" cxnId="{35F6081A-5BAC-45D5-96A6-5D71B155E96B}">
      <dgm:prSet/>
      <dgm:spPr/>
      <dgm:t>
        <a:bodyPr/>
        <a:lstStyle/>
        <a:p>
          <a:endParaRPr lang="en-US"/>
        </a:p>
      </dgm:t>
    </dgm:pt>
    <dgm:pt modelId="{25299176-211E-4A2F-8350-0789E2462674}" type="pres">
      <dgm:prSet presAssocID="{96C5C902-3C06-4B37-9EEE-72AE1F2F4969}" presName="root" presStyleCnt="0">
        <dgm:presLayoutVars>
          <dgm:dir/>
          <dgm:resizeHandles val="exact"/>
        </dgm:presLayoutVars>
      </dgm:prSet>
      <dgm:spPr/>
    </dgm:pt>
    <dgm:pt modelId="{03D373BD-F473-458C-8FFD-C677FE5F0080}" type="pres">
      <dgm:prSet presAssocID="{2792E526-0D73-4E01-9DCE-B555A2E59EF4}" presName="compNode" presStyleCnt="0"/>
      <dgm:spPr/>
    </dgm:pt>
    <dgm:pt modelId="{8BFEC4A4-8AEE-4192-AF7C-F0A1F739171D}" type="pres">
      <dgm:prSet presAssocID="{2792E526-0D73-4E01-9DCE-B555A2E59EF4}" presName="bgRect" presStyleLbl="bgShp" presStyleIdx="0" presStyleCnt="3"/>
      <dgm:spPr/>
    </dgm:pt>
    <dgm:pt modelId="{BCF81FB8-1FBB-442A-B24C-15EA82C67D06}" type="pres">
      <dgm:prSet presAssocID="{2792E526-0D73-4E01-9DCE-B555A2E59E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untain scene"/>
        </a:ext>
      </dgm:extLst>
    </dgm:pt>
    <dgm:pt modelId="{D43709F8-FF9A-441C-AAEA-AC728BB0B396}" type="pres">
      <dgm:prSet presAssocID="{2792E526-0D73-4E01-9DCE-B555A2E59EF4}" presName="spaceRect" presStyleCnt="0"/>
      <dgm:spPr/>
    </dgm:pt>
    <dgm:pt modelId="{6A26E4DD-D5A3-4CC1-85C5-EF2F6001DC54}" type="pres">
      <dgm:prSet presAssocID="{2792E526-0D73-4E01-9DCE-B555A2E59EF4}" presName="parTx" presStyleLbl="revTx" presStyleIdx="0" presStyleCnt="3">
        <dgm:presLayoutVars>
          <dgm:chMax val="0"/>
          <dgm:chPref val="0"/>
        </dgm:presLayoutVars>
      </dgm:prSet>
      <dgm:spPr/>
    </dgm:pt>
    <dgm:pt modelId="{D190B3FA-1D88-4D8A-B50A-979E2DE3657A}" type="pres">
      <dgm:prSet presAssocID="{D1079FD6-BD8E-43D4-85AF-7ECB24DA87B1}" presName="sibTrans" presStyleCnt="0"/>
      <dgm:spPr/>
    </dgm:pt>
    <dgm:pt modelId="{22DBBAE2-949D-4E55-9421-E525619DF01E}" type="pres">
      <dgm:prSet presAssocID="{C813C114-707F-46FB-8573-4516B5EEA8B7}" presName="compNode" presStyleCnt="0"/>
      <dgm:spPr/>
    </dgm:pt>
    <dgm:pt modelId="{2A938EE2-57A4-4ADC-925A-3D6C9B51C14F}" type="pres">
      <dgm:prSet presAssocID="{C813C114-707F-46FB-8573-4516B5EEA8B7}" presName="bgRect" presStyleLbl="bgShp" presStyleIdx="1" presStyleCnt="3"/>
      <dgm:spPr/>
    </dgm:pt>
    <dgm:pt modelId="{3467FEC5-27DF-4DB3-BD31-F2458681A0EE}" type="pres">
      <dgm:prSet presAssocID="{C813C114-707F-46FB-8573-4516B5EEA8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un"/>
        </a:ext>
      </dgm:extLst>
    </dgm:pt>
    <dgm:pt modelId="{022A18D3-385C-4317-B459-54066DECBC68}" type="pres">
      <dgm:prSet presAssocID="{C813C114-707F-46FB-8573-4516B5EEA8B7}" presName="spaceRect" presStyleCnt="0"/>
      <dgm:spPr/>
    </dgm:pt>
    <dgm:pt modelId="{E7A10362-0CB5-4997-89BF-3014EA49550C}" type="pres">
      <dgm:prSet presAssocID="{C813C114-707F-46FB-8573-4516B5EEA8B7}" presName="parTx" presStyleLbl="revTx" presStyleIdx="1" presStyleCnt="3">
        <dgm:presLayoutVars>
          <dgm:chMax val="0"/>
          <dgm:chPref val="0"/>
        </dgm:presLayoutVars>
      </dgm:prSet>
      <dgm:spPr/>
    </dgm:pt>
    <dgm:pt modelId="{576DBFCA-A2A3-4FBD-85BF-A9A5816BFA51}" type="pres">
      <dgm:prSet presAssocID="{058772F6-079F-4C29-A3B0-5D3650CBA7AF}" presName="sibTrans" presStyleCnt="0"/>
      <dgm:spPr/>
    </dgm:pt>
    <dgm:pt modelId="{643A841B-EFEE-4843-98E7-FD431DC90526}" type="pres">
      <dgm:prSet presAssocID="{E1137D73-0A18-4730-8DE7-E613E48229C2}" presName="compNode" presStyleCnt="0"/>
      <dgm:spPr/>
    </dgm:pt>
    <dgm:pt modelId="{C2AD6645-49FD-4948-8EFE-25ADBD0455BF}" type="pres">
      <dgm:prSet presAssocID="{E1137D73-0A18-4730-8DE7-E613E48229C2}" presName="bgRect" presStyleLbl="bgShp" presStyleIdx="2" presStyleCnt="3"/>
      <dgm:spPr/>
    </dgm:pt>
    <dgm:pt modelId="{5C0E2A1F-5B72-4C25-9B90-9BDCA29AA7F5}" type="pres">
      <dgm:prSet presAssocID="{E1137D73-0A18-4730-8DE7-E613E48229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croscope"/>
        </a:ext>
      </dgm:extLst>
    </dgm:pt>
    <dgm:pt modelId="{E74929D1-3B58-4FC9-8CD7-2115D7F467D2}" type="pres">
      <dgm:prSet presAssocID="{E1137D73-0A18-4730-8DE7-E613E48229C2}" presName="spaceRect" presStyleCnt="0"/>
      <dgm:spPr/>
    </dgm:pt>
    <dgm:pt modelId="{A4702BB4-C155-4550-A02C-AEC52A0E8EBF}" type="pres">
      <dgm:prSet presAssocID="{E1137D73-0A18-4730-8DE7-E613E48229C2}" presName="parTx" presStyleLbl="revTx" presStyleIdx="2" presStyleCnt="3">
        <dgm:presLayoutVars>
          <dgm:chMax val="0"/>
          <dgm:chPref val="0"/>
        </dgm:presLayoutVars>
      </dgm:prSet>
      <dgm:spPr/>
    </dgm:pt>
  </dgm:ptLst>
  <dgm:cxnLst>
    <dgm:cxn modelId="{35F6081A-5BAC-45D5-96A6-5D71B155E96B}" srcId="{96C5C902-3C06-4B37-9EEE-72AE1F2F4969}" destId="{E1137D73-0A18-4730-8DE7-E613E48229C2}" srcOrd="2" destOrd="0" parTransId="{BF2D5C79-AF4C-4B62-8C4A-AA5FEE986F65}" sibTransId="{6C7B9D52-EFD9-4C70-8E68-372BA16FF7AB}"/>
    <dgm:cxn modelId="{F8A0E32A-CD84-42E2-8F8A-C83C810579DD}" srcId="{96C5C902-3C06-4B37-9EEE-72AE1F2F4969}" destId="{C813C114-707F-46FB-8573-4516B5EEA8B7}" srcOrd="1" destOrd="0" parTransId="{8AB05B70-43F1-48DB-8B3F-CAA55F0AB195}" sibTransId="{058772F6-079F-4C29-A3B0-5D3650CBA7AF}"/>
    <dgm:cxn modelId="{58101736-A455-4399-AFE3-A6CA516BB2F1}" srcId="{96C5C902-3C06-4B37-9EEE-72AE1F2F4969}" destId="{2792E526-0D73-4E01-9DCE-B555A2E59EF4}" srcOrd="0" destOrd="0" parTransId="{D641271E-CCAA-4753-AA01-469B1B29EDC7}" sibTransId="{D1079FD6-BD8E-43D4-85AF-7ECB24DA87B1}"/>
    <dgm:cxn modelId="{4C63345D-4B97-4991-93EF-28CDB814A2EB}" type="presOf" srcId="{96C5C902-3C06-4B37-9EEE-72AE1F2F4969}" destId="{25299176-211E-4A2F-8350-0789E2462674}" srcOrd="0" destOrd="0" presId="urn:microsoft.com/office/officeart/2018/2/layout/IconVerticalSolidList"/>
    <dgm:cxn modelId="{09E1284F-7E33-43C8-A890-092F6AC7E782}" type="presOf" srcId="{2792E526-0D73-4E01-9DCE-B555A2E59EF4}" destId="{6A26E4DD-D5A3-4CC1-85C5-EF2F6001DC54}" srcOrd="0" destOrd="0" presId="urn:microsoft.com/office/officeart/2018/2/layout/IconVerticalSolidList"/>
    <dgm:cxn modelId="{1CC86FCD-28E1-4108-B145-3C43C40E50B5}" type="presOf" srcId="{C813C114-707F-46FB-8573-4516B5EEA8B7}" destId="{E7A10362-0CB5-4997-89BF-3014EA49550C}" srcOrd="0" destOrd="0" presId="urn:microsoft.com/office/officeart/2018/2/layout/IconVerticalSolidList"/>
    <dgm:cxn modelId="{F52935F6-8193-4BAD-A31A-E2D228BC1C74}" type="presOf" srcId="{E1137D73-0A18-4730-8DE7-E613E48229C2}" destId="{A4702BB4-C155-4550-A02C-AEC52A0E8EBF}" srcOrd="0" destOrd="0" presId="urn:microsoft.com/office/officeart/2018/2/layout/IconVerticalSolidList"/>
    <dgm:cxn modelId="{FA7D07AF-D8A7-4DF6-BB96-5D35A9D46FC9}" type="presParOf" srcId="{25299176-211E-4A2F-8350-0789E2462674}" destId="{03D373BD-F473-458C-8FFD-C677FE5F0080}" srcOrd="0" destOrd="0" presId="urn:microsoft.com/office/officeart/2018/2/layout/IconVerticalSolidList"/>
    <dgm:cxn modelId="{1293AE5C-C751-437B-AB97-D46053E1FEB0}" type="presParOf" srcId="{03D373BD-F473-458C-8FFD-C677FE5F0080}" destId="{8BFEC4A4-8AEE-4192-AF7C-F0A1F739171D}" srcOrd="0" destOrd="0" presId="urn:microsoft.com/office/officeart/2018/2/layout/IconVerticalSolidList"/>
    <dgm:cxn modelId="{AA86B4D3-30CC-4C15-BCE2-5688AF5CC9D3}" type="presParOf" srcId="{03D373BD-F473-458C-8FFD-C677FE5F0080}" destId="{BCF81FB8-1FBB-442A-B24C-15EA82C67D06}" srcOrd="1" destOrd="0" presId="urn:microsoft.com/office/officeart/2018/2/layout/IconVerticalSolidList"/>
    <dgm:cxn modelId="{A12957ED-831C-497B-89B9-112F21EFB1D6}" type="presParOf" srcId="{03D373BD-F473-458C-8FFD-C677FE5F0080}" destId="{D43709F8-FF9A-441C-AAEA-AC728BB0B396}" srcOrd="2" destOrd="0" presId="urn:microsoft.com/office/officeart/2018/2/layout/IconVerticalSolidList"/>
    <dgm:cxn modelId="{DDDA5551-8E97-464E-BC50-863A931741ED}" type="presParOf" srcId="{03D373BD-F473-458C-8FFD-C677FE5F0080}" destId="{6A26E4DD-D5A3-4CC1-85C5-EF2F6001DC54}" srcOrd="3" destOrd="0" presId="urn:microsoft.com/office/officeart/2018/2/layout/IconVerticalSolidList"/>
    <dgm:cxn modelId="{B960D604-0CDD-4A08-8B3E-D9E97A16D76E}" type="presParOf" srcId="{25299176-211E-4A2F-8350-0789E2462674}" destId="{D190B3FA-1D88-4D8A-B50A-979E2DE3657A}" srcOrd="1" destOrd="0" presId="urn:microsoft.com/office/officeart/2018/2/layout/IconVerticalSolidList"/>
    <dgm:cxn modelId="{ABA402AE-5A47-4758-80EE-3876F699D858}" type="presParOf" srcId="{25299176-211E-4A2F-8350-0789E2462674}" destId="{22DBBAE2-949D-4E55-9421-E525619DF01E}" srcOrd="2" destOrd="0" presId="urn:microsoft.com/office/officeart/2018/2/layout/IconVerticalSolidList"/>
    <dgm:cxn modelId="{BFF5ACAF-6F00-4EFF-A526-FF4A39150348}" type="presParOf" srcId="{22DBBAE2-949D-4E55-9421-E525619DF01E}" destId="{2A938EE2-57A4-4ADC-925A-3D6C9B51C14F}" srcOrd="0" destOrd="0" presId="urn:microsoft.com/office/officeart/2018/2/layout/IconVerticalSolidList"/>
    <dgm:cxn modelId="{011D9AFC-E0F4-4549-8197-28B9F6C08C35}" type="presParOf" srcId="{22DBBAE2-949D-4E55-9421-E525619DF01E}" destId="{3467FEC5-27DF-4DB3-BD31-F2458681A0EE}" srcOrd="1" destOrd="0" presId="urn:microsoft.com/office/officeart/2018/2/layout/IconVerticalSolidList"/>
    <dgm:cxn modelId="{791F7F41-8CCB-498A-8863-5E78C4BAC56D}" type="presParOf" srcId="{22DBBAE2-949D-4E55-9421-E525619DF01E}" destId="{022A18D3-385C-4317-B459-54066DECBC68}" srcOrd="2" destOrd="0" presId="urn:microsoft.com/office/officeart/2018/2/layout/IconVerticalSolidList"/>
    <dgm:cxn modelId="{E9F5DB89-5C85-48E6-A5DC-26E4391F6428}" type="presParOf" srcId="{22DBBAE2-949D-4E55-9421-E525619DF01E}" destId="{E7A10362-0CB5-4997-89BF-3014EA49550C}" srcOrd="3" destOrd="0" presId="urn:microsoft.com/office/officeart/2018/2/layout/IconVerticalSolidList"/>
    <dgm:cxn modelId="{DE95B651-69EB-495D-AADB-8E76DB837E1D}" type="presParOf" srcId="{25299176-211E-4A2F-8350-0789E2462674}" destId="{576DBFCA-A2A3-4FBD-85BF-A9A5816BFA51}" srcOrd="3" destOrd="0" presId="urn:microsoft.com/office/officeart/2018/2/layout/IconVerticalSolidList"/>
    <dgm:cxn modelId="{5002E946-9F1E-49F9-9405-1509D6BC33B8}" type="presParOf" srcId="{25299176-211E-4A2F-8350-0789E2462674}" destId="{643A841B-EFEE-4843-98E7-FD431DC90526}" srcOrd="4" destOrd="0" presId="urn:microsoft.com/office/officeart/2018/2/layout/IconVerticalSolidList"/>
    <dgm:cxn modelId="{69729BDF-611E-403A-BFB8-592B1A30092C}" type="presParOf" srcId="{643A841B-EFEE-4843-98E7-FD431DC90526}" destId="{C2AD6645-49FD-4948-8EFE-25ADBD0455BF}" srcOrd="0" destOrd="0" presId="urn:microsoft.com/office/officeart/2018/2/layout/IconVerticalSolidList"/>
    <dgm:cxn modelId="{C91C0B0E-82BA-4C23-BBCF-6FF665751B5D}" type="presParOf" srcId="{643A841B-EFEE-4843-98E7-FD431DC90526}" destId="{5C0E2A1F-5B72-4C25-9B90-9BDCA29AA7F5}" srcOrd="1" destOrd="0" presId="urn:microsoft.com/office/officeart/2018/2/layout/IconVerticalSolidList"/>
    <dgm:cxn modelId="{73DE3EB9-5840-463B-BAA4-0767BE8157D8}" type="presParOf" srcId="{643A841B-EFEE-4843-98E7-FD431DC90526}" destId="{E74929D1-3B58-4FC9-8CD7-2115D7F467D2}" srcOrd="2" destOrd="0" presId="urn:microsoft.com/office/officeart/2018/2/layout/IconVerticalSolidList"/>
    <dgm:cxn modelId="{D262CD50-21E6-4848-ACB5-9B96544671EF}" type="presParOf" srcId="{643A841B-EFEE-4843-98E7-FD431DC90526}" destId="{A4702BB4-C155-4550-A02C-AEC52A0E8E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23988-90AE-43DC-BBE5-D2007CD93218}">
      <dsp:nvSpPr>
        <dsp:cNvPr id="0" name=""/>
        <dsp:cNvSpPr/>
      </dsp:nvSpPr>
      <dsp:spPr>
        <a:xfrm>
          <a:off x="0" y="65609"/>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Age: 28 years old </a:t>
          </a:r>
          <a:endParaRPr lang="en-US" sz="1600" kern="1200"/>
        </a:p>
      </dsp:txBody>
      <dsp:txXfrm>
        <a:off x="31028" y="96637"/>
        <a:ext cx="6604777" cy="573546"/>
      </dsp:txXfrm>
    </dsp:sp>
    <dsp:sp modelId="{760491E0-A358-47CA-81B6-96837ABF6819}">
      <dsp:nvSpPr>
        <dsp:cNvPr id="0" name=""/>
        <dsp:cNvSpPr/>
      </dsp:nvSpPr>
      <dsp:spPr>
        <a:xfrm>
          <a:off x="0" y="747292"/>
          <a:ext cx="6666833" cy="635602"/>
        </a:xfrm>
        <a:prstGeom prst="round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Gender identified as: Male</a:t>
          </a:r>
          <a:endParaRPr lang="en-US" sz="1600" kern="1200"/>
        </a:p>
      </dsp:txBody>
      <dsp:txXfrm>
        <a:off x="31028" y="778320"/>
        <a:ext cx="6604777" cy="573546"/>
      </dsp:txXfrm>
    </dsp:sp>
    <dsp:sp modelId="{0F41D023-094C-49B5-9231-0C8E614CAD2E}">
      <dsp:nvSpPr>
        <dsp:cNvPr id="0" name=""/>
        <dsp:cNvSpPr/>
      </dsp:nvSpPr>
      <dsp:spPr>
        <a:xfrm>
          <a:off x="0" y="1428974"/>
          <a:ext cx="6666833" cy="635602"/>
        </a:xfrm>
        <a:prstGeom prst="round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Occupation: Activity instructor at Rock UK Summit Centre </a:t>
          </a:r>
          <a:endParaRPr lang="en-US" sz="1600" kern="1200" dirty="0"/>
        </a:p>
      </dsp:txBody>
      <dsp:txXfrm>
        <a:off x="31028" y="1460002"/>
        <a:ext cx="6604777" cy="573546"/>
      </dsp:txXfrm>
    </dsp:sp>
    <dsp:sp modelId="{F1855F17-90AB-4C47-B934-290A4CF852EE}">
      <dsp:nvSpPr>
        <dsp:cNvPr id="0" name=""/>
        <dsp:cNvSpPr/>
      </dsp:nvSpPr>
      <dsp:spPr>
        <a:xfrm>
          <a:off x="0" y="2110657"/>
          <a:ext cx="6666833" cy="635602"/>
        </a:xfrm>
        <a:prstGeom prst="round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Activities: Climbing, Caving, </a:t>
          </a:r>
          <a:r>
            <a:rPr lang="en-GB" sz="1600" kern="1200" dirty="0" err="1"/>
            <a:t>SUPing</a:t>
          </a:r>
          <a:r>
            <a:rPr lang="en-GB" sz="1600" kern="1200" dirty="0"/>
            <a:t>, Hiking, Camping, Bushcraft, Scrambling and Soloing</a:t>
          </a:r>
          <a:endParaRPr lang="en-US" sz="1600" kern="1200" dirty="0"/>
        </a:p>
      </dsp:txBody>
      <dsp:txXfrm>
        <a:off x="31028" y="2141685"/>
        <a:ext cx="6604777" cy="573546"/>
      </dsp:txXfrm>
    </dsp:sp>
    <dsp:sp modelId="{486F931C-4701-47AB-B8D4-18A127D8DE40}">
      <dsp:nvSpPr>
        <dsp:cNvPr id="0" name=""/>
        <dsp:cNvSpPr/>
      </dsp:nvSpPr>
      <dsp:spPr>
        <a:xfrm>
          <a:off x="0" y="2792340"/>
          <a:ext cx="6666833" cy="635602"/>
        </a:xfrm>
        <a:prstGeom prst="round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Main Activity: Climbing </a:t>
          </a:r>
          <a:endParaRPr lang="en-US" sz="1600" kern="1200" dirty="0"/>
        </a:p>
      </dsp:txBody>
      <dsp:txXfrm>
        <a:off x="31028" y="2823368"/>
        <a:ext cx="6604777" cy="573546"/>
      </dsp:txXfrm>
    </dsp:sp>
    <dsp:sp modelId="{5875F489-B5AE-4E08-AED4-3BBC72EFAEE5}">
      <dsp:nvSpPr>
        <dsp:cNvPr id="0" name=""/>
        <dsp:cNvSpPr/>
      </dsp:nvSpPr>
      <dsp:spPr>
        <a:xfrm>
          <a:off x="0" y="3474022"/>
          <a:ext cx="6666833" cy="635602"/>
        </a:xfrm>
        <a:prstGeom prst="round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Time climbing: 7-8 years</a:t>
          </a:r>
          <a:endParaRPr lang="en-US" sz="1600" kern="1200"/>
        </a:p>
      </dsp:txBody>
      <dsp:txXfrm>
        <a:off x="31028" y="3505050"/>
        <a:ext cx="6604777" cy="573546"/>
      </dsp:txXfrm>
    </dsp:sp>
    <dsp:sp modelId="{8581B2DA-807D-4D94-890F-901B3A10AC6F}">
      <dsp:nvSpPr>
        <dsp:cNvPr id="0" name=""/>
        <dsp:cNvSpPr/>
      </dsp:nvSpPr>
      <dsp:spPr>
        <a:xfrm>
          <a:off x="0" y="4155705"/>
          <a:ext cx="6666833" cy="635602"/>
        </a:xfrm>
        <a:prstGeom prst="round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Relevant qualifications: CWI, foundation coach training, CWDI and RCI</a:t>
          </a:r>
        </a:p>
      </dsp:txBody>
      <dsp:txXfrm>
        <a:off x="31028" y="4186733"/>
        <a:ext cx="6604777" cy="573546"/>
      </dsp:txXfrm>
    </dsp:sp>
    <dsp:sp modelId="{081D0FB4-84AC-4957-B028-B443058443D3}">
      <dsp:nvSpPr>
        <dsp:cNvPr id="0" name=""/>
        <dsp:cNvSpPr/>
      </dsp:nvSpPr>
      <dsp:spPr>
        <a:xfrm>
          <a:off x="0" y="4837387"/>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Climbs: South Wales, mostly at Summit Centre</a:t>
          </a:r>
        </a:p>
      </dsp:txBody>
      <dsp:txXfrm>
        <a:off x="31028" y="4868415"/>
        <a:ext cx="6604777" cy="573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C0478-B8C0-4D9E-A2B3-09B5D30B45A3}">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Social </a:t>
          </a:r>
          <a:endParaRPr lang="en-US" sz="2600" kern="1200" dirty="0"/>
        </a:p>
      </dsp:txBody>
      <dsp:txXfrm>
        <a:off x="0" y="39687"/>
        <a:ext cx="3286125" cy="1971675"/>
      </dsp:txXfrm>
    </dsp:sp>
    <dsp:sp modelId="{27986AAD-237A-44FF-BFBC-A1A6537957E4}">
      <dsp:nvSpPr>
        <dsp:cNvPr id="0" name=""/>
        <dsp:cNvSpPr/>
      </dsp:nvSpPr>
      <dsp:spPr>
        <a:xfrm>
          <a:off x="3614737"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Competition/challenge </a:t>
          </a:r>
          <a:endParaRPr lang="en-US" sz="2600" kern="1200"/>
        </a:p>
      </dsp:txBody>
      <dsp:txXfrm>
        <a:off x="3614737" y="39687"/>
        <a:ext cx="3286125" cy="1971675"/>
      </dsp:txXfrm>
    </dsp:sp>
    <dsp:sp modelId="{73F7A282-6FFC-4B04-A34E-7EA7E6F45DF2}">
      <dsp:nvSpPr>
        <dsp:cNvPr id="0" name=""/>
        <dsp:cNvSpPr/>
      </dsp:nvSpPr>
      <dsp:spPr>
        <a:xfrm>
          <a:off x="7229475"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Enjoyment/intrinsic motivation</a:t>
          </a:r>
          <a:endParaRPr lang="en-US" sz="2600" kern="1200"/>
        </a:p>
      </dsp:txBody>
      <dsp:txXfrm>
        <a:off x="7229475" y="39687"/>
        <a:ext cx="3286125" cy="1971675"/>
      </dsp:txXfrm>
    </dsp:sp>
    <dsp:sp modelId="{AEF496EA-A652-4107-BB47-11CD5ABC21CA}">
      <dsp:nvSpPr>
        <dsp:cNvPr id="0" name=""/>
        <dsp:cNvSpPr/>
      </dsp:nvSpPr>
      <dsp:spPr>
        <a:xfrm>
          <a:off x="0" y="2339975"/>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Health benefits</a:t>
          </a:r>
          <a:endParaRPr lang="en-US" sz="2600" kern="1200"/>
        </a:p>
      </dsp:txBody>
      <dsp:txXfrm>
        <a:off x="0" y="2339975"/>
        <a:ext cx="3286125" cy="1971675"/>
      </dsp:txXfrm>
    </dsp:sp>
    <dsp:sp modelId="{ADB7ABB7-4065-4D3A-9264-AFD3D542961D}">
      <dsp:nvSpPr>
        <dsp:cNvPr id="0" name=""/>
        <dsp:cNvSpPr/>
      </dsp:nvSpPr>
      <dsp:spPr>
        <a:xfrm>
          <a:off x="3614737" y="2339975"/>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Mastery and “flow”</a:t>
          </a:r>
          <a:endParaRPr lang="en-US" sz="2600" kern="1200" dirty="0"/>
        </a:p>
      </dsp:txBody>
      <dsp:txXfrm>
        <a:off x="3614737" y="2339975"/>
        <a:ext cx="3286125" cy="1971675"/>
      </dsp:txXfrm>
    </dsp:sp>
    <dsp:sp modelId="{53AED0A7-9AAB-47DB-AC32-D377129759C4}">
      <dsp:nvSpPr>
        <dsp:cNvPr id="0" name=""/>
        <dsp:cNvSpPr/>
      </dsp:nvSpPr>
      <dsp:spPr>
        <a:xfrm>
          <a:off x="7229475" y="2339975"/>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Technical equipment knowledge</a:t>
          </a:r>
          <a:endParaRPr lang="en-US" sz="2600" kern="1200" dirty="0"/>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90965-CDCF-46C9-8B65-BE67C2A9F5AB}">
      <dsp:nvSpPr>
        <dsp:cNvPr id="0" name=""/>
        <dsp:cNvSpPr/>
      </dsp:nvSpPr>
      <dsp:spPr>
        <a:xfrm>
          <a:off x="0" y="551"/>
          <a:ext cx="671779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635F7-AAEF-4604-A466-0633D8BFEBBE}">
      <dsp:nvSpPr>
        <dsp:cNvPr id="0" name=""/>
        <dsp:cNvSpPr/>
      </dsp:nvSpPr>
      <dsp:spPr>
        <a:xfrm>
          <a:off x="0" y="551"/>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some friends said, “Hey do you want to try bouldering?”</a:t>
          </a:r>
          <a:endParaRPr lang="en-US" sz="1600" kern="1200" dirty="0"/>
        </a:p>
      </dsp:txBody>
      <dsp:txXfrm>
        <a:off x="0" y="551"/>
        <a:ext cx="6717792" cy="504335"/>
      </dsp:txXfrm>
    </dsp:sp>
    <dsp:sp modelId="{FEF9B3BC-A563-4C80-A566-6EB0FEA5CB9D}">
      <dsp:nvSpPr>
        <dsp:cNvPr id="0" name=""/>
        <dsp:cNvSpPr/>
      </dsp:nvSpPr>
      <dsp:spPr>
        <a:xfrm>
          <a:off x="0" y="504886"/>
          <a:ext cx="6717792"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A08F03-8E2D-479F-9FF0-58409AABE6F1}">
      <dsp:nvSpPr>
        <dsp:cNvPr id="0" name=""/>
        <dsp:cNvSpPr/>
      </dsp:nvSpPr>
      <dsp:spPr>
        <a:xfrm>
          <a:off x="0" y="504886"/>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to just take some people and try and help them up the wall and then developing people as climbers </a:t>
          </a:r>
          <a:endParaRPr lang="en-US" sz="1600" kern="1200" dirty="0"/>
        </a:p>
      </dsp:txBody>
      <dsp:txXfrm>
        <a:off x="0" y="504886"/>
        <a:ext cx="6717792" cy="504335"/>
      </dsp:txXfrm>
    </dsp:sp>
    <dsp:sp modelId="{9D4F7031-CF0E-4146-9F5E-CED56B882326}">
      <dsp:nvSpPr>
        <dsp:cNvPr id="0" name=""/>
        <dsp:cNvSpPr/>
      </dsp:nvSpPr>
      <dsp:spPr>
        <a:xfrm>
          <a:off x="0" y="1009221"/>
          <a:ext cx="6717792"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80148E-1DA8-4F92-B6C0-6962889163A4}">
      <dsp:nvSpPr>
        <dsp:cNvPr id="0" name=""/>
        <dsp:cNvSpPr/>
      </dsp:nvSpPr>
      <dsp:spPr>
        <a:xfrm>
          <a:off x="0" y="1009221"/>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one part social. I feel like I have friends there, people that I you know like to be around</a:t>
          </a:r>
          <a:endParaRPr lang="en-US" sz="1600" kern="1200" dirty="0"/>
        </a:p>
      </dsp:txBody>
      <dsp:txXfrm>
        <a:off x="0" y="1009221"/>
        <a:ext cx="6717792" cy="504335"/>
      </dsp:txXfrm>
    </dsp:sp>
    <dsp:sp modelId="{402D6234-4323-491F-8428-FA6F26D2A887}">
      <dsp:nvSpPr>
        <dsp:cNvPr id="0" name=""/>
        <dsp:cNvSpPr/>
      </dsp:nvSpPr>
      <dsp:spPr>
        <a:xfrm>
          <a:off x="0" y="1513557"/>
          <a:ext cx="6717792"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C13B9-3884-4A8E-BCF0-E6537FB0A9E6}">
      <dsp:nvSpPr>
        <dsp:cNvPr id="0" name=""/>
        <dsp:cNvSpPr/>
      </dsp:nvSpPr>
      <dsp:spPr>
        <a:xfrm>
          <a:off x="0" y="1513557"/>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mostly prefer to do it in a small group. </a:t>
          </a:r>
          <a:endParaRPr lang="en-US" sz="1600" kern="1200" dirty="0"/>
        </a:p>
      </dsp:txBody>
      <dsp:txXfrm>
        <a:off x="0" y="1513557"/>
        <a:ext cx="6717792" cy="504335"/>
      </dsp:txXfrm>
    </dsp:sp>
    <dsp:sp modelId="{ADB4590C-38BF-44D3-B429-302F59093890}">
      <dsp:nvSpPr>
        <dsp:cNvPr id="0" name=""/>
        <dsp:cNvSpPr/>
      </dsp:nvSpPr>
      <dsp:spPr>
        <a:xfrm>
          <a:off x="0" y="2017892"/>
          <a:ext cx="6717792"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64EC8-3C75-4F4B-BC6F-07FE3B7EFBE1}">
      <dsp:nvSpPr>
        <dsp:cNvPr id="0" name=""/>
        <dsp:cNvSpPr/>
      </dsp:nvSpPr>
      <dsp:spPr>
        <a:xfrm>
          <a:off x="0" y="2017892"/>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good climbing community in South Wales</a:t>
          </a:r>
          <a:endParaRPr lang="en-US" sz="1600" kern="1200" dirty="0"/>
        </a:p>
      </dsp:txBody>
      <dsp:txXfrm>
        <a:off x="0" y="2017892"/>
        <a:ext cx="6717792" cy="504335"/>
      </dsp:txXfrm>
    </dsp:sp>
    <dsp:sp modelId="{2E6382C6-2B0D-4C0D-9DED-4A2F2B12CCC8}">
      <dsp:nvSpPr>
        <dsp:cNvPr id="0" name=""/>
        <dsp:cNvSpPr/>
      </dsp:nvSpPr>
      <dsp:spPr>
        <a:xfrm>
          <a:off x="0" y="2522227"/>
          <a:ext cx="6717792"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3F50D-B9CD-4B51-8473-26C14E712A3A}">
      <dsp:nvSpPr>
        <dsp:cNvPr id="0" name=""/>
        <dsp:cNvSpPr/>
      </dsp:nvSpPr>
      <dsp:spPr>
        <a:xfrm>
          <a:off x="0" y="2522227"/>
          <a:ext cx="6711231" cy="754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problems with antisocial behaviour with some of the local kids….I don’t want to go there in case I have those problems, because I don’t want to have to deal with it</a:t>
          </a:r>
          <a:endParaRPr lang="en-US" sz="1600" kern="1200" dirty="0"/>
        </a:p>
      </dsp:txBody>
      <dsp:txXfrm>
        <a:off x="0" y="2522227"/>
        <a:ext cx="6711231" cy="754354"/>
      </dsp:txXfrm>
    </dsp:sp>
    <dsp:sp modelId="{D011B39E-1C96-44E8-B851-7999D43A81B1}">
      <dsp:nvSpPr>
        <dsp:cNvPr id="0" name=""/>
        <dsp:cNvSpPr/>
      </dsp:nvSpPr>
      <dsp:spPr>
        <a:xfrm>
          <a:off x="0" y="3276582"/>
          <a:ext cx="6717792"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7637AB-69C4-4A47-B41A-06CCA7381D65}">
      <dsp:nvSpPr>
        <dsp:cNvPr id="0" name=""/>
        <dsp:cNvSpPr/>
      </dsp:nvSpPr>
      <dsp:spPr>
        <a:xfrm>
          <a:off x="0" y="3276582"/>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there’s good people that climb here. </a:t>
          </a:r>
          <a:endParaRPr lang="en-US" sz="1600" kern="1200" dirty="0"/>
        </a:p>
      </dsp:txBody>
      <dsp:txXfrm>
        <a:off x="0" y="3276582"/>
        <a:ext cx="6717792" cy="504335"/>
      </dsp:txXfrm>
    </dsp:sp>
    <dsp:sp modelId="{1A599550-3572-48B7-B571-DF2B1AB481E6}">
      <dsp:nvSpPr>
        <dsp:cNvPr id="0" name=""/>
        <dsp:cNvSpPr/>
      </dsp:nvSpPr>
      <dsp:spPr>
        <a:xfrm>
          <a:off x="0" y="3780917"/>
          <a:ext cx="671779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50E84D-0F5C-4C3A-849C-286D8B19374B}">
      <dsp:nvSpPr>
        <dsp:cNvPr id="0" name=""/>
        <dsp:cNvSpPr/>
      </dsp:nvSpPr>
      <dsp:spPr>
        <a:xfrm>
          <a:off x="0" y="3780917"/>
          <a:ext cx="6717792" cy="5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when you’re not climbing, you’re talking to people. I think it’s one of the most social sports I’ve ever participated in, or even come across. </a:t>
          </a:r>
          <a:endParaRPr lang="en-US" sz="1600" kern="1200" dirty="0"/>
        </a:p>
      </dsp:txBody>
      <dsp:txXfrm>
        <a:off x="0" y="3780917"/>
        <a:ext cx="6717792" cy="5043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FD014-C9DB-4059-8E2F-1DCC6104D341}">
      <dsp:nvSpPr>
        <dsp:cNvPr id="0" name=""/>
        <dsp:cNvSpPr/>
      </dsp:nvSpPr>
      <dsp:spPr>
        <a:xfrm>
          <a:off x="0" y="523"/>
          <a:ext cx="671779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3C7878-5887-4EA6-BD4D-AA968E6BC669}">
      <dsp:nvSpPr>
        <dsp:cNvPr id="0" name=""/>
        <dsp:cNvSpPr/>
      </dsp:nvSpPr>
      <dsp:spPr>
        <a:xfrm>
          <a:off x="0" y="523"/>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was like, oh this is really cool! (On first experience of climbing)</a:t>
          </a:r>
          <a:endParaRPr lang="en-US" sz="1600" kern="1200" dirty="0"/>
        </a:p>
      </dsp:txBody>
      <dsp:txXfrm>
        <a:off x="0" y="523"/>
        <a:ext cx="6717792" cy="612108"/>
      </dsp:txXfrm>
    </dsp:sp>
    <dsp:sp modelId="{177A5BF5-0378-4461-B81F-3C0633D5ED6B}">
      <dsp:nvSpPr>
        <dsp:cNvPr id="0" name=""/>
        <dsp:cNvSpPr/>
      </dsp:nvSpPr>
      <dsp:spPr>
        <a:xfrm>
          <a:off x="0" y="612631"/>
          <a:ext cx="671779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1F5A79-904B-49C1-AE4C-92BF85C8B32E}">
      <dsp:nvSpPr>
        <dsp:cNvPr id="0" name=""/>
        <dsp:cNvSpPr/>
      </dsp:nvSpPr>
      <dsp:spPr>
        <a:xfrm>
          <a:off x="0" y="612631"/>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don’t know it’s just fun – it’s not an ordinary job, is it? (on working as a climbing instructor)</a:t>
          </a:r>
          <a:endParaRPr lang="en-US" sz="1600" kern="1200" dirty="0"/>
        </a:p>
      </dsp:txBody>
      <dsp:txXfrm>
        <a:off x="0" y="612631"/>
        <a:ext cx="6717792" cy="612108"/>
      </dsp:txXfrm>
    </dsp:sp>
    <dsp:sp modelId="{0E6C7208-AE59-41D1-A26F-63C1D9140577}">
      <dsp:nvSpPr>
        <dsp:cNvPr id="0" name=""/>
        <dsp:cNvSpPr/>
      </dsp:nvSpPr>
      <dsp:spPr>
        <a:xfrm>
          <a:off x="0" y="1224739"/>
          <a:ext cx="671779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BAF64-1213-4C98-9C33-8CE19A545554}">
      <dsp:nvSpPr>
        <dsp:cNvPr id="0" name=""/>
        <dsp:cNvSpPr/>
      </dsp:nvSpPr>
      <dsp:spPr>
        <a:xfrm>
          <a:off x="0" y="1224739"/>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it was just fun (on working as a climbing instructor)</a:t>
          </a:r>
          <a:endParaRPr lang="en-US" sz="1600" kern="1200" dirty="0"/>
        </a:p>
      </dsp:txBody>
      <dsp:txXfrm>
        <a:off x="0" y="1224739"/>
        <a:ext cx="6717792" cy="612108"/>
      </dsp:txXfrm>
    </dsp:sp>
    <dsp:sp modelId="{7284116B-409F-4C5A-95B2-643FD6E3C082}">
      <dsp:nvSpPr>
        <dsp:cNvPr id="0" name=""/>
        <dsp:cNvSpPr/>
      </dsp:nvSpPr>
      <dsp:spPr>
        <a:xfrm>
          <a:off x="0" y="1836847"/>
          <a:ext cx="671779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A347E-56C4-4EF2-A8C8-95FE74E22CED}">
      <dsp:nvSpPr>
        <dsp:cNvPr id="0" name=""/>
        <dsp:cNvSpPr/>
      </dsp:nvSpPr>
      <dsp:spPr>
        <a:xfrm>
          <a:off x="0" y="1836847"/>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it’s just kind of like we’re just going out and having some fun</a:t>
          </a:r>
          <a:endParaRPr lang="en-US" sz="1600" kern="1200" dirty="0"/>
        </a:p>
      </dsp:txBody>
      <dsp:txXfrm>
        <a:off x="0" y="1836847"/>
        <a:ext cx="6717792" cy="612108"/>
      </dsp:txXfrm>
    </dsp:sp>
    <dsp:sp modelId="{1A7C4825-C8C6-476B-88F9-A62C904557BD}">
      <dsp:nvSpPr>
        <dsp:cNvPr id="0" name=""/>
        <dsp:cNvSpPr/>
      </dsp:nvSpPr>
      <dsp:spPr>
        <a:xfrm>
          <a:off x="0" y="2448956"/>
          <a:ext cx="671779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BA456-6178-41AD-BD39-4B42DC6FF37D}">
      <dsp:nvSpPr>
        <dsp:cNvPr id="0" name=""/>
        <dsp:cNvSpPr/>
      </dsp:nvSpPr>
      <dsp:spPr>
        <a:xfrm>
          <a:off x="0" y="2448956"/>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if it’s been a bad week, the climbing is never going to be a bad part of my week.</a:t>
          </a:r>
          <a:endParaRPr lang="en-US" sz="1600" kern="1200" dirty="0"/>
        </a:p>
      </dsp:txBody>
      <dsp:txXfrm>
        <a:off x="0" y="2448956"/>
        <a:ext cx="6717792" cy="612108"/>
      </dsp:txXfrm>
    </dsp:sp>
    <dsp:sp modelId="{247321A6-F227-485F-B40A-9E7C157F4A4C}">
      <dsp:nvSpPr>
        <dsp:cNvPr id="0" name=""/>
        <dsp:cNvSpPr/>
      </dsp:nvSpPr>
      <dsp:spPr>
        <a:xfrm>
          <a:off x="0" y="3061064"/>
          <a:ext cx="671779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616B1-BA22-4B8D-AD0D-CD3F7C8FB5F1}">
      <dsp:nvSpPr>
        <dsp:cNvPr id="0" name=""/>
        <dsp:cNvSpPr/>
      </dsp:nvSpPr>
      <dsp:spPr>
        <a:xfrm>
          <a:off x="0" y="3061064"/>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you know, I think it’s very positive</a:t>
          </a:r>
          <a:endParaRPr lang="en-US" sz="1600" kern="1200" dirty="0"/>
        </a:p>
      </dsp:txBody>
      <dsp:txXfrm>
        <a:off x="0" y="3061064"/>
        <a:ext cx="6717792" cy="612108"/>
      </dsp:txXfrm>
    </dsp:sp>
    <dsp:sp modelId="{9A7593B3-7118-4402-B0BD-C7AF4E3921DD}">
      <dsp:nvSpPr>
        <dsp:cNvPr id="0" name=""/>
        <dsp:cNvSpPr/>
      </dsp:nvSpPr>
      <dsp:spPr>
        <a:xfrm>
          <a:off x="0" y="3673172"/>
          <a:ext cx="671779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10964-6888-47A9-861E-9ED16BBF9128}">
      <dsp:nvSpPr>
        <dsp:cNvPr id="0" name=""/>
        <dsp:cNvSpPr/>
      </dsp:nvSpPr>
      <dsp:spPr>
        <a:xfrm>
          <a:off x="0" y="3673172"/>
          <a:ext cx="6717792" cy="61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probably wouldn’t be as… I would say happy… as content as I am if I didn’t take up climbing. </a:t>
          </a:r>
          <a:endParaRPr lang="en-US" sz="1600" kern="1200" dirty="0"/>
        </a:p>
      </dsp:txBody>
      <dsp:txXfrm>
        <a:off x="0" y="3673172"/>
        <a:ext cx="6717792" cy="6121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406E8-0679-4F14-A41F-953FD0E3D935}">
      <dsp:nvSpPr>
        <dsp:cNvPr id="0" name=""/>
        <dsp:cNvSpPr/>
      </dsp:nvSpPr>
      <dsp:spPr>
        <a:xfrm>
          <a:off x="0" y="2092"/>
          <a:ext cx="670313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62800-3685-4400-B56F-CE6D04FAE156}">
      <dsp:nvSpPr>
        <dsp:cNvPr id="0" name=""/>
        <dsp:cNvSpPr/>
      </dsp:nvSpPr>
      <dsp:spPr>
        <a:xfrm>
          <a:off x="0" y="2092"/>
          <a:ext cx="6703139" cy="1427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climbing’s great because it’s basically a full body work out </a:t>
          </a:r>
          <a:endParaRPr lang="en-US" sz="1600" kern="1200" dirty="0"/>
        </a:p>
      </dsp:txBody>
      <dsp:txXfrm>
        <a:off x="0" y="2092"/>
        <a:ext cx="6703139" cy="1427208"/>
      </dsp:txXfrm>
    </dsp:sp>
    <dsp:sp modelId="{9E720F52-F78A-4686-B32C-D8777A435993}">
      <dsp:nvSpPr>
        <dsp:cNvPr id="0" name=""/>
        <dsp:cNvSpPr/>
      </dsp:nvSpPr>
      <dsp:spPr>
        <a:xfrm>
          <a:off x="0" y="1429300"/>
          <a:ext cx="670313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8AFFC-2A74-44BB-812B-EAF60CE9078D}">
      <dsp:nvSpPr>
        <dsp:cNvPr id="0" name=""/>
        <dsp:cNvSpPr/>
      </dsp:nvSpPr>
      <dsp:spPr>
        <a:xfrm>
          <a:off x="0" y="1429300"/>
          <a:ext cx="6703139" cy="1427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it’s done wonders for my mental health</a:t>
          </a:r>
          <a:endParaRPr lang="en-US" sz="1600" kern="1200" dirty="0"/>
        </a:p>
      </dsp:txBody>
      <dsp:txXfrm>
        <a:off x="0" y="1429300"/>
        <a:ext cx="6703139" cy="1427208"/>
      </dsp:txXfrm>
    </dsp:sp>
    <dsp:sp modelId="{EE66E07D-FD92-435A-AD1F-FF44911A46CC}">
      <dsp:nvSpPr>
        <dsp:cNvPr id="0" name=""/>
        <dsp:cNvSpPr/>
      </dsp:nvSpPr>
      <dsp:spPr>
        <a:xfrm>
          <a:off x="0" y="2856509"/>
          <a:ext cx="670313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9F25C-FE17-4E9A-8B95-D94EADDB8C16}">
      <dsp:nvSpPr>
        <dsp:cNvPr id="0" name=""/>
        <dsp:cNvSpPr/>
      </dsp:nvSpPr>
      <dsp:spPr>
        <a:xfrm>
          <a:off x="0" y="2856509"/>
          <a:ext cx="6703139" cy="1427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don’t think I’d be in the shape I’m in if I didn’t take up climbing</a:t>
          </a:r>
          <a:endParaRPr lang="en-US" sz="1600" kern="1200" dirty="0"/>
        </a:p>
      </dsp:txBody>
      <dsp:txXfrm>
        <a:off x="0" y="2856509"/>
        <a:ext cx="6703139" cy="14272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40241-00C9-4476-85D7-C4770887ECBD}">
      <dsp:nvSpPr>
        <dsp:cNvPr id="0" name=""/>
        <dsp:cNvSpPr/>
      </dsp:nvSpPr>
      <dsp:spPr>
        <a:xfrm>
          <a:off x="0" y="1065"/>
          <a:ext cx="670313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D8FB3F-18C5-409E-8F9D-9C24D13DAC11}">
      <dsp:nvSpPr>
        <dsp:cNvPr id="0" name=""/>
        <dsp:cNvSpPr/>
      </dsp:nvSpPr>
      <dsp:spPr>
        <a:xfrm>
          <a:off x="0" y="1065"/>
          <a:ext cx="6696600" cy="782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other sports they have (at school) you do were mostly competitive, and I don’t like competing against people because unless you win you don’t really get a hit of dopamine, do you? You just kind of feel like, oh I lost.</a:t>
          </a:r>
          <a:endParaRPr lang="en-US" sz="1600" kern="1200" dirty="0"/>
        </a:p>
      </dsp:txBody>
      <dsp:txXfrm>
        <a:off x="0" y="1065"/>
        <a:ext cx="6696600" cy="782259"/>
      </dsp:txXfrm>
    </dsp:sp>
    <dsp:sp modelId="{0B902D0C-8D4B-42E2-B60B-81140FC5F83E}">
      <dsp:nvSpPr>
        <dsp:cNvPr id="0" name=""/>
        <dsp:cNvSpPr/>
      </dsp:nvSpPr>
      <dsp:spPr>
        <a:xfrm>
          <a:off x="0" y="783324"/>
          <a:ext cx="6703139"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60A2ED-AE11-426E-B010-1D114B80AF35}">
      <dsp:nvSpPr>
        <dsp:cNvPr id="0" name=""/>
        <dsp:cNvSpPr/>
      </dsp:nvSpPr>
      <dsp:spPr>
        <a:xfrm>
          <a:off x="0" y="783324"/>
          <a:ext cx="6703139" cy="55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like climbing in that I don’t have to compete with anyone I just kind of compete with myself and I’m setting my own personal challenge </a:t>
          </a:r>
          <a:endParaRPr lang="en-US" sz="1600" kern="1200" dirty="0"/>
        </a:p>
      </dsp:txBody>
      <dsp:txXfrm>
        <a:off x="0" y="783324"/>
        <a:ext cx="6703139" cy="550375"/>
      </dsp:txXfrm>
    </dsp:sp>
    <dsp:sp modelId="{4F1CF58E-F2B8-4985-AC88-EA7E56CC29FB}">
      <dsp:nvSpPr>
        <dsp:cNvPr id="0" name=""/>
        <dsp:cNvSpPr/>
      </dsp:nvSpPr>
      <dsp:spPr>
        <a:xfrm>
          <a:off x="0" y="1333699"/>
          <a:ext cx="6703139"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A2822F-7A4D-429F-AAB8-855CDB31C58A}">
      <dsp:nvSpPr>
        <dsp:cNvPr id="0" name=""/>
        <dsp:cNvSpPr/>
      </dsp:nvSpPr>
      <dsp:spPr>
        <a:xfrm>
          <a:off x="0" y="1333699"/>
          <a:ext cx="6703139" cy="55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it’s not a competitive environment </a:t>
          </a:r>
          <a:endParaRPr lang="en-US" sz="1600" kern="1200" dirty="0"/>
        </a:p>
      </dsp:txBody>
      <dsp:txXfrm>
        <a:off x="0" y="1333699"/>
        <a:ext cx="6703139" cy="550375"/>
      </dsp:txXfrm>
    </dsp:sp>
    <dsp:sp modelId="{4E4FB20C-3B37-4988-AACD-2E5D04A54B52}">
      <dsp:nvSpPr>
        <dsp:cNvPr id="0" name=""/>
        <dsp:cNvSpPr/>
      </dsp:nvSpPr>
      <dsp:spPr>
        <a:xfrm>
          <a:off x="0" y="1884074"/>
          <a:ext cx="670313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0D336-DEFE-4FB0-BA9C-BF28CCEE12CF}">
      <dsp:nvSpPr>
        <dsp:cNvPr id="0" name=""/>
        <dsp:cNvSpPr/>
      </dsp:nvSpPr>
      <dsp:spPr>
        <a:xfrm>
          <a:off x="0" y="1884074"/>
          <a:ext cx="6703139" cy="55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if you want to push the boundaries, you’re pushing own boundaries</a:t>
          </a:r>
          <a:endParaRPr lang="en-US" sz="1600" kern="1200" dirty="0"/>
        </a:p>
      </dsp:txBody>
      <dsp:txXfrm>
        <a:off x="0" y="1884074"/>
        <a:ext cx="6703139" cy="550375"/>
      </dsp:txXfrm>
    </dsp:sp>
    <dsp:sp modelId="{E71394D9-B627-4E41-A1B9-90EA9C6FBAA1}">
      <dsp:nvSpPr>
        <dsp:cNvPr id="0" name=""/>
        <dsp:cNvSpPr/>
      </dsp:nvSpPr>
      <dsp:spPr>
        <a:xfrm>
          <a:off x="0" y="2434449"/>
          <a:ext cx="6703139"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ABE1C-532E-4653-81A8-35B1B40D9EBE}">
      <dsp:nvSpPr>
        <dsp:cNvPr id="0" name=""/>
        <dsp:cNvSpPr/>
      </dsp:nvSpPr>
      <dsp:spPr>
        <a:xfrm>
          <a:off x="0" y="2434449"/>
          <a:ext cx="6696592" cy="749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there are some people that annoyingly try and turn things into a competition when I don’t want it to be a competition…which you know of late has been affecting my enjoyment of climbing</a:t>
          </a:r>
          <a:endParaRPr lang="en-US" sz="1600" kern="1200" dirty="0"/>
        </a:p>
      </dsp:txBody>
      <dsp:txXfrm>
        <a:off x="0" y="2434449"/>
        <a:ext cx="6696592" cy="749544"/>
      </dsp:txXfrm>
    </dsp:sp>
    <dsp:sp modelId="{632442C1-40C5-453B-87F7-ED4BCD912AB9}">
      <dsp:nvSpPr>
        <dsp:cNvPr id="0" name=""/>
        <dsp:cNvSpPr/>
      </dsp:nvSpPr>
      <dsp:spPr>
        <a:xfrm>
          <a:off x="0" y="3183994"/>
          <a:ext cx="6703139"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B0399-0741-4362-8A6B-4AE3295F9A88}">
      <dsp:nvSpPr>
        <dsp:cNvPr id="0" name=""/>
        <dsp:cNvSpPr/>
      </dsp:nvSpPr>
      <dsp:spPr>
        <a:xfrm>
          <a:off x="0" y="3183994"/>
          <a:ext cx="6703139" cy="55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I’ve had to very consciously not engage in turning it into a competition</a:t>
          </a:r>
          <a:r>
            <a:rPr lang="en-GB" sz="1500" kern="1200" dirty="0"/>
            <a:t>. </a:t>
          </a:r>
          <a:endParaRPr lang="en-US" sz="1500" kern="1200" dirty="0"/>
        </a:p>
      </dsp:txBody>
      <dsp:txXfrm>
        <a:off x="0" y="3183994"/>
        <a:ext cx="6703139" cy="550375"/>
      </dsp:txXfrm>
    </dsp:sp>
    <dsp:sp modelId="{039D57F0-2561-45F9-A085-0B14BF5A351F}">
      <dsp:nvSpPr>
        <dsp:cNvPr id="0" name=""/>
        <dsp:cNvSpPr/>
      </dsp:nvSpPr>
      <dsp:spPr>
        <a:xfrm>
          <a:off x="0" y="3734369"/>
          <a:ext cx="670313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ECF5C-F9EE-4365-9028-B39E7FFB698B}">
      <dsp:nvSpPr>
        <dsp:cNvPr id="0" name=""/>
        <dsp:cNvSpPr/>
      </dsp:nvSpPr>
      <dsp:spPr>
        <a:xfrm>
          <a:off x="0" y="3734369"/>
          <a:ext cx="6703139" cy="55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like, for the most part the competitive side is very optional, you don’t have to compete, and I really like that because I don’t want to compete.</a:t>
          </a:r>
          <a:endParaRPr lang="en-US" sz="1600" kern="1200" dirty="0"/>
        </a:p>
      </dsp:txBody>
      <dsp:txXfrm>
        <a:off x="0" y="3734369"/>
        <a:ext cx="6703139" cy="5503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3B01D-889B-4398-A542-CBDA25C31490}">
      <dsp:nvSpPr>
        <dsp:cNvPr id="0" name=""/>
        <dsp:cNvSpPr/>
      </dsp:nvSpPr>
      <dsp:spPr>
        <a:xfrm>
          <a:off x="0" y="928"/>
          <a:ext cx="681663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24B6E5-F07D-4561-A0B6-295282F6EDED}">
      <dsp:nvSpPr>
        <dsp:cNvPr id="0" name=""/>
        <dsp:cNvSpPr/>
      </dsp:nvSpPr>
      <dsp:spPr>
        <a:xfrm>
          <a:off x="0" y="928"/>
          <a:ext cx="6816634" cy="55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can see myself continue to develop as a climber and it has like a very you know it’s like one part feel and one part logical</a:t>
          </a:r>
          <a:endParaRPr lang="en-US" sz="1600" kern="1200" dirty="0"/>
        </a:p>
      </dsp:txBody>
      <dsp:txXfrm>
        <a:off x="0" y="928"/>
        <a:ext cx="6816634" cy="553116"/>
      </dsp:txXfrm>
    </dsp:sp>
    <dsp:sp modelId="{15272940-4BF2-40D5-A29A-479F7664D24C}">
      <dsp:nvSpPr>
        <dsp:cNvPr id="0" name=""/>
        <dsp:cNvSpPr/>
      </dsp:nvSpPr>
      <dsp:spPr>
        <a:xfrm>
          <a:off x="0" y="554045"/>
          <a:ext cx="681663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CF7978-262A-4FA0-B769-5E78061015D6}">
      <dsp:nvSpPr>
        <dsp:cNvPr id="0" name=""/>
        <dsp:cNvSpPr/>
      </dsp:nvSpPr>
      <dsp:spPr>
        <a:xfrm>
          <a:off x="0" y="554045"/>
          <a:ext cx="6809987" cy="143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really like the kind of understanding the mechanics of what’s going on and then thinking about how I can move to be able to climb harder or better or more efficiently… then also like just developing a feel for doing things in a certain way that has been quite interesting…I begin by consciously employing a technique and I’ve now reached a point where I don’t think I need to do that; I will just do it without thinking about it. </a:t>
          </a:r>
          <a:endParaRPr lang="en-US" sz="1600" kern="1200" dirty="0"/>
        </a:p>
      </dsp:txBody>
      <dsp:txXfrm>
        <a:off x="0" y="554045"/>
        <a:ext cx="6809987" cy="1435835"/>
      </dsp:txXfrm>
    </dsp:sp>
    <dsp:sp modelId="{016F5CC0-E893-4574-A41A-85CBC03160FE}">
      <dsp:nvSpPr>
        <dsp:cNvPr id="0" name=""/>
        <dsp:cNvSpPr/>
      </dsp:nvSpPr>
      <dsp:spPr>
        <a:xfrm>
          <a:off x="0" y="1989880"/>
          <a:ext cx="681663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A64CD4-7DDC-452B-8BC1-F90FDA6BA2B4}">
      <dsp:nvSpPr>
        <dsp:cNvPr id="0" name=""/>
        <dsp:cNvSpPr/>
      </dsp:nvSpPr>
      <dsp:spPr>
        <a:xfrm>
          <a:off x="0" y="1989880"/>
          <a:ext cx="6816634" cy="55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it’s been quite interesting reflecting on my climbing seeing how I’ve gone from having to think about something to just doing it by feel</a:t>
          </a:r>
          <a:endParaRPr lang="en-US" sz="1600" kern="1200" dirty="0"/>
        </a:p>
      </dsp:txBody>
      <dsp:txXfrm>
        <a:off x="0" y="1989880"/>
        <a:ext cx="6816634" cy="553116"/>
      </dsp:txXfrm>
    </dsp:sp>
    <dsp:sp modelId="{D2E376DE-500D-4C2C-A232-D2977D33BD05}">
      <dsp:nvSpPr>
        <dsp:cNvPr id="0" name=""/>
        <dsp:cNvSpPr/>
      </dsp:nvSpPr>
      <dsp:spPr>
        <a:xfrm>
          <a:off x="0" y="2542996"/>
          <a:ext cx="681663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CA0734-9C21-4497-96B9-F9CC2CA8E9C7}">
      <dsp:nvSpPr>
        <dsp:cNvPr id="0" name=""/>
        <dsp:cNvSpPr/>
      </dsp:nvSpPr>
      <dsp:spPr>
        <a:xfrm>
          <a:off x="0" y="2542996"/>
          <a:ext cx="6816634" cy="55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if I’m climbing by myself, I’m mostly training. </a:t>
          </a:r>
          <a:endParaRPr lang="en-US" sz="1600" kern="1200" dirty="0"/>
        </a:p>
      </dsp:txBody>
      <dsp:txXfrm>
        <a:off x="0" y="2542996"/>
        <a:ext cx="6816634" cy="553116"/>
      </dsp:txXfrm>
    </dsp:sp>
    <dsp:sp modelId="{3C9CD207-8C58-4B67-8EDB-D46CC265F3E4}">
      <dsp:nvSpPr>
        <dsp:cNvPr id="0" name=""/>
        <dsp:cNvSpPr/>
      </dsp:nvSpPr>
      <dsp:spPr>
        <a:xfrm>
          <a:off x="0" y="3096113"/>
          <a:ext cx="681663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804D2C-41E5-4C72-9EC6-C561CEEDC0CE}">
      <dsp:nvSpPr>
        <dsp:cNvPr id="0" name=""/>
        <dsp:cNvSpPr/>
      </dsp:nvSpPr>
      <dsp:spPr>
        <a:xfrm>
          <a:off x="0" y="3096113"/>
          <a:ext cx="6816634" cy="55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 am climbing to climb harder at the moment</a:t>
          </a:r>
          <a:endParaRPr lang="en-US" sz="1600" kern="1200" dirty="0"/>
        </a:p>
      </dsp:txBody>
      <dsp:txXfrm>
        <a:off x="0" y="3096113"/>
        <a:ext cx="6816634" cy="553116"/>
      </dsp:txXfrm>
    </dsp:sp>
    <dsp:sp modelId="{F4FA8A77-E808-45D9-B39E-2FAA26578644}">
      <dsp:nvSpPr>
        <dsp:cNvPr id="0" name=""/>
        <dsp:cNvSpPr/>
      </dsp:nvSpPr>
      <dsp:spPr>
        <a:xfrm>
          <a:off x="0" y="3649229"/>
          <a:ext cx="681663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A190E-84A3-4FFC-9E0A-FE3A226B0B61}">
      <dsp:nvSpPr>
        <dsp:cNvPr id="0" name=""/>
        <dsp:cNvSpPr/>
      </dsp:nvSpPr>
      <dsp:spPr>
        <a:xfrm>
          <a:off x="0" y="3649229"/>
          <a:ext cx="6816634" cy="55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now I’m climbing harder than I ever did</a:t>
          </a:r>
          <a:endParaRPr lang="en-US" sz="1600" kern="1200" dirty="0"/>
        </a:p>
      </dsp:txBody>
      <dsp:txXfrm>
        <a:off x="0" y="3649229"/>
        <a:ext cx="6816634" cy="5531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E55D3-539F-4CC1-9096-FFB7416609F8}">
      <dsp:nvSpPr>
        <dsp:cNvPr id="0" name=""/>
        <dsp:cNvSpPr/>
      </dsp:nvSpPr>
      <dsp:spPr>
        <a:xfrm>
          <a:off x="0" y="1071"/>
          <a:ext cx="680375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60DF4-597E-4350-BD46-39D28A087057}">
      <dsp:nvSpPr>
        <dsp:cNvPr id="0" name=""/>
        <dsp:cNvSpPr/>
      </dsp:nvSpPr>
      <dsp:spPr>
        <a:xfrm>
          <a:off x="0" y="1071"/>
          <a:ext cx="6803753" cy="1611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climbing can get pretty technical in the terms of, you know, instead of just the climbing itself, but in terms of the gear actually, and… my brain loves a good technical thing and I really enjoy getting to understand the differences between all the gear and the equipment, and why you use certain things in certain situations, and you know, researching and forming my own opinion on these things</a:t>
          </a:r>
          <a:endParaRPr lang="en-US" sz="1600" kern="1200" dirty="0"/>
        </a:p>
      </dsp:txBody>
      <dsp:txXfrm>
        <a:off x="0" y="1071"/>
        <a:ext cx="6803753" cy="1611362"/>
      </dsp:txXfrm>
    </dsp:sp>
    <dsp:sp modelId="{622C0887-4A3C-4581-8D48-3F39F7EF1C34}">
      <dsp:nvSpPr>
        <dsp:cNvPr id="0" name=""/>
        <dsp:cNvSpPr/>
      </dsp:nvSpPr>
      <dsp:spPr>
        <a:xfrm>
          <a:off x="0" y="1612434"/>
          <a:ext cx="680375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8FE3F-A032-419A-AA92-89B34EC18C65}">
      <dsp:nvSpPr>
        <dsp:cNvPr id="0" name=""/>
        <dsp:cNvSpPr/>
      </dsp:nvSpPr>
      <dsp:spPr>
        <a:xfrm>
          <a:off x="0" y="1612434"/>
          <a:ext cx="6803753" cy="10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yeah, there’s lots there’s lots that can go wrong but I think I’m aware of most of the stuff now. </a:t>
          </a:r>
          <a:endParaRPr lang="en-US" sz="1600" kern="1200" dirty="0"/>
        </a:p>
      </dsp:txBody>
      <dsp:txXfrm>
        <a:off x="0" y="1612434"/>
        <a:ext cx="6803753" cy="1060937"/>
      </dsp:txXfrm>
    </dsp:sp>
    <dsp:sp modelId="{0D38F07B-7913-42EB-AD14-3D38A8C64192}">
      <dsp:nvSpPr>
        <dsp:cNvPr id="0" name=""/>
        <dsp:cNvSpPr/>
      </dsp:nvSpPr>
      <dsp:spPr>
        <a:xfrm>
          <a:off x="0" y="2673372"/>
          <a:ext cx="680375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B16D53-E962-4E8A-8336-B9F9E9A0B685}">
      <dsp:nvSpPr>
        <dsp:cNvPr id="0" name=""/>
        <dsp:cNvSpPr/>
      </dsp:nvSpPr>
      <dsp:spPr>
        <a:xfrm>
          <a:off x="0" y="2673372"/>
          <a:ext cx="6803753" cy="1611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I’ve taken the time to educate myself on risks, and even to be honest looked up really niche ways of equipment failure, erm, because that’s the intellectual side of things that I like </a:t>
          </a:r>
          <a:endParaRPr lang="en-US" sz="1600" kern="1200" dirty="0"/>
        </a:p>
      </dsp:txBody>
      <dsp:txXfrm>
        <a:off x="0" y="2673372"/>
        <a:ext cx="6803753" cy="16113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DC573-FB0D-4472-BB84-37D4D5058D21}">
      <dsp:nvSpPr>
        <dsp:cNvPr id="0" name=""/>
        <dsp:cNvSpPr/>
      </dsp:nvSpPr>
      <dsp:spPr>
        <a:xfrm>
          <a:off x="0" y="243031"/>
          <a:ext cx="6263640" cy="37800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12420" rIns="486128"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Social found to be the main motivation for rock climbers </a:t>
          </a:r>
          <a:endParaRPr lang="en-US" sz="2400" kern="1200" dirty="0"/>
        </a:p>
        <a:p>
          <a:pPr marL="457200" lvl="2" indent="-228600" algn="l" defTabSz="1066800">
            <a:lnSpc>
              <a:spcPct val="90000"/>
            </a:lnSpc>
            <a:spcBef>
              <a:spcPct val="0"/>
            </a:spcBef>
            <a:spcAft>
              <a:spcPct val="15000"/>
            </a:spcAft>
            <a:buChar char="•"/>
          </a:pPr>
          <a:r>
            <a:rPr lang="en-GB" sz="2400" kern="1200" dirty="0"/>
            <a:t>“friends said, ‘Hey do you want to try bouldering?’”</a:t>
          </a:r>
          <a:endParaRPr lang="en-US" sz="2400" kern="1200" dirty="0"/>
        </a:p>
        <a:p>
          <a:pPr marL="457200" lvl="2" indent="-228600" algn="l" defTabSz="1066800">
            <a:lnSpc>
              <a:spcPct val="90000"/>
            </a:lnSpc>
            <a:spcBef>
              <a:spcPct val="0"/>
            </a:spcBef>
            <a:spcAft>
              <a:spcPct val="15000"/>
            </a:spcAft>
            <a:buChar char="•"/>
          </a:pPr>
          <a:r>
            <a:rPr lang="en-GB" sz="2400" kern="1200" dirty="0"/>
            <a:t>“one part social. I feel like I have friends there, people that I, you know, like to be around</a:t>
          </a:r>
          <a:r>
            <a:rPr lang="en-US" sz="2400" kern="1200" dirty="0"/>
            <a:t>”</a:t>
          </a:r>
        </a:p>
        <a:p>
          <a:pPr marL="228600" lvl="1" indent="-228600" algn="l" defTabSz="1066800">
            <a:lnSpc>
              <a:spcPct val="90000"/>
            </a:lnSpc>
            <a:spcBef>
              <a:spcPct val="0"/>
            </a:spcBef>
            <a:spcAft>
              <a:spcPct val="15000"/>
            </a:spcAft>
            <a:buChar char="•"/>
          </a:pPr>
          <a:r>
            <a:rPr lang="en-GB" sz="2400" kern="1200"/>
            <a:t>Indoor walls provide regular socialising  </a:t>
          </a:r>
          <a:endParaRPr lang="en-US" sz="2400" kern="1200"/>
        </a:p>
        <a:p>
          <a:pPr marL="457200" lvl="2" indent="-228600" algn="l" defTabSz="1066800">
            <a:lnSpc>
              <a:spcPct val="90000"/>
            </a:lnSpc>
            <a:spcBef>
              <a:spcPct val="0"/>
            </a:spcBef>
            <a:spcAft>
              <a:spcPct val="15000"/>
            </a:spcAft>
            <a:buChar char="•"/>
          </a:pPr>
          <a:r>
            <a:rPr lang="en-GB" sz="2400" kern="1200" dirty="0"/>
            <a:t>“there’s good people that climb here”</a:t>
          </a:r>
          <a:endParaRPr lang="en-US" sz="2400" kern="1200" dirty="0"/>
        </a:p>
      </dsp:txBody>
      <dsp:txXfrm>
        <a:off x="0" y="243031"/>
        <a:ext cx="6263640" cy="3780000"/>
      </dsp:txXfrm>
    </dsp:sp>
    <dsp:sp modelId="{078ED819-C579-45B0-8AA2-A6218DB7E0FF}">
      <dsp:nvSpPr>
        <dsp:cNvPr id="0" name=""/>
        <dsp:cNvSpPr/>
      </dsp:nvSpPr>
      <dsp:spPr>
        <a:xfrm>
          <a:off x="313182" y="21631"/>
          <a:ext cx="4384548" cy="442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dirty="0"/>
            <a:t>Zwart and Hines, 2022</a:t>
          </a:r>
          <a:endParaRPr lang="en-US" sz="1600" kern="1200" dirty="0"/>
        </a:p>
      </dsp:txBody>
      <dsp:txXfrm>
        <a:off x="334798" y="43247"/>
        <a:ext cx="4341316" cy="399568"/>
      </dsp:txXfrm>
    </dsp:sp>
    <dsp:sp modelId="{57BF805D-C5D3-4704-B137-0D8C2D3A6723}">
      <dsp:nvSpPr>
        <dsp:cNvPr id="0" name=""/>
        <dsp:cNvSpPr/>
      </dsp:nvSpPr>
      <dsp:spPr>
        <a:xfrm>
          <a:off x="0" y="4325431"/>
          <a:ext cx="6263640" cy="1157625"/>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12420" rIns="486128"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Social motivation common for more experienced </a:t>
          </a:r>
          <a:endParaRPr lang="en-US" sz="2400" kern="1200" dirty="0"/>
        </a:p>
      </dsp:txBody>
      <dsp:txXfrm>
        <a:off x="0" y="4325431"/>
        <a:ext cx="6263640" cy="1157625"/>
      </dsp:txXfrm>
    </dsp:sp>
    <dsp:sp modelId="{675DBC86-78F4-4A4B-BC67-C996A05ECB98}">
      <dsp:nvSpPr>
        <dsp:cNvPr id="0" name=""/>
        <dsp:cNvSpPr/>
      </dsp:nvSpPr>
      <dsp:spPr>
        <a:xfrm>
          <a:off x="313182" y="4104031"/>
          <a:ext cx="4384548" cy="442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dirty="0"/>
            <a:t>Ewert et al, </a:t>
          </a:r>
          <a:r>
            <a:rPr lang="en-GB" sz="1600" kern="1200" dirty="0"/>
            <a:t>2013</a:t>
          </a:r>
          <a:endParaRPr lang="en-US" sz="1500" kern="1200" dirty="0"/>
        </a:p>
      </dsp:txBody>
      <dsp:txXfrm>
        <a:off x="334798" y="4125647"/>
        <a:ext cx="4341316" cy="3995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DC573-FB0D-4472-BB84-37D4D5058D21}">
      <dsp:nvSpPr>
        <dsp:cNvPr id="0" name=""/>
        <dsp:cNvSpPr/>
      </dsp:nvSpPr>
      <dsp:spPr>
        <a:xfrm>
          <a:off x="0" y="1058739"/>
          <a:ext cx="6134107" cy="3788529"/>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54076" rIns="486128"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Entertainment style of experience </a:t>
          </a:r>
          <a:endParaRPr lang="en-US" sz="2400" kern="1200" dirty="0"/>
        </a:p>
        <a:p>
          <a:pPr marL="457200" lvl="2" indent="-228600" algn="l" defTabSz="1066800">
            <a:lnSpc>
              <a:spcPct val="90000"/>
            </a:lnSpc>
            <a:spcBef>
              <a:spcPct val="0"/>
            </a:spcBef>
            <a:spcAft>
              <a:spcPct val="15000"/>
            </a:spcAft>
            <a:buChar char="•"/>
          </a:pPr>
          <a:r>
            <a:rPr lang="en-GB" sz="2400" kern="1200" dirty="0"/>
            <a:t>Fun and enjoyable </a:t>
          </a:r>
        </a:p>
        <a:p>
          <a:pPr marL="685800" lvl="3" indent="-228600" algn="l" defTabSz="1066800">
            <a:lnSpc>
              <a:spcPct val="90000"/>
            </a:lnSpc>
            <a:spcBef>
              <a:spcPct val="0"/>
            </a:spcBef>
            <a:spcAft>
              <a:spcPct val="15000"/>
            </a:spcAft>
            <a:buChar char="•"/>
          </a:pPr>
          <a:r>
            <a:rPr lang="en-GB" sz="2400" kern="1200" dirty="0"/>
            <a:t>“it’s just kind of like, we’re just going out and having some fun</a:t>
          </a:r>
          <a:r>
            <a:rPr lang="en-US" sz="2400" kern="1200" dirty="0"/>
            <a:t>”</a:t>
          </a:r>
          <a:endParaRPr lang="en-GB" sz="2400" kern="1200" dirty="0"/>
        </a:p>
        <a:p>
          <a:pPr marL="457200" lvl="2" indent="-228600" algn="l" defTabSz="1066800">
            <a:lnSpc>
              <a:spcPct val="90000"/>
            </a:lnSpc>
            <a:spcBef>
              <a:spcPct val="0"/>
            </a:spcBef>
            <a:spcAft>
              <a:spcPct val="15000"/>
            </a:spcAft>
            <a:buChar char="•"/>
          </a:pPr>
          <a:r>
            <a:rPr lang="en-GB" sz="2400" kern="1200" dirty="0"/>
            <a:t>Hedonistic approach</a:t>
          </a:r>
        </a:p>
        <a:p>
          <a:pPr marL="685800" lvl="3" indent="-228600" algn="l" defTabSz="1066800">
            <a:lnSpc>
              <a:spcPct val="90000"/>
            </a:lnSpc>
            <a:spcBef>
              <a:spcPct val="0"/>
            </a:spcBef>
            <a:spcAft>
              <a:spcPct val="15000"/>
            </a:spcAft>
            <a:buChar char="•"/>
          </a:pPr>
          <a:r>
            <a:rPr lang="en-GB" sz="2400" kern="1200" dirty="0"/>
            <a:t>“I probably wouldn’t be as… I would say happy… as content as I am if I didn’t take up climbing.”</a:t>
          </a:r>
          <a:endParaRPr lang="en-US" sz="2400" kern="1200" dirty="0"/>
        </a:p>
      </dsp:txBody>
      <dsp:txXfrm>
        <a:off x="0" y="1058739"/>
        <a:ext cx="6134107" cy="3788529"/>
      </dsp:txXfrm>
    </dsp:sp>
    <dsp:sp modelId="{078ED819-C579-45B0-8AA2-A6218DB7E0FF}">
      <dsp:nvSpPr>
        <dsp:cNvPr id="0" name=""/>
        <dsp:cNvSpPr/>
      </dsp:nvSpPr>
      <dsp:spPr>
        <a:xfrm>
          <a:off x="149563" y="642257"/>
          <a:ext cx="4974664" cy="65224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55650">
            <a:lnSpc>
              <a:spcPct val="90000"/>
            </a:lnSpc>
            <a:spcBef>
              <a:spcPct val="0"/>
            </a:spcBef>
            <a:spcAft>
              <a:spcPct val="35000"/>
            </a:spcAft>
            <a:buNone/>
          </a:pPr>
          <a:r>
            <a:rPr lang="en-GB" sz="1700" kern="1200" dirty="0"/>
            <a:t>Vespestad and Lindberg and Mossberg, 2019</a:t>
          </a:r>
          <a:endParaRPr lang="en-US" sz="1700" kern="1200" dirty="0"/>
        </a:p>
      </dsp:txBody>
      <dsp:txXfrm>
        <a:off x="181403" y="674097"/>
        <a:ext cx="4910984" cy="5885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611236-5F6A-43D8-95AD-3F18AC37524E}">
      <dsp:nvSpPr>
        <dsp:cNvPr id="0" name=""/>
        <dsp:cNvSpPr/>
      </dsp:nvSpPr>
      <dsp:spPr>
        <a:xfrm>
          <a:off x="0" y="187343"/>
          <a:ext cx="6263640" cy="31752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49936" rIns="486128"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“it’s done wonders for my mental health</a:t>
          </a:r>
          <a:r>
            <a:rPr lang="en-US" sz="2000" kern="1200"/>
            <a:t>”</a:t>
          </a:r>
        </a:p>
        <a:p>
          <a:pPr marL="228600" lvl="1" indent="-228600" algn="l" defTabSz="889000">
            <a:lnSpc>
              <a:spcPct val="90000"/>
            </a:lnSpc>
            <a:spcBef>
              <a:spcPct val="0"/>
            </a:spcBef>
            <a:spcAft>
              <a:spcPct val="15000"/>
            </a:spcAft>
            <a:buChar char="•"/>
          </a:pPr>
          <a:r>
            <a:rPr lang="en-GB" sz="2000" kern="1200" dirty="0"/>
            <a:t>Mutz and Müller, 2016</a:t>
          </a:r>
          <a:endParaRPr lang="en-US" sz="2000" kern="1200" dirty="0"/>
        </a:p>
        <a:p>
          <a:pPr marL="457200" lvl="2" indent="-228600" algn="l" defTabSz="889000">
            <a:lnSpc>
              <a:spcPct val="90000"/>
            </a:lnSpc>
            <a:spcBef>
              <a:spcPct val="0"/>
            </a:spcBef>
            <a:spcAft>
              <a:spcPct val="15000"/>
            </a:spcAft>
            <a:buChar char="•"/>
          </a:pPr>
          <a:r>
            <a:rPr lang="en-GB" sz="2000" kern="1200" dirty="0"/>
            <a:t>Outdoor adventures are beneficial to mental health and well-being</a:t>
          </a:r>
          <a:endParaRPr lang="en-US" sz="2000" kern="1200" dirty="0"/>
        </a:p>
        <a:p>
          <a:pPr marL="228600" lvl="1" indent="-228600" algn="l" defTabSz="889000">
            <a:lnSpc>
              <a:spcPct val="90000"/>
            </a:lnSpc>
            <a:spcBef>
              <a:spcPct val="0"/>
            </a:spcBef>
            <a:spcAft>
              <a:spcPct val="15000"/>
            </a:spcAft>
            <a:buChar char="•"/>
          </a:pPr>
          <a:r>
            <a:rPr lang="en-GB" sz="2000" kern="1200" dirty="0"/>
            <a:t>Roberts and Jones and Brooks, 2018</a:t>
          </a:r>
          <a:endParaRPr lang="en-US" sz="2000" kern="1200" dirty="0"/>
        </a:p>
        <a:p>
          <a:pPr marL="457200" lvl="2" indent="-228600" algn="l" defTabSz="889000">
            <a:lnSpc>
              <a:spcPct val="90000"/>
            </a:lnSpc>
            <a:spcBef>
              <a:spcPct val="0"/>
            </a:spcBef>
            <a:spcAft>
              <a:spcPct val="15000"/>
            </a:spcAft>
            <a:buChar char="•"/>
          </a:pPr>
          <a:r>
            <a:rPr lang="en-GB" sz="2000" kern="1200" dirty="0"/>
            <a:t>Adventure used to maintain positive mental health </a:t>
          </a:r>
          <a:endParaRPr lang="en-US" sz="2000" kern="1200" dirty="0"/>
        </a:p>
        <a:p>
          <a:pPr marL="457200" lvl="2" indent="-228600" algn="l" defTabSz="889000">
            <a:lnSpc>
              <a:spcPct val="90000"/>
            </a:lnSpc>
            <a:spcBef>
              <a:spcPct val="0"/>
            </a:spcBef>
            <a:spcAft>
              <a:spcPct val="15000"/>
            </a:spcAft>
            <a:buChar char="•"/>
          </a:pPr>
          <a:r>
            <a:rPr lang="en-GB" sz="2000" kern="1200" dirty="0"/>
            <a:t>A coping mechanism for dealing with mental ill health</a:t>
          </a:r>
          <a:endParaRPr lang="en-US" sz="2000" kern="1200" dirty="0"/>
        </a:p>
      </dsp:txBody>
      <dsp:txXfrm>
        <a:off x="0" y="187343"/>
        <a:ext cx="6263640" cy="3175200"/>
      </dsp:txXfrm>
    </dsp:sp>
    <dsp:sp modelId="{D774166E-2B65-4428-B47A-4FAA1F127850}">
      <dsp:nvSpPr>
        <dsp:cNvPr id="0" name=""/>
        <dsp:cNvSpPr/>
      </dsp:nvSpPr>
      <dsp:spPr>
        <a:xfrm>
          <a:off x="313182" y="10223"/>
          <a:ext cx="4384548" cy="3542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dirty="0"/>
            <a:t>Mental</a:t>
          </a:r>
          <a:endParaRPr lang="en-US" sz="1200" kern="1200" dirty="0"/>
        </a:p>
      </dsp:txBody>
      <dsp:txXfrm>
        <a:off x="330475" y="27516"/>
        <a:ext cx="4349962" cy="319654"/>
      </dsp:txXfrm>
    </dsp:sp>
    <dsp:sp modelId="{D3FCDDC6-ED3D-4A01-B9D4-2CA9DD853719}">
      <dsp:nvSpPr>
        <dsp:cNvPr id="0" name=""/>
        <dsp:cNvSpPr/>
      </dsp:nvSpPr>
      <dsp:spPr>
        <a:xfrm>
          <a:off x="0" y="3604464"/>
          <a:ext cx="6263640" cy="18900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49936" rIns="486128"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Kerr and Mackenzie, 2012</a:t>
          </a:r>
          <a:endParaRPr lang="en-US" sz="2000" kern="1200" dirty="0"/>
        </a:p>
        <a:p>
          <a:pPr marL="457200" lvl="2" indent="-228600" algn="l" defTabSz="889000">
            <a:lnSpc>
              <a:spcPct val="90000"/>
            </a:lnSpc>
            <a:spcBef>
              <a:spcPct val="0"/>
            </a:spcBef>
            <a:spcAft>
              <a:spcPct val="15000"/>
            </a:spcAft>
            <a:buChar char="•"/>
          </a:pPr>
          <a:r>
            <a:rPr lang="en-GB" sz="2000" kern="1200" dirty="0"/>
            <a:t>“climbing’s great because it’s basically a full body work out.”</a:t>
          </a:r>
          <a:endParaRPr lang="en-US" sz="2000" kern="1200" dirty="0"/>
        </a:p>
        <a:p>
          <a:pPr marL="457200" lvl="2" indent="-228600" algn="l" defTabSz="889000">
            <a:lnSpc>
              <a:spcPct val="90000"/>
            </a:lnSpc>
            <a:spcBef>
              <a:spcPct val="0"/>
            </a:spcBef>
            <a:spcAft>
              <a:spcPct val="15000"/>
            </a:spcAft>
            <a:buChar char="•"/>
          </a:pPr>
          <a:r>
            <a:rPr lang="en-GB" sz="2000" kern="1200" dirty="0"/>
            <a:t>“I don’t think I’d be in the shape I’m in if I didn’t take up climbing.</a:t>
          </a:r>
          <a:r>
            <a:rPr lang="en-US" sz="2000" kern="1200" dirty="0"/>
            <a:t>”</a:t>
          </a:r>
        </a:p>
      </dsp:txBody>
      <dsp:txXfrm>
        <a:off x="0" y="3604464"/>
        <a:ext cx="6263640" cy="1890000"/>
      </dsp:txXfrm>
    </dsp:sp>
    <dsp:sp modelId="{0B0F2800-3DBC-4C4F-A08B-4CBFCB3208D9}">
      <dsp:nvSpPr>
        <dsp:cNvPr id="0" name=""/>
        <dsp:cNvSpPr/>
      </dsp:nvSpPr>
      <dsp:spPr>
        <a:xfrm>
          <a:off x="313182" y="3427344"/>
          <a:ext cx="4384548" cy="3542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dirty="0"/>
            <a:t>Physical</a:t>
          </a:r>
          <a:r>
            <a:rPr lang="en-GB" sz="1200" kern="1200" dirty="0"/>
            <a:t> </a:t>
          </a:r>
          <a:endParaRPr lang="en-US" sz="1200" kern="1200" dirty="0"/>
        </a:p>
      </dsp:txBody>
      <dsp:txXfrm>
        <a:off x="330475" y="3444637"/>
        <a:ext cx="4349962" cy="3196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DC573-FB0D-4472-BB84-37D4D5058D21}">
      <dsp:nvSpPr>
        <dsp:cNvPr id="0" name=""/>
        <dsp:cNvSpPr/>
      </dsp:nvSpPr>
      <dsp:spPr>
        <a:xfrm>
          <a:off x="0" y="1091522"/>
          <a:ext cx="6263640" cy="3564783"/>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170456" rIns="486128"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85% participant key motivation found to be desire for mastery</a:t>
          </a:r>
          <a:endParaRPr lang="en-US" sz="2000" kern="1200" dirty="0"/>
        </a:p>
        <a:p>
          <a:pPr marL="457200" lvl="2" indent="-228600" algn="l" defTabSz="889000">
            <a:lnSpc>
              <a:spcPct val="90000"/>
            </a:lnSpc>
            <a:spcBef>
              <a:spcPct val="0"/>
            </a:spcBef>
            <a:spcAft>
              <a:spcPct val="15000"/>
            </a:spcAft>
            <a:buChar char="•"/>
          </a:pPr>
          <a:r>
            <a:rPr lang="en-GB" sz="2000" kern="1200" dirty="0"/>
            <a:t>“I’ve gone from having to think about something to just doing it by feel”</a:t>
          </a:r>
        </a:p>
        <a:p>
          <a:pPr marL="228600" lvl="1" indent="-228600" algn="l" defTabSz="889000">
            <a:lnSpc>
              <a:spcPct val="90000"/>
            </a:lnSpc>
            <a:spcBef>
              <a:spcPct val="0"/>
            </a:spcBef>
            <a:spcAft>
              <a:spcPct val="15000"/>
            </a:spcAft>
            <a:buChar char="•"/>
          </a:pPr>
          <a:r>
            <a:rPr lang="en-GB" sz="2000" kern="1200" dirty="0"/>
            <a:t>Experience of “flow”</a:t>
          </a:r>
        </a:p>
        <a:p>
          <a:pPr marL="457200" lvl="2" indent="-228600" algn="l" defTabSz="889000">
            <a:lnSpc>
              <a:spcPct val="90000"/>
            </a:lnSpc>
            <a:spcBef>
              <a:spcPct val="0"/>
            </a:spcBef>
            <a:spcAft>
              <a:spcPct val="15000"/>
            </a:spcAft>
            <a:buChar char="•"/>
          </a:pPr>
          <a:r>
            <a:rPr lang="en-GB" sz="2000" kern="1200" dirty="0"/>
            <a:t>“developing a feel for doing things in a certain way that has been quite interesting…I begin by consciously employing a technique and I’ve now reached a point where I don’t think I need to do that, I will just do it without thinking about it.”</a:t>
          </a:r>
        </a:p>
      </dsp:txBody>
      <dsp:txXfrm>
        <a:off x="0" y="1091522"/>
        <a:ext cx="6263640" cy="3564783"/>
      </dsp:txXfrm>
    </dsp:sp>
    <dsp:sp modelId="{078ED819-C579-45B0-8AA2-A6218DB7E0FF}">
      <dsp:nvSpPr>
        <dsp:cNvPr id="0" name=""/>
        <dsp:cNvSpPr/>
      </dsp:nvSpPr>
      <dsp:spPr>
        <a:xfrm>
          <a:off x="149417" y="637008"/>
          <a:ext cx="4969806" cy="52372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kern="1200" dirty="0" err="1"/>
            <a:t>Slanger</a:t>
          </a:r>
          <a:r>
            <a:rPr lang="en-US" sz="1600" kern="1200" dirty="0"/>
            <a:t> and </a:t>
          </a:r>
          <a:r>
            <a:rPr lang="en-US" sz="1600" kern="1200" dirty="0" err="1"/>
            <a:t>Rudestam</a:t>
          </a:r>
          <a:r>
            <a:rPr lang="en-US" sz="1600" kern="1200" dirty="0"/>
            <a:t>, 1997</a:t>
          </a:r>
        </a:p>
      </dsp:txBody>
      <dsp:txXfrm>
        <a:off x="174983" y="662574"/>
        <a:ext cx="4918674" cy="4725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611236-5F6A-43D8-95AD-3F18AC37524E}">
      <dsp:nvSpPr>
        <dsp:cNvPr id="0" name=""/>
        <dsp:cNvSpPr/>
      </dsp:nvSpPr>
      <dsp:spPr>
        <a:xfrm>
          <a:off x="0" y="1376212"/>
          <a:ext cx="6263640" cy="2752263"/>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604012" rIns="486128"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66% enjoyed bike maintenance </a:t>
          </a:r>
          <a:endParaRPr lang="en-US" sz="2000" kern="1200" dirty="0"/>
        </a:p>
        <a:p>
          <a:pPr marL="457200" lvl="2" indent="-228600" algn="l" defTabSz="889000">
            <a:lnSpc>
              <a:spcPct val="90000"/>
            </a:lnSpc>
            <a:spcBef>
              <a:spcPct val="0"/>
            </a:spcBef>
            <a:spcAft>
              <a:spcPct val="15000"/>
            </a:spcAft>
            <a:buChar char="•"/>
          </a:pPr>
          <a:r>
            <a:rPr lang="en-GB" sz="2000" kern="1200" dirty="0"/>
            <a:t>“my brain loves a good technical thing and I really enjoy getting to understand the differences between all the gear and the equipment, and why you use certain thing in certain situations, and you know researching and forming my own opinion on these things”</a:t>
          </a:r>
        </a:p>
      </dsp:txBody>
      <dsp:txXfrm>
        <a:off x="0" y="1376212"/>
        <a:ext cx="6263640" cy="2752263"/>
      </dsp:txXfrm>
    </dsp:sp>
    <dsp:sp modelId="{D774166E-2B65-4428-B47A-4FAA1F127850}">
      <dsp:nvSpPr>
        <dsp:cNvPr id="0" name=""/>
        <dsp:cNvSpPr/>
      </dsp:nvSpPr>
      <dsp:spPr>
        <a:xfrm>
          <a:off x="313182" y="1143585"/>
          <a:ext cx="4384548" cy="69708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dirty="0"/>
            <a:t>Roberts and Jones and Brooks, 2018</a:t>
          </a:r>
          <a:endParaRPr lang="en-US" sz="1600" kern="1200" dirty="0"/>
        </a:p>
      </dsp:txBody>
      <dsp:txXfrm>
        <a:off x="347211" y="1177614"/>
        <a:ext cx="4316490" cy="6290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C6908-ED82-474B-90BB-036E3BDC2D54}">
      <dsp:nvSpPr>
        <dsp:cNvPr id="0" name=""/>
        <dsp:cNvSpPr/>
      </dsp:nvSpPr>
      <dsp:spPr>
        <a:xfrm rot="5400000">
          <a:off x="6589693" y="-2661723"/>
          <a:ext cx="1121829"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“some friends said, ‘Hey do you want to try bouldering?’</a:t>
          </a:r>
          <a:r>
            <a:rPr lang="en-US" sz="2700" kern="1200" dirty="0"/>
            <a:t>”</a:t>
          </a:r>
        </a:p>
      </dsp:txBody>
      <dsp:txXfrm rot="-5400000">
        <a:off x="3785616" y="197117"/>
        <a:ext cx="6675221" cy="1012303"/>
      </dsp:txXfrm>
    </dsp:sp>
    <dsp:sp modelId="{5E35A8BD-542C-4858-B558-FCD569E0DD01}">
      <dsp:nvSpPr>
        <dsp:cNvPr id="0" name=""/>
        <dsp:cNvSpPr/>
      </dsp:nvSpPr>
      <dsp:spPr>
        <a:xfrm>
          <a:off x="0" y="34349"/>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Extrinsic motivation to begin with. </a:t>
          </a:r>
          <a:endParaRPr lang="en-US" sz="2900" kern="1200" dirty="0"/>
        </a:p>
      </dsp:txBody>
      <dsp:txXfrm>
        <a:off x="68454" y="102803"/>
        <a:ext cx="3648708" cy="1265378"/>
      </dsp:txXfrm>
    </dsp:sp>
    <dsp:sp modelId="{E602A148-E44C-4E06-A647-8FB500B55537}">
      <dsp:nvSpPr>
        <dsp:cNvPr id="0" name=""/>
        <dsp:cNvSpPr/>
      </dsp:nvSpPr>
      <dsp:spPr>
        <a:xfrm rot="5400000">
          <a:off x="6589693" y="-1200698"/>
          <a:ext cx="1121829"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“I went and I was like, oh this is really cool! So, it became a weekly thing.”</a:t>
          </a:r>
          <a:endParaRPr lang="en-US" sz="2700" kern="1200" dirty="0"/>
        </a:p>
      </dsp:txBody>
      <dsp:txXfrm rot="-5400000">
        <a:off x="3785616" y="1658142"/>
        <a:ext cx="6675221" cy="1012303"/>
      </dsp:txXfrm>
    </dsp:sp>
    <dsp:sp modelId="{E3332A17-58A6-4579-B99F-47FD2D295542}">
      <dsp:nvSpPr>
        <dsp:cNvPr id="0" name=""/>
        <dsp:cNvSpPr/>
      </dsp:nvSpPr>
      <dsp:spPr>
        <a:xfrm>
          <a:off x="0" y="1474525"/>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Became more intrinsically motivated.</a:t>
          </a:r>
        </a:p>
      </dsp:txBody>
      <dsp:txXfrm>
        <a:off x="68454" y="1542979"/>
        <a:ext cx="3648708" cy="1265378"/>
      </dsp:txXfrm>
    </dsp:sp>
    <dsp:sp modelId="{D5C01ABB-50FC-4B4D-98D9-9DFD652B38B5}">
      <dsp:nvSpPr>
        <dsp:cNvPr id="0" name=""/>
        <dsp:cNvSpPr/>
      </dsp:nvSpPr>
      <dsp:spPr>
        <a:xfrm rot="5400000">
          <a:off x="6589693" y="283077"/>
          <a:ext cx="1121829"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a:t>
          </a:r>
          <a:r>
            <a:rPr lang="en-GB" sz="2700" kern="1200" dirty="0">
              <a:effectLst/>
              <a:latin typeface="Calibri" panose="020F0502020204030204" pitchFamily="34" charset="0"/>
              <a:ea typeface="Calibri" panose="020F0502020204030204" pitchFamily="34" charset="0"/>
              <a:cs typeface="Times New Roman" panose="02020603050405020304" pitchFamily="18" charset="0"/>
            </a:rPr>
            <a:t>I didn’t climb through the entire pandemic” </a:t>
          </a:r>
          <a:endParaRPr lang="en-US" sz="2700" kern="1200" dirty="0"/>
        </a:p>
        <a:p>
          <a:pPr marL="228600" lvl="1" indent="-228600" algn="l" defTabSz="1200150">
            <a:lnSpc>
              <a:spcPct val="90000"/>
            </a:lnSpc>
            <a:spcBef>
              <a:spcPct val="0"/>
            </a:spcBef>
            <a:spcAft>
              <a:spcPct val="15000"/>
            </a:spcAft>
            <a:buChar char="•"/>
          </a:pPr>
          <a:r>
            <a:rPr lang="en-GB" sz="2700" kern="1200" dirty="0">
              <a:effectLst/>
              <a:latin typeface="Calibri" panose="020F0502020204030204" pitchFamily="34" charset="0"/>
              <a:ea typeface="Calibri" panose="020F0502020204030204" pitchFamily="34" charset="0"/>
              <a:cs typeface="Times New Roman" panose="02020603050405020304" pitchFamily="18" charset="0"/>
            </a:rPr>
            <a:t>“now I’m climbing harder than I ever did”</a:t>
          </a:r>
          <a:endParaRPr lang="en-US" sz="2700" kern="1200" dirty="0"/>
        </a:p>
      </dsp:txBody>
      <dsp:txXfrm rot="-5400000">
        <a:off x="3785616" y="3141918"/>
        <a:ext cx="6675221" cy="1012303"/>
      </dsp:txXfrm>
    </dsp:sp>
    <dsp:sp modelId="{4D7745D0-9ECE-4750-B08B-AD9CC59A6EAD}">
      <dsp:nvSpPr>
        <dsp:cNvPr id="0" name=""/>
        <dsp:cNvSpPr/>
      </dsp:nvSpPr>
      <dsp:spPr>
        <a:xfrm>
          <a:off x="0" y="2946926"/>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COVID-19</a:t>
          </a:r>
        </a:p>
      </dsp:txBody>
      <dsp:txXfrm>
        <a:off x="68454" y="3015380"/>
        <a:ext cx="3648708" cy="12653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AFEFF-6301-4140-B2BC-33B204A1013C}">
      <dsp:nvSpPr>
        <dsp:cNvPr id="0" name=""/>
        <dsp:cNvSpPr/>
      </dsp:nvSpPr>
      <dsp:spPr>
        <a:xfrm>
          <a:off x="0" y="42759"/>
          <a:ext cx="105156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Autonomy </a:t>
          </a:r>
          <a:endParaRPr lang="en-US" sz="2600" kern="1200"/>
        </a:p>
      </dsp:txBody>
      <dsp:txXfrm>
        <a:off x="30442" y="73201"/>
        <a:ext cx="10454716" cy="562726"/>
      </dsp:txXfrm>
    </dsp:sp>
    <dsp:sp modelId="{7299F46C-7B74-4EAC-B84D-4CE876E188A8}">
      <dsp:nvSpPr>
        <dsp:cNvPr id="0" name=""/>
        <dsp:cNvSpPr/>
      </dsp:nvSpPr>
      <dsp:spPr>
        <a:xfrm>
          <a:off x="0" y="666369"/>
          <a:ext cx="105156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“If I need to rest…..if I’ve got other things to do”</a:t>
          </a:r>
          <a:endParaRPr lang="en-US" sz="2000" kern="1200"/>
        </a:p>
      </dsp:txBody>
      <dsp:txXfrm>
        <a:off x="0" y="666369"/>
        <a:ext cx="10515600" cy="430560"/>
      </dsp:txXfrm>
    </dsp:sp>
    <dsp:sp modelId="{2D525D85-EC05-41CA-B745-2D787B9BD4F7}">
      <dsp:nvSpPr>
        <dsp:cNvPr id="0" name=""/>
        <dsp:cNvSpPr/>
      </dsp:nvSpPr>
      <dsp:spPr>
        <a:xfrm>
          <a:off x="0" y="1096929"/>
          <a:ext cx="105156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Competence</a:t>
          </a:r>
          <a:endParaRPr lang="en-US" sz="2600" kern="1200"/>
        </a:p>
      </dsp:txBody>
      <dsp:txXfrm>
        <a:off x="30442" y="1127371"/>
        <a:ext cx="10454716" cy="562726"/>
      </dsp:txXfrm>
    </dsp:sp>
    <dsp:sp modelId="{4F513D09-04AB-460C-9B43-8E2FA92F566A}">
      <dsp:nvSpPr>
        <dsp:cNvPr id="0" name=""/>
        <dsp:cNvSpPr/>
      </dsp:nvSpPr>
      <dsp:spPr>
        <a:xfrm>
          <a:off x="0" y="1720539"/>
          <a:ext cx="10515600" cy="1533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“at school I really struggled with the team games because I didn’t understand what my role was or what to do and it just became very stressful, and like I felt like I wasn’t on the same skill level as anyone”</a:t>
          </a:r>
          <a:endParaRPr lang="en-US" sz="2000" kern="1200" dirty="0"/>
        </a:p>
        <a:p>
          <a:pPr marL="228600" lvl="1" indent="-228600" algn="l" defTabSz="889000">
            <a:lnSpc>
              <a:spcPct val="90000"/>
            </a:lnSpc>
            <a:spcBef>
              <a:spcPct val="0"/>
            </a:spcBef>
            <a:spcAft>
              <a:spcPct val="20000"/>
            </a:spcAft>
            <a:buChar char="•"/>
          </a:pPr>
          <a:r>
            <a:rPr lang="en-GB" sz="2000" kern="1200" dirty="0"/>
            <a:t>“I begin by consciously employing a technique and I’ve now reached a point where I don’t think I need to do that; I will just do it without thinking about it”</a:t>
          </a:r>
          <a:endParaRPr lang="en-US" sz="2000" kern="1200" dirty="0"/>
        </a:p>
      </dsp:txBody>
      <dsp:txXfrm>
        <a:off x="0" y="1720539"/>
        <a:ext cx="10515600" cy="1533870"/>
      </dsp:txXfrm>
    </dsp:sp>
    <dsp:sp modelId="{7281F221-6542-43C5-A4C6-C39DDB5C89B5}">
      <dsp:nvSpPr>
        <dsp:cNvPr id="0" name=""/>
        <dsp:cNvSpPr/>
      </dsp:nvSpPr>
      <dsp:spPr>
        <a:xfrm>
          <a:off x="0" y="3254409"/>
          <a:ext cx="105156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Relatedness</a:t>
          </a:r>
          <a:endParaRPr lang="en-US" sz="2600" kern="1200"/>
        </a:p>
      </dsp:txBody>
      <dsp:txXfrm>
        <a:off x="30442" y="3284851"/>
        <a:ext cx="10454716" cy="562726"/>
      </dsp:txXfrm>
    </dsp:sp>
    <dsp:sp modelId="{6B8C45F1-84A8-4481-922D-924229F2351A}">
      <dsp:nvSpPr>
        <dsp:cNvPr id="0" name=""/>
        <dsp:cNvSpPr/>
      </dsp:nvSpPr>
      <dsp:spPr>
        <a:xfrm>
          <a:off x="0" y="3878019"/>
          <a:ext cx="105156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“there’s a good climbing community in South Wales” </a:t>
          </a:r>
          <a:endParaRPr lang="en-US" sz="2000" kern="1200" dirty="0"/>
        </a:p>
      </dsp:txBody>
      <dsp:txXfrm>
        <a:off x="0" y="3878019"/>
        <a:ext cx="10515600" cy="43056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26DEC-46F6-47C3-A452-B7564742BB42}">
      <dsp:nvSpPr>
        <dsp:cNvPr id="0" name=""/>
        <dsp:cNvSpPr/>
      </dsp:nvSpPr>
      <dsp:spPr>
        <a:xfrm>
          <a:off x="51" y="54811"/>
          <a:ext cx="4913783" cy="18206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The health benefits of adventure help to promote health in society (Mutz and Müller, 2016)</a:t>
          </a:r>
          <a:endParaRPr lang="en-US" sz="2800" kern="1200" dirty="0"/>
        </a:p>
      </dsp:txBody>
      <dsp:txXfrm>
        <a:off x="51" y="54811"/>
        <a:ext cx="4913783" cy="1820624"/>
      </dsp:txXfrm>
    </dsp:sp>
    <dsp:sp modelId="{DB5954B1-2578-46D8-8411-31FC8CA77D13}">
      <dsp:nvSpPr>
        <dsp:cNvPr id="0" name=""/>
        <dsp:cNvSpPr/>
      </dsp:nvSpPr>
      <dsp:spPr>
        <a:xfrm>
          <a:off x="51" y="1875436"/>
          <a:ext cx="4913783" cy="2421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Physical inactivity the 4</a:t>
          </a:r>
          <a:r>
            <a:rPr lang="en-GB" sz="2800" kern="1200" baseline="30000" dirty="0"/>
            <a:t>th</a:t>
          </a:r>
          <a:r>
            <a:rPr lang="en-GB" sz="2800" kern="1200" dirty="0"/>
            <a:t> leading mortality factor (WHO, 2020)</a:t>
          </a:r>
          <a:endParaRPr lang="en-US" sz="2800" kern="1200" dirty="0"/>
        </a:p>
        <a:p>
          <a:pPr marL="285750" lvl="1" indent="-285750" algn="l" defTabSz="1244600">
            <a:lnSpc>
              <a:spcPct val="90000"/>
            </a:lnSpc>
            <a:spcBef>
              <a:spcPct val="0"/>
            </a:spcBef>
            <a:spcAft>
              <a:spcPct val="15000"/>
            </a:spcAft>
            <a:buChar char="•"/>
          </a:pPr>
          <a:r>
            <a:rPr lang="en-US" sz="2800" kern="1200" dirty="0"/>
            <a:t>Need for social element (Zwart and Hines, 2022)</a:t>
          </a:r>
        </a:p>
      </dsp:txBody>
      <dsp:txXfrm>
        <a:off x="51" y="1875436"/>
        <a:ext cx="4913783" cy="2421090"/>
      </dsp:txXfrm>
    </dsp:sp>
    <dsp:sp modelId="{E068050D-8BDF-409C-AA0F-8FA092884D95}">
      <dsp:nvSpPr>
        <dsp:cNvPr id="0" name=""/>
        <dsp:cNvSpPr/>
      </dsp:nvSpPr>
      <dsp:spPr>
        <a:xfrm>
          <a:off x="5601764" y="54811"/>
          <a:ext cx="4913783" cy="18206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Shows a shift in motive from beginning through to continue involvement  </a:t>
          </a:r>
          <a:endParaRPr lang="en-US" sz="2800" kern="1200" dirty="0"/>
        </a:p>
      </dsp:txBody>
      <dsp:txXfrm>
        <a:off x="5601764" y="54811"/>
        <a:ext cx="4913783" cy="1820624"/>
      </dsp:txXfrm>
    </dsp:sp>
    <dsp:sp modelId="{EF2E05A8-5C1A-4887-AD41-08D4E50588DA}">
      <dsp:nvSpPr>
        <dsp:cNvPr id="0" name=""/>
        <dsp:cNvSpPr/>
      </dsp:nvSpPr>
      <dsp:spPr>
        <a:xfrm>
          <a:off x="5601764" y="1875436"/>
          <a:ext cx="4913783" cy="2421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Extrinsic motivation should begin to shift into intrinsic motivation over time (Wasserkamf and Kleinert, 2015)</a:t>
          </a:r>
          <a:endParaRPr lang="en-US" sz="2800" kern="1200" dirty="0"/>
        </a:p>
      </dsp:txBody>
      <dsp:txXfrm>
        <a:off x="5601764" y="1875436"/>
        <a:ext cx="4913783" cy="242109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4FCE7-59F1-4A83-B18F-B14CB9E6FD9F}">
      <dsp:nvSpPr>
        <dsp:cNvPr id="0" name=""/>
        <dsp:cNvSpPr/>
      </dsp:nvSpPr>
      <dsp:spPr>
        <a:xfrm>
          <a:off x="51" y="572569"/>
          <a:ext cx="4913783" cy="151802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a:t>Antisocial behaviour associated with climbing and other adventure activities</a:t>
          </a:r>
          <a:endParaRPr lang="en-US" sz="3000" kern="1200"/>
        </a:p>
      </dsp:txBody>
      <dsp:txXfrm>
        <a:off x="51" y="572569"/>
        <a:ext cx="4913783" cy="1518023"/>
      </dsp:txXfrm>
    </dsp:sp>
    <dsp:sp modelId="{C9303C9A-695C-44AB-8F49-9C0D3287E81A}">
      <dsp:nvSpPr>
        <dsp:cNvPr id="0" name=""/>
        <dsp:cNvSpPr/>
      </dsp:nvSpPr>
      <dsp:spPr>
        <a:xfrm>
          <a:off x="51" y="2090593"/>
          <a:ext cx="4913783" cy="16881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a:t>Questionnaire for climbers throughout South Wales</a:t>
          </a:r>
          <a:endParaRPr lang="en-US" sz="3000" kern="1200"/>
        </a:p>
      </dsp:txBody>
      <dsp:txXfrm>
        <a:off x="51" y="2090593"/>
        <a:ext cx="4913783" cy="1688175"/>
      </dsp:txXfrm>
    </dsp:sp>
    <dsp:sp modelId="{A9400232-B300-4D2C-AF88-EEE95049C9FF}">
      <dsp:nvSpPr>
        <dsp:cNvPr id="0" name=""/>
        <dsp:cNvSpPr/>
      </dsp:nvSpPr>
      <dsp:spPr>
        <a:xfrm>
          <a:off x="5601764" y="572569"/>
          <a:ext cx="4913783" cy="151802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a:t>Optional competition in climbing </a:t>
          </a:r>
          <a:endParaRPr lang="en-US" sz="3000" kern="1200"/>
        </a:p>
      </dsp:txBody>
      <dsp:txXfrm>
        <a:off x="5601764" y="572569"/>
        <a:ext cx="4913783" cy="1518023"/>
      </dsp:txXfrm>
    </dsp:sp>
    <dsp:sp modelId="{358D71A2-69FB-4644-A91A-10B0EEB87687}">
      <dsp:nvSpPr>
        <dsp:cNvPr id="0" name=""/>
        <dsp:cNvSpPr/>
      </dsp:nvSpPr>
      <dsp:spPr>
        <a:xfrm>
          <a:off x="5601764" y="2090593"/>
          <a:ext cx="4913783" cy="16881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a:t>Mixed method questionnaire and interviews</a:t>
          </a:r>
          <a:endParaRPr lang="en-US" sz="3000" kern="1200"/>
        </a:p>
      </dsp:txBody>
      <dsp:txXfrm>
        <a:off x="5601764" y="2090593"/>
        <a:ext cx="4913783" cy="168817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EC4A4-8AEE-4192-AF7C-F0A1F739171D}">
      <dsp:nvSpPr>
        <dsp:cNvPr id="0" name=""/>
        <dsp:cNvSpPr/>
      </dsp:nvSpPr>
      <dsp:spPr>
        <a:xfrm>
          <a:off x="0" y="719"/>
          <a:ext cx="6588691" cy="1684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81FB8-1FBB-442A-B24C-15EA82C67D06}">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26E4DD-D5A3-4CC1-85C5-EF2F6001DC54}">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100000"/>
            </a:lnSpc>
            <a:spcBef>
              <a:spcPct val="0"/>
            </a:spcBef>
            <a:spcAft>
              <a:spcPct val="35000"/>
            </a:spcAft>
            <a:buNone/>
          </a:pPr>
          <a:r>
            <a:rPr lang="en-GB" sz="2500" kern="1200"/>
            <a:t>There are many motivations for taking part in adventure activities (Pomfret, 2004) </a:t>
          </a:r>
          <a:endParaRPr lang="en-US" sz="2500" kern="1200"/>
        </a:p>
      </dsp:txBody>
      <dsp:txXfrm>
        <a:off x="1945450" y="719"/>
        <a:ext cx="4643240" cy="1684372"/>
      </dsp:txXfrm>
    </dsp:sp>
    <dsp:sp modelId="{2A938EE2-57A4-4ADC-925A-3D6C9B51C14F}">
      <dsp:nvSpPr>
        <dsp:cNvPr id="0" name=""/>
        <dsp:cNvSpPr/>
      </dsp:nvSpPr>
      <dsp:spPr>
        <a:xfrm>
          <a:off x="0" y="2106185"/>
          <a:ext cx="6588691" cy="1684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7FEC5-27DF-4DB3-BD31-F2458681A0EE}">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10362-0CB5-4997-89BF-3014EA49550C}">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100000"/>
            </a:lnSpc>
            <a:spcBef>
              <a:spcPct val="0"/>
            </a:spcBef>
            <a:spcAft>
              <a:spcPct val="35000"/>
            </a:spcAft>
            <a:buNone/>
          </a:pPr>
          <a:r>
            <a:rPr lang="en-GB" sz="2500" kern="1200"/>
            <a:t>Understanding motivation can help to design program to increase physical inactivity. </a:t>
          </a:r>
          <a:endParaRPr lang="en-US" sz="2500" kern="1200"/>
        </a:p>
      </dsp:txBody>
      <dsp:txXfrm>
        <a:off x="1945450" y="2106185"/>
        <a:ext cx="4643240" cy="1684372"/>
      </dsp:txXfrm>
    </dsp:sp>
    <dsp:sp modelId="{C2AD6645-49FD-4948-8EFE-25ADBD0455BF}">
      <dsp:nvSpPr>
        <dsp:cNvPr id="0" name=""/>
        <dsp:cNvSpPr/>
      </dsp:nvSpPr>
      <dsp:spPr>
        <a:xfrm>
          <a:off x="0" y="4211650"/>
          <a:ext cx="6588691" cy="1684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E2A1F-5B72-4C25-9B90-9BDCA29AA7F5}">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702BB4-C155-4550-A02C-AEC52A0E8EBF}">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100000"/>
            </a:lnSpc>
            <a:spcBef>
              <a:spcPct val="0"/>
            </a:spcBef>
            <a:spcAft>
              <a:spcPct val="35000"/>
            </a:spcAft>
            <a:buNone/>
          </a:pPr>
          <a:r>
            <a:rPr lang="en-GB" sz="2500" kern="1200"/>
            <a:t>Still more research to be done</a:t>
          </a:r>
          <a:endParaRPr lang="en-US" sz="2500" kern="1200"/>
        </a:p>
      </dsp:txBody>
      <dsp:txXfrm>
        <a:off x="1945450" y="4211650"/>
        <a:ext cx="4643240" cy="16843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A740D6-A5D7-4BF5-B01D-D44A826D180F}" type="datetimeFigureOut">
              <a:rPr lang="en-GB" smtClean="0"/>
              <a:t>11/05/2022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D196CB-9691-4981-968F-19D7C56952AC}" type="slidenum">
              <a:rPr lang="en-GB" smtClean="0"/>
              <a:t>‹#›</a:t>
            </a:fld>
            <a:endParaRPr lang="en-GB"/>
          </a:p>
        </p:txBody>
      </p:sp>
    </p:spTree>
    <p:extLst>
      <p:ext uri="{BB962C8B-B14F-4D97-AF65-F5344CB8AC3E}">
        <p14:creationId xmlns:p14="http://schemas.microsoft.com/office/powerpoint/2010/main" val="785935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assignment brief </a:t>
            </a:r>
          </a:p>
        </p:txBody>
      </p:sp>
      <p:sp>
        <p:nvSpPr>
          <p:cNvPr id="4" name="Slide Number Placeholder 3"/>
          <p:cNvSpPr>
            <a:spLocks noGrp="1"/>
          </p:cNvSpPr>
          <p:nvPr>
            <p:ph type="sldNum" sz="quarter" idx="5"/>
          </p:nvPr>
        </p:nvSpPr>
        <p:spPr/>
        <p:txBody>
          <a:bodyPr/>
          <a:lstStyle/>
          <a:p>
            <a:fld id="{62D196CB-9691-4981-968F-19D7C56952AC}" type="slidenum">
              <a:rPr lang="en-GB" smtClean="0"/>
              <a:t>1</a:t>
            </a:fld>
            <a:endParaRPr lang="en-GB"/>
          </a:p>
        </p:txBody>
      </p:sp>
    </p:spTree>
    <p:extLst>
      <p:ext uri="{BB962C8B-B14F-4D97-AF65-F5344CB8AC3E}">
        <p14:creationId xmlns:p14="http://schemas.microsoft.com/office/powerpoint/2010/main" val="486786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participant is 28 and identifies as male. He works as an activity instructor at Rock UK Summit centre in </a:t>
            </a:r>
            <a:r>
              <a:rPr lang="en-GB" dirty="0" err="1"/>
              <a:t>Treharris</a:t>
            </a:r>
            <a:r>
              <a:rPr lang="en-GB" dirty="0"/>
              <a:t>, </a:t>
            </a:r>
            <a:r>
              <a:rPr lang="en-GB" dirty="0" err="1"/>
              <a:t>Trelewis</a:t>
            </a:r>
            <a:r>
              <a:rPr lang="en-GB" dirty="0"/>
              <a:t> in the Welsh valleys. </a:t>
            </a:r>
          </a:p>
          <a:p>
            <a:r>
              <a:rPr lang="en-GB" dirty="0"/>
              <a:t>He takes part in climbing, caving, </a:t>
            </a:r>
            <a:r>
              <a:rPr lang="en-GB" dirty="0" err="1"/>
              <a:t>SUPing</a:t>
            </a:r>
            <a:r>
              <a:rPr lang="en-GB" dirty="0"/>
              <a:t>, Hiking, camping, Bushcraft, scrabbling and soloing, but identifies his main activity as climbing. </a:t>
            </a:r>
          </a:p>
          <a:p>
            <a:r>
              <a:rPr lang="en-GB" dirty="0"/>
              <a:t>He has been climbing for 7-8 years, starting with bouldering when he lived in Brighton</a:t>
            </a:r>
          </a:p>
          <a:p>
            <a:r>
              <a:rPr lang="en-GB" dirty="0"/>
              <a:t>He hold many relevant climbing qualifications including, Climbing wall instructor, foundation coach training, Climbing wall development instructor and Rock climbing instructor.  </a:t>
            </a:r>
          </a:p>
          <a:p>
            <a:r>
              <a:rPr lang="en-GB" dirty="0"/>
              <a:t>Now he climbs in South Wales and particularly at summit centre. </a:t>
            </a:r>
          </a:p>
        </p:txBody>
      </p:sp>
      <p:sp>
        <p:nvSpPr>
          <p:cNvPr id="4" name="Slide Number Placeholder 3"/>
          <p:cNvSpPr>
            <a:spLocks noGrp="1"/>
          </p:cNvSpPr>
          <p:nvPr>
            <p:ph type="sldNum" sz="quarter" idx="5"/>
          </p:nvPr>
        </p:nvSpPr>
        <p:spPr/>
        <p:txBody>
          <a:bodyPr/>
          <a:lstStyle/>
          <a:p>
            <a:fld id="{62D196CB-9691-4981-968F-19D7C56952AC}" type="slidenum">
              <a:rPr lang="en-GB" smtClean="0"/>
              <a:t>2</a:t>
            </a:fld>
            <a:endParaRPr lang="en-GB"/>
          </a:p>
        </p:txBody>
      </p:sp>
    </p:spTree>
    <p:extLst>
      <p:ext uri="{BB962C8B-B14F-4D97-AF65-F5344CB8AC3E}">
        <p14:creationId xmlns:p14="http://schemas.microsoft.com/office/powerpoint/2010/main" val="931924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key themes I identified from the interview. (Read)</a:t>
            </a:r>
          </a:p>
        </p:txBody>
      </p:sp>
      <p:sp>
        <p:nvSpPr>
          <p:cNvPr id="4" name="Slide Number Placeholder 3"/>
          <p:cNvSpPr>
            <a:spLocks noGrp="1"/>
          </p:cNvSpPr>
          <p:nvPr>
            <p:ph type="sldNum" sz="quarter" idx="5"/>
          </p:nvPr>
        </p:nvSpPr>
        <p:spPr/>
        <p:txBody>
          <a:bodyPr/>
          <a:lstStyle/>
          <a:p>
            <a:fld id="{62D196CB-9691-4981-968F-19D7C56952AC}" type="slidenum">
              <a:rPr lang="en-GB" smtClean="0"/>
              <a:t>3</a:t>
            </a:fld>
            <a:endParaRPr lang="en-GB"/>
          </a:p>
        </p:txBody>
      </p:sp>
    </p:spTree>
    <p:extLst>
      <p:ext uri="{BB962C8B-B14F-4D97-AF65-F5344CB8AC3E}">
        <p14:creationId xmlns:p14="http://schemas.microsoft.com/office/powerpoint/2010/main" val="3275669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social theme incorporates both positive and negative social aspects that my participant experienced in relation to climbing. </a:t>
            </a:r>
          </a:p>
          <a:p>
            <a:r>
              <a:rPr lang="en-GB" dirty="0"/>
              <a:t>For the most part he identified the social aspect as a positive motive for taking part</a:t>
            </a:r>
          </a:p>
          <a:p>
            <a:r>
              <a:rPr lang="en-GB" dirty="0"/>
              <a:t>However he did identify problems with antisocial behaviour at some crags in south </a:t>
            </a:r>
            <a:r>
              <a:rPr lang="en-GB" dirty="0" err="1"/>
              <a:t>wales</a:t>
            </a:r>
            <a:r>
              <a:rPr lang="en-GB" dirty="0"/>
              <a:t> that would act as a deterrent for him.</a:t>
            </a:r>
          </a:p>
        </p:txBody>
      </p:sp>
      <p:sp>
        <p:nvSpPr>
          <p:cNvPr id="4" name="Slide Number Placeholder 3"/>
          <p:cNvSpPr>
            <a:spLocks noGrp="1"/>
          </p:cNvSpPr>
          <p:nvPr>
            <p:ph type="sldNum" sz="quarter" idx="5"/>
          </p:nvPr>
        </p:nvSpPr>
        <p:spPr/>
        <p:txBody>
          <a:bodyPr/>
          <a:lstStyle/>
          <a:p>
            <a:fld id="{62D196CB-9691-4981-968F-19D7C56952AC}" type="slidenum">
              <a:rPr lang="en-GB" smtClean="0"/>
              <a:t>4</a:t>
            </a:fld>
            <a:endParaRPr lang="en-GB"/>
          </a:p>
        </p:txBody>
      </p:sp>
    </p:spTree>
    <p:extLst>
      <p:ext uri="{BB962C8B-B14F-4D97-AF65-F5344CB8AC3E}">
        <p14:creationId xmlns:p14="http://schemas.microsoft.com/office/powerpoint/2010/main" val="3400821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description</a:t>
            </a:r>
          </a:p>
          <a:p>
            <a:r>
              <a:rPr lang="en-GB" dirty="0"/>
              <a:t>The participant identified enjoyment as the main motivation for continued participation following his first experience of climbing</a:t>
            </a:r>
          </a:p>
          <a:p>
            <a:r>
              <a:rPr lang="en-GB" dirty="0"/>
              <a:t>Enjoyment and fun also played a part in working as an instructor and his continued involvement in climbing </a:t>
            </a:r>
          </a:p>
        </p:txBody>
      </p:sp>
      <p:sp>
        <p:nvSpPr>
          <p:cNvPr id="4" name="Slide Number Placeholder 3"/>
          <p:cNvSpPr>
            <a:spLocks noGrp="1"/>
          </p:cNvSpPr>
          <p:nvPr>
            <p:ph type="sldNum" sz="quarter" idx="5"/>
          </p:nvPr>
        </p:nvSpPr>
        <p:spPr/>
        <p:txBody>
          <a:bodyPr/>
          <a:lstStyle/>
          <a:p>
            <a:fld id="{62D196CB-9691-4981-968F-19D7C56952AC}" type="slidenum">
              <a:rPr lang="en-GB" smtClean="0"/>
              <a:t>5</a:t>
            </a:fld>
            <a:endParaRPr lang="en-GB"/>
          </a:p>
        </p:txBody>
      </p:sp>
    </p:spTree>
    <p:extLst>
      <p:ext uri="{BB962C8B-B14F-4D97-AF65-F5344CB8AC3E}">
        <p14:creationId xmlns:p14="http://schemas.microsoft.com/office/powerpoint/2010/main" val="3142378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participant identifies the benefits that climbing has had in both his physical and mental health </a:t>
            </a:r>
          </a:p>
          <a:p>
            <a:r>
              <a:rPr lang="en-GB" dirty="0"/>
              <a:t>Attributing his current good health to his participation in climbing</a:t>
            </a:r>
          </a:p>
        </p:txBody>
      </p:sp>
      <p:sp>
        <p:nvSpPr>
          <p:cNvPr id="4" name="Slide Number Placeholder 3"/>
          <p:cNvSpPr>
            <a:spLocks noGrp="1"/>
          </p:cNvSpPr>
          <p:nvPr>
            <p:ph type="sldNum" sz="quarter" idx="5"/>
          </p:nvPr>
        </p:nvSpPr>
        <p:spPr/>
        <p:txBody>
          <a:bodyPr/>
          <a:lstStyle/>
          <a:p>
            <a:fld id="{62D196CB-9691-4981-968F-19D7C56952AC}" type="slidenum">
              <a:rPr lang="en-GB" smtClean="0"/>
              <a:t>6</a:t>
            </a:fld>
            <a:endParaRPr lang="en-GB"/>
          </a:p>
        </p:txBody>
      </p:sp>
    </p:spTree>
    <p:extLst>
      <p:ext uri="{BB962C8B-B14F-4D97-AF65-F5344CB8AC3E}">
        <p14:creationId xmlns:p14="http://schemas.microsoft.com/office/powerpoint/2010/main" val="2247004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participant viewed competition negatively from previous experiences of different sports.</a:t>
            </a:r>
          </a:p>
          <a:p>
            <a:r>
              <a:rPr lang="en-GB" dirty="0"/>
              <a:t>In light of that he appreciated the optional competitive element to climbing, however he did identify that others sometimes try to involve him in competition, affecting his enjoyment</a:t>
            </a:r>
          </a:p>
          <a:p>
            <a:r>
              <a:rPr lang="en-GB" dirty="0"/>
              <a:t>Despite not enjoying the competitive element the participant enjoys the level of personal challenge involved in climbing and being able to push himself.</a:t>
            </a:r>
          </a:p>
        </p:txBody>
      </p:sp>
      <p:sp>
        <p:nvSpPr>
          <p:cNvPr id="4" name="Slide Number Placeholder 3"/>
          <p:cNvSpPr>
            <a:spLocks noGrp="1"/>
          </p:cNvSpPr>
          <p:nvPr>
            <p:ph type="sldNum" sz="quarter" idx="5"/>
          </p:nvPr>
        </p:nvSpPr>
        <p:spPr/>
        <p:txBody>
          <a:bodyPr/>
          <a:lstStyle/>
          <a:p>
            <a:fld id="{62D196CB-9691-4981-968F-19D7C56952AC}" type="slidenum">
              <a:rPr lang="en-GB" smtClean="0"/>
              <a:t>7</a:t>
            </a:fld>
            <a:endParaRPr lang="en-GB"/>
          </a:p>
        </p:txBody>
      </p:sp>
    </p:spTree>
    <p:extLst>
      <p:ext uri="{BB962C8B-B14F-4D97-AF65-F5344CB8AC3E}">
        <p14:creationId xmlns:p14="http://schemas.microsoft.com/office/powerpoint/2010/main" val="1711424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participant found pleasure in monitoring his climbing development throughout his climbing experience </a:t>
            </a:r>
          </a:p>
          <a:p>
            <a:r>
              <a:rPr lang="en-GB" dirty="0"/>
              <a:t>Particularly how skills moved from intentional practices to an instinctive use of the skill when needed. </a:t>
            </a:r>
          </a:p>
          <a:p>
            <a:r>
              <a:rPr lang="en-GB" dirty="0"/>
              <a:t>He also identifies training and mastery as a motive to climb alone as apposed to in a social group</a:t>
            </a:r>
          </a:p>
          <a:p>
            <a:r>
              <a:rPr lang="en-GB" dirty="0"/>
              <a:t>He intends to keep improving, so climbs in order to achieve that</a:t>
            </a:r>
          </a:p>
        </p:txBody>
      </p:sp>
      <p:sp>
        <p:nvSpPr>
          <p:cNvPr id="4" name="Slide Number Placeholder 3"/>
          <p:cNvSpPr>
            <a:spLocks noGrp="1"/>
          </p:cNvSpPr>
          <p:nvPr>
            <p:ph type="sldNum" sz="quarter" idx="5"/>
          </p:nvPr>
        </p:nvSpPr>
        <p:spPr/>
        <p:txBody>
          <a:bodyPr/>
          <a:lstStyle/>
          <a:p>
            <a:fld id="{62D196CB-9691-4981-968F-19D7C56952AC}" type="slidenum">
              <a:rPr lang="en-GB" smtClean="0"/>
              <a:t>8</a:t>
            </a:fld>
            <a:endParaRPr lang="en-GB"/>
          </a:p>
        </p:txBody>
      </p:sp>
    </p:spTree>
    <p:extLst>
      <p:ext uri="{BB962C8B-B14F-4D97-AF65-F5344CB8AC3E}">
        <p14:creationId xmlns:p14="http://schemas.microsoft.com/office/powerpoint/2010/main" val="457168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participant found the intellectual element of understanding the equipment and risks as a motivation to be involved in climbing.</a:t>
            </a:r>
          </a:p>
        </p:txBody>
      </p:sp>
      <p:sp>
        <p:nvSpPr>
          <p:cNvPr id="4" name="Slide Number Placeholder 3"/>
          <p:cNvSpPr>
            <a:spLocks noGrp="1"/>
          </p:cNvSpPr>
          <p:nvPr>
            <p:ph type="sldNum" sz="quarter" idx="5"/>
          </p:nvPr>
        </p:nvSpPr>
        <p:spPr/>
        <p:txBody>
          <a:bodyPr/>
          <a:lstStyle/>
          <a:p>
            <a:fld id="{62D196CB-9691-4981-968F-19D7C56952AC}" type="slidenum">
              <a:rPr lang="en-GB" smtClean="0"/>
              <a:t>9</a:t>
            </a:fld>
            <a:endParaRPr lang="en-GB"/>
          </a:p>
        </p:txBody>
      </p:sp>
    </p:spTree>
    <p:extLst>
      <p:ext uri="{BB962C8B-B14F-4D97-AF65-F5344CB8AC3E}">
        <p14:creationId xmlns:p14="http://schemas.microsoft.com/office/powerpoint/2010/main" val="3549328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previous research studies have also found the social aspect of adventure activities to be a key motivator for participation, here I look at 2 key pieces of research.</a:t>
            </a:r>
          </a:p>
          <a:p>
            <a:endParaRPr lang="en-GB" dirty="0"/>
          </a:p>
          <a:p>
            <a:r>
              <a:rPr lang="en-GB" dirty="0"/>
              <a:t>Zwart and Hines research into motivations to take part in 3 different adventure activities including rock climbing</a:t>
            </a:r>
          </a:p>
          <a:p>
            <a:r>
              <a:rPr lang="en-GB" dirty="0"/>
              <a:t>They found that rock climbers primary motivation was social. This is also what I found from my interview for both his motivation to start climbing along with his continued motivation. Friends played a key part in introducing him to climbing, since then he identified the climbing community as a key motivation for his continued participation. </a:t>
            </a:r>
          </a:p>
          <a:p>
            <a:r>
              <a:rPr lang="en-GB" dirty="0"/>
              <a:t>In Zwart and Hines study they identified indoor climbing walls as a good socialising place which my participant also talked about in relation to Summit centre where he climbs the most</a:t>
            </a:r>
          </a:p>
          <a:p>
            <a:endParaRPr lang="en-GB" dirty="0"/>
          </a:p>
          <a:p>
            <a:r>
              <a:rPr lang="en-GB" dirty="0"/>
              <a:t>Ewert et al identified 3 primary forms of motivation including social from a number of adventure activities. They found social motivation to be more common for more experienced practitioners. This would include my participant as he works in the outdoors and has been climbing for over 5 years as he reported. </a:t>
            </a:r>
          </a:p>
          <a:p>
            <a:endParaRPr lang="en-GB" dirty="0"/>
          </a:p>
          <a:p>
            <a:r>
              <a:rPr lang="en-GB" dirty="0"/>
              <a:t>I couldn’t find any research looking into negative social affects such as the antisocial behaviour identified in my interview.</a:t>
            </a:r>
          </a:p>
        </p:txBody>
      </p:sp>
      <p:sp>
        <p:nvSpPr>
          <p:cNvPr id="4" name="Slide Number Placeholder 3"/>
          <p:cNvSpPr>
            <a:spLocks noGrp="1"/>
          </p:cNvSpPr>
          <p:nvPr>
            <p:ph type="sldNum" sz="quarter" idx="5"/>
          </p:nvPr>
        </p:nvSpPr>
        <p:spPr/>
        <p:txBody>
          <a:bodyPr/>
          <a:lstStyle/>
          <a:p>
            <a:fld id="{62D196CB-9691-4981-968F-19D7C56952AC}" type="slidenum">
              <a:rPr lang="en-GB" smtClean="0"/>
              <a:t>11</a:t>
            </a:fld>
            <a:endParaRPr lang="en-GB"/>
          </a:p>
        </p:txBody>
      </p:sp>
    </p:spTree>
    <p:extLst>
      <p:ext uri="{BB962C8B-B14F-4D97-AF65-F5344CB8AC3E}">
        <p14:creationId xmlns:p14="http://schemas.microsoft.com/office/powerpoint/2010/main" val="1041415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Vespestad, Lindberg and Mossberg identified 4 experience styles in the research into climbing within the context of adventure tourism. </a:t>
            </a:r>
          </a:p>
          <a:p>
            <a:r>
              <a:rPr lang="en-GB" dirty="0"/>
              <a:t>One of the experience styles, entertainment identified fun and search for enjoyment as a motive for taking part. They refer to this style as hedonistic. </a:t>
            </a:r>
          </a:p>
          <a:p>
            <a:r>
              <a:rPr lang="en-GB" dirty="0"/>
              <a:t>While my participant identified fun and enjoyment as a motivation for climbing it did not come across as hedonistic enjoyment due to his comment about long term contentment. </a:t>
            </a:r>
          </a:p>
          <a:p>
            <a:r>
              <a:rPr lang="en-GB" dirty="0"/>
              <a:t>There may be a difference as the study looked at travelling for climbing while my participant climbs where he lives. </a:t>
            </a:r>
          </a:p>
        </p:txBody>
      </p:sp>
      <p:sp>
        <p:nvSpPr>
          <p:cNvPr id="4" name="Slide Number Placeholder 3"/>
          <p:cNvSpPr>
            <a:spLocks noGrp="1"/>
          </p:cNvSpPr>
          <p:nvPr>
            <p:ph type="sldNum" sz="quarter" idx="5"/>
          </p:nvPr>
        </p:nvSpPr>
        <p:spPr/>
        <p:txBody>
          <a:bodyPr/>
          <a:lstStyle/>
          <a:p>
            <a:fld id="{62D196CB-9691-4981-968F-19D7C56952AC}" type="slidenum">
              <a:rPr lang="en-GB" smtClean="0"/>
              <a:t>12</a:t>
            </a:fld>
            <a:endParaRPr lang="en-GB"/>
          </a:p>
        </p:txBody>
      </p:sp>
    </p:spTree>
    <p:extLst>
      <p:ext uri="{BB962C8B-B14F-4D97-AF65-F5344CB8AC3E}">
        <p14:creationId xmlns:p14="http://schemas.microsoft.com/office/powerpoint/2010/main" val="2547631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benefits include both physical and mental health which climbing links together well. </a:t>
            </a:r>
          </a:p>
          <a:p>
            <a:endParaRPr lang="en-GB" dirty="0"/>
          </a:p>
          <a:p>
            <a:r>
              <a:rPr lang="en-GB" dirty="0"/>
              <a:t>Mutz and Muller conducted research into the mental health benefits of outdoor adventures. </a:t>
            </a:r>
          </a:p>
          <a:p>
            <a:r>
              <a:rPr lang="en-GB" dirty="0"/>
              <a:t>There findings indicated that participation in outdoor adventures is beneficial to mental health and well-being </a:t>
            </a:r>
          </a:p>
          <a:p>
            <a:r>
              <a:rPr lang="en-GB" dirty="0"/>
              <a:t>By reducing stress while increasing mindfulness, satisfaction and momentary happiness.</a:t>
            </a:r>
          </a:p>
          <a:p>
            <a:r>
              <a:rPr lang="en-GB" dirty="0"/>
              <a:t>While Mutz and Muller don’t talk about mental health benefits as a motivation for taking part in adventure activities they do state these activities are associated with metal health.</a:t>
            </a:r>
          </a:p>
          <a:p>
            <a:endParaRPr lang="en-GB" dirty="0"/>
          </a:p>
          <a:p>
            <a:r>
              <a:rPr lang="en-GB" dirty="0"/>
              <a:t>In Roberts, Jones and Brooks study looking at mountain biking they found many of the mountain bikers used mountain biking for maintaining positive mental health and well-being</a:t>
            </a:r>
          </a:p>
          <a:p>
            <a:r>
              <a:rPr lang="en-GB" dirty="0"/>
              <a:t>And identified that as a motivation for participation and as a coping mechanism, with some participants saying they may turn to alcohol if they didn’t have mountain biking</a:t>
            </a:r>
          </a:p>
          <a:p>
            <a:r>
              <a:rPr lang="en-GB" dirty="0"/>
              <a:t>While mountain biking is not the same as climbing there are many similarities.</a:t>
            </a:r>
          </a:p>
          <a:p>
            <a:endParaRPr lang="en-GB" dirty="0"/>
          </a:p>
          <a:p>
            <a:r>
              <a:rPr lang="en-GB" dirty="0"/>
              <a:t>My participant identified the benefits to his mental health saying “It’s done wonders for my mental health”</a:t>
            </a:r>
          </a:p>
          <a:p>
            <a:r>
              <a:rPr lang="en-GB" dirty="0"/>
              <a:t>The benefits my participant identified to his mental health indicate that he is partially motivated by the mental health benefits even though he didn’t list that as a motive himself</a:t>
            </a:r>
          </a:p>
          <a:p>
            <a:endParaRPr lang="en-GB" dirty="0"/>
          </a:p>
          <a:p>
            <a:r>
              <a:rPr lang="en-GB" dirty="0"/>
              <a:t>Kerr and Mackenzie conducted research into the motives for a number of adventure sports, including rock climbing. </a:t>
            </a:r>
          </a:p>
          <a:p>
            <a:r>
              <a:rPr lang="en-GB" dirty="0"/>
              <a:t>The rock climber didn’t identify the physical benefits as a motive while the kayaker did. </a:t>
            </a:r>
          </a:p>
          <a:p>
            <a:r>
              <a:rPr lang="en-GB" dirty="0"/>
              <a:t>The rock climber in the study was a lot older than my participant which may account for the differences.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kayaker stated that kayaking made him feel fit and healthy which my participant also indicated saying “climbing’s great because it’s basically a full body work out.” and “I don’t think I’d be in the shape I’m in if I didn’t take up climbing.</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 attributes his physical and I believe mental good health to his participation in climbing.</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13</a:t>
            </a:fld>
            <a:endParaRPr lang="en-GB"/>
          </a:p>
        </p:txBody>
      </p:sp>
    </p:spTree>
    <p:extLst>
      <p:ext uri="{BB962C8B-B14F-4D97-AF65-F5344CB8AC3E}">
        <p14:creationId xmlns:p14="http://schemas.microsoft.com/office/powerpoint/2010/main" val="4219768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Kerr and Mackenzie’s research also found competition and challenge to be motivations for different adventure sports </a:t>
            </a:r>
          </a:p>
          <a:p>
            <a:r>
              <a:rPr lang="en-GB" dirty="0"/>
              <a:t>With challenge and the resulting sense of achievement are a common motivation for adventure sport practitioners </a:t>
            </a:r>
          </a:p>
          <a:p>
            <a:r>
              <a:rPr lang="en-GB" dirty="0"/>
              <a:t>The mountain biker in the study enjoyed the challenge of training for competition and striving to be the best in the world which is different to my participant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Who stated he didn’t enjoy the competitive element saying “there are some people that annoyingly try and turn things into a competition when I don’t want it to be a competition…which you know of late has been affecting my enjoyment of climbing”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However like the rock climber in Kerr and Mackenzie’s study my participant does enjoy challenging himself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14</a:t>
            </a:fld>
            <a:endParaRPr lang="en-GB"/>
          </a:p>
        </p:txBody>
      </p:sp>
    </p:spTree>
    <p:extLst>
      <p:ext uri="{BB962C8B-B14F-4D97-AF65-F5344CB8AC3E}">
        <p14:creationId xmlns:p14="http://schemas.microsoft.com/office/powerpoint/2010/main" val="6511201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Mastery can be linked to challenge and achievement as it refers to skill development. </a:t>
            </a:r>
          </a:p>
          <a:p>
            <a:endParaRPr lang="en-GB" dirty="0"/>
          </a:p>
          <a:p>
            <a:r>
              <a:rPr lang="en-GB" dirty="0" err="1"/>
              <a:t>Slanger</a:t>
            </a:r>
            <a:r>
              <a:rPr lang="en-GB" dirty="0"/>
              <a:t> and </a:t>
            </a:r>
            <a:r>
              <a:rPr lang="en-GB" dirty="0" err="1"/>
              <a:t>Rudestam</a:t>
            </a:r>
            <a:r>
              <a:rPr lang="en-GB" dirty="0"/>
              <a:t> looked at motivation for 4 different high risk sports including Rock climbing </a:t>
            </a:r>
          </a:p>
          <a:p>
            <a:r>
              <a:rPr lang="en-GB" dirty="0"/>
              <a:t>They found 85% of their participants key motivation to be the desire for mastery and the participants reached excitement from there achievements.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participant also desired mastery and found enjoyment from developing skills saying “I’ve gone from having to think about something to just doing it by feel</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Slanger</a:t>
            </a:r>
            <a:r>
              <a:rPr lang="en-GB" dirty="0"/>
              <a:t> and </a:t>
            </a:r>
            <a:r>
              <a:rPr lang="en-GB" dirty="0" err="1"/>
              <a:t>Rudestam</a:t>
            </a:r>
            <a:r>
              <a:rPr lang="en-GB" dirty="0"/>
              <a:t> also talk about the experience of “flow” being connected to movements leading to satisfaction and wellness.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participant also spoke about this feeling saying “developing a feel for doing things in a certain way that has been quite interesting…I begin by consciously employing a technique and I’ve now reached a point where I don’t think I need to do that, I will just do it without thinking about it. “</a:t>
            </a:r>
          </a:p>
        </p:txBody>
      </p:sp>
      <p:sp>
        <p:nvSpPr>
          <p:cNvPr id="4" name="Slide Number Placeholder 3"/>
          <p:cNvSpPr>
            <a:spLocks noGrp="1"/>
          </p:cNvSpPr>
          <p:nvPr>
            <p:ph type="sldNum" sz="quarter" idx="5"/>
          </p:nvPr>
        </p:nvSpPr>
        <p:spPr/>
        <p:txBody>
          <a:bodyPr/>
          <a:lstStyle/>
          <a:p>
            <a:fld id="{62D196CB-9691-4981-968F-19D7C56952AC}" type="slidenum">
              <a:rPr lang="en-GB" smtClean="0"/>
              <a:t>15</a:t>
            </a:fld>
            <a:endParaRPr lang="en-GB"/>
          </a:p>
        </p:txBody>
      </p:sp>
    </p:spTree>
    <p:extLst>
      <p:ext uri="{BB962C8B-B14F-4D97-AF65-F5344CB8AC3E}">
        <p14:creationId xmlns:p14="http://schemas.microsoft.com/office/powerpoint/2010/main" val="10926348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item on Roberts, Jones and Brooks questionnaire referred to enjoyment of bike maintenance </a:t>
            </a:r>
          </a:p>
          <a:p>
            <a:r>
              <a:rPr lang="en-GB" dirty="0"/>
              <a:t>They found just over 66% their study to enjoy maintenance </a:t>
            </a:r>
          </a:p>
          <a:p>
            <a:r>
              <a:rPr lang="en-GB" dirty="0"/>
              <a:t>While bike maintenance and the technical knowledge of climbing equipment aren’t the same they both involve technical knowledge of the equipment needed for the specific adventure activity.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of the key things my participant identified as his motivations to climb involved the technical equipment saying “my brain loves a good technical thing and I really enjoy getting to understand the differences between all the gear and the equipment, and why you use certain thing in certain situations, and you know researching and forming my own opinion on these things”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Both of these indicate enjoyment and motivation relating to the technical equipment involved in adventure activities. </a:t>
            </a:r>
          </a:p>
          <a:p>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16</a:t>
            </a:fld>
            <a:endParaRPr lang="en-GB"/>
          </a:p>
        </p:txBody>
      </p:sp>
    </p:spTree>
    <p:extLst>
      <p:ext uri="{BB962C8B-B14F-4D97-AF65-F5344CB8AC3E}">
        <p14:creationId xmlns:p14="http://schemas.microsoft.com/office/powerpoint/2010/main" val="4073947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participants initial motivation to climb appears to have been extrinsic, with him going along to be with his friends. </a:t>
            </a:r>
          </a:p>
          <a:p>
            <a:r>
              <a:rPr lang="en-GB" dirty="0"/>
              <a:t>He was not being forced into it yet the motivation didn’t come from him. </a:t>
            </a:r>
          </a:p>
          <a:p>
            <a:r>
              <a:rPr lang="en-GB" dirty="0"/>
              <a:t>However once he had a taste for climbing his motivations switched to become more intrinsic stemming from his enjoyment of the activity. </a:t>
            </a:r>
          </a:p>
          <a:p>
            <a:r>
              <a:rPr lang="en-GB" dirty="0"/>
              <a:t>Which continued his motivation to climb since.  </a:t>
            </a:r>
          </a:p>
          <a:p>
            <a:endParaRPr lang="en-GB" dirty="0"/>
          </a:p>
          <a:p>
            <a:r>
              <a:rPr lang="en-GB" dirty="0"/>
              <a:t>However he did say “</a:t>
            </a:r>
            <a:r>
              <a:rPr lang="en-GB" sz="1800" dirty="0">
                <a:effectLst/>
                <a:latin typeface="Calibri" panose="020F0502020204030204" pitchFamily="34" charset="0"/>
                <a:ea typeface="Calibri" panose="020F0502020204030204" pitchFamily="34" charset="0"/>
                <a:cs typeface="Times New Roman" panose="02020603050405020304" pitchFamily="18" charset="0"/>
              </a:rPr>
              <a:t>I didn’t climb through the entire pandemic” suggesting that he was extrinsically motivated to stop climbing by the pandemic and lockdowns. Since the end of lockdown he said “now I’m climbing harder than I ever did” suggesting that having had climbing taken away from him through lockdowns has increased his intrinsic motivation having seen how much it meant to him. </a:t>
            </a:r>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18</a:t>
            </a:fld>
            <a:endParaRPr lang="en-GB"/>
          </a:p>
        </p:txBody>
      </p:sp>
    </p:spTree>
    <p:extLst>
      <p:ext uri="{BB962C8B-B14F-4D97-AF65-F5344CB8AC3E}">
        <p14:creationId xmlns:p14="http://schemas.microsoft.com/office/powerpoint/2010/main" val="5881175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my participants motivation to become intrinsic his psychological needs had to be met. </a:t>
            </a:r>
          </a:p>
          <a:p>
            <a:r>
              <a:rPr lang="en-GB" dirty="0"/>
              <a:t>His need for autonomy is met by his decision to climb for himself instead of external factors.</a:t>
            </a:r>
          </a:p>
          <a:p>
            <a:r>
              <a:rPr lang="en-GB" dirty="0"/>
              <a:t>When asked what would keep him from climbing my participant answered “</a:t>
            </a:r>
            <a:r>
              <a:rPr lang="en-GB" sz="1800" dirty="0">
                <a:effectLst/>
                <a:latin typeface="Calibri" panose="020F0502020204030204" pitchFamily="34" charset="0"/>
                <a:ea typeface="Calibri" panose="020F0502020204030204" pitchFamily="34" charset="0"/>
                <a:cs typeface="Times New Roman" panose="02020603050405020304" pitchFamily="18" charset="0"/>
              </a:rPr>
              <a:t>If I need to rest…..if I’ve got other things to do” indicating that he feels free to climb or not climb showing that it is his choice to climb. </a:t>
            </a:r>
          </a:p>
          <a:p>
            <a:endParaRPr lang="en-GB" sz="1800" dirty="0">
              <a:effectLst/>
              <a:latin typeface="Calibri" panose="020F0502020204030204" pitchFamily="34" charset="0"/>
              <a:cs typeface="Times New Roman" panose="02020603050405020304" pitchFamily="18" charset="0"/>
            </a:endParaRPr>
          </a:p>
          <a:p>
            <a:r>
              <a:rPr lang="en-GB" dirty="0"/>
              <a:t>It was clear from the interview that my participant felt competent at climbing and within the associated climbing equipment. </a:t>
            </a:r>
          </a:p>
          <a:p>
            <a:r>
              <a:rPr lang="en-GB" dirty="0"/>
              <a:t>From setting himself challenges and achieving mastery of climbing techniques he will have seen his competency grow.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asked what he enjoyed about climbing my participant compared it to other sports that he was forced to play at school in which he felt incompetent saying “at school I really struggled with the team games because I didn’t understand what my role was or what to do and it just became very stressful and like I felt like I wasn’t on the same skill level as anyone”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Climbing on the other hand fulfils his need for competence as indicated by: “I begin by consciously employing a technique and I’ve now reached a point where I don’t think I need to do that, I will just do it without thinking about it”</a:t>
            </a:r>
          </a:p>
          <a:p>
            <a:endParaRPr lang="en-GB" dirty="0"/>
          </a:p>
          <a:p>
            <a:r>
              <a:rPr lang="en-GB" dirty="0"/>
              <a:t>One of my participants key motivations was social indicating that climbing and the subsequent community helped to fulfil his need for relatedness. </a:t>
            </a:r>
          </a:p>
          <a:p>
            <a:endParaRPr lang="en-GB" dirty="0"/>
          </a:p>
          <a:p>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19</a:t>
            </a:fld>
            <a:endParaRPr lang="en-GB"/>
          </a:p>
        </p:txBody>
      </p:sp>
    </p:spTree>
    <p:extLst>
      <p:ext uri="{BB962C8B-B14F-4D97-AF65-F5344CB8AC3E}">
        <p14:creationId xmlns:p14="http://schemas.microsoft.com/office/powerpoint/2010/main" val="1712806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participant motives for participation in climbing appear to have changed over time to become more autonomous as organismic integration theory suggests it should. </a:t>
            </a:r>
          </a:p>
          <a:p>
            <a:r>
              <a:rPr lang="en-GB" dirty="0"/>
              <a:t>His beginning participation in climbing can be described as external regulation as he got a reward from hanging out with friends and grew to being intrinsically motivated as he found enjoyment from climbing itself. </a:t>
            </a:r>
          </a:p>
          <a:p>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20</a:t>
            </a:fld>
            <a:endParaRPr lang="en-GB"/>
          </a:p>
        </p:txBody>
      </p:sp>
    </p:spTree>
    <p:extLst>
      <p:ext uri="{BB962C8B-B14F-4D97-AF65-F5344CB8AC3E}">
        <p14:creationId xmlns:p14="http://schemas.microsoft.com/office/powerpoint/2010/main" val="870088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health benefits associated with adventure activities from previous research and the benefits my participant associated with his climbing could be beneficial to creating a healthier society. </a:t>
            </a:r>
          </a:p>
          <a:p>
            <a:r>
              <a:rPr lang="en-GB" dirty="0"/>
              <a:t>The world health organisation identified physical inactivity as the 4</a:t>
            </a:r>
            <a:r>
              <a:rPr lang="en-GB" baseline="30000" dirty="0"/>
              <a:t>th</a:t>
            </a:r>
            <a:r>
              <a:rPr lang="en-GB" dirty="0"/>
              <a:t> most leading factor in mortality, highlighting the need for increased motivation for physical activity. </a:t>
            </a:r>
          </a:p>
          <a:p>
            <a:r>
              <a:rPr lang="en-GB" dirty="0"/>
              <a:t>Understanding the different motives for taking part in physical activities can show organisations such as WHO and the NHS how to market physical activities such as climbing to those who are physically inactive. </a:t>
            </a:r>
          </a:p>
          <a:p>
            <a:r>
              <a:rPr lang="en-GB" dirty="0"/>
              <a:t>The strong influence of social motivation identified from this research indicates that to advertise physical activity there needs to be a social element.</a:t>
            </a:r>
          </a:p>
          <a:p>
            <a:r>
              <a:rPr lang="en-GB" dirty="0"/>
              <a:t>It may even be beneficial for the advertisement of physical activities to use existing friendships to encourage others to take part in their physical activities as happened with my participant. </a:t>
            </a:r>
          </a:p>
          <a:p>
            <a:endParaRPr lang="en-GB" dirty="0"/>
          </a:p>
          <a:p>
            <a:r>
              <a:rPr lang="en-GB" dirty="0"/>
              <a:t>It is also important to recognise that motivation can change from extrinsic to intrinsic so long as an individual psychological needs are met. </a:t>
            </a:r>
          </a:p>
          <a:p>
            <a:r>
              <a:rPr lang="en-GB" dirty="0"/>
              <a:t>It is likely that a level of extrinsic motivation is needed in an activity for an individual to feel competent and related to before they are likely to autonomously choose to take part. </a:t>
            </a:r>
          </a:p>
          <a:p>
            <a:r>
              <a:rPr lang="en-GB" dirty="0"/>
              <a:t>With intrinsic motivation increasing over time. </a:t>
            </a:r>
          </a:p>
          <a:p>
            <a:r>
              <a:rPr lang="en-GB" dirty="0"/>
              <a:t>As such NHS, WHO and the government should focus projects on fulfilling theses needs. </a:t>
            </a:r>
          </a:p>
        </p:txBody>
      </p:sp>
      <p:sp>
        <p:nvSpPr>
          <p:cNvPr id="4" name="Slide Number Placeholder 3"/>
          <p:cNvSpPr>
            <a:spLocks noGrp="1"/>
          </p:cNvSpPr>
          <p:nvPr>
            <p:ph type="sldNum" sz="quarter" idx="5"/>
          </p:nvPr>
        </p:nvSpPr>
        <p:spPr/>
        <p:txBody>
          <a:bodyPr/>
          <a:lstStyle/>
          <a:p>
            <a:fld id="{62D196CB-9691-4981-968F-19D7C56952AC}" type="slidenum">
              <a:rPr lang="en-GB" smtClean="0"/>
              <a:t>21</a:t>
            </a:fld>
            <a:endParaRPr lang="en-GB"/>
          </a:p>
        </p:txBody>
      </p:sp>
    </p:spTree>
    <p:extLst>
      <p:ext uri="{BB962C8B-B14F-4D97-AF65-F5344CB8AC3E}">
        <p14:creationId xmlns:p14="http://schemas.microsoft.com/office/powerpoint/2010/main" val="35893039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noted in the section on social motivations there appears to be a lack of research into antisocial behaviour associated with climbing and other adventure activities.</a:t>
            </a:r>
          </a:p>
          <a:p>
            <a:r>
              <a:rPr lang="en-GB" dirty="0"/>
              <a:t>I feel that this is an important topic as it had a negative impact on my participants feelings of relatedness reducing his intrinsic motivation to climb in certain places. </a:t>
            </a:r>
          </a:p>
          <a:p>
            <a:r>
              <a:rPr lang="en-GB" dirty="0"/>
              <a:t>This research could be conducted through a questionnaire given to climbers throughout south </a:t>
            </a:r>
            <a:r>
              <a:rPr lang="en-GB" dirty="0" err="1"/>
              <a:t>wales</a:t>
            </a:r>
            <a:r>
              <a:rPr lang="en-GB" dirty="0"/>
              <a:t> regarding any antisocial behaviour experienced</a:t>
            </a:r>
          </a:p>
          <a:p>
            <a:endParaRPr lang="en-GB" dirty="0"/>
          </a:p>
          <a:p>
            <a:r>
              <a:rPr lang="en-GB" dirty="0"/>
              <a:t>I was also unable to find much research into the negative associations with competition and the positive of the optional competition within climbing. </a:t>
            </a:r>
          </a:p>
          <a:p>
            <a:r>
              <a:rPr lang="en-GB" dirty="0"/>
              <a:t>A mixed method research could be used to gather a percentage of those who enjoy competitive climbing and those that don’t using a questionnaire, gathering quantitative research.</a:t>
            </a:r>
          </a:p>
          <a:p>
            <a:r>
              <a:rPr lang="en-GB" dirty="0"/>
              <a:t>And an interview to gather qualitative data on how competition affects motivation to climb.</a:t>
            </a:r>
          </a:p>
        </p:txBody>
      </p:sp>
      <p:sp>
        <p:nvSpPr>
          <p:cNvPr id="4" name="Slide Number Placeholder 3"/>
          <p:cNvSpPr>
            <a:spLocks noGrp="1"/>
          </p:cNvSpPr>
          <p:nvPr>
            <p:ph type="sldNum" sz="quarter" idx="5"/>
          </p:nvPr>
        </p:nvSpPr>
        <p:spPr/>
        <p:txBody>
          <a:bodyPr/>
          <a:lstStyle/>
          <a:p>
            <a:fld id="{62D196CB-9691-4981-968F-19D7C56952AC}" type="slidenum">
              <a:rPr lang="en-GB" smtClean="0"/>
              <a:t>22</a:t>
            </a:fld>
            <a:endParaRPr lang="en-GB"/>
          </a:p>
        </p:txBody>
      </p:sp>
    </p:spTree>
    <p:extLst>
      <p:ext uri="{BB962C8B-B14F-4D97-AF65-F5344CB8AC3E}">
        <p14:creationId xmlns:p14="http://schemas.microsoft.com/office/powerpoint/2010/main" val="2211507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motivation for taking part in adventure activities some of which I have discussed here in light of my own and previous research. </a:t>
            </a:r>
          </a:p>
          <a:p>
            <a:r>
              <a:rPr lang="en-GB" dirty="0"/>
              <a:t>Understanding these motivation can help organisations to design programs to increase physical activity in the population through improving intrinsic and autonomous motivation.</a:t>
            </a:r>
          </a:p>
          <a:p>
            <a:r>
              <a:rPr lang="en-GB" dirty="0"/>
              <a:t>However there is still more research to be done. </a:t>
            </a:r>
          </a:p>
          <a:p>
            <a:endParaRPr lang="en-GB" dirty="0"/>
          </a:p>
          <a:p>
            <a:endParaRPr lang="en-GB" dirty="0"/>
          </a:p>
        </p:txBody>
      </p:sp>
      <p:sp>
        <p:nvSpPr>
          <p:cNvPr id="4" name="Slide Number Placeholder 3"/>
          <p:cNvSpPr>
            <a:spLocks noGrp="1"/>
          </p:cNvSpPr>
          <p:nvPr>
            <p:ph type="sldNum" sz="quarter" idx="5"/>
          </p:nvPr>
        </p:nvSpPr>
        <p:spPr/>
        <p:txBody>
          <a:bodyPr/>
          <a:lstStyle/>
          <a:p>
            <a:fld id="{62D196CB-9691-4981-968F-19D7C56952AC}" type="slidenum">
              <a:rPr lang="en-GB" smtClean="0"/>
              <a:t>23</a:t>
            </a:fld>
            <a:endParaRPr lang="en-GB"/>
          </a:p>
        </p:txBody>
      </p:sp>
    </p:spTree>
    <p:extLst>
      <p:ext uri="{BB962C8B-B14F-4D97-AF65-F5344CB8AC3E}">
        <p14:creationId xmlns:p14="http://schemas.microsoft.com/office/powerpoint/2010/main" val="924338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20E6B-64B5-4112-8866-5558E50754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9EBD5C-3B7F-4DF2-AD3B-F633DF4E54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390A4B-1FF0-4821-81E0-3992A725BA94}"/>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5" name="Footer Placeholder 4">
            <a:extLst>
              <a:ext uri="{FF2B5EF4-FFF2-40B4-BE49-F238E27FC236}">
                <a16:creationId xmlns:a16="http://schemas.microsoft.com/office/drawing/2014/main" id="{012F5315-941E-4EB7-BBAC-E7244F920D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50FD77-6DD0-4FFE-B98C-EB71ED5D32B7}"/>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117029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4DF32-2A70-449A-8DE1-4A7FCA0641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A47F74-344C-4A4D-A0FD-2BC515DA58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A23EA-B685-4643-AE28-779609D7028D}"/>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5" name="Footer Placeholder 4">
            <a:extLst>
              <a:ext uri="{FF2B5EF4-FFF2-40B4-BE49-F238E27FC236}">
                <a16:creationId xmlns:a16="http://schemas.microsoft.com/office/drawing/2014/main" id="{5DE31C67-D6D1-4F8A-BF1B-3E334803D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E7DA3F-8F13-4DD9-9FA8-6B597641A294}"/>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2453105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D3786-9F1B-4E29-9A73-44F1785159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B3EFC1-E083-4139-9A23-FC47771450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F37376-6CC5-4B3A-A491-748EE8A1CE38}"/>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5" name="Footer Placeholder 4">
            <a:extLst>
              <a:ext uri="{FF2B5EF4-FFF2-40B4-BE49-F238E27FC236}">
                <a16:creationId xmlns:a16="http://schemas.microsoft.com/office/drawing/2014/main" id="{8A4F236E-EF92-4159-B567-FC10C7F0A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DC106A-D9D8-4E44-B426-6AA8924BB357}"/>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2198397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798A4-1065-4A2D-AA5A-8806AD98D7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7FE6B4-E31C-493C-B8CB-CDF98F160C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853FD3-5EEE-4988-B4F8-B594B60BAE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4CC1DA-D0CB-4AEC-BDD3-3BAA37446960}"/>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6" name="Footer Placeholder 5">
            <a:extLst>
              <a:ext uri="{FF2B5EF4-FFF2-40B4-BE49-F238E27FC236}">
                <a16:creationId xmlns:a16="http://schemas.microsoft.com/office/drawing/2014/main" id="{1C79DAF9-9F27-48B2-A1CB-6BE9925C02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B19F15-28C9-42EF-9081-16D25CAC81F0}"/>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943246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112A-E6F2-434E-9E11-575129F69C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416E53-AF63-4638-A177-624348E222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EAE8B2-C7ED-4F55-A64E-38460128D5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7B460B-6507-48D9-A50B-648D0B228A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CB5C68-2582-46A0-90B1-13D814721A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3CC5B0-400D-4149-A005-6822C7A1C410}"/>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8" name="Footer Placeholder 7">
            <a:extLst>
              <a:ext uri="{FF2B5EF4-FFF2-40B4-BE49-F238E27FC236}">
                <a16:creationId xmlns:a16="http://schemas.microsoft.com/office/drawing/2014/main" id="{8E0F1713-5A4F-44CD-BA1D-B96026A791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69C48C-18A5-4DF5-8DF4-D323739F8EBC}"/>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2569893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6671-61EA-4C58-AC3D-733FDE258D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215A79-8A7F-44DC-BE66-A80B3DA33222}"/>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4" name="Footer Placeholder 3">
            <a:extLst>
              <a:ext uri="{FF2B5EF4-FFF2-40B4-BE49-F238E27FC236}">
                <a16:creationId xmlns:a16="http://schemas.microsoft.com/office/drawing/2014/main" id="{DBA2C4BB-BE8F-4396-9FE6-A5DFD11D81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85E19C-C3F4-4160-AD8C-5118B75F5BBC}"/>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10863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831E9-F80C-4E9E-A8A0-0591C3BA0C08}"/>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3" name="Footer Placeholder 2">
            <a:extLst>
              <a:ext uri="{FF2B5EF4-FFF2-40B4-BE49-F238E27FC236}">
                <a16:creationId xmlns:a16="http://schemas.microsoft.com/office/drawing/2014/main" id="{7608D154-1EBC-4B9F-BFFE-0895223E6D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155F84-E238-4211-8412-6A5DC6F2D1C6}"/>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1868638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FFB8F-85AD-4C73-9394-C3C828C36B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C93577-1653-41D7-AEC0-9255AF33D4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38711B-055B-4FBC-9BA0-AB0B9F1D6E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ADCDD5-FBCC-4A4E-8D85-DAAE7112D4E3}"/>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6" name="Footer Placeholder 5">
            <a:extLst>
              <a:ext uri="{FF2B5EF4-FFF2-40B4-BE49-F238E27FC236}">
                <a16:creationId xmlns:a16="http://schemas.microsoft.com/office/drawing/2014/main" id="{4EC609FC-E6CF-4088-B148-A600EF99C2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A631F-E80F-4A09-826F-C95DC45664C9}"/>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989003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3EF66-66F4-4FD1-9F11-E06169BC59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37EA94-4BF9-4435-8DB8-978C30FB41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52D640-9EEF-4F03-AF57-BD6F00CAFD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A30BD1-8471-489B-81C7-9AD8E4B37250}"/>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6" name="Footer Placeholder 5">
            <a:extLst>
              <a:ext uri="{FF2B5EF4-FFF2-40B4-BE49-F238E27FC236}">
                <a16:creationId xmlns:a16="http://schemas.microsoft.com/office/drawing/2014/main" id="{1AB893A1-782E-4ADA-8A3F-3B58783A08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038822-BC76-43C0-AF30-9FA49C72FE46}"/>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661083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44AEE-4D1D-4EE5-BB4C-FB2614EED9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645526-EBD1-4848-BA3B-6CA2B3DFF5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6B4839-8246-46F2-8E1B-821DCF3BD42D}"/>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5" name="Footer Placeholder 4">
            <a:extLst>
              <a:ext uri="{FF2B5EF4-FFF2-40B4-BE49-F238E27FC236}">
                <a16:creationId xmlns:a16="http://schemas.microsoft.com/office/drawing/2014/main" id="{8BA803CF-9B46-43C9-9F87-32E6CD0989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BC2D5-642D-4875-A9B1-8715A8C201DD}"/>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2514512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B6393F-6F41-47BF-B0D8-1A5A6A4431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ECFF6F-A038-43FE-86A3-A5A9885A0E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0D70E8-76CD-4D3F-9E59-AA960803E39C}"/>
              </a:ext>
            </a:extLst>
          </p:cNvPr>
          <p:cNvSpPr>
            <a:spLocks noGrp="1"/>
          </p:cNvSpPr>
          <p:nvPr>
            <p:ph type="dt" sz="half" idx="10"/>
          </p:nvPr>
        </p:nvSpPr>
        <p:spPr/>
        <p:txBody>
          <a:bodyPr/>
          <a:lstStyle/>
          <a:p>
            <a:fld id="{07D40221-34BA-4250-851A-E3CCA2131A46}" type="datetimeFigureOut">
              <a:rPr lang="en-GB" smtClean="0"/>
              <a:t>11/05/2022</a:t>
            </a:fld>
            <a:endParaRPr lang="en-GB"/>
          </a:p>
        </p:txBody>
      </p:sp>
      <p:sp>
        <p:nvSpPr>
          <p:cNvPr id="5" name="Footer Placeholder 4">
            <a:extLst>
              <a:ext uri="{FF2B5EF4-FFF2-40B4-BE49-F238E27FC236}">
                <a16:creationId xmlns:a16="http://schemas.microsoft.com/office/drawing/2014/main" id="{1A69715B-E4E7-402C-8F27-6B0A30A256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F7A02-0CBA-4377-BCFB-2408AFD9065A}"/>
              </a:ext>
            </a:extLst>
          </p:cNvPr>
          <p:cNvSpPr>
            <a:spLocks noGrp="1"/>
          </p:cNvSpPr>
          <p:nvPr>
            <p:ph type="sldNum" sz="quarter" idx="12"/>
          </p:nvPr>
        </p:nvSpPr>
        <p:spPr/>
        <p:txBody>
          <a:bodyPr/>
          <a:lstStyle/>
          <a:p>
            <a:fld id="{079B880A-9001-4AD9-B8A8-021AEEAAF2BF}" type="slidenum">
              <a:rPr lang="en-GB" smtClean="0"/>
              <a:t>‹#›</a:t>
            </a:fld>
            <a:endParaRPr lang="en-GB"/>
          </a:p>
        </p:txBody>
      </p:sp>
    </p:spTree>
    <p:extLst>
      <p:ext uri="{BB962C8B-B14F-4D97-AF65-F5344CB8AC3E}">
        <p14:creationId xmlns:p14="http://schemas.microsoft.com/office/powerpoint/2010/main" val="2844470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CABE51-0FAE-4E96-90F8-3EEC496B4C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8EF41-30DE-4376-BED5-3C78CF034A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8B297-156F-4BD8-B3D7-E1DC958E76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D40221-34BA-4250-851A-E3CCA2131A46}" type="datetimeFigureOut">
              <a:rPr lang="en-GB" smtClean="0"/>
              <a:t>11/05/2022</a:t>
            </a:fld>
            <a:endParaRPr lang="en-GB"/>
          </a:p>
        </p:txBody>
      </p:sp>
      <p:sp>
        <p:nvSpPr>
          <p:cNvPr id="5" name="Footer Placeholder 4">
            <a:extLst>
              <a:ext uri="{FF2B5EF4-FFF2-40B4-BE49-F238E27FC236}">
                <a16:creationId xmlns:a16="http://schemas.microsoft.com/office/drawing/2014/main" id="{7C9B0F55-A0CC-47C5-B9D6-C6693B847E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0092AB-F119-4A74-9BBA-642C4421D2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9B880A-9001-4AD9-B8A8-021AEEAAF2BF}" type="slidenum">
              <a:rPr lang="en-GB" smtClean="0"/>
              <a:t>‹#›</a:t>
            </a:fld>
            <a:endParaRPr lang="en-GB"/>
          </a:p>
        </p:txBody>
      </p:sp>
    </p:spTree>
    <p:extLst>
      <p:ext uri="{BB962C8B-B14F-4D97-AF65-F5344CB8AC3E}">
        <p14:creationId xmlns:p14="http://schemas.microsoft.com/office/powerpoint/2010/main" val="1027150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2" Type="http://schemas.openxmlformats.org/officeDocument/2006/relationships/hyperlink" Target="https://www.who.int/data/gho/indicator-metadata-registry/imr-details/34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2EF202E-7FA4-4530-A628-1E65DCED2928}"/>
              </a:ext>
            </a:extLst>
          </p:cNvPr>
          <p:cNvSpPr>
            <a:spLocks noGrp="1"/>
          </p:cNvSpPr>
          <p:nvPr>
            <p:ph type="ctrTitle"/>
          </p:nvPr>
        </p:nvSpPr>
        <p:spPr>
          <a:xfrm>
            <a:off x="838199" y="1120676"/>
            <a:ext cx="7021513" cy="2308324"/>
          </a:xfrm>
        </p:spPr>
        <p:txBody>
          <a:bodyPr>
            <a:normAutofit/>
          </a:bodyPr>
          <a:lstStyle/>
          <a:p>
            <a:pPr algn="l"/>
            <a:r>
              <a:rPr lang="en-GB" sz="2300">
                <a:solidFill>
                  <a:schemeClr val="bg1"/>
                </a:solidFill>
                <a:effectLst/>
                <a:latin typeface="+mn-lt"/>
                <a:ea typeface="Times New Roman" panose="02020603050405020304" pitchFamily="18" charset="0"/>
              </a:rPr>
              <a:t>Establish the motives for taking part in an outdoor adventurous activity for an individual of your choice (</a:t>
            </a:r>
            <a:r>
              <a:rPr lang="en-GB" sz="2300" b="1">
                <a:solidFill>
                  <a:schemeClr val="bg1"/>
                </a:solidFill>
                <a:effectLst/>
                <a:latin typeface="+mn-lt"/>
                <a:ea typeface="Times New Roman" panose="02020603050405020304" pitchFamily="18" charset="0"/>
              </a:rPr>
              <a:t>aged 18+</a:t>
            </a:r>
            <a:r>
              <a:rPr lang="en-GB" sz="2300">
                <a:solidFill>
                  <a:schemeClr val="bg1"/>
                </a:solidFill>
                <a:effectLst/>
                <a:latin typeface="+mn-lt"/>
                <a:ea typeface="Times New Roman" panose="02020603050405020304" pitchFamily="18" charset="0"/>
              </a:rPr>
              <a:t>). You should consider any impact the Covid19 pandemic may have had in relation to this. Evaluate your results in light of previous research and relevant theory </a:t>
            </a:r>
            <a:endParaRPr lang="en-GB" sz="2300">
              <a:solidFill>
                <a:schemeClr val="bg1"/>
              </a:solidFill>
              <a:latin typeface="+mn-lt"/>
            </a:endParaRPr>
          </a:p>
        </p:txBody>
      </p:sp>
      <p:sp>
        <p:nvSpPr>
          <p:cNvPr id="3" name="Subtitle 2">
            <a:extLst>
              <a:ext uri="{FF2B5EF4-FFF2-40B4-BE49-F238E27FC236}">
                <a16:creationId xmlns:a16="http://schemas.microsoft.com/office/drawing/2014/main" id="{7E0FA086-1406-4C2D-AE91-AA0BEC5A0CC5}"/>
              </a:ext>
            </a:extLst>
          </p:cNvPr>
          <p:cNvSpPr>
            <a:spLocks noGrp="1"/>
          </p:cNvSpPr>
          <p:nvPr>
            <p:ph type="subTitle" idx="1"/>
          </p:nvPr>
        </p:nvSpPr>
        <p:spPr>
          <a:xfrm>
            <a:off x="835024" y="3809999"/>
            <a:ext cx="7025753" cy="1012778"/>
          </a:xfrm>
        </p:spPr>
        <p:txBody>
          <a:bodyPr>
            <a:normAutofit/>
          </a:bodyPr>
          <a:lstStyle/>
          <a:p>
            <a:pPr algn="l"/>
            <a:r>
              <a:rPr lang="en-GB">
                <a:solidFill>
                  <a:schemeClr val="bg1"/>
                </a:solidFill>
              </a:rPr>
              <a:t>Beth Darby</a:t>
            </a:r>
          </a:p>
        </p:txBody>
      </p:sp>
    </p:spTree>
    <p:extLst>
      <p:ext uri="{BB962C8B-B14F-4D97-AF65-F5344CB8AC3E}">
        <p14:creationId xmlns:p14="http://schemas.microsoft.com/office/powerpoint/2010/main" val="737944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6102D-7945-4904-8DD4-8EC073798ED7}"/>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The participant</a:t>
            </a:r>
          </a:p>
        </p:txBody>
      </p:sp>
      <p:graphicFrame>
        <p:nvGraphicFramePr>
          <p:cNvPr id="5" name="Content Placeholder 2">
            <a:extLst>
              <a:ext uri="{FF2B5EF4-FFF2-40B4-BE49-F238E27FC236}">
                <a16:creationId xmlns:a16="http://schemas.microsoft.com/office/drawing/2014/main" id="{B8D3A8B4-FAF5-FF32-8385-0F5AD7EF99B4}"/>
              </a:ext>
            </a:extLst>
          </p:cNvPr>
          <p:cNvGraphicFramePr>
            <a:graphicFrameLocks noGrp="1"/>
          </p:cNvGraphicFramePr>
          <p:nvPr>
            <p:ph idx="1"/>
            <p:extLst>
              <p:ext uri="{D42A27DB-BD31-4B8C-83A1-F6EECF244321}">
                <p14:modId xmlns:p14="http://schemas.microsoft.com/office/powerpoint/2010/main" val="2389946751"/>
              </p:ext>
            </p:extLst>
          </p:nvPr>
        </p:nvGraphicFramePr>
        <p:xfrm>
          <a:off x="4905052" y="750440"/>
          <a:ext cx="6666833" cy="55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237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DFBDA-B873-4C16-ABDD-70BBA0843B1A}"/>
              </a:ext>
            </a:extLst>
          </p:cNvPr>
          <p:cNvSpPr>
            <a:spLocks noGrp="1"/>
          </p:cNvSpPr>
          <p:nvPr>
            <p:ph type="title"/>
          </p:nvPr>
        </p:nvSpPr>
        <p:spPr>
          <a:xfrm>
            <a:off x="838200" y="556995"/>
            <a:ext cx="10515600" cy="1133693"/>
          </a:xfrm>
        </p:spPr>
        <p:txBody>
          <a:bodyPr>
            <a:normAutofit/>
          </a:bodyPr>
          <a:lstStyle/>
          <a:p>
            <a:r>
              <a:rPr lang="en-GB" sz="5200"/>
              <a:t>Themes established </a:t>
            </a:r>
          </a:p>
        </p:txBody>
      </p:sp>
      <p:graphicFrame>
        <p:nvGraphicFramePr>
          <p:cNvPr id="5" name="Content Placeholder 2">
            <a:extLst>
              <a:ext uri="{FF2B5EF4-FFF2-40B4-BE49-F238E27FC236}">
                <a16:creationId xmlns:a16="http://schemas.microsoft.com/office/drawing/2014/main" id="{74668101-4144-6133-8D55-1E9F4977E3CD}"/>
              </a:ext>
            </a:extLst>
          </p:cNvPr>
          <p:cNvGraphicFramePr>
            <a:graphicFrameLocks noGrp="1"/>
          </p:cNvGraphicFramePr>
          <p:nvPr>
            <p:ph idx="1"/>
            <p:extLst>
              <p:ext uri="{D42A27DB-BD31-4B8C-83A1-F6EECF244321}">
                <p14:modId xmlns:p14="http://schemas.microsoft.com/office/powerpoint/2010/main" val="39087324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4951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0C3D3F-804C-4A71-8E21-2B62A4081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65D24-70DF-48A3-A8F0-CC71A8CC93B8}"/>
              </a:ext>
            </a:extLst>
          </p:cNvPr>
          <p:cNvSpPr>
            <a:spLocks noGrp="1"/>
          </p:cNvSpPr>
          <p:nvPr>
            <p:ph type="title"/>
          </p:nvPr>
        </p:nvSpPr>
        <p:spPr>
          <a:xfrm>
            <a:off x="528827" y="64840"/>
            <a:ext cx="10512552" cy="1328139"/>
          </a:xfrm>
        </p:spPr>
        <p:txBody>
          <a:bodyPr vert="horz" lIns="91440" tIns="45720" rIns="91440" bIns="45720" rtlCol="0" anchor="ctr">
            <a:normAutofit/>
          </a:bodyPr>
          <a:lstStyle/>
          <a:p>
            <a:r>
              <a:rPr lang="en-US" sz="4000" dirty="0"/>
              <a:t>Social </a:t>
            </a:r>
          </a:p>
        </p:txBody>
      </p:sp>
      <p:sp>
        <p:nvSpPr>
          <p:cNvPr id="7" name="TextBox 6">
            <a:extLst>
              <a:ext uri="{FF2B5EF4-FFF2-40B4-BE49-F238E27FC236}">
                <a16:creationId xmlns:a16="http://schemas.microsoft.com/office/drawing/2014/main" id="{770A065D-385B-441D-83E8-9E385C77EDE9}"/>
              </a:ext>
            </a:extLst>
          </p:cNvPr>
          <p:cNvSpPr txBox="1"/>
          <p:nvPr/>
        </p:nvSpPr>
        <p:spPr>
          <a:xfrm>
            <a:off x="525779" y="1109391"/>
            <a:ext cx="10515600" cy="369332"/>
          </a:xfrm>
          <a:prstGeom prst="rect">
            <a:avLst/>
          </a:prstGeom>
          <a:noFill/>
        </p:spPr>
        <p:txBody>
          <a:bodyPr wrap="square" rtlCol="0">
            <a:spAutoFit/>
          </a:bodyPr>
          <a:lstStyle/>
          <a:p>
            <a:pPr>
              <a:spcAft>
                <a:spcPts val="600"/>
              </a:spcAft>
            </a:pPr>
            <a:r>
              <a:rPr lang="en-GB" dirty="0"/>
              <a:t>The community and social aspects associated with starting and continued participation in climbing </a:t>
            </a:r>
          </a:p>
        </p:txBody>
      </p:sp>
      <p:graphicFrame>
        <p:nvGraphicFramePr>
          <p:cNvPr id="6" name="Content Placeholder 2">
            <a:extLst>
              <a:ext uri="{FF2B5EF4-FFF2-40B4-BE49-F238E27FC236}">
                <a16:creationId xmlns:a16="http://schemas.microsoft.com/office/drawing/2014/main" id="{AFF0AC73-10A3-0595-CF74-3EDF79FAEE31}"/>
              </a:ext>
            </a:extLst>
          </p:cNvPr>
          <p:cNvGraphicFramePr>
            <a:graphicFrameLocks noGrp="1"/>
          </p:cNvGraphicFramePr>
          <p:nvPr>
            <p:ph idx="1"/>
            <p:extLst>
              <p:ext uri="{D42A27DB-BD31-4B8C-83A1-F6EECF244321}">
                <p14:modId xmlns:p14="http://schemas.microsoft.com/office/powerpoint/2010/main" val="4198681375"/>
              </p:ext>
            </p:extLst>
          </p:nvPr>
        </p:nvGraphicFramePr>
        <p:xfrm>
          <a:off x="4636008" y="1843283"/>
          <a:ext cx="6717792" cy="4285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Stick figure families holding hands">
            <a:extLst>
              <a:ext uri="{FF2B5EF4-FFF2-40B4-BE49-F238E27FC236}">
                <a16:creationId xmlns:a16="http://schemas.microsoft.com/office/drawing/2014/main" id="{5EE6552B-ED34-476F-8CFF-212BAA7E0504}"/>
              </a:ext>
            </a:extLst>
          </p:cNvPr>
          <p:cNvPicPr>
            <a:picLocks noChangeAspect="1"/>
          </p:cNvPicPr>
          <p:nvPr/>
        </p:nvPicPr>
        <p:blipFill rotWithShape="1">
          <a:blip r:embed="rId8">
            <a:extLst>
              <a:ext uri="{28A0092B-C50C-407E-A947-70E740481C1C}">
                <a14:useLocalDpi xmlns:a14="http://schemas.microsoft.com/office/drawing/2010/main" val="0"/>
              </a:ext>
            </a:extLst>
          </a:blip>
          <a:srcRect l="53281" t="11905"/>
          <a:stretch/>
        </p:blipFill>
        <p:spPr>
          <a:xfrm>
            <a:off x="525779" y="1745727"/>
            <a:ext cx="3614058" cy="4543153"/>
          </a:xfrm>
          <a:prstGeom prst="rect">
            <a:avLst/>
          </a:prstGeom>
        </p:spPr>
      </p:pic>
    </p:spTree>
    <p:extLst>
      <p:ext uri="{BB962C8B-B14F-4D97-AF65-F5344CB8AC3E}">
        <p14:creationId xmlns:p14="http://schemas.microsoft.com/office/powerpoint/2010/main" val="105293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0C3D3F-804C-4A71-8E21-2B62A4081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6DCDB-E070-4436-9F7C-3FCE01BA4617}"/>
              </a:ext>
            </a:extLst>
          </p:cNvPr>
          <p:cNvSpPr>
            <a:spLocks noGrp="1"/>
          </p:cNvSpPr>
          <p:nvPr>
            <p:ph type="title"/>
          </p:nvPr>
        </p:nvSpPr>
        <p:spPr>
          <a:xfrm>
            <a:off x="762000" y="343429"/>
            <a:ext cx="10512552" cy="1328139"/>
          </a:xfrm>
        </p:spPr>
        <p:txBody>
          <a:bodyPr vert="horz" lIns="91440" tIns="45720" rIns="91440" bIns="45720" rtlCol="0" anchor="ctr">
            <a:normAutofit/>
          </a:bodyPr>
          <a:lstStyle/>
          <a:p>
            <a:r>
              <a:rPr lang="en-US" sz="4000" dirty="0"/>
              <a:t>Enjoyment/intrinsic motivation</a:t>
            </a:r>
          </a:p>
        </p:txBody>
      </p:sp>
      <p:sp>
        <p:nvSpPr>
          <p:cNvPr id="4" name="TextBox 3">
            <a:extLst>
              <a:ext uri="{FF2B5EF4-FFF2-40B4-BE49-F238E27FC236}">
                <a16:creationId xmlns:a16="http://schemas.microsoft.com/office/drawing/2014/main" id="{552FFFBB-B801-4D09-AA32-95C295410C7F}"/>
              </a:ext>
            </a:extLst>
          </p:cNvPr>
          <p:cNvSpPr txBox="1"/>
          <p:nvPr/>
        </p:nvSpPr>
        <p:spPr>
          <a:xfrm>
            <a:off x="762000" y="1302236"/>
            <a:ext cx="10271760" cy="369332"/>
          </a:xfrm>
          <a:prstGeom prst="rect">
            <a:avLst/>
          </a:prstGeom>
          <a:noFill/>
        </p:spPr>
        <p:txBody>
          <a:bodyPr wrap="square" rtlCol="0">
            <a:spAutoFit/>
          </a:bodyPr>
          <a:lstStyle/>
          <a:p>
            <a:pPr>
              <a:spcAft>
                <a:spcPts val="600"/>
              </a:spcAft>
            </a:pPr>
            <a:r>
              <a:rPr lang="en-GB" dirty="0"/>
              <a:t>Intrinsic motivation from enjoyment in climbing recreationally and professionally</a:t>
            </a:r>
          </a:p>
        </p:txBody>
      </p:sp>
      <p:graphicFrame>
        <p:nvGraphicFramePr>
          <p:cNvPr id="5" name="Content Placeholder 2">
            <a:extLst>
              <a:ext uri="{FF2B5EF4-FFF2-40B4-BE49-F238E27FC236}">
                <a16:creationId xmlns:a16="http://schemas.microsoft.com/office/drawing/2014/main" id="{574B7DE7-05E0-195F-EF73-1A959AEA0B26}"/>
              </a:ext>
            </a:extLst>
          </p:cNvPr>
          <p:cNvGraphicFramePr>
            <a:graphicFrameLocks noGrp="1"/>
          </p:cNvGraphicFramePr>
          <p:nvPr>
            <p:ph idx="1"/>
            <p:extLst>
              <p:ext uri="{D42A27DB-BD31-4B8C-83A1-F6EECF244321}">
                <p14:modId xmlns:p14="http://schemas.microsoft.com/office/powerpoint/2010/main" val="2092945105"/>
              </p:ext>
            </p:extLst>
          </p:nvPr>
        </p:nvGraphicFramePr>
        <p:xfrm>
          <a:off x="4636008" y="1843283"/>
          <a:ext cx="6717792" cy="4285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Balloons with party hats">
            <a:extLst>
              <a:ext uri="{FF2B5EF4-FFF2-40B4-BE49-F238E27FC236}">
                <a16:creationId xmlns:a16="http://schemas.microsoft.com/office/drawing/2014/main" id="{B854B947-2B8D-4D86-A1E5-931D6ECEFD0B}"/>
              </a:ext>
            </a:extLst>
          </p:cNvPr>
          <p:cNvPicPr>
            <a:picLocks noChangeAspect="1"/>
          </p:cNvPicPr>
          <p:nvPr/>
        </p:nvPicPr>
        <p:blipFill rotWithShape="1">
          <a:blip r:embed="rId8">
            <a:extLst>
              <a:ext uri="{28A0092B-C50C-407E-A947-70E740481C1C}">
                <a14:useLocalDpi xmlns:a14="http://schemas.microsoft.com/office/drawing/2010/main" val="0"/>
              </a:ext>
            </a:extLst>
          </a:blip>
          <a:srcRect l="26826" t="15079" r="24920"/>
          <a:stretch/>
        </p:blipFill>
        <p:spPr>
          <a:xfrm>
            <a:off x="527304" y="1843283"/>
            <a:ext cx="3707239" cy="4349502"/>
          </a:xfrm>
          <a:prstGeom prst="rect">
            <a:avLst/>
          </a:prstGeom>
        </p:spPr>
      </p:pic>
    </p:spTree>
    <p:extLst>
      <p:ext uri="{BB962C8B-B14F-4D97-AF65-F5344CB8AC3E}">
        <p14:creationId xmlns:p14="http://schemas.microsoft.com/office/powerpoint/2010/main" val="2831658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2B4610-38D5-4CB6-81BF-0A650217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26EF7-79CC-4FBB-BA14-8DA0D725FF66}"/>
              </a:ext>
            </a:extLst>
          </p:cNvPr>
          <p:cNvSpPr>
            <a:spLocks noGrp="1"/>
          </p:cNvSpPr>
          <p:nvPr>
            <p:ph type="title"/>
          </p:nvPr>
        </p:nvSpPr>
        <p:spPr>
          <a:xfrm>
            <a:off x="688136" y="327297"/>
            <a:ext cx="10521813" cy="1328139"/>
          </a:xfrm>
        </p:spPr>
        <p:txBody>
          <a:bodyPr vert="horz" lIns="91440" tIns="45720" rIns="91440" bIns="45720" rtlCol="0" anchor="ctr">
            <a:normAutofit/>
          </a:bodyPr>
          <a:lstStyle/>
          <a:p>
            <a:r>
              <a:rPr lang="en-US" sz="4000" dirty="0"/>
              <a:t>Health benefits</a:t>
            </a:r>
          </a:p>
        </p:txBody>
      </p:sp>
      <p:sp>
        <p:nvSpPr>
          <p:cNvPr id="4" name="TextBox 3">
            <a:extLst>
              <a:ext uri="{FF2B5EF4-FFF2-40B4-BE49-F238E27FC236}">
                <a16:creationId xmlns:a16="http://schemas.microsoft.com/office/drawing/2014/main" id="{DDD6CE22-56E6-476C-9D60-285FF674E098}"/>
              </a:ext>
            </a:extLst>
          </p:cNvPr>
          <p:cNvSpPr txBox="1"/>
          <p:nvPr/>
        </p:nvSpPr>
        <p:spPr>
          <a:xfrm>
            <a:off x="751115" y="1286104"/>
            <a:ext cx="10395857" cy="369332"/>
          </a:xfrm>
          <a:prstGeom prst="rect">
            <a:avLst/>
          </a:prstGeom>
          <a:noFill/>
        </p:spPr>
        <p:txBody>
          <a:bodyPr wrap="square" rtlCol="0">
            <a:spAutoFit/>
          </a:bodyPr>
          <a:lstStyle/>
          <a:p>
            <a:pPr>
              <a:spcAft>
                <a:spcPts val="600"/>
              </a:spcAft>
            </a:pPr>
            <a:r>
              <a:rPr lang="en-GB" dirty="0"/>
              <a:t>Both mental and physical health benefits </a:t>
            </a:r>
            <a:endParaRPr lang="en-GB"/>
          </a:p>
        </p:txBody>
      </p:sp>
      <p:graphicFrame>
        <p:nvGraphicFramePr>
          <p:cNvPr id="5" name="Content Placeholder 2">
            <a:extLst>
              <a:ext uri="{FF2B5EF4-FFF2-40B4-BE49-F238E27FC236}">
                <a16:creationId xmlns:a16="http://schemas.microsoft.com/office/drawing/2014/main" id="{8FF13639-6E89-47C0-26A4-218B992E7EBF}"/>
              </a:ext>
            </a:extLst>
          </p:cNvPr>
          <p:cNvGraphicFramePr>
            <a:graphicFrameLocks noGrp="1"/>
          </p:cNvGraphicFramePr>
          <p:nvPr>
            <p:ph idx="1"/>
            <p:extLst>
              <p:ext uri="{D42A27DB-BD31-4B8C-83A1-F6EECF244321}">
                <p14:modId xmlns:p14="http://schemas.microsoft.com/office/powerpoint/2010/main" val="4257958584"/>
              </p:ext>
            </p:extLst>
          </p:nvPr>
        </p:nvGraphicFramePr>
        <p:xfrm>
          <a:off x="4650658" y="1843280"/>
          <a:ext cx="6703139" cy="4285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Mental health awareness mural">
            <a:extLst>
              <a:ext uri="{FF2B5EF4-FFF2-40B4-BE49-F238E27FC236}">
                <a16:creationId xmlns:a16="http://schemas.microsoft.com/office/drawing/2014/main" id="{DC8B6D39-2651-40DA-808C-4743BABAC54D}"/>
              </a:ext>
            </a:extLst>
          </p:cNvPr>
          <p:cNvPicPr>
            <a:picLocks noChangeAspect="1"/>
          </p:cNvPicPr>
          <p:nvPr/>
        </p:nvPicPr>
        <p:blipFill rotWithShape="1">
          <a:blip r:embed="rId8">
            <a:extLst>
              <a:ext uri="{28A0092B-C50C-407E-A947-70E740481C1C}">
                <a14:useLocalDpi xmlns:a14="http://schemas.microsoft.com/office/drawing/2010/main" val="0"/>
              </a:ext>
            </a:extLst>
          </a:blip>
          <a:srcRect l="6682" r="42320"/>
          <a:stretch/>
        </p:blipFill>
        <p:spPr>
          <a:xfrm>
            <a:off x="688136" y="1778314"/>
            <a:ext cx="3523889" cy="4285811"/>
          </a:xfrm>
          <a:prstGeom prst="rect">
            <a:avLst/>
          </a:prstGeom>
        </p:spPr>
      </p:pic>
    </p:spTree>
    <p:extLst>
      <p:ext uri="{BB962C8B-B14F-4D97-AF65-F5344CB8AC3E}">
        <p14:creationId xmlns:p14="http://schemas.microsoft.com/office/powerpoint/2010/main" val="2079971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2B4610-38D5-4CB6-81BF-0A650217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F75A1-7D88-4CA7-85F6-3C065D08D976}"/>
              </a:ext>
            </a:extLst>
          </p:cNvPr>
          <p:cNvSpPr>
            <a:spLocks noGrp="1"/>
          </p:cNvSpPr>
          <p:nvPr>
            <p:ph type="title"/>
          </p:nvPr>
        </p:nvSpPr>
        <p:spPr>
          <a:xfrm>
            <a:off x="825774" y="343425"/>
            <a:ext cx="10521813" cy="1328139"/>
          </a:xfrm>
        </p:spPr>
        <p:txBody>
          <a:bodyPr vert="horz" lIns="91440" tIns="45720" rIns="91440" bIns="45720" rtlCol="0" anchor="ctr">
            <a:normAutofit/>
          </a:bodyPr>
          <a:lstStyle/>
          <a:p>
            <a:r>
              <a:rPr lang="en-US" sz="4000" dirty="0"/>
              <a:t>Competition/challenge</a:t>
            </a:r>
          </a:p>
        </p:txBody>
      </p:sp>
      <p:sp>
        <p:nvSpPr>
          <p:cNvPr id="4" name="TextBox 3">
            <a:extLst>
              <a:ext uri="{FF2B5EF4-FFF2-40B4-BE49-F238E27FC236}">
                <a16:creationId xmlns:a16="http://schemas.microsoft.com/office/drawing/2014/main" id="{A254F6AE-D73D-4655-A031-A89A3F0BE8D0}"/>
              </a:ext>
            </a:extLst>
          </p:cNvPr>
          <p:cNvSpPr txBox="1"/>
          <p:nvPr/>
        </p:nvSpPr>
        <p:spPr>
          <a:xfrm>
            <a:off x="831987" y="1302232"/>
            <a:ext cx="10515600" cy="369332"/>
          </a:xfrm>
          <a:prstGeom prst="rect">
            <a:avLst/>
          </a:prstGeom>
          <a:noFill/>
        </p:spPr>
        <p:txBody>
          <a:bodyPr wrap="square" rtlCol="0">
            <a:spAutoFit/>
          </a:bodyPr>
          <a:lstStyle/>
          <a:p>
            <a:pPr>
              <a:spcAft>
                <a:spcPts val="600"/>
              </a:spcAft>
            </a:pPr>
            <a:r>
              <a:rPr lang="en-GB" dirty="0"/>
              <a:t>Challenging others or challenging yourself</a:t>
            </a:r>
          </a:p>
        </p:txBody>
      </p:sp>
      <p:graphicFrame>
        <p:nvGraphicFramePr>
          <p:cNvPr id="5" name="Content Placeholder 2">
            <a:extLst>
              <a:ext uri="{FF2B5EF4-FFF2-40B4-BE49-F238E27FC236}">
                <a16:creationId xmlns:a16="http://schemas.microsoft.com/office/drawing/2014/main" id="{4544B50B-BC9C-35A5-8114-7B30A517E8CC}"/>
              </a:ext>
            </a:extLst>
          </p:cNvPr>
          <p:cNvGraphicFramePr>
            <a:graphicFrameLocks noGrp="1"/>
          </p:cNvGraphicFramePr>
          <p:nvPr>
            <p:ph idx="1"/>
            <p:extLst>
              <p:ext uri="{D42A27DB-BD31-4B8C-83A1-F6EECF244321}">
                <p14:modId xmlns:p14="http://schemas.microsoft.com/office/powerpoint/2010/main" val="2534141823"/>
              </p:ext>
            </p:extLst>
          </p:nvPr>
        </p:nvGraphicFramePr>
        <p:xfrm>
          <a:off x="4650658" y="1843280"/>
          <a:ext cx="6703139" cy="4285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Gold trophy on wooden background">
            <a:extLst>
              <a:ext uri="{FF2B5EF4-FFF2-40B4-BE49-F238E27FC236}">
                <a16:creationId xmlns:a16="http://schemas.microsoft.com/office/drawing/2014/main" id="{EA0BC38F-E7B6-41F8-BA4A-051F96045752}"/>
              </a:ext>
            </a:extLst>
          </p:cNvPr>
          <p:cNvPicPr>
            <a:picLocks noChangeAspect="1"/>
          </p:cNvPicPr>
          <p:nvPr/>
        </p:nvPicPr>
        <p:blipFill rotWithShape="1">
          <a:blip r:embed="rId8">
            <a:extLst>
              <a:ext uri="{28A0092B-C50C-407E-A947-70E740481C1C}">
                <a14:useLocalDpi xmlns:a14="http://schemas.microsoft.com/office/drawing/2010/main" val="0"/>
              </a:ext>
            </a:extLst>
          </a:blip>
          <a:srcRect l="26386" t="15101" r="24249" b="-1"/>
          <a:stretch/>
        </p:blipFill>
        <p:spPr>
          <a:xfrm>
            <a:off x="732571" y="1843280"/>
            <a:ext cx="3559628" cy="4576734"/>
          </a:xfrm>
          <a:prstGeom prst="rect">
            <a:avLst/>
          </a:prstGeom>
        </p:spPr>
      </p:pic>
    </p:spTree>
    <p:extLst>
      <p:ext uri="{BB962C8B-B14F-4D97-AF65-F5344CB8AC3E}">
        <p14:creationId xmlns:p14="http://schemas.microsoft.com/office/powerpoint/2010/main" val="423890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A3E7A-61DE-445C-959C-82F52F34A318}"/>
              </a:ext>
            </a:extLst>
          </p:cNvPr>
          <p:cNvSpPr>
            <a:spLocks noGrp="1"/>
          </p:cNvSpPr>
          <p:nvPr>
            <p:ph type="title"/>
          </p:nvPr>
        </p:nvSpPr>
        <p:spPr>
          <a:xfrm>
            <a:off x="522515" y="57238"/>
            <a:ext cx="6586491" cy="1676603"/>
          </a:xfrm>
        </p:spPr>
        <p:txBody>
          <a:bodyPr vert="horz" lIns="91440" tIns="45720" rIns="91440" bIns="45720" rtlCol="0" anchor="ctr">
            <a:normAutofit/>
          </a:bodyPr>
          <a:lstStyle/>
          <a:p>
            <a:r>
              <a:rPr lang="en-US" sz="5400" dirty="0"/>
              <a:t>Mastery and “flow”</a:t>
            </a:r>
          </a:p>
        </p:txBody>
      </p:sp>
      <p:sp>
        <p:nvSpPr>
          <p:cNvPr id="4" name="TextBox 3">
            <a:extLst>
              <a:ext uri="{FF2B5EF4-FFF2-40B4-BE49-F238E27FC236}">
                <a16:creationId xmlns:a16="http://schemas.microsoft.com/office/drawing/2014/main" id="{9FFF3756-E56C-49E2-85BA-BDC35386D58A}"/>
              </a:ext>
            </a:extLst>
          </p:cNvPr>
          <p:cNvSpPr txBox="1"/>
          <p:nvPr/>
        </p:nvSpPr>
        <p:spPr>
          <a:xfrm>
            <a:off x="522515" y="1248399"/>
            <a:ext cx="10156372" cy="369332"/>
          </a:xfrm>
          <a:prstGeom prst="rect">
            <a:avLst/>
          </a:prstGeom>
          <a:noFill/>
        </p:spPr>
        <p:txBody>
          <a:bodyPr wrap="square" rtlCol="0">
            <a:spAutoFit/>
          </a:bodyPr>
          <a:lstStyle/>
          <a:p>
            <a:pPr>
              <a:spcAft>
                <a:spcPts val="600"/>
              </a:spcAft>
            </a:pPr>
            <a:r>
              <a:rPr lang="en-GB" dirty="0"/>
              <a:t>Motivation from seeing development in his climbing and learning new skills</a:t>
            </a:r>
          </a:p>
        </p:txBody>
      </p:sp>
      <p:graphicFrame>
        <p:nvGraphicFramePr>
          <p:cNvPr id="6" name="Content Placeholder 2">
            <a:extLst>
              <a:ext uri="{FF2B5EF4-FFF2-40B4-BE49-F238E27FC236}">
                <a16:creationId xmlns:a16="http://schemas.microsoft.com/office/drawing/2014/main" id="{3D809506-D553-D679-0E27-FB2E217264F5}"/>
              </a:ext>
            </a:extLst>
          </p:cNvPr>
          <p:cNvGraphicFramePr>
            <a:graphicFrameLocks noGrp="1"/>
          </p:cNvGraphicFramePr>
          <p:nvPr>
            <p:ph idx="1"/>
            <p:extLst>
              <p:ext uri="{D42A27DB-BD31-4B8C-83A1-F6EECF244321}">
                <p14:modId xmlns:p14="http://schemas.microsoft.com/office/powerpoint/2010/main" val="1558701732"/>
              </p:ext>
            </p:extLst>
          </p:nvPr>
        </p:nvGraphicFramePr>
        <p:xfrm>
          <a:off x="4619137" y="1899410"/>
          <a:ext cx="6816634" cy="4203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Brain inside a lightbulb concept">
            <a:extLst>
              <a:ext uri="{FF2B5EF4-FFF2-40B4-BE49-F238E27FC236}">
                <a16:creationId xmlns:a16="http://schemas.microsoft.com/office/drawing/2014/main" id="{821EAE4D-9B5C-4982-9245-FE4ECCFA604F}"/>
              </a:ext>
            </a:extLst>
          </p:cNvPr>
          <p:cNvPicPr>
            <a:picLocks noChangeAspect="1"/>
          </p:cNvPicPr>
          <p:nvPr/>
        </p:nvPicPr>
        <p:blipFill rotWithShape="1">
          <a:blip r:embed="rId8">
            <a:extLst>
              <a:ext uri="{28A0092B-C50C-407E-A947-70E740481C1C}">
                <a14:useLocalDpi xmlns:a14="http://schemas.microsoft.com/office/drawing/2010/main" val="0"/>
              </a:ext>
            </a:extLst>
          </a:blip>
          <a:srcRect l="50953" b="6736"/>
          <a:stretch/>
        </p:blipFill>
        <p:spPr>
          <a:xfrm>
            <a:off x="756229" y="1733841"/>
            <a:ext cx="3396344" cy="4305447"/>
          </a:xfrm>
          <a:prstGeom prst="rect">
            <a:avLst/>
          </a:prstGeom>
        </p:spPr>
      </p:pic>
    </p:spTree>
    <p:extLst>
      <p:ext uri="{BB962C8B-B14F-4D97-AF65-F5344CB8AC3E}">
        <p14:creationId xmlns:p14="http://schemas.microsoft.com/office/powerpoint/2010/main" val="1810305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AADB56C-BA56-4D1E-A42A-A07A4744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F97B9-3236-4B15-B15F-1C4DE3988FA3}"/>
              </a:ext>
            </a:extLst>
          </p:cNvPr>
          <p:cNvSpPr>
            <a:spLocks noGrp="1"/>
          </p:cNvSpPr>
          <p:nvPr>
            <p:ph type="title"/>
          </p:nvPr>
        </p:nvSpPr>
        <p:spPr>
          <a:xfrm>
            <a:off x="838200" y="281166"/>
            <a:ext cx="10515600" cy="1341634"/>
          </a:xfrm>
        </p:spPr>
        <p:txBody>
          <a:bodyPr vert="horz" lIns="91440" tIns="45720" rIns="91440" bIns="45720" rtlCol="0" anchor="ctr">
            <a:normAutofit/>
          </a:bodyPr>
          <a:lstStyle/>
          <a:p>
            <a:r>
              <a:rPr lang="en-US" sz="4000"/>
              <a:t>Technical equipment knowledge</a:t>
            </a:r>
          </a:p>
        </p:txBody>
      </p:sp>
      <p:sp>
        <p:nvSpPr>
          <p:cNvPr id="4" name="TextBox 3">
            <a:extLst>
              <a:ext uri="{FF2B5EF4-FFF2-40B4-BE49-F238E27FC236}">
                <a16:creationId xmlns:a16="http://schemas.microsoft.com/office/drawing/2014/main" id="{D5D3ECC7-C8C6-4914-8DE1-9683EBD46ED4}"/>
              </a:ext>
            </a:extLst>
          </p:cNvPr>
          <p:cNvSpPr txBox="1"/>
          <p:nvPr/>
        </p:nvSpPr>
        <p:spPr>
          <a:xfrm>
            <a:off x="814065" y="1391067"/>
            <a:ext cx="9949543" cy="369332"/>
          </a:xfrm>
          <a:prstGeom prst="rect">
            <a:avLst/>
          </a:prstGeom>
          <a:noFill/>
        </p:spPr>
        <p:txBody>
          <a:bodyPr wrap="square" rtlCol="0">
            <a:spAutoFit/>
          </a:bodyPr>
          <a:lstStyle/>
          <a:p>
            <a:pPr>
              <a:spcAft>
                <a:spcPts val="600"/>
              </a:spcAft>
            </a:pPr>
            <a:r>
              <a:rPr lang="en-GB" dirty="0"/>
              <a:t>Motivation to learn about the technical equipment involved in climbing </a:t>
            </a:r>
          </a:p>
        </p:txBody>
      </p:sp>
      <p:graphicFrame>
        <p:nvGraphicFramePr>
          <p:cNvPr id="6" name="Content Placeholder 2">
            <a:extLst>
              <a:ext uri="{FF2B5EF4-FFF2-40B4-BE49-F238E27FC236}">
                <a16:creationId xmlns:a16="http://schemas.microsoft.com/office/drawing/2014/main" id="{550E4F57-9A39-3C10-EF0A-2E0F55456DD7}"/>
              </a:ext>
            </a:extLst>
          </p:cNvPr>
          <p:cNvGraphicFramePr>
            <a:graphicFrameLocks noGrp="1"/>
          </p:cNvGraphicFramePr>
          <p:nvPr>
            <p:ph idx="1"/>
            <p:extLst>
              <p:ext uri="{D42A27DB-BD31-4B8C-83A1-F6EECF244321}">
                <p14:modId xmlns:p14="http://schemas.microsoft.com/office/powerpoint/2010/main" val="967539728"/>
              </p:ext>
            </p:extLst>
          </p:nvPr>
        </p:nvGraphicFramePr>
        <p:xfrm>
          <a:off x="4550047" y="2077465"/>
          <a:ext cx="6803753" cy="42858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Mountain climbers on climbing snow mountain">
            <a:extLst>
              <a:ext uri="{FF2B5EF4-FFF2-40B4-BE49-F238E27FC236}">
                <a16:creationId xmlns:a16="http://schemas.microsoft.com/office/drawing/2014/main" id="{1D469883-6915-4A4C-9EDC-0E991B59F33D}"/>
              </a:ext>
            </a:extLst>
          </p:cNvPr>
          <p:cNvPicPr>
            <a:picLocks noChangeAspect="1"/>
          </p:cNvPicPr>
          <p:nvPr/>
        </p:nvPicPr>
        <p:blipFill rotWithShape="1">
          <a:blip r:embed="rId8">
            <a:extLst>
              <a:ext uri="{28A0092B-C50C-407E-A947-70E740481C1C}">
                <a14:useLocalDpi xmlns:a14="http://schemas.microsoft.com/office/drawing/2010/main" val="0"/>
              </a:ext>
            </a:extLst>
          </a:blip>
          <a:srcRect l="51687" t="13492" r="6051"/>
          <a:stretch/>
        </p:blipFill>
        <p:spPr>
          <a:xfrm>
            <a:off x="838200" y="1981094"/>
            <a:ext cx="3415253" cy="4369278"/>
          </a:xfrm>
          <a:prstGeom prst="rect">
            <a:avLst/>
          </a:prstGeom>
        </p:spPr>
      </p:pic>
    </p:spTree>
    <p:extLst>
      <p:ext uri="{BB962C8B-B14F-4D97-AF65-F5344CB8AC3E}">
        <p14:creationId xmlns:p14="http://schemas.microsoft.com/office/powerpoint/2010/main" val="3400985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9EF0AA8-4D64-4C53-B384-57D2EF382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AA6B97-9F32-4FAA-8107-B48E7DB77A47}"/>
              </a:ext>
            </a:extLst>
          </p:cNvPr>
          <p:cNvSpPr>
            <a:spLocks noGrp="1"/>
          </p:cNvSpPr>
          <p:nvPr>
            <p:ph type="title"/>
          </p:nvPr>
        </p:nvSpPr>
        <p:spPr>
          <a:xfrm>
            <a:off x="5799184" y="839537"/>
            <a:ext cx="6035040" cy="4394988"/>
          </a:xfrm>
        </p:spPr>
        <p:txBody>
          <a:bodyPr vert="horz" lIns="91440" tIns="45720" rIns="91440" bIns="45720" rtlCol="0" anchor="ctr">
            <a:normAutofit/>
          </a:bodyPr>
          <a:lstStyle/>
          <a:p>
            <a:pPr algn="ctr"/>
            <a:r>
              <a:rPr lang="en-US" sz="7500" kern="1200" dirty="0">
                <a:solidFill>
                  <a:schemeClr val="tx1"/>
                </a:solidFill>
                <a:latin typeface="+mj-lt"/>
                <a:ea typeface="+mj-ea"/>
                <a:cs typeface="+mj-cs"/>
              </a:rPr>
              <a:t>Findings considering previous research</a:t>
            </a:r>
          </a:p>
        </p:txBody>
      </p:sp>
      <p:grpSp>
        <p:nvGrpSpPr>
          <p:cNvPr id="25" name="Group 24">
            <a:extLst>
              <a:ext uri="{FF2B5EF4-FFF2-40B4-BE49-F238E27FC236}">
                <a16:creationId xmlns:a16="http://schemas.microsoft.com/office/drawing/2014/main" id="{CAD19E66-9A79-42B6-9AA2-CC264BEC83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26" name="Freeform 6">
              <a:extLst>
                <a:ext uri="{FF2B5EF4-FFF2-40B4-BE49-F238E27FC236}">
                  <a16:creationId xmlns:a16="http://schemas.microsoft.com/office/drawing/2014/main" id="{DE739263-30CB-4935-9D21-618840D57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7" name="Freeform 6">
              <a:extLst>
                <a:ext uri="{FF2B5EF4-FFF2-40B4-BE49-F238E27FC236}">
                  <a16:creationId xmlns:a16="http://schemas.microsoft.com/office/drawing/2014/main" id="{A18249B2-7974-4616-94C1-414335D00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pic>
        <p:nvPicPr>
          <p:cNvPr id="8" name="Graphic 7" descr="Magnifying glass">
            <a:extLst>
              <a:ext uri="{FF2B5EF4-FFF2-40B4-BE49-F238E27FC236}">
                <a16:creationId xmlns:a16="http://schemas.microsoft.com/office/drawing/2014/main" id="{5BCBAAE5-AA64-E1EF-1CF5-72FF0FB65E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11171" y="1678004"/>
            <a:ext cx="3503729" cy="3503729"/>
          </a:xfrm>
          <a:prstGeom prst="rect">
            <a:avLst/>
          </a:prstGeom>
        </p:spPr>
      </p:pic>
    </p:spTree>
    <p:extLst>
      <p:ext uri="{BB962C8B-B14F-4D97-AF65-F5344CB8AC3E}">
        <p14:creationId xmlns:p14="http://schemas.microsoft.com/office/powerpoint/2010/main" val="1417858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665D24-70DF-48A3-A8F0-CC71A8CC93B8}"/>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Social </a:t>
            </a:r>
          </a:p>
        </p:txBody>
      </p:sp>
      <p:graphicFrame>
        <p:nvGraphicFramePr>
          <p:cNvPr id="15" name="Content Placeholder 3">
            <a:extLst>
              <a:ext uri="{FF2B5EF4-FFF2-40B4-BE49-F238E27FC236}">
                <a16:creationId xmlns:a16="http://schemas.microsoft.com/office/drawing/2014/main" id="{C22F4290-E998-6889-0F3E-671A36727636}"/>
              </a:ext>
            </a:extLst>
          </p:cNvPr>
          <p:cNvGraphicFramePr>
            <a:graphicFrameLocks noGrp="1"/>
          </p:cNvGraphicFramePr>
          <p:nvPr>
            <p:ph idx="1"/>
            <p:extLst>
              <p:ext uri="{D42A27DB-BD31-4B8C-83A1-F6EECF244321}">
                <p14:modId xmlns:p14="http://schemas.microsoft.com/office/powerpoint/2010/main" val="330105357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9206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665D24-70DF-48A3-A8F0-CC71A8CC93B8}"/>
              </a:ext>
            </a:extLst>
          </p:cNvPr>
          <p:cNvSpPr>
            <a:spLocks noGrp="1"/>
          </p:cNvSpPr>
          <p:nvPr>
            <p:ph type="title"/>
          </p:nvPr>
        </p:nvSpPr>
        <p:spPr>
          <a:xfrm>
            <a:off x="524741" y="620392"/>
            <a:ext cx="3808268" cy="5504688"/>
          </a:xfrm>
        </p:spPr>
        <p:txBody>
          <a:bodyPr>
            <a:normAutofit/>
          </a:bodyPr>
          <a:lstStyle/>
          <a:p>
            <a:r>
              <a:rPr lang="en-GB" sz="6000" dirty="0">
                <a:solidFill>
                  <a:srgbClr val="FFFFFF"/>
                </a:solidFill>
              </a:rPr>
              <a:t>Enjoyment/Intrinsic motivation</a:t>
            </a:r>
            <a:r>
              <a:rPr lang="en-GB" sz="6000" dirty="0">
                <a:solidFill>
                  <a:schemeClr val="bg1"/>
                </a:solidFill>
              </a:rPr>
              <a:t> </a:t>
            </a:r>
          </a:p>
        </p:txBody>
      </p:sp>
      <p:graphicFrame>
        <p:nvGraphicFramePr>
          <p:cNvPr id="15" name="Content Placeholder 3">
            <a:extLst>
              <a:ext uri="{FF2B5EF4-FFF2-40B4-BE49-F238E27FC236}">
                <a16:creationId xmlns:a16="http://schemas.microsoft.com/office/drawing/2014/main" id="{C22F4290-E998-6889-0F3E-671A36727636}"/>
              </a:ext>
            </a:extLst>
          </p:cNvPr>
          <p:cNvGraphicFramePr>
            <a:graphicFrameLocks noGrp="1"/>
          </p:cNvGraphicFramePr>
          <p:nvPr>
            <p:ph idx="1"/>
            <p:extLst>
              <p:ext uri="{D42A27DB-BD31-4B8C-83A1-F6EECF244321}">
                <p14:modId xmlns:p14="http://schemas.microsoft.com/office/powerpoint/2010/main" val="317722409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75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2626A5-110F-411D-B225-25511A0685FD}"/>
              </a:ext>
            </a:extLst>
          </p:cNvPr>
          <p:cNvSpPr>
            <a:spLocks noGrp="1"/>
          </p:cNvSpPr>
          <p:nvPr>
            <p:ph type="title"/>
          </p:nvPr>
        </p:nvSpPr>
        <p:spPr>
          <a:xfrm>
            <a:off x="524741" y="676656"/>
            <a:ext cx="3808268" cy="5504688"/>
          </a:xfrm>
        </p:spPr>
        <p:txBody>
          <a:bodyPr>
            <a:normAutofit/>
          </a:bodyPr>
          <a:lstStyle/>
          <a:p>
            <a:r>
              <a:rPr lang="en-GB" sz="6000">
                <a:solidFill>
                  <a:schemeClr val="bg1"/>
                </a:solidFill>
              </a:rPr>
              <a:t>Health benefits </a:t>
            </a:r>
          </a:p>
        </p:txBody>
      </p:sp>
      <p:graphicFrame>
        <p:nvGraphicFramePr>
          <p:cNvPr id="16" name="Content Placeholder 2">
            <a:extLst>
              <a:ext uri="{FF2B5EF4-FFF2-40B4-BE49-F238E27FC236}">
                <a16:creationId xmlns:a16="http://schemas.microsoft.com/office/drawing/2014/main" id="{5D61F3FE-C337-C876-5515-FDD43707D367}"/>
              </a:ext>
            </a:extLst>
          </p:cNvPr>
          <p:cNvGraphicFramePr>
            <a:graphicFrameLocks noGrp="1"/>
          </p:cNvGraphicFramePr>
          <p:nvPr>
            <p:ph idx="1"/>
            <p:extLst>
              <p:ext uri="{D42A27DB-BD31-4B8C-83A1-F6EECF244321}">
                <p14:modId xmlns:p14="http://schemas.microsoft.com/office/powerpoint/2010/main" val="2881037444"/>
              </p:ext>
            </p:extLst>
          </p:nvPr>
        </p:nvGraphicFramePr>
        <p:xfrm>
          <a:off x="5468389" y="676656"/>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55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B0C60769-5425-4CDA-B979-1B360DB8F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9234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92DC15-C35D-4C64-A704-8E8F7485A76A}"/>
              </a:ext>
            </a:extLst>
          </p:cNvPr>
          <p:cNvSpPr>
            <a:spLocks noGrp="1"/>
          </p:cNvSpPr>
          <p:nvPr>
            <p:ph type="title"/>
          </p:nvPr>
        </p:nvSpPr>
        <p:spPr>
          <a:xfrm>
            <a:off x="516467" y="3446374"/>
            <a:ext cx="4809068" cy="2743200"/>
          </a:xfrm>
        </p:spPr>
        <p:txBody>
          <a:bodyPr anchor="t">
            <a:normAutofit/>
          </a:bodyPr>
          <a:lstStyle/>
          <a:p>
            <a:pPr algn="ctr"/>
            <a:r>
              <a:rPr lang="en-GB" sz="3700" dirty="0">
                <a:solidFill>
                  <a:schemeClr val="bg1"/>
                </a:solidFill>
              </a:rPr>
              <a:t>Competition/Challenge</a:t>
            </a:r>
          </a:p>
        </p:txBody>
      </p:sp>
      <p:pic>
        <p:nvPicPr>
          <p:cNvPr id="25" name="Graphic 15" descr="Skates">
            <a:extLst>
              <a:ext uri="{FF2B5EF4-FFF2-40B4-BE49-F238E27FC236}">
                <a16:creationId xmlns:a16="http://schemas.microsoft.com/office/drawing/2014/main" id="{7802A7C8-AD5C-39EE-8B9F-2E09FF3E10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1273" y="1973018"/>
            <a:ext cx="914400" cy="914400"/>
          </a:xfrm>
          <a:prstGeom prst="rect">
            <a:avLst/>
          </a:prstGeom>
        </p:spPr>
      </p:pic>
      <p:sp>
        <p:nvSpPr>
          <p:cNvPr id="3" name="Content Placeholder 2">
            <a:extLst>
              <a:ext uri="{FF2B5EF4-FFF2-40B4-BE49-F238E27FC236}">
                <a16:creationId xmlns:a16="http://schemas.microsoft.com/office/drawing/2014/main" id="{5126F58A-B2C3-41F0-90DF-156DFD8FCE96}"/>
              </a:ext>
            </a:extLst>
          </p:cNvPr>
          <p:cNvSpPr>
            <a:spLocks noGrp="1"/>
          </p:cNvSpPr>
          <p:nvPr>
            <p:ph idx="1"/>
          </p:nvPr>
        </p:nvSpPr>
        <p:spPr>
          <a:xfrm>
            <a:off x="6268530" y="654226"/>
            <a:ext cx="5579532" cy="5533496"/>
          </a:xfrm>
        </p:spPr>
        <p:txBody>
          <a:bodyPr anchor="ctr">
            <a:normAutofit/>
          </a:bodyPr>
          <a:lstStyle/>
          <a:p>
            <a:r>
              <a:rPr lang="en-GB" sz="2000" dirty="0"/>
              <a:t>Kerr and Mackenzie, 2012</a:t>
            </a:r>
          </a:p>
          <a:p>
            <a:pPr lvl="1"/>
            <a:r>
              <a:rPr lang="en-GB" sz="2000" dirty="0"/>
              <a:t>Challenge and resulting sense or achievement common motivation for adventure sport practitioners.</a:t>
            </a:r>
          </a:p>
          <a:p>
            <a:pPr lvl="1"/>
            <a:r>
              <a:rPr lang="en-GB" sz="2000" dirty="0"/>
              <a:t>Competition enjoy by some but not my participant </a:t>
            </a:r>
          </a:p>
          <a:p>
            <a:pPr lvl="2"/>
            <a:r>
              <a:rPr lang="en-GB" dirty="0"/>
              <a:t>“there are some people that annoyingly try and turn things into a competition when I don’t want it to be a competition…which you know of late has been affecting my enjoyment of climbing</a:t>
            </a:r>
            <a:r>
              <a:rPr lang="en-US" dirty="0"/>
              <a:t>”</a:t>
            </a:r>
            <a:r>
              <a:rPr lang="en-GB" dirty="0"/>
              <a:t> </a:t>
            </a:r>
          </a:p>
          <a:p>
            <a:pPr lvl="1"/>
            <a:r>
              <a:rPr lang="en-GB" sz="2000" dirty="0"/>
              <a:t>Rock climber enjoyed challenging himself</a:t>
            </a:r>
          </a:p>
          <a:p>
            <a:pPr lvl="2"/>
            <a:r>
              <a:rPr lang="en-GB" dirty="0"/>
              <a:t>“I like climbing in that I don’t have to compete with anyone I just kind of compete with myself and I’m setting my own personal challenge</a:t>
            </a:r>
            <a:r>
              <a:rPr lang="en-GB" sz="1700" dirty="0"/>
              <a:t>”</a:t>
            </a:r>
          </a:p>
        </p:txBody>
      </p:sp>
    </p:spTree>
    <p:extLst>
      <p:ext uri="{BB962C8B-B14F-4D97-AF65-F5344CB8AC3E}">
        <p14:creationId xmlns:p14="http://schemas.microsoft.com/office/powerpoint/2010/main" val="3264854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665D24-70DF-48A3-A8F0-CC71A8CC93B8}"/>
              </a:ext>
            </a:extLst>
          </p:cNvPr>
          <p:cNvSpPr>
            <a:spLocks noGrp="1"/>
          </p:cNvSpPr>
          <p:nvPr>
            <p:ph type="title"/>
          </p:nvPr>
        </p:nvSpPr>
        <p:spPr>
          <a:xfrm>
            <a:off x="524741" y="620392"/>
            <a:ext cx="3808268" cy="5504688"/>
          </a:xfrm>
        </p:spPr>
        <p:txBody>
          <a:bodyPr>
            <a:normAutofit/>
          </a:bodyPr>
          <a:lstStyle/>
          <a:p>
            <a:r>
              <a:rPr lang="en-GB" sz="6000" dirty="0">
                <a:solidFill>
                  <a:srgbClr val="FFFFFF"/>
                </a:solidFill>
              </a:rPr>
              <a:t>Mastery and “flow” </a:t>
            </a:r>
            <a:endParaRPr lang="en-GB" sz="6000" dirty="0">
              <a:solidFill>
                <a:schemeClr val="bg1"/>
              </a:solidFill>
            </a:endParaRPr>
          </a:p>
        </p:txBody>
      </p:sp>
      <p:graphicFrame>
        <p:nvGraphicFramePr>
          <p:cNvPr id="15" name="Content Placeholder 3">
            <a:extLst>
              <a:ext uri="{FF2B5EF4-FFF2-40B4-BE49-F238E27FC236}">
                <a16:creationId xmlns:a16="http://schemas.microsoft.com/office/drawing/2014/main" id="{C22F4290-E998-6889-0F3E-671A36727636}"/>
              </a:ext>
            </a:extLst>
          </p:cNvPr>
          <p:cNvGraphicFramePr>
            <a:graphicFrameLocks noGrp="1"/>
          </p:cNvGraphicFramePr>
          <p:nvPr>
            <p:ph idx="1"/>
            <p:extLst>
              <p:ext uri="{D42A27DB-BD31-4B8C-83A1-F6EECF244321}">
                <p14:modId xmlns:p14="http://schemas.microsoft.com/office/powerpoint/2010/main" val="2472411876"/>
              </p:ext>
            </p:extLst>
          </p:nvPr>
        </p:nvGraphicFramePr>
        <p:xfrm>
          <a:off x="5468389" y="827314"/>
          <a:ext cx="6263640" cy="52977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833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2626A5-110F-411D-B225-25511A0685FD}"/>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Technical equipment knowledge</a:t>
            </a:r>
          </a:p>
        </p:txBody>
      </p:sp>
      <p:graphicFrame>
        <p:nvGraphicFramePr>
          <p:cNvPr id="16" name="Content Placeholder 2">
            <a:extLst>
              <a:ext uri="{FF2B5EF4-FFF2-40B4-BE49-F238E27FC236}">
                <a16:creationId xmlns:a16="http://schemas.microsoft.com/office/drawing/2014/main" id="{5D61F3FE-C337-C876-5515-FDD43707D367}"/>
              </a:ext>
            </a:extLst>
          </p:cNvPr>
          <p:cNvGraphicFramePr>
            <a:graphicFrameLocks noGrp="1"/>
          </p:cNvGraphicFramePr>
          <p:nvPr>
            <p:ph idx="1"/>
            <p:extLst>
              <p:ext uri="{D42A27DB-BD31-4B8C-83A1-F6EECF244321}">
                <p14:modId xmlns:p14="http://schemas.microsoft.com/office/powerpoint/2010/main" val="358226752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3505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Video 31" descr="A black and white photo of a city&#10;&#10;Description automatically generated with low confidence">
            <a:extLst>
              <a:ext uri="{FF2B5EF4-FFF2-40B4-BE49-F238E27FC236}">
                <a16:creationId xmlns:a16="http://schemas.microsoft.com/office/drawing/2014/main" id="{CE92F6CA-5E31-51B4-0CFF-FDD3FA030F3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38" name="Rectangle 3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73846-B54E-4B05-9CD7-C79FDF3DD02E}"/>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Theories </a:t>
            </a:r>
          </a:p>
        </p:txBody>
      </p:sp>
      <p:sp>
        <p:nvSpPr>
          <p:cNvPr id="4" name="Subtitle 3">
            <a:extLst>
              <a:ext uri="{FF2B5EF4-FFF2-40B4-BE49-F238E27FC236}">
                <a16:creationId xmlns:a16="http://schemas.microsoft.com/office/drawing/2014/main" id="{AF8FD79A-81FA-41F9-A827-8D8F4DC5BF1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253481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2"/>
                                        </p:tgtEl>
                                      </p:cBhvr>
                                    </p:cmd>
                                  </p:childTnLst>
                                </p:cTn>
                              </p:par>
                            </p:childTnLst>
                          </p:cTn>
                        </p:par>
                      </p:childTnLst>
                    </p:cTn>
                  </p:par>
                </p:childTnLst>
              </p:cTn>
              <p:nextCondLst>
                <p:cond evt="onClick" delay="0">
                  <p:tgtEl>
                    <p:spTgt spid="32"/>
                  </p:tgtEl>
                </p:cond>
              </p:nextCondLst>
            </p:seq>
            <p:video>
              <p:cMediaNode mute="1">
                <p:cTn id="12" repeatCount="indefinite" fill="hold" display="0">
                  <p:stCondLst>
                    <p:cond delay="indefinite"/>
                  </p:stCondLst>
                </p:cTn>
                <p:tgtEl>
                  <p:spTgt spid="3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0F4CF-72C3-41D5-95C5-E72137BB7DC7}"/>
              </a:ext>
            </a:extLst>
          </p:cNvPr>
          <p:cNvSpPr>
            <a:spLocks noGrp="1"/>
          </p:cNvSpPr>
          <p:nvPr>
            <p:ph type="title"/>
          </p:nvPr>
        </p:nvSpPr>
        <p:spPr/>
        <p:txBody>
          <a:bodyPr/>
          <a:lstStyle/>
          <a:p>
            <a:r>
              <a:rPr lang="en-GB" dirty="0"/>
              <a:t>Self-determination theory (Ryan and Deci, 2017)</a:t>
            </a:r>
          </a:p>
        </p:txBody>
      </p:sp>
      <p:graphicFrame>
        <p:nvGraphicFramePr>
          <p:cNvPr id="10" name="Content Placeholder 7">
            <a:extLst>
              <a:ext uri="{FF2B5EF4-FFF2-40B4-BE49-F238E27FC236}">
                <a16:creationId xmlns:a16="http://schemas.microsoft.com/office/drawing/2014/main" id="{AD5BB235-085B-BA1C-732A-621DD1C41B4D}"/>
              </a:ext>
            </a:extLst>
          </p:cNvPr>
          <p:cNvGraphicFramePr>
            <a:graphicFrameLocks noGrp="1"/>
          </p:cNvGraphicFramePr>
          <p:nvPr>
            <p:ph idx="1"/>
            <p:extLst>
              <p:ext uri="{D42A27DB-BD31-4B8C-83A1-F6EECF244321}">
                <p14:modId xmlns:p14="http://schemas.microsoft.com/office/powerpoint/2010/main" val="22361767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048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ECBAD-1543-C9D3-772B-48FF17652E81}"/>
              </a:ext>
            </a:extLst>
          </p:cNvPr>
          <p:cNvSpPr>
            <a:spLocks noGrp="1"/>
          </p:cNvSpPr>
          <p:nvPr>
            <p:ph type="title"/>
          </p:nvPr>
        </p:nvSpPr>
        <p:spPr>
          <a:xfrm>
            <a:off x="838200" y="316357"/>
            <a:ext cx="10515600" cy="1325563"/>
          </a:xfrm>
        </p:spPr>
        <p:txBody>
          <a:bodyPr/>
          <a:lstStyle/>
          <a:p>
            <a:r>
              <a:rPr lang="en-GB" dirty="0"/>
              <a:t>Psychological needs theory (Ryan and Deci, 2017)</a:t>
            </a:r>
          </a:p>
        </p:txBody>
      </p:sp>
      <p:graphicFrame>
        <p:nvGraphicFramePr>
          <p:cNvPr id="5" name="Content Placeholder 2">
            <a:extLst>
              <a:ext uri="{FF2B5EF4-FFF2-40B4-BE49-F238E27FC236}">
                <a16:creationId xmlns:a16="http://schemas.microsoft.com/office/drawing/2014/main" id="{AF77D68C-66A8-5FA0-B455-8A2F06DF2FE2}"/>
              </a:ext>
            </a:extLst>
          </p:cNvPr>
          <p:cNvGraphicFramePr>
            <a:graphicFrameLocks noGrp="1"/>
          </p:cNvGraphicFramePr>
          <p:nvPr>
            <p:ph idx="1"/>
            <p:extLst>
              <p:ext uri="{D42A27DB-BD31-4B8C-83A1-F6EECF244321}">
                <p14:modId xmlns:p14="http://schemas.microsoft.com/office/powerpoint/2010/main" val="35449741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4612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97B1F-C137-48B2-91B3-206E43422E3F}"/>
              </a:ext>
            </a:extLst>
          </p:cNvPr>
          <p:cNvSpPr>
            <a:spLocks noGrp="1"/>
          </p:cNvSpPr>
          <p:nvPr>
            <p:ph type="title"/>
          </p:nvPr>
        </p:nvSpPr>
        <p:spPr>
          <a:xfrm>
            <a:off x="1136428" y="627564"/>
            <a:ext cx="7474172" cy="1325563"/>
          </a:xfrm>
        </p:spPr>
        <p:txBody>
          <a:bodyPr>
            <a:normAutofit/>
          </a:bodyPr>
          <a:lstStyle/>
          <a:p>
            <a:r>
              <a:rPr lang="en-GB" sz="4100"/>
              <a:t>Organismic integration theory (Wasserkamf and Kleinert, 2016)</a:t>
            </a:r>
          </a:p>
        </p:txBody>
      </p:sp>
      <p:sp>
        <p:nvSpPr>
          <p:cNvPr id="3" name="Content Placeholder 2">
            <a:extLst>
              <a:ext uri="{FF2B5EF4-FFF2-40B4-BE49-F238E27FC236}">
                <a16:creationId xmlns:a16="http://schemas.microsoft.com/office/drawing/2014/main" id="{40296B0E-669C-455E-B429-CC238E08C755}"/>
              </a:ext>
            </a:extLst>
          </p:cNvPr>
          <p:cNvSpPr>
            <a:spLocks noGrp="1"/>
          </p:cNvSpPr>
          <p:nvPr>
            <p:ph idx="1"/>
          </p:nvPr>
        </p:nvSpPr>
        <p:spPr>
          <a:xfrm>
            <a:off x="1136429" y="2278173"/>
            <a:ext cx="6467867" cy="3450613"/>
          </a:xfrm>
        </p:spPr>
        <p:txBody>
          <a:bodyPr anchor="ctr">
            <a:normAutofit/>
          </a:bodyPr>
          <a:lstStyle/>
          <a:p>
            <a:r>
              <a:rPr lang="en-GB" sz="2400" dirty="0"/>
              <a:t>Motives change to become more autonomous over time</a:t>
            </a:r>
          </a:p>
          <a:p>
            <a:pPr lvl="1"/>
            <a:r>
              <a:rPr lang="en-GB" dirty="0"/>
              <a:t>Began with external regulation </a:t>
            </a:r>
          </a:p>
          <a:p>
            <a:pPr lvl="1"/>
            <a:r>
              <a:rPr lang="en-GB" dirty="0"/>
              <a:t>Became intrinsically motivated </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hought bubble">
            <a:extLst>
              <a:ext uri="{FF2B5EF4-FFF2-40B4-BE49-F238E27FC236}">
                <a16:creationId xmlns:a16="http://schemas.microsoft.com/office/drawing/2014/main" id="{98E978B9-F722-C4EF-C865-A8CD7051AC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957488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1626F-A4F3-44B2-9626-D32BF533417F}"/>
              </a:ext>
            </a:extLst>
          </p:cNvPr>
          <p:cNvSpPr>
            <a:spLocks noGrp="1"/>
          </p:cNvSpPr>
          <p:nvPr>
            <p:ph type="title"/>
          </p:nvPr>
        </p:nvSpPr>
        <p:spPr/>
        <p:txBody>
          <a:bodyPr/>
          <a:lstStyle/>
          <a:p>
            <a:r>
              <a:rPr lang="en-GB"/>
              <a:t>Practical implications</a:t>
            </a:r>
            <a:endParaRPr lang="en-GB" dirty="0"/>
          </a:p>
        </p:txBody>
      </p:sp>
      <p:graphicFrame>
        <p:nvGraphicFramePr>
          <p:cNvPr id="7" name="Content Placeholder 2">
            <a:extLst>
              <a:ext uri="{FF2B5EF4-FFF2-40B4-BE49-F238E27FC236}">
                <a16:creationId xmlns:a16="http://schemas.microsoft.com/office/drawing/2014/main" id="{6CE88B89-2143-281B-3100-62C05F6FB8BA}"/>
              </a:ext>
            </a:extLst>
          </p:cNvPr>
          <p:cNvGraphicFramePr>
            <a:graphicFrameLocks noGrp="1"/>
          </p:cNvGraphicFramePr>
          <p:nvPr>
            <p:ph idx="1"/>
            <p:extLst>
              <p:ext uri="{D42A27DB-BD31-4B8C-83A1-F6EECF244321}">
                <p14:modId xmlns:p14="http://schemas.microsoft.com/office/powerpoint/2010/main" val="1097153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143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FC73E-D2EA-46EB-AB6D-2F6E0CE01830}"/>
              </a:ext>
            </a:extLst>
          </p:cNvPr>
          <p:cNvSpPr>
            <a:spLocks noGrp="1"/>
          </p:cNvSpPr>
          <p:nvPr>
            <p:ph type="title"/>
          </p:nvPr>
        </p:nvSpPr>
        <p:spPr/>
        <p:txBody>
          <a:bodyPr/>
          <a:lstStyle/>
          <a:p>
            <a:r>
              <a:rPr lang="en-GB" dirty="0"/>
              <a:t>Ideas for future research</a:t>
            </a:r>
          </a:p>
        </p:txBody>
      </p:sp>
      <p:graphicFrame>
        <p:nvGraphicFramePr>
          <p:cNvPr id="5" name="Content Placeholder 2">
            <a:extLst>
              <a:ext uri="{FF2B5EF4-FFF2-40B4-BE49-F238E27FC236}">
                <a16:creationId xmlns:a16="http://schemas.microsoft.com/office/drawing/2014/main" id="{62A2B9D4-4782-B5A9-E8EB-D1814865A15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6922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09A62-7CD5-16D3-BCB1-C11030535716}"/>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Summary</a:t>
            </a:r>
          </a:p>
        </p:txBody>
      </p:sp>
      <p:graphicFrame>
        <p:nvGraphicFramePr>
          <p:cNvPr id="5" name="Content Placeholder 2">
            <a:extLst>
              <a:ext uri="{FF2B5EF4-FFF2-40B4-BE49-F238E27FC236}">
                <a16:creationId xmlns:a16="http://schemas.microsoft.com/office/drawing/2014/main" id="{7CEB2DEC-FB11-3E4B-72FB-DF112508B319}"/>
              </a:ext>
            </a:extLst>
          </p:cNvPr>
          <p:cNvGraphicFramePr>
            <a:graphicFrameLocks noGrp="1"/>
          </p:cNvGraphicFramePr>
          <p:nvPr>
            <p:ph idx="1"/>
            <p:extLst>
              <p:ext uri="{D42A27DB-BD31-4B8C-83A1-F6EECF244321}">
                <p14:modId xmlns:p14="http://schemas.microsoft.com/office/powerpoint/2010/main" val="130750241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99204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AE4D-BFD5-BD45-976D-E6559FC455C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DC26C28-E86D-0369-D1B8-B07B39CEDC10}"/>
              </a:ext>
            </a:extLst>
          </p:cNvPr>
          <p:cNvSpPr>
            <a:spLocks noGrp="1"/>
          </p:cNvSpPr>
          <p:nvPr>
            <p:ph idx="1"/>
          </p:nvPr>
        </p:nvSpPr>
        <p:spPr>
          <a:xfrm>
            <a:off x="838200" y="1365504"/>
            <a:ext cx="10515600" cy="4811459"/>
          </a:xfrm>
        </p:spPr>
        <p:txBody>
          <a:bodyPr>
            <a:normAutofit fontScale="55000" lnSpcReduction="20000"/>
          </a:bodyPr>
          <a:lstStyle/>
          <a:p>
            <a:pPr marL="0" indent="0">
              <a:buNone/>
            </a:pPr>
            <a:r>
              <a:rPr lang="en-GB" dirty="0"/>
              <a:t>Ewert et al. (2013) ‘Beyond “because it’s there” motivations for pursuing adventure recreation activities’, </a:t>
            </a:r>
            <a:r>
              <a:rPr lang="en-GB" i="1" dirty="0"/>
              <a:t>Journal of leisure research, </a:t>
            </a:r>
            <a:r>
              <a:rPr lang="en-GB" dirty="0"/>
              <a:t>45(1), pp.91-111</a:t>
            </a:r>
          </a:p>
          <a:p>
            <a:pPr marL="0" indent="0">
              <a:buNone/>
            </a:pPr>
            <a:r>
              <a:rPr lang="en-GB" dirty="0"/>
              <a:t>Kerr, J. H. and Mackenzie, S. H. (2012) ‘Multiple motives for participating in adventure sports’, </a:t>
            </a:r>
            <a:r>
              <a:rPr lang="en-GB" i="1" dirty="0"/>
              <a:t>Psychology of sport and exercise, </a:t>
            </a:r>
            <a:r>
              <a:rPr lang="en-GB" dirty="0"/>
              <a:t>13, pp. 649-657</a:t>
            </a:r>
          </a:p>
          <a:p>
            <a:pPr marL="0" indent="0">
              <a:buNone/>
            </a:pPr>
            <a:r>
              <a:rPr lang="en-GB" dirty="0"/>
              <a:t>Mutz, M. and Müller, J. (2016)’ Mental health benefits of outdoor adventures: Results from two pilot studies’, </a:t>
            </a:r>
            <a:r>
              <a:rPr lang="en-GB" i="1" dirty="0"/>
              <a:t>Journal of adolescence, </a:t>
            </a:r>
            <a:r>
              <a:rPr lang="en-GB" dirty="0"/>
              <a:t>49, pp.105-114</a:t>
            </a:r>
          </a:p>
          <a:p>
            <a:pPr marL="0" indent="0">
              <a:buNone/>
            </a:pPr>
            <a:r>
              <a:rPr lang="en-GB" dirty="0"/>
              <a:t>Pomfret, G. (2004) ‘Mountaineering adventure tourists: A conceptual framework for research’, </a:t>
            </a:r>
            <a:r>
              <a:rPr lang="en-GB" i="1" dirty="0"/>
              <a:t>Tourism management, </a:t>
            </a:r>
            <a:r>
              <a:rPr lang="en-GB" dirty="0"/>
              <a:t>27, pp.113-123</a:t>
            </a:r>
          </a:p>
          <a:p>
            <a:pPr marL="0" indent="0">
              <a:buNone/>
            </a:pPr>
            <a:r>
              <a:rPr lang="en-GB" dirty="0"/>
              <a:t>Roberts, L. and Jones, G. and Brooks, R. (2018) ‘Why do you ride?: A Characterisation of mountain bikers, their engagement methods, and perceived links to mental health and well-being’, 9, pp.1-18</a:t>
            </a:r>
          </a:p>
          <a:p>
            <a:pPr marL="0" indent="0">
              <a:buNone/>
            </a:pPr>
            <a:r>
              <a:rPr lang="en-GB" dirty="0"/>
              <a:t>Ryan, R. M. and Deci, E. L. (2017) </a:t>
            </a:r>
            <a:r>
              <a:rPr lang="en-GB" i="1" dirty="0"/>
              <a:t>Self-determination theory: Basic psychological needs in motivation, development and wellness. </a:t>
            </a:r>
            <a:r>
              <a:rPr lang="en-GB" dirty="0"/>
              <a:t>New York: The Guildford Press</a:t>
            </a:r>
          </a:p>
          <a:p>
            <a:pPr marL="0" indent="0">
              <a:buNone/>
            </a:pPr>
            <a:r>
              <a:rPr lang="en-GB" dirty="0" err="1"/>
              <a:t>Slanger</a:t>
            </a:r>
            <a:r>
              <a:rPr lang="en-GB" dirty="0"/>
              <a:t>, E. and </a:t>
            </a:r>
            <a:r>
              <a:rPr lang="en-GB" dirty="0" err="1"/>
              <a:t>Rudestam</a:t>
            </a:r>
            <a:r>
              <a:rPr lang="en-GB" dirty="0"/>
              <a:t>, K. E. (1997) ‘Motivation and Disinhibition in High Risk Sports: Sensation seeking and self-efficacy’, </a:t>
            </a:r>
            <a:r>
              <a:rPr lang="en-GB" i="1" dirty="0"/>
              <a:t>Journal of research  in personality, </a:t>
            </a:r>
            <a:r>
              <a:rPr lang="en-GB" dirty="0"/>
              <a:t>31, pp.355-374</a:t>
            </a:r>
          </a:p>
          <a:p>
            <a:pPr marL="0" indent="0">
              <a:buNone/>
            </a:pPr>
            <a:r>
              <a:rPr lang="en-GB" dirty="0"/>
              <a:t>Vespestad, M. K. and Lindberg, F. and Mossberg, L. (2019) ‘Value in tourist experiences: How nature based experiential styles influence value in climbing’, </a:t>
            </a:r>
            <a:r>
              <a:rPr lang="en-GB" i="1" dirty="0"/>
              <a:t>Tourist studies, </a:t>
            </a:r>
            <a:r>
              <a:rPr lang="en-GB" dirty="0"/>
              <a:t>19(4), pp.453-474</a:t>
            </a:r>
          </a:p>
          <a:p>
            <a:pPr marL="0" indent="0">
              <a:buNone/>
            </a:pPr>
            <a:r>
              <a:rPr lang="en-GB" dirty="0"/>
              <a:t>Wasserkamf. A. and Kleinert, J. (2015) ‘Organismic integration as a dynamic process: a systematic review of empirical studies on change in behaviour regulations in exercise in adults’, </a:t>
            </a:r>
            <a:r>
              <a:rPr lang="en-GB" i="1" dirty="0"/>
              <a:t>International review of sport and exercise psychology, </a:t>
            </a:r>
            <a:r>
              <a:rPr lang="en-GB" dirty="0"/>
              <a:t>9(1). Pp.65-95</a:t>
            </a:r>
          </a:p>
          <a:p>
            <a:pPr marL="0" indent="0">
              <a:buNone/>
            </a:pPr>
            <a:r>
              <a:rPr lang="en-GB" dirty="0"/>
              <a:t>WHO (2022) </a:t>
            </a:r>
            <a:r>
              <a:rPr lang="en-GB" i="1" dirty="0"/>
              <a:t>Physical inactivity. </a:t>
            </a:r>
            <a:r>
              <a:rPr lang="en-GB" dirty="0"/>
              <a:t>Available at: </a:t>
            </a:r>
            <a:r>
              <a:rPr lang="en-GB" dirty="0">
                <a:hlinkClick r:id="rId2"/>
              </a:rPr>
              <a:t>https://www.who.int/data/gho/indicator-metadata-registry/imr-details/3416</a:t>
            </a:r>
            <a:r>
              <a:rPr lang="en-GB" dirty="0"/>
              <a:t> (Accessed: 11 May 2022)</a:t>
            </a:r>
          </a:p>
          <a:p>
            <a:pPr marL="0" indent="0">
              <a:buNone/>
            </a:pPr>
            <a:r>
              <a:rPr lang="en-GB" dirty="0"/>
              <a:t>Zwart, R. and Hines. (2022) ‘Community wellness and social support as motivation for participation in Outdoor Adventure Recreation’, </a:t>
            </a:r>
            <a:r>
              <a:rPr lang="en-GB" i="1" dirty="0"/>
              <a:t>Journal of outdoor recreation, education, and leadership, </a:t>
            </a:r>
            <a:r>
              <a:rPr lang="en-GB" dirty="0"/>
              <a:t>14(1), pp.35-50</a:t>
            </a:r>
          </a:p>
        </p:txBody>
      </p:sp>
    </p:spTree>
    <p:extLst>
      <p:ext uri="{BB962C8B-B14F-4D97-AF65-F5344CB8AC3E}">
        <p14:creationId xmlns:p14="http://schemas.microsoft.com/office/powerpoint/2010/main" val="407412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4" ma:contentTypeDescription="Create a new document." ma:contentTypeScope="" ma:versionID="fd223edd409a0431f9c7ba6d08ed6e89">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f3093baf9b314b0adb03f8abf86bb04a"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7C12E81-FE0E-416B-9105-6CAB7393ED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FEE3A0-D7A2-4CFE-975A-0C734FA392C1}">
  <ds:schemaRefs>
    <ds:schemaRef ds:uri="http://schemas.microsoft.com/sharepoint/v3/contenttype/forms"/>
  </ds:schemaRefs>
</ds:datastoreItem>
</file>

<file path=customXml/itemProps3.xml><?xml version="1.0" encoding="utf-8"?>
<ds:datastoreItem xmlns:ds="http://schemas.openxmlformats.org/officeDocument/2006/customXml" ds:itemID="{8A681E80-9EBB-4531-9ABC-58D688D32D99}">
  <ds:schemaRefs>
    <ds:schemaRef ds:uri="http://schemas.microsoft.com/office/2006/metadata/properties"/>
    <ds:schemaRef ds:uri="http://purl.org/dc/elements/1.1/"/>
    <ds:schemaRef ds:uri="http://purl.org/dc/terms/"/>
    <ds:schemaRef ds:uri="f54e4810-f1f5-4bce-aa8e-e4722dc561be"/>
    <ds:schemaRef ds:uri="http://schemas.openxmlformats.org/package/2006/metadata/core-properties"/>
    <ds:schemaRef ds:uri="http://www.w3.org/XML/1998/namespace"/>
    <ds:schemaRef ds:uri="http://purl.org/dc/dcmitype/"/>
    <ds:schemaRef ds:uri="7b23fa32-4003-4364-bee1-595462966394"/>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29856</TotalTime>
  <Words>4583</Words>
  <Application>Microsoft Office PowerPoint</Application>
  <PresentationFormat>Widescreen</PresentationFormat>
  <Paragraphs>291</Paragraphs>
  <Slides>24</Slides>
  <Notes>21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Establish the motives for taking part in an outdoor adventurous activity for an individual of your choice (aged 18+). You should consider any impact the Covid19 pandemic may have had in relation to this. Evaluate your results in light of previous research and relevant theory </vt:lpstr>
      <vt:lpstr>The participant</vt:lpstr>
      <vt:lpstr>Themes established </vt:lpstr>
      <vt:lpstr>Social </vt:lpstr>
      <vt:lpstr>Enjoyment/intrinsic motivation</vt:lpstr>
      <vt:lpstr>Health benefits</vt:lpstr>
      <vt:lpstr>Competition/challenge</vt:lpstr>
      <vt:lpstr>Mastery and “flow”</vt:lpstr>
      <vt:lpstr>Technical equipment knowledge</vt:lpstr>
      <vt:lpstr>Findings considering previous research</vt:lpstr>
      <vt:lpstr>Social </vt:lpstr>
      <vt:lpstr>Enjoyment/Intrinsic motivation </vt:lpstr>
      <vt:lpstr>Health benefits </vt:lpstr>
      <vt:lpstr>Competition/Challenge</vt:lpstr>
      <vt:lpstr>Mastery and “flow” </vt:lpstr>
      <vt:lpstr>Technical equipment knowledge</vt:lpstr>
      <vt:lpstr>Theories </vt:lpstr>
      <vt:lpstr>Self-determination theory (Ryan and Deci, 2017)</vt:lpstr>
      <vt:lpstr>Psychological needs theory (Ryan and Deci, 2017)</vt:lpstr>
      <vt:lpstr>Organismic integration theory (Wasserkamf and Kleinert, 2016)</vt:lpstr>
      <vt:lpstr>Practical implications</vt:lpstr>
      <vt:lpstr>Ideas for future research</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Establish the motives for taking part in an outdoor adventurous activity for an individual of your choice (aged 18+). You should consider any impact the Covid19 pandemic may have had in relation to this. Evaluate your results in light of previous research and relevant theory </dc:title>
  <dc:creator>Beth Darby</dc:creator>
  <cp:lastModifiedBy>Beth Darby (2008234)</cp:lastModifiedBy>
  <cp:revision>2</cp:revision>
  <dcterms:created xsi:type="dcterms:W3CDTF">2022-04-21T16:01:46Z</dcterms:created>
  <dcterms:modified xsi:type="dcterms:W3CDTF">2022-05-12T12:37:12Z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