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"/>
  </p:notesMasterIdLst>
  <p:sldIdLst>
    <p:sldId id="266" r:id="rId2"/>
    <p:sldId id="26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54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24/04/2012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24/04/2012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24/04/2012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24/04/2012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24/04/2012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24/04/2012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24/04/2012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Rectangle 5"/>
          <p:cNvSpPr/>
          <p:nvPr userDrawn="1"/>
        </p:nvSpPr>
        <p:spPr>
          <a:xfrm>
            <a:off x="5868144" y="5949280"/>
            <a:ext cx="3275856" cy="908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24/04/2012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24/04/2012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24/04/2012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24/04/2012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24/04/2012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24/04/2012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Exam Topics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Graham Rees-Evans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 Topics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IP Addressing</a:t>
            </a:r>
          </a:p>
          <a:p>
            <a:pPr lvl="1"/>
            <a:r>
              <a:rPr lang="en-GB" dirty="0" smtClean="0"/>
              <a:t>Classes</a:t>
            </a:r>
          </a:p>
          <a:p>
            <a:pPr lvl="1"/>
            <a:r>
              <a:rPr lang="en-GB" dirty="0" smtClean="0"/>
              <a:t>Public and Private</a:t>
            </a:r>
          </a:p>
          <a:p>
            <a:r>
              <a:rPr lang="en-GB" dirty="0" smtClean="0"/>
              <a:t>Physical and Logical Addresses</a:t>
            </a:r>
          </a:p>
          <a:p>
            <a:r>
              <a:rPr lang="en-GB" dirty="0" err="1" smtClean="0"/>
              <a:t>OSI</a:t>
            </a:r>
            <a:r>
              <a:rPr lang="en-GB" dirty="0" smtClean="0"/>
              <a:t> Model</a:t>
            </a:r>
          </a:p>
          <a:p>
            <a:pPr lvl="1"/>
            <a:r>
              <a:rPr lang="en-GB" dirty="0" smtClean="0"/>
              <a:t>Layers</a:t>
            </a:r>
          </a:p>
          <a:p>
            <a:pPr lvl="1"/>
            <a:r>
              <a:rPr lang="en-GB" dirty="0" smtClean="0"/>
              <a:t>Functions</a:t>
            </a:r>
          </a:p>
          <a:p>
            <a:r>
              <a:rPr lang="en-GB" dirty="0" smtClean="0"/>
              <a:t>Network Devices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Network Design</a:t>
            </a:r>
          </a:p>
          <a:p>
            <a:pPr lvl="1"/>
            <a:r>
              <a:rPr lang="en-GB" dirty="0" smtClean="0"/>
              <a:t>Decisions</a:t>
            </a:r>
          </a:p>
          <a:p>
            <a:pPr lvl="1"/>
            <a:r>
              <a:rPr lang="en-GB" dirty="0" smtClean="0"/>
              <a:t>Factors</a:t>
            </a:r>
          </a:p>
          <a:p>
            <a:r>
              <a:rPr lang="en-GB" dirty="0" smtClean="0"/>
              <a:t>Types of Network</a:t>
            </a:r>
          </a:p>
          <a:p>
            <a:pPr lvl="1"/>
            <a:r>
              <a:rPr lang="en-GB" dirty="0" smtClean="0"/>
              <a:t>Server/Client</a:t>
            </a:r>
          </a:p>
          <a:p>
            <a:pPr lvl="1"/>
            <a:r>
              <a:rPr lang="en-GB" dirty="0" smtClean="0"/>
              <a:t>Peer to Peer</a:t>
            </a:r>
          </a:p>
          <a:p>
            <a:r>
              <a:rPr lang="en-GB" dirty="0" smtClean="0"/>
              <a:t>Topologies</a:t>
            </a:r>
          </a:p>
          <a:p>
            <a:r>
              <a:rPr lang="en-GB" dirty="0" smtClean="0"/>
              <a:t>Network Diagrams</a:t>
            </a:r>
          </a:p>
          <a:p>
            <a:r>
              <a:rPr lang="en-GB" dirty="0" smtClean="0"/>
              <a:t>Domain Name Service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334</TotalTime>
  <Words>39</Words>
  <Application>Microsoft Office PowerPoint</Application>
  <PresentationFormat>On-screen Show (4:3)</PresentationFormat>
  <Paragraphs>20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Module</vt:lpstr>
      <vt:lpstr>Exam Topics</vt:lpstr>
      <vt:lpstr>Exam Topics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School of Applied Computing</dc:title>
  <dc:creator>Graham Rees-Evans</dc:creator>
  <cp:lastModifiedBy>Graham Rees-Evans</cp:lastModifiedBy>
  <cp:revision>41</cp:revision>
  <dcterms:created xsi:type="dcterms:W3CDTF">2010-12-08T23:43:25Z</dcterms:created>
  <dcterms:modified xsi:type="dcterms:W3CDTF">2012-04-23T23:53:54Z</dcterms:modified>
</cp:coreProperties>
</file>