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9" r:id="rId4"/>
  </p:sldMasterIdLst>
  <p:notesMasterIdLst>
    <p:notesMasterId r:id="rId20"/>
  </p:notesMasterIdLst>
  <p:handoutMasterIdLst>
    <p:handoutMasterId r:id="rId21"/>
  </p:handoutMasterIdLst>
  <p:sldIdLst>
    <p:sldId id="256" r:id="rId5"/>
    <p:sldId id="292" r:id="rId6"/>
    <p:sldId id="266" r:id="rId7"/>
    <p:sldId id="295" r:id="rId8"/>
    <p:sldId id="293" r:id="rId9"/>
    <p:sldId id="297" r:id="rId10"/>
    <p:sldId id="283" r:id="rId11"/>
    <p:sldId id="264" r:id="rId12"/>
    <p:sldId id="287" r:id="rId13"/>
    <p:sldId id="268" r:id="rId14"/>
    <p:sldId id="289" r:id="rId15"/>
    <p:sldId id="296" r:id="rId16"/>
    <p:sldId id="285" r:id="rId17"/>
    <p:sldId id="294" r:id="rId18"/>
    <p:sldId id="29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a:srgbClr val="969FA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E7EA99-B328-6098-9BFF-00778A999A1C}" v="13" dt="2026-07-21T11:26:11.958"/>
    <p1510:client id="{6CAF18EE-D52A-FE71-F8EF-A56E7708B6FF}" v="21" dt="2026-07-20T15:49:29.938"/>
  </p1510:revLst>
</p1510:revInfo>
</file>

<file path=ppt/tableStyles.xml><?xml version="1.0" encoding="utf-8"?>
<a:tblStyleLst xmlns:a="http://schemas.openxmlformats.org/drawingml/2006/main" def="{912C8C85-51F0-491E-9774-3900AFEF0F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ma Umarfaruk Bhaidu (2526930)" userId="S::2526930@student.uwtsd.ac.uk::da73d6ee-3df2-4c6f-9841-913619abaf0d" providerId="AD" clId="Web-{54E7EA99-B328-6098-9BFF-00778A999A1C}"/>
    <pc:docChg chg="addSld modSld">
      <pc:chgData name="Fatma Umarfaruk Bhaidu (2526930)" userId="S::2526930@student.uwtsd.ac.uk::da73d6ee-3df2-4c6f-9841-913619abaf0d" providerId="AD" clId="Web-{54E7EA99-B328-6098-9BFF-00778A999A1C}" dt="2026-07-21T11:26:11.958" v="63"/>
      <pc:docMkLst>
        <pc:docMk/>
      </pc:docMkLst>
      <pc:sldChg chg="modSp">
        <pc:chgData name="Fatma Umarfaruk Bhaidu (2526930)" userId="S::2526930@student.uwtsd.ac.uk::da73d6ee-3df2-4c6f-9841-913619abaf0d" providerId="AD" clId="Web-{54E7EA99-B328-6098-9BFF-00778A999A1C}" dt="2026-07-21T11:07:24.675" v="22"/>
        <pc:sldMkLst>
          <pc:docMk/>
          <pc:sldMk cId="4259977132" sldId="268"/>
        </pc:sldMkLst>
        <pc:graphicFrameChg chg="mod modGraphic">
          <ac:chgData name="Fatma Umarfaruk Bhaidu (2526930)" userId="S::2526930@student.uwtsd.ac.uk::da73d6ee-3df2-4c6f-9841-913619abaf0d" providerId="AD" clId="Web-{54E7EA99-B328-6098-9BFF-00778A999A1C}" dt="2026-07-21T11:07:24.675" v="22"/>
          <ac:graphicFrameMkLst>
            <pc:docMk/>
            <pc:sldMk cId="4259977132" sldId="268"/>
            <ac:graphicFrameMk id="39" creationId="{CCA7C3F6-7083-CD77-D3F1-1275E63B8FD3}"/>
          </ac:graphicFrameMkLst>
        </pc:graphicFrameChg>
      </pc:sldChg>
      <pc:sldChg chg="addSp delSp modSp mod setClrOvrMap">
        <pc:chgData name="Fatma Umarfaruk Bhaidu (2526930)" userId="S::2526930@student.uwtsd.ac.uk::da73d6ee-3df2-4c6f-9841-913619abaf0d" providerId="AD" clId="Web-{54E7EA99-B328-6098-9BFF-00778A999A1C}" dt="2026-07-21T11:12:04.136" v="36"/>
        <pc:sldMkLst>
          <pc:docMk/>
          <pc:sldMk cId="3604630649" sldId="285"/>
        </pc:sldMkLst>
        <pc:spChg chg="mod ord">
          <ac:chgData name="Fatma Umarfaruk Bhaidu (2526930)" userId="S::2526930@student.uwtsd.ac.uk::da73d6ee-3df2-4c6f-9841-913619abaf0d" providerId="AD" clId="Web-{54E7EA99-B328-6098-9BFF-00778A999A1C}" dt="2026-07-21T11:12:04.136" v="36"/>
          <ac:spMkLst>
            <pc:docMk/>
            <pc:sldMk cId="3604630649" sldId="285"/>
            <ac:spMk id="3" creationId="{6E9FF83F-D2CD-C8A1-4753-9121844D16A0}"/>
          </ac:spMkLst>
        </pc:spChg>
        <pc:spChg chg="mod">
          <ac:chgData name="Fatma Umarfaruk Bhaidu (2526930)" userId="S::2526930@student.uwtsd.ac.uk::da73d6ee-3df2-4c6f-9841-913619abaf0d" providerId="AD" clId="Web-{54E7EA99-B328-6098-9BFF-00778A999A1C}" dt="2026-07-21T11:12:04.136" v="36"/>
          <ac:spMkLst>
            <pc:docMk/>
            <pc:sldMk cId="3604630649" sldId="285"/>
            <ac:spMk id="20" creationId="{2D7F0B11-5AF3-1D12-4201-C1E09DF7D70D}"/>
          </ac:spMkLst>
        </pc:spChg>
        <pc:spChg chg="add del">
          <ac:chgData name="Fatma Umarfaruk Bhaidu (2526930)" userId="S::2526930@student.uwtsd.ac.uk::da73d6ee-3df2-4c6f-9841-913619abaf0d" providerId="AD" clId="Web-{54E7EA99-B328-6098-9BFF-00778A999A1C}" dt="2026-07-21T11:10:55.446" v="35"/>
          <ac:spMkLst>
            <pc:docMk/>
            <pc:sldMk cId="3604630649" sldId="285"/>
            <ac:spMk id="47" creationId="{504BED40-EAF7-4E55-AFF7-2CD840EBD3AA}"/>
          </ac:spMkLst>
        </pc:spChg>
        <pc:spChg chg="add del">
          <ac:chgData name="Fatma Umarfaruk Bhaidu (2526930)" userId="S::2526930@student.uwtsd.ac.uk::da73d6ee-3df2-4c6f-9841-913619abaf0d" providerId="AD" clId="Web-{54E7EA99-B328-6098-9BFF-00778A999A1C}" dt="2026-07-21T11:10:55.446" v="35"/>
          <ac:spMkLst>
            <pc:docMk/>
            <pc:sldMk cId="3604630649" sldId="285"/>
            <ac:spMk id="48" creationId="{F367CCF1-BB1E-41CF-8499-94A870C33EFA}"/>
          </ac:spMkLst>
        </pc:spChg>
        <pc:spChg chg="add del">
          <ac:chgData name="Fatma Umarfaruk Bhaidu (2526930)" userId="S::2526930@student.uwtsd.ac.uk::da73d6ee-3df2-4c6f-9841-913619abaf0d" providerId="AD" clId="Web-{54E7EA99-B328-6098-9BFF-00778A999A1C}" dt="2026-07-21T11:10:55.415" v="34"/>
          <ac:spMkLst>
            <pc:docMk/>
            <pc:sldMk cId="3604630649" sldId="285"/>
            <ac:spMk id="54" creationId="{7A4CA679-3546-4E14-8FB8-F57168C37635}"/>
          </ac:spMkLst>
        </pc:spChg>
        <pc:spChg chg="add del">
          <ac:chgData name="Fatma Umarfaruk Bhaidu (2526930)" userId="S::2526930@student.uwtsd.ac.uk::da73d6ee-3df2-4c6f-9841-913619abaf0d" providerId="AD" clId="Web-{54E7EA99-B328-6098-9BFF-00778A999A1C}" dt="2026-07-21T11:10:55.415" v="34"/>
          <ac:spMkLst>
            <pc:docMk/>
            <pc:sldMk cId="3604630649" sldId="285"/>
            <ac:spMk id="56" creationId="{44D16E90-7C64-4C04-A50A-B866A1A92B4E}"/>
          </ac:spMkLst>
        </pc:spChg>
        <pc:spChg chg="add del">
          <ac:chgData name="Fatma Umarfaruk Bhaidu (2526930)" userId="S::2526930@student.uwtsd.ac.uk::da73d6ee-3df2-4c6f-9841-913619abaf0d" providerId="AD" clId="Web-{54E7EA99-B328-6098-9BFF-00778A999A1C}" dt="2026-07-21T11:10:55.415" v="34"/>
          <ac:spMkLst>
            <pc:docMk/>
            <pc:sldMk cId="3604630649" sldId="285"/>
            <ac:spMk id="58" creationId="{DBE4DD59-5AA2-46C6-B6A8-9B4C62D19877}"/>
          </ac:spMkLst>
        </pc:spChg>
        <pc:spChg chg="add del">
          <ac:chgData name="Fatma Umarfaruk Bhaidu (2526930)" userId="S::2526930@student.uwtsd.ac.uk::da73d6ee-3df2-4c6f-9841-913619abaf0d" providerId="AD" clId="Web-{54E7EA99-B328-6098-9BFF-00778A999A1C}" dt="2026-07-21T11:10:55.415" v="34"/>
          <ac:spMkLst>
            <pc:docMk/>
            <pc:sldMk cId="3604630649" sldId="285"/>
            <ac:spMk id="60" creationId="{160CE81C-67DC-489E-BFFB-877C80B854DB}"/>
          </ac:spMkLst>
        </pc:spChg>
        <pc:spChg chg="add del">
          <ac:chgData name="Fatma Umarfaruk Bhaidu (2526930)" userId="S::2526930@student.uwtsd.ac.uk::da73d6ee-3df2-4c6f-9841-913619abaf0d" providerId="AD" clId="Web-{54E7EA99-B328-6098-9BFF-00778A999A1C}" dt="2026-07-21T11:12:04.136" v="36"/>
          <ac:spMkLst>
            <pc:docMk/>
            <pc:sldMk cId="3604630649" sldId="285"/>
            <ac:spMk id="62" creationId="{B8DD2392-397B-48BF-BEFA-EA1FB881CA85}"/>
          </ac:spMkLst>
        </pc:spChg>
        <pc:spChg chg="add">
          <ac:chgData name="Fatma Umarfaruk Bhaidu (2526930)" userId="S::2526930@student.uwtsd.ac.uk::da73d6ee-3df2-4c6f-9841-913619abaf0d" providerId="AD" clId="Web-{54E7EA99-B328-6098-9BFF-00778A999A1C}" dt="2026-07-21T11:12:04.136" v="36"/>
          <ac:spMkLst>
            <pc:docMk/>
            <pc:sldMk cId="3604630649" sldId="285"/>
            <ac:spMk id="67" creationId="{504BED40-EAF7-4E55-AFF7-2CD840EBD3AA}"/>
          </ac:spMkLst>
        </pc:spChg>
        <pc:spChg chg="add">
          <ac:chgData name="Fatma Umarfaruk Bhaidu (2526930)" userId="S::2526930@student.uwtsd.ac.uk::da73d6ee-3df2-4c6f-9841-913619abaf0d" providerId="AD" clId="Web-{54E7EA99-B328-6098-9BFF-00778A999A1C}" dt="2026-07-21T11:12:04.136" v="36"/>
          <ac:spMkLst>
            <pc:docMk/>
            <pc:sldMk cId="3604630649" sldId="285"/>
            <ac:spMk id="69" creationId="{F367CCF1-BB1E-41CF-8499-94A870C33EFA}"/>
          </ac:spMkLst>
        </pc:spChg>
        <pc:picChg chg="mod ord">
          <ac:chgData name="Fatma Umarfaruk Bhaidu (2526930)" userId="S::2526930@student.uwtsd.ac.uk::da73d6ee-3df2-4c6f-9841-913619abaf0d" providerId="AD" clId="Web-{54E7EA99-B328-6098-9BFF-00778A999A1C}" dt="2026-07-21T11:12:04.136" v="36"/>
          <ac:picMkLst>
            <pc:docMk/>
            <pc:sldMk cId="3604630649" sldId="285"/>
            <ac:picMk id="49" creationId="{02C97704-FDD9-A2AD-B24C-F4FE8D9350E9}"/>
          </ac:picMkLst>
        </pc:picChg>
      </pc:sldChg>
      <pc:sldChg chg="addSp delSp modSp mod setClrOvrMap">
        <pc:chgData name="Fatma Umarfaruk Bhaidu (2526930)" userId="S::2526930@student.uwtsd.ac.uk::da73d6ee-3df2-4c6f-9841-913619abaf0d" providerId="AD" clId="Web-{54E7EA99-B328-6098-9BFF-00778A999A1C}" dt="2026-07-21T11:07:13.784" v="21"/>
        <pc:sldMkLst>
          <pc:docMk/>
          <pc:sldMk cId="3854442470" sldId="287"/>
        </pc:sldMkLst>
        <pc:spChg chg="mod">
          <ac:chgData name="Fatma Umarfaruk Bhaidu (2526930)" userId="S::2526930@student.uwtsd.ac.uk::da73d6ee-3df2-4c6f-9841-913619abaf0d" providerId="AD" clId="Web-{54E7EA99-B328-6098-9BFF-00778A999A1C}" dt="2026-07-21T11:07:13.784" v="21"/>
          <ac:spMkLst>
            <pc:docMk/>
            <pc:sldMk cId="3854442470" sldId="287"/>
            <ac:spMk id="7" creationId="{6CD814C7-7B38-F25B-DC16-DB89BE1FEEDE}"/>
          </ac:spMkLst>
        </pc:spChg>
        <pc:spChg chg="add del">
          <ac:chgData name="Fatma Umarfaruk Bhaidu (2526930)" userId="S::2526930@student.uwtsd.ac.uk::da73d6ee-3df2-4c6f-9841-913619abaf0d" providerId="AD" clId="Web-{54E7EA99-B328-6098-9BFF-00778A999A1C}" dt="2026-07-21T11:07:13.784" v="21"/>
          <ac:spMkLst>
            <pc:docMk/>
            <pc:sldMk cId="3854442470" sldId="287"/>
            <ac:spMk id="54" creationId="{18FFF8BA-E008-4068-851C-2CED296AC5C1}"/>
          </ac:spMkLst>
        </pc:spChg>
        <pc:spChg chg="add del">
          <ac:chgData name="Fatma Umarfaruk Bhaidu (2526930)" userId="S::2526930@student.uwtsd.ac.uk::da73d6ee-3df2-4c6f-9841-913619abaf0d" providerId="AD" clId="Web-{54E7EA99-B328-6098-9BFF-00778A999A1C}" dt="2026-07-21T11:07:13.784" v="21"/>
          <ac:spMkLst>
            <pc:docMk/>
            <pc:sldMk cId="3854442470" sldId="287"/>
            <ac:spMk id="55" creationId="{1A75B5EE-3124-4314-90F7-8D9AFE941D00}"/>
          </ac:spMkLst>
        </pc:spChg>
        <pc:spChg chg="add del">
          <ac:chgData name="Fatma Umarfaruk Bhaidu (2526930)" userId="S::2526930@student.uwtsd.ac.uk::da73d6ee-3df2-4c6f-9841-913619abaf0d" providerId="AD" clId="Web-{54E7EA99-B328-6098-9BFF-00778A999A1C}" dt="2026-07-21T11:07:13.784" v="21"/>
          <ac:spMkLst>
            <pc:docMk/>
            <pc:sldMk cId="3854442470" sldId="287"/>
            <ac:spMk id="56" creationId="{00129C37-C465-4475-927F-B861932A3737}"/>
          </ac:spMkLst>
        </pc:spChg>
        <pc:spChg chg="add del">
          <ac:chgData name="Fatma Umarfaruk Bhaidu (2526930)" userId="S::2526930@student.uwtsd.ac.uk::da73d6ee-3df2-4c6f-9841-913619abaf0d" providerId="AD" clId="Web-{54E7EA99-B328-6098-9BFF-00778A999A1C}" dt="2026-07-21T11:07:13.784" v="21"/>
          <ac:spMkLst>
            <pc:docMk/>
            <pc:sldMk cId="3854442470" sldId="287"/>
            <ac:spMk id="58" creationId="{8F92C143-3594-4735-B621-397DDDA5F82B}"/>
          </ac:spMkLst>
        </pc:spChg>
        <pc:spChg chg="add del">
          <ac:chgData name="Fatma Umarfaruk Bhaidu (2526930)" userId="S::2526930@student.uwtsd.ac.uk::da73d6ee-3df2-4c6f-9841-913619abaf0d" providerId="AD" clId="Web-{54E7EA99-B328-6098-9BFF-00778A999A1C}" dt="2026-07-21T11:07:13.784" v="21"/>
          <ac:spMkLst>
            <pc:docMk/>
            <pc:sldMk cId="3854442470" sldId="287"/>
            <ac:spMk id="59" creationId="{DC1A03D1-169B-4C87-8F26-45E0BAC2B1FF}"/>
          </ac:spMkLst>
        </pc:spChg>
        <pc:spChg chg="add del">
          <ac:chgData name="Fatma Umarfaruk Bhaidu (2526930)" userId="S::2526930@student.uwtsd.ac.uk::da73d6ee-3df2-4c6f-9841-913619abaf0d" providerId="AD" clId="Web-{54E7EA99-B328-6098-9BFF-00778A999A1C}" dt="2026-07-21T11:07:03.549" v="18"/>
          <ac:spMkLst>
            <pc:docMk/>
            <pc:sldMk cId="3854442470" sldId="287"/>
            <ac:spMk id="61" creationId="{B8DD2392-397B-48BF-BEFA-EA1FB881CA85}"/>
          </ac:spMkLst>
        </pc:spChg>
        <pc:spChg chg="add del">
          <ac:chgData name="Fatma Umarfaruk Bhaidu (2526930)" userId="S::2526930@student.uwtsd.ac.uk::da73d6ee-3df2-4c6f-9841-913619abaf0d" providerId="AD" clId="Web-{54E7EA99-B328-6098-9BFF-00778A999A1C}" dt="2026-07-21T11:07:13.737" v="20"/>
          <ac:spMkLst>
            <pc:docMk/>
            <pc:sldMk cId="3854442470" sldId="287"/>
            <ac:spMk id="63" creationId="{7A4CA679-3546-4E14-8FB8-F57168C37635}"/>
          </ac:spMkLst>
        </pc:spChg>
        <pc:spChg chg="add del">
          <ac:chgData name="Fatma Umarfaruk Bhaidu (2526930)" userId="S::2526930@student.uwtsd.ac.uk::da73d6ee-3df2-4c6f-9841-913619abaf0d" providerId="AD" clId="Web-{54E7EA99-B328-6098-9BFF-00778A999A1C}" dt="2026-07-21T11:06:39.595" v="14"/>
          <ac:spMkLst>
            <pc:docMk/>
            <pc:sldMk cId="3854442470" sldId="287"/>
            <ac:spMk id="64" creationId="{F92989FB-1024-49B7-BDF1-B3CE27D48623}"/>
          </ac:spMkLst>
        </pc:spChg>
        <pc:spChg chg="add del">
          <ac:chgData name="Fatma Umarfaruk Bhaidu (2526930)" userId="S::2526930@student.uwtsd.ac.uk::da73d6ee-3df2-4c6f-9841-913619abaf0d" providerId="AD" clId="Web-{54E7EA99-B328-6098-9BFF-00778A999A1C}" dt="2026-07-21T11:07:13.737" v="20"/>
          <ac:spMkLst>
            <pc:docMk/>
            <pc:sldMk cId="3854442470" sldId="287"/>
            <ac:spMk id="65" creationId="{44D16E90-7C64-4C04-A50A-B866A1A92B4E}"/>
          </ac:spMkLst>
        </pc:spChg>
        <pc:spChg chg="add del">
          <ac:chgData name="Fatma Umarfaruk Bhaidu (2526930)" userId="S::2526930@student.uwtsd.ac.uk::da73d6ee-3df2-4c6f-9841-913619abaf0d" providerId="AD" clId="Web-{54E7EA99-B328-6098-9BFF-00778A999A1C}" dt="2026-07-21T11:06:39.595" v="14"/>
          <ac:spMkLst>
            <pc:docMk/>
            <pc:sldMk cId="3854442470" sldId="287"/>
            <ac:spMk id="66" creationId="{2987D6F4-EC95-4EF1-A8AD-4B70386CEEC7}"/>
          </ac:spMkLst>
        </pc:spChg>
        <pc:spChg chg="add del">
          <ac:chgData name="Fatma Umarfaruk Bhaidu (2526930)" userId="S::2526930@student.uwtsd.ac.uk::da73d6ee-3df2-4c6f-9841-913619abaf0d" providerId="AD" clId="Web-{54E7EA99-B328-6098-9BFF-00778A999A1C}" dt="2026-07-21T11:07:13.737" v="20"/>
          <ac:spMkLst>
            <pc:docMk/>
            <pc:sldMk cId="3854442470" sldId="287"/>
            <ac:spMk id="67" creationId="{DBE4DD59-5AA2-46C6-B6A8-9B4C62D19877}"/>
          </ac:spMkLst>
        </pc:spChg>
        <pc:spChg chg="add del">
          <ac:chgData name="Fatma Umarfaruk Bhaidu (2526930)" userId="S::2526930@student.uwtsd.ac.uk::da73d6ee-3df2-4c6f-9841-913619abaf0d" providerId="AD" clId="Web-{54E7EA99-B328-6098-9BFF-00778A999A1C}" dt="2026-07-21T11:06:39.595" v="14"/>
          <ac:spMkLst>
            <pc:docMk/>
            <pc:sldMk cId="3854442470" sldId="287"/>
            <ac:spMk id="68" creationId="{F5F792DF-9D0A-4DB6-9A9E-7312F5A7E87D}"/>
          </ac:spMkLst>
        </pc:spChg>
        <pc:spChg chg="add del">
          <ac:chgData name="Fatma Umarfaruk Bhaidu (2526930)" userId="S::2526930@student.uwtsd.ac.uk::da73d6ee-3df2-4c6f-9841-913619abaf0d" providerId="AD" clId="Web-{54E7EA99-B328-6098-9BFF-00778A999A1C}" dt="2026-07-21T11:07:13.737" v="20"/>
          <ac:spMkLst>
            <pc:docMk/>
            <pc:sldMk cId="3854442470" sldId="287"/>
            <ac:spMk id="70" creationId="{160CE81C-67DC-489E-BFFB-877C80B854DB}"/>
          </ac:spMkLst>
        </pc:spChg>
        <pc:spChg chg="add">
          <ac:chgData name="Fatma Umarfaruk Bhaidu (2526930)" userId="S::2526930@student.uwtsd.ac.uk::da73d6ee-3df2-4c6f-9841-913619abaf0d" providerId="AD" clId="Web-{54E7EA99-B328-6098-9BFF-00778A999A1C}" dt="2026-07-21T11:07:13.784" v="21"/>
          <ac:spMkLst>
            <pc:docMk/>
            <pc:sldMk cId="3854442470" sldId="287"/>
            <ac:spMk id="72" creationId="{F92989FB-1024-49B7-BDF1-B3CE27D48623}"/>
          </ac:spMkLst>
        </pc:spChg>
        <pc:spChg chg="add">
          <ac:chgData name="Fatma Umarfaruk Bhaidu (2526930)" userId="S::2526930@student.uwtsd.ac.uk::da73d6ee-3df2-4c6f-9841-913619abaf0d" providerId="AD" clId="Web-{54E7EA99-B328-6098-9BFF-00778A999A1C}" dt="2026-07-21T11:07:13.784" v="21"/>
          <ac:spMkLst>
            <pc:docMk/>
            <pc:sldMk cId="3854442470" sldId="287"/>
            <ac:spMk id="73" creationId="{2987D6F4-EC95-4EF1-A8AD-4B70386CEEC7}"/>
          </ac:spMkLst>
        </pc:spChg>
        <pc:spChg chg="add">
          <ac:chgData name="Fatma Umarfaruk Bhaidu (2526930)" userId="S::2526930@student.uwtsd.ac.uk::da73d6ee-3df2-4c6f-9841-913619abaf0d" providerId="AD" clId="Web-{54E7EA99-B328-6098-9BFF-00778A999A1C}" dt="2026-07-21T11:07:13.784" v="21"/>
          <ac:spMkLst>
            <pc:docMk/>
            <pc:sldMk cId="3854442470" sldId="287"/>
            <ac:spMk id="74" creationId="{F5F792DF-9D0A-4DB6-9A9E-7312F5A7E87D}"/>
          </ac:spMkLst>
        </pc:spChg>
        <pc:graphicFrameChg chg="mod modGraphic">
          <ac:chgData name="Fatma Umarfaruk Bhaidu (2526930)" userId="S::2526930@student.uwtsd.ac.uk::da73d6ee-3df2-4c6f-9841-913619abaf0d" providerId="AD" clId="Web-{54E7EA99-B328-6098-9BFF-00778A999A1C}" dt="2026-07-21T11:07:13.784" v="21"/>
          <ac:graphicFrameMkLst>
            <pc:docMk/>
            <pc:sldMk cId="3854442470" sldId="287"/>
            <ac:graphicFrameMk id="57" creationId="{37C15013-EE62-C872-A1A1-5EAFFEE6DE97}"/>
          </ac:graphicFrameMkLst>
        </pc:graphicFrameChg>
      </pc:sldChg>
      <pc:sldChg chg="addSp delSp modSp mod setBg setClrOvrMap">
        <pc:chgData name="Fatma Umarfaruk Bhaidu (2526930)" userId="S::2526930@student.uwtsd.ac.uk::da73d6ee-3df2-4c6f-9841-913619abaf0d" providerId="AD" clId="Web-{54E7EA99-B328-6098-9BFF-00778A999A1C}" dt="2026-07-21T11:26:11.958" v="63"/>
        <pc:sldMkLst>
          <pc:docMk/>
          <pc:sldMk cId="2201125929" sldId="292"/>
        </pc:sldMkLst>
        <pc:spChg chg="mod ord">
          <ac:chgData name="Fatma Umarfaruk Bhaidu (2526930)" userId="S::2526930@student.uwtsd.ac.uk::da73d6ee-3df2-4c6f-9841-913619abaf0d" providerId="AD" clId="Web-{54E7EA99-B328-6098-9BFF-00778A999A1C}" dt="2026-07-21T11:26:11.943" v="62"/>
          <ac:spMkLst>
            <pc:docMk/>
            <pc:sldMk cId="2201125929" sldId="292"/>
            <ac:spMk id="8" creationId="{1A667A9A-3428-68BE-D555-0DE1859FDF8A}"/>
          </ac:spMkLst>
        </pc:spChg>
        <pc:spChg chg="mod">
          <ac:chgData name="Fatma Umarfaruk Bhaidu (2526930)" userId="S::2526930@student.uwtsd.ac.uk::da73d6ee-3df2-4c6f-9841-913619abaf0d" providerId="AD" clId="Web-{54E7EA99-B328-6098-9BFF-00778A999A1C}" dt="2026-07-21T11:26:11.943" v="62"/>
          <ac:spMkLst>
            <pc:docMk/>
            <pc:sldMk cId="2201125929" sldId="292"/>
            <ac:spMk id="13" creationId="{FB23E1E4-7CB2-923B-9D41-672CB85E05DA}"/>
          </ac:spMkLst>
        </pc:spChg>
        <pc:spChg chg="add del">
          <ac:chgData name="Fatma Umarfaruk Bhaidu (2526930)" userId="S::2526930@student.uwtsd.ac.uk::da73d6ee-3df2-4c6f-9841-913619abaf0d" providerId="AD" clId="Web-{54E7EA99-B328-6098-9BFF-00778A999A1C}" dt="2026-07-21T11:26:11.958" v="63"/>
          <ac:spMkLst>
            <pc:docMk/>
            <pc:sldMk cId="2201125929" sldId="292"/>
            <ac:spMk id="102" creationId="{7B42427A-0A1F-4A55-8705-D9179F1E0CFB}"/>
          </ac:spMkLst>
        </pc:spChg>
        <pc:spChg chg="add del">
          <ac:chgData name="Fatma Umarfaruk Bhaidu (2526930)" userId="S::2526930@student.uwtsd.ac.uk::da73d6ee-3df2-4c6f-9841-913619abaf0d" providerId="AD" clId="Web-{54E7EA99-B328-6098-9BFF-00778A999A1C}" dt="2026-07-21T11:26:11.958" v="63"/>
          <ac:spMkLst>
            <pc:docMk/>
            <pc:sldMk cId="2201125929" sldId="292"/>
            <ac:spMk id="103" creationId="{E6C8E6EB-4C59-429B-97E4-72A058CFC4FB}"/>
          </ac:spMkLst>
        </pc:spChg>
        <pc:spChg chg="add del">
          <ac:chgData name="Fatma Umarfaruk Bhaidu (2526930)" userId="S::2526930@student.uwtsd.ac.uk::da73d6ee-3df2-4c6f-9841-913619abaf0d" providerId="AD" clId="Web-{54E7EA99-B328-6098-9BFF-00778A999A1C}" dt="2026-07-21T11:26:11.958" v="63"/>
          <ac:spMkLst>
            <pc:docMk/>
            <pc:sldMk cId="2201125929" sldId="292"/>
            <ac:spMk id="104" creationId="{EE54A6FE-D8CB-48A3-900B-053D4EBD3B85}"/>
          </ac:spMkLst>
        </pc:spChg>
        <pc:spChg chg="add del">
          <ac:chgData name="Fatma Umarfaruk Bhaidu (2526930)" userId="S::2526930@student.uwtsd.ac.uk::da73d6ee-3df2-4c6f-9841-913619abaf0d" providerId="AD" clId="Web-{54E7EA99-B328-6098-9BFF-00778A999A1C}" dt="2026-07-21T11:26:03.521" v="60"/>
          <ac:spMkLst>
            <pc:docMk/>
            <pc:sldMk cId="2201125929" sldId="292"/>
            <ac:spMk id="106" creationId="{F71EF7F1-38BA-471D-8CD4-2A9AE8E35527}"/>
          </ac:spMkLst>
        </pc:spChg>
        <pc:spChg chg="add del">
          <ac:chgData name="Fatma Umarfaruk Bhaidu (2526930)" userId="S::2526930@student.uwtsd.ac.uk::da73d6ee-3df2-4c6f-9841-913619abaf0d" providerId="AD" clId="Web-{54E7EA99-B328-6098-9BFF-00778A999A1C}" dt="2026-07-21T11:26:11.958" v="63"/>
          <ac:spMkLst>
            <pc:docMk/>
            <pc:sldMk cId="2201125929" sldId="292"/>
            <ac:spMk id="107" creationId="{1BB56EB9-078F-4952-AC1F-149C7A0AE4D5}"/>
          </ac:spMkLst>
        </pc:spChg>
        <pc:spChg chg="add del">
          <ac:chgData name="Fatma Umarfaruk Bhaidu (2526930)" userId="S::2526930@student.uwtsd.ac.uk::da73d6ee-3df2-4c6f-9841-913619abaf0d" providerId="AD" clId="Web-{54E7EA99-B328-6098-9BFF-00778A999A1C}" dt="2026-07-21T11:26:11.958" v="63"/>
          <ac:spMkLst>
            <pc:docMk/>
            <pc:sldMk cId="2201125929" sldId="292"/>
            <ac:spMk id="109" creationId="{10058680-D07C-4893-B2B7-91543F18AB32}"/>
          </ac:spMkLst>
        </pc:spChg>
        <pc:spChg chg="add del">
          <ac:chgData name="Fatma Umarfaruk Bhaidu (2526930)" userId="S::2526930@student.uwtsd.ac.uk::da73d6ee-3df2-4c6f-9841-913619abaf0d" providerId="AD" clId="Web-{54E7EA99-B328-6098-9BFF-00778A999A1C}" dt="2026-07-21T11:26:03.521" v="60"/>
          <ac:spMkLst>
            <pc:docMk/>
            <pc:sldMk cId="2201125929" sldId="292"/>
            <ac:spMk id="114" creationId="{E6C8E6EB-4C59-429B-97E4-72A058CFC4FB}"/>
          </ac:spMkLst>
        </pc:spChg>
        <pc:spChg chg="add del">
          <ac:chgData name="Fatma Umarfaruk Bhaidu (2526930)" userId="S::2526930@student.uwtsd.ac.uk::da73d6ee-3df2-4c6f-9841-913619abaf0d" providerId="AD" clId="Web-{54E7EA99-B328-6098-9BFF-00778A999A1C}" dt="2026-07-21T11:26:03.521" v="60"/>
          <ac:spMkLst>
            <pc:docMk/>
            <pc:sldMk cId="2201125929" sldId="292"/>
            <ac:spMk id="116" creationId="{B5B90362-AFCC-46A9-B41C-A257A8C5B314}"/>
          </ac:spMkLst>
        </pc:spChg>
        <pc:spChg chg="add del">
          <ac:chgData name="Fatma Umarfaruk Bhaidu (2526930)" userId="S::2526930@student.uwtsd.ac.uk::da73d6ee-3df2-4c6f-9841-913619abaf0d" providerId="AD" clId="Web-{54E7EA99-B328-6098-9BFF-00778A999A1C}" dt="2026-07-21T11:26:11.943" v="62"/>
          <ac:spMkLst>
            <pc:docMk/>
            <pc:sldMk cId="2201125929" sldId="292"/>
            <ac:spMk id="122" creationId="{E536F3B4-50F6-4C52-8F76-4EB1214719DC}"/>
          </ac:spMkLst>
        </pc:spChg>
        <pc:spChg chg="add del">
          <ac:chgData name="Fatma Umarfaruk Bhaidu (2526930)" userId="S::2526930@student.uwtsd.ac.uk::da73d6ee-3df2-4c6f-9841-913619abaf0d" providerId="AD" clId="Web-{54E7EA99-B328-6098-9BFF-00778A999A1C}" dt="2026-07-21T11:26:11.943" v="62"/>
          <ac:spMkLst>
            <pc:docMk/>
            <pc:sldMk cId="2201125929" sldId="292"/>
            <ac:spMk id="123" creationId="{E6C8E6EB-4C59-429B-97E4-72A058CFC4FB}"/>
          </ac:spMkLst>
        </pc:spChg>
        <pc:spChg chg="add del">
          <ac:chgData name="Fatma Umarfaruk Bhaidu (2526930)" userId="S::2526930@student.uwtsd.ac.uk::da73d6ee-3df2-4c6f-9841-913619abaf0d" providerId="AD" clId="Web-{54E7EA99-B328-6098-9BFF-00778A999A1C}" dt="2026-07-21T11:26:11.943" v="62"/>
          <ac:spMkLst>
            <pc:docMk/>
            <pc:sldMk cId="2201125929" sldId="292"/>
            <ac:spMk id="124" creationId="{B5B90362-AFCC-46A9-B41C-A257A8C5B314}"/>
          </ac:spMkLst>
        </pc:spChg>
        <pc:spChg chg="add">
          <ac:chgData name="Fatma Umarfaruk Bhaidu (2526930)" userId="S::2526930@student.uwtsd.ac.uk::da73d6ee-3df2-4c6f-9841-913619abaf0d" providerId="AD" clId="Web-{54E7EA99-B328-6098-9BFF-00778A999A1C}" dt="2026-07-21T11:26:11.958" v="63"/>
          <ac:spMkLst>
            <pc:docMk/>
            <pc:sldMk cId="2201125929" sldId="292"/>
            <ac:spMk id="129" creationId="{E6C8E6EB-4C59-429B-97E4-72A058CFC4FB}"/>
          </ac:spMkLst>
        </pc:spChg>
        <pc:spChg chg="add">
          <ac:chgData name="Fatma Umarfaruk Bhaidu (2526930)" userId="S::2526930@student.uwtsd.ac.uk::da73d6ee-3df2-4c6f-9841-913619abaf0d" providerId="AD" clId="Web-{54E7EA99-B328-6098-9BFF-00778A999A1C}" dt="2026-07-21T11:26:11.958" v="63"/>
          <ac:spMkLst>
            <pc:docMk/>
            <pc:sldMk cId="2201125929" sldId="292"/>
            <ac:spMk id="130" creationId="{B5B90362-AFCC-46A9-B41C-A257A8C5B314}"/>
          </ac:spMkLst>
        </pc:spChg>
        <pc:spChg chg="add">
          <ac:chgData name="Fatma Umarfaruk Bhaidu (2526930)" userId="S::2526930@student.uwtsd.ac.uk::da73d6ee-3df2-4c6f-9841-913619abaf0d" providerId="AD" clId="Web-{54E7EA99-B328-6098-9BFF-00778A999A1C}" dt="2026-07-21T11:26:11.958" v="63"/>
          <ac:spMkLst>
            <pc:docMk/>
            <pc:sldMk cId="2201125929" sldId="292"/>
            <ac:spMk id="132" creationId="{1BB56EB9-078F-4952-AC1F-149C7A0AE4D5}"/>
          </ac:spMkLst>
        </pc:spChg>
        <pc:spChg chg="add">
          <ac:chgData name="Fatma Umarfaruk Bhaidu (2526930)" userId="S::2526930@student.uwtsd.ac.uk::da73d6ee-3df2-4c6f-9841-913619abaf0d" providerId="AD" clId="Web-{54E7EA99-B328-6098-9BFF-00778A999A1C}" dt="2026-07-21T11:26:11.958" v="63"/>
          <ac:spMkLst>
            <pc:docMk/>
            <pc:sldMk cId="2201125929" sldId="292"/>
            <ac:spMk id="133" creationId="{D3772EE4-ED5E-4D3A-A306-B22CF866786D}"/>
          </ac:spMkLst>
        </pc:spChg>
        <pc:spChg chg="add">
          <ac:chgData name="Fatma Umarfaruk Bhaidu (2526930)" userId="S::2526930@student.uwtsd.ac.uk::da73d6ee-3df2-4c6f-9841-913619abaf0d" providerId="AD" clId="Web-{54E7EA99-B328-6098-9BFF-00778A999A1C}" dt="2026-07-21T11:26:11.958" v="63"/>
          <ac:spMkLst>
            <pc:docMk/>
            <pc:sldMk cId="2201125929" sldId="292"/>
            <ac:spMk id="134" creationId="{10058680-D07C-4893-B2B7-91543F18AB32}"/>
          </ac:spMkLst>
        </pc:spChg>
      </pc:sldChg>
      <pc:sldChg chg="addSp delSp modSp">
        <pc:chgData name="Fatma Umarfaruk Bhaidu (2526930)" userId="S::2526930@student.uwtsd.ac.uk::da73d6ee-3df2-4c6f-9841-913619abaf0d" providerId="AD" clId="Web-{54E7EA99-B328-6098-9BFF-00778A999A1C}" dt="2026-07-21T11:03:06.807" v="7"/>
        <pc:sldMkLst>
          <pc:docMk/>
          <pc:sldMk cId="3695820081" sldId="293"/>
        </pc:sldMkLst>
        <pc:spChg chg="mod">
          <ac:chgData name="Fatma Umarfaruk Bhaidu (2526930)" userId="S::2526930@student.uwtsd.ac.uk::da73d6ee-3df2-4c6f-9841-913619abaf0d" providerId="AD" clId="Web-{54E7EA99-B328-6098-9BFF-00778A999A1C}" dt="2026-07-21T11:03:06.807" v="7"/>
          <ac:spMkLst>
            <pc:docMk/>
            <pc:sldMk cId="3695820081" sldId="293"/>
            <ac:spMk id="2" creationId="{E7E618A4-5020-A570-BAAC-71C22849B320}"/>
          </ac:spMkLst>
        </pc:spChg>
        <pc:spChg chg="add del">
          <ac:chgData name="Fatma Umarfaruk Bhaidu (2526930)" userId="S::2526930@student.uwtsd.ac.uk::da73d6ee-3df2-4c6f-9841-913619abaf0d" providerId="AD" clId="Web-{54E7EA99-B328-6098-9BFF-00778A999A1C}" dt="2026-07-21T11:03:06.807" v="7"/>
          <ac:spMkLst>
            <pc:docMk/>
            <pc:sldMk cId="3695820081" sldId="293"/>
            <ac:spMk id="55" creationId="{F858DF7D-C2D0-4B03-A7A0-2F06B789EE35}"/>
          </ac:spMkLst>
        </pc:spChg>
        <pc:spChg chg="add del">
          <ac:chgData name="Fatma Umarfaruk Bhaidu (2526930)" userId="S::2526930@student.uwtsd.ac.uk::da73d6ee-3df2-4c6f-9841-913619abaf0d" providerId="AD" clId="Web-{54E7EA99-B328-6098-9BFF-00778A999A1C}" dt="2026-07-21T11:03:06.807" v="7"/>
          <ac:spMkLst>
            <pc:docMk/>
            <pc:sldMk cId="3695820081" sldId="293"/>
            <ac:spMk id="56" creationId="{1B26B711-3121-40B0-8377-A64F3DC00C7A}"/>
          </ac:spMkLst>
        </pc:spChg>
        <pc:spChg chg="add del">
          <ac:chgData name="Fatma Umarfaruk Bhaidu (2526930)" userId="S::2526930@student.uwtsd.ac.uk::da73d6ee-3df2-4c6f-9841-913619abaf0d" providerId="AD" clId="Web-{54E7EA99-B328-6098-9BFF-00778A999A1C}" dt="2026-07-21T11:03:06.807" v="7"/>
          <ac:spMkLst>
            <pc:docMk/>
            <pc:sldMk cId="3695820081" sldId="293"/>
            <ac:spMk id="57" creationId="{645C4D3D-ABBA-4B4E-93E5-01E343719849}"/>
          </ac:spMkLst>
        </pc:spChg>
        <pc:spChg chg="add del">
          <ac:chgData name="Fatma Umarfaruk Bhaidu (2526930)" userId="S::2526930@student.uwtsd.ac.uk::da73d6ee-3df2-4c6f-9841-913619abaf0d" providerId="AD" clId="Web-{54E7EA99-B328-6098-9BFF-00778A999A1C}" dt="2026-07-21T11:03:06.807" v="7"/>
          <ac:spMkLst>
            <pc:docMk/>
            <pc:sldMk cId="3695820081" sldId="293"/>
            <ac:spMk id="58" creationId="{98DDD5E5-0097-4C6C-B266-5732EDA96CC4}"/>
          </ac:spMkLst>
        </pc:spChg>
        <pc:spChg chg="add del">
          <ac:chgData name="Fatma Umarfaruk Bhaidu (2526930)" userId="S::2526930@student.uwtsd.ac.uk::da73d6ee-3df2-4c6f-9841-913619abaf0d" providerId="AD" clId="Web-{54E7EA99-B328-6098-9BFF-00778A999A1C}" dt="2026-07-21T11:03:06.807" v="7"/>
          <ac:spMkLst>
            <pc:docMk/>
            <pc:sldMk cId="3695820081" sldId="293"/>
            <ac:spMk id="59" creationId="{8952EF87-C74F-4D3F-9CAD-EEA1733C9BD0}"/>
          </ac:spMkLst>
        </pc:spChg>
        <pc:spChg chg="del mod">
          <ac:chgData name="Fatma Umarfaruk Bhaidu (2526930)" userId="S::2526930@student.uwtsd.ac.uk::da73d6ee-3df2-4c6f-9841-913619abaf0d" providerId="AD" clId="Web-{54E7EA99-B328-6098-9BFF-00778A999A1C}" dt="2026-07-21T11:03:06.807" v="7"/>
          <ac:spMkLst>
            <pc:docMk/>
            <pc:sldMk cId="3695820081" sldId="293"/>
            <ac:spMk id="60" creationId="{C9475E86-FFB0-87BC-084C-C728916152B0}"/>
          </ac:spMkLst>
        </pc:spChg>
        <pc:spChg chg="add del">
          <ac:chgData name="Fatma Umarfaruk Bhaidu (2526930)" userId="S::2526930@student.uwtsd.ac.uk::da73d6ee-3df2-4c6f-9841-913619abaf0d" providerId="AD" clId="Web-{54E7EA99-B328-6098-9BFF-00778A999A1C}" dt="2026-07-21T11:03:06.760" v="6"/>
          <ac:spMkLst>
            <pc:docMk/>
            <pc:sldMk cId="3695820081" sldId="293"/>
            <ac:spMk id="65" creationId="{18FFF8BA-E008-4068-851C-2CED296AC5C1}"/>
          </ac:spMkLst>
        </pc:spChg>
        <pc:spChg chg="add del">
          <ac:chgData name="Fatma Umarfaruk Bhaidu (2526930)" userId="S::2526930@student.uwtsd.ac.uk::da73d6ee-3df2-4c6f-9841-913619abaf0d" providerId="AD" clId="Web-{54E7EA99-B328-6098-9BFF-00778A999A1C}" dt="2026-07-21T11:02:53.088" v="4"/>
          <ac:spMkLst>
            <pc:docMk/>
            <pc:sldMk cId="3695820081" sldId="293"/>
            <ac:spMk id="66" creationId="{3CED7894-4F62-4A6C-8DB5-DB5BE08E9C03}"/>
          </ac:spMkLst>
        </pc:spChg>
        <pc:spChg chg="add del">
          <ac:chgData name="Fatma Umarfaruk Bhaidu (2526930)" userId="S::2526930@student.uwtsd.ac.uk::da73d6ee-3df2-4c6f-9841-913619abaf0d" providerId="AD" clId="Web-{54E7EA99-B328-6098-9BFF-00778A999A1C}" dt="2026-07-21T11:03:06.760" v="6"/>
          <ac:spMkLst>
            <pc:docMk/>
            <pc:sldMk cId="3695820081" sldId="293"/>
            <ac:spMk id="67" creationId="{832B0DA7-13B0-4805-B9BD-9BFACCB233CC}"/>
          </ac:spMkLst>
        </pc:spChg>
        <pc:spChg chg="add del">
          <ac:chgData name="Fatma Umarfaruk Bhaidu (2526930)" userId="S::2526930@student.uwtsd.ac.uk::da73d6ee-3df2-4c6f-9841-913619abaf0d" providerId="AD" clId="Web-{54E7EA99-B328-6098-9BFF-00778A999A1C}" dt="2026-07-21T11:02:53.088" v="4"/>
          <ac:spMkLst>
            <pc:docMk/>
            <pc:sldMk cId="3695820081" sldId="293"/>
            <ac:spMk id="68" creationId="{E536F3B4-50F6-4C52-8F76-4EB1214719DC}"/>
          </ac:spMkLst>
        </pc:spChg>
        <pc:spChg chg="add del">
          <ac:chgData name="Fatma Umarfaruk Bhaidu (2526930)" userId="S::2526930@student.uwtsd.ac.uk::da73d6ee-3df2-4c6f-9841-913619abaf0d" providerId="AD" clId="Web-{54E7EA99-B328-6098-9BFF-00778A999A1C}" dt="2026-07-21T11:03:06.760" v="6"/>
          <ac:spMkLst>
            <pc:docMk/>
            <pc:sldMk cId="3695820081" sldId="293"/>
            <ac:spMk id="69" creationId="{D5D17921-1EF4-488E-A9AA-AC6B7F3CE91D}"/>
          </ac:spMkLst>
        </pc:spChg>
        <pc:spChg chg="add">
          <ac:chgData name="Fatma Umarfaruk Bhaidu (2526930)" userId="S::2526930@student.uwtsd.ac.uk::da73d6ee-3df2-4c6f-9841-913619abaf0d" providerId="AD" clId="Web-{54E7EA99-B328-6098-9BFF-00778A999A1C}" dt="2026-07-21T11:03:06.807" v="7"/>
          <ac:spMkLst>
            <pc:docMk/>
            <pc:sldMk cId="3695820081" sldId="293"/>
            <ac:spMk id="70" creationId="{F5F792DF-9D0A-4DB6-9A9E-7312F5A7E87D}"/>
          </ac:spMkLst>
        </pc:spChg>
        <pc:spChg chg="add">
          <ac:chgData name="Fatma Umarfaruk Bhaidu (2526930)" userId="S::2526930@student.uwtsd.ac.uk::da73d6ee-3df2-4c6f-9841-913619abaf0d" providerId="AD" clId="Web-{54E7EA99-B328-6098-9BFF-00778A999A1C}" dt="2026-07-21T11:03:06.807" v="7"/>
          <ac:spMkLst>
            <pc:docMk/>
            <pc:sldMk cId="3695820081" sldId="293"/>
            <ac:spMk id="71" creationId="{F92989FB-1024-49B7-BDF1-B3CE27D48623}"/>
          </ac:spMkLst>
        </pc:spChg>
        <pc:spChg chg="add">
          <ac:chgData name="Fatma Umarfaruk Bhaidu (2526930)" userId="S::2526930@student.uwtsd.ac.uk::da73d6ee-3df2-4c6f-9841-913619abaf0d" providerId="AD" clId="Web-{54E7EA99-B328-6098-9BFF-00778A999A1C}" dt="2026-07-21T11:03:06.807" v="7"/>
          <ac:spMkLst>
            <pc:docMk/>
            <pc:sldMk cId="3695820081" sldId="293"/>
            <ac:spMk id="72" creationId="{2987D6F4-EC95-4EF1-A8AD-4B70386CEEC7}"/>
          </ac:spMkLst>
        </pc:spChg>
        <pc:picChg chg="add del">
          <ac:chgData name="Fatma Umarfaruk Bhaidu (2526930)" userId="S::2526930@student.uwtsd.ac.uk::da73d6ee-3df2-4c6f-9841-913619abaf0d" providerId="AD" clId="Web-{54E7EA99-B328-6098-9BFF-00778A999A1C}" dt="2026-07-21T11:02:53.088" v="4"/>
          <ac:picMkLst>
            <pc:docMk/>
            <pc:sldMk cId="3695820081" sldId="293"/>
            <ac:picMk id="62" creationId="{44A196E0-011C-E0C9-881B-0DA8A7377EAD}"/>
          </ac:picMkLst>
        </pc:picChg>
      </pc:sldChg>
      <pc:sldChg chg="addSp delSp modSp mod setBg">
        <pc:chgData name="Fatma Umarfaruk Bhaidu (2526930)" userId="S::2526930@student.uwtsd.ac.uk::da73d6ee-3df2-4c6f-9841-913619abaf0d" providerId="AD" clId="Web-{54E7EA99-B328-6098-9BFF-00778A999A1C}" dt="2026-07-21T11:13:08.685" v="43"/>
        <pc:sldMkLst>
          <pc:docMk/>
          <pc:sldMk cId="2770959368" sldId="294"/>
        </pc:sldMkLst>
        <pc:spChg chg="mod">
          <ac:chgData name="Fatma Umarfaruk Bhaidu (2526930)" userId="S::2526930@student.uwtsd.ac.uk::da73d6ee-3df2-4c6f-9841-913619abaf0d" providerId="AD" clId="Web-{54E7EA99-B328-6098-9BFF-00778A999A1C}" dt="2026-07-21T11:13:08.685" v="43"/>
          <ac:spMkLst>
            <pc:docMk/>
            <pc:sldMk cId="2770959368" sldId="294"/>
            <ac:spMk id="31" creationId="{B045D6AF-532B-394C-0C6F-38B6628CE9DF}"/>
          </ac:spMkLst>
        </pc:spChg>
        <pc:spChg chg="add">
          <ac:chgData name="Fatma Umarfaruk Bhaidu (2526930)" userId="S::2526930@student.uwtsd.ac.uk::da73d6ee-3df2-4c6f-9841-913619abaf0d" providerId="AD" clId="Web-{54E7EA99-B328-6098-9BFF-00778A999A1C}" dt="2026-07-21T11:13:03.466" v="40"/>
          <ac:spMkLst>
            <pc:docMk/>
            <pc:sldMk cId="2770959368" sldId="294"/>
            <ac:spMk id="65" creationId="{63426179-F318-4F63-8D09-77B498805372}"/>
          </ac:spMkLst>
        </pc:spChg>
        <pc:spChg chg="add">
          <ac:chgData name="Fatma Umarfaruk Bhaidu (2526930)" userId="S::2526930@student.uwtsd.ac.uk::da73d6ee-3df2-4c6f-9841-913619abaf0d" providerId="AD" clId="Web-{54E7EA99-B328-6098-9BFF-00778A999A1C}" dt="2026-07-21T11:13:03.466" v="40"/>
          <ac:spMkLst>
            <pc:docMk/>
            <pc:sldMk cId="2770959368" sldId="294"/>
            <ac:spMk id="67" creationId="{85292831-A37E-45F7-8CA8-0223DD3FA589}"/>
          </ac:spMkLst>
        </pc:spChg>
        <pc:spChg chg="add del">
          <ac:chgData name="Fatma Umarfaruk Bhaidu (2526930)" userId="S::2526930@student.uwtsd.ac.uk::da73d6ee-3df2-4c6f-9841-913619abaf0d" providerId="AD" clId="Web-{54E7EA99-B328-6098-9BFF-00778A999A1C}" dt="2026-07-21T11:13:08.669" v="42"/>
          <ac:spMkLst>
            <pc:docMk/>
            <pc:sldMk cId="2770959368" sldId="294"/>
            <ac:spMk id="69" creationId="{10324C00-B801-4706-ABF7-3B9B31DB06EA}"/>
          </ac:spMkLst>
        </pc:spChg>
        <pc:spChg chg="add del">
          <ac:chgData name="Fatma Umarfaruk Bhaidu (2526930)" userId="S::2526930@student.uwtsd.ac.uk::da73d6ee-3df2-4c6f-9841-913619abaf0d" providerId="AD" clId="Web-{54E7EA99-B328-6098-9BFF-00778A999A1C}" dt="2026-07-21T11:13:08.685" v="43"/>
          <ac:spMkLst>
            <pc:docMk/>
            <pc:sldMk cId="2770959368" sldId="294"/>
            <ac:spMk id="70" creationId="{DCF4EB5C-ED25-4675-8255-2F5B12CFFCF0}"/>
          </ac:spMkLst>
        </pc:spChg>
        <pc:spChg chg="add">
          <ac:chgData name="Fatma Umarfaruk Bhaidu (2526930)" userId="S::2526930@student.uwtsd.ac.uk::da73d6ee-3df2-4c6f-9841-913619abaf0d" providerId="AD" clId="Web-{54E7EA99-B328-6098-9BFF-00778A999A1C}" dt="2026-07-21T11:12:40.231" v="38"/>
          <ac:spMkLst>
            <pc:docMk/>
            <pc:sldMk cId="2770959368" sldId="294"/>
            <ac:spMk id="71" creationId="{9514EC6E-A557-42A2-BCDC-3ABFFC5E564D}"/>
          </ac:spMkLst>
        </pc:spChg>
        <pc:spChg chg="add del">
          <ac:chgData name="Fatma Umarfaruk Bhaidu (2526930)" userId="S::2526930@student.uwtsd.ac.uk::da73d6ee-3df2-4c6f-9841-913619abaf0d" providerId="AD" clId="Web-{54E7EA99-B328-6098-9BFF-00778A999A1C}" dt="2026-07-21T11:13:08.685" v="43"/>
          <ac:spMkLst>
            <pc:docMk/>
            <pc:sldMk cId="2770959368" sldId="294"/>
            <ac:spMk id="72" creationId="{905482C9-EB42-4BFE-95BF-7FD661F07657}"/>
          </ac:spMkLst>
        </pc:spChg>
        <pc:spChg chg="add del">
          <ac:chgData name="Fatma Umarfaruk Bhaidu (2526930)" userId="S::2526930@student.uwtsd.ac.uk::da73d6ee-3df2-4c6f-9841-913619abaf0d" providerId="AD" clId="Web-{54E7EA99-B328-6098-9BFF-00778A999A1C}" dt="2026-07-21T11:13:08.685" v="43"/>
          <ac:spMkLst>
            <pc:docMk/>
            <pc:sldMk cId="2770959368" sldId="294"/>
            <ac:spMk id="73" creationId="{5409F327-FE5B-45BE-9891-0AC2BB3C7579}"/>
          </ac:spMkLst>
        </pc:spChg>
        <pc:spChg chg="mod">
          <ac:chgData name="Fatma Umarfaruk Bhaidu (2526930)" userId="S::2526930@student.uwtsd.ac.uk::da73d6ee-3df2-4c6f-9841-913619abaf0d" providerId="AD" clId="Web-{54E7EA99-B328-6098-9BFF-00778A999A1C}" dt="2026-07-21T11:13:08.685" v="43"/>
          <ac:spMkLst>
            <pc:docMk/>
            <pc:sldMk cId="2770959368" sldId="294"/>
            <ac:spMk id="75" creationId="{2F59B25D-9615-9332-C32E-4F458417E11E}"/>
          </ac:spMkLst>
        </pc:spChg>
        <pc:spChg chg="add del">
          <ac:chgData name="Fatma Umarfaruk Bhaidu (2526930)" userId="S::2526930@student.uwtsd.ac.uk::da73d6ee-3df2-4c6f-9841-913619abaf0d" providerId="AD" clId="Web-{54E7EA99-B328-6098-9BFF-00778A999A1C}" dt="2026-07-21T11:12:40.231" v="38"/>
          <ac:spMkLst>
            <pc:docMk/>
            <pc:sldMk cId="2770959368" sldId="294"/>
            <ac:spMk id="82" creationId="{9514EC6E-A557-42A2-BCDC-3ABFFC5E564D}"/>
          </ac:spMkLst>
        </pc:spChg>
        <pc:spChg chg="add del">
          <ac:chgData name="Fatma Umarfaruk Bhaidu (2526930)" userId="S::2526930@student.uwtsd.ac.uk::da73d6ee-3df2-4c6f-9841-913619abaf0d" providerId="AD" clId="Web-{54E7EA99-B328-6098-9BFF-00778A999A1C}" dt="2026-07-21T11:12:40.231" v="38"/>
          <ac:spMkLst>
            <pc:docMk/>
            <pc:sldMk cId="2770959368" sldId="294"/>
            <ac:spMk id="84" creationId="{905482C9-EB42-4BFE-95BF-7FD661F07657}"/>
          </ac:spMkLst>
        </pc:spChg>
        <pc:spChg chg="add del">
          <ac:chgData name="Fatma Umarfaruk Bhaidu (2526930)" userId="S::2526930@student.uwtsd.ac.uk::da73d6ee-3df2-4c6f-9841-913619abaf0d" providerId="AD" clId="Web-{54E7EA99-B328-6098-9BFF-00778A999A1C}" dt="2026-07-21T11:12:40.231" v="38"/>
          <ac:spMkLst>
            <pc:docMk/>
            <pc:sldMk cId="2770959368" sldId="294"/>
            <ac:spMk id="86" creationId="{18FFF8BA-E008-4068-851C-2CED296AC5C1}"/>
          </ac:spMkLst>
        </pc:spChg>
        <pc:spChg chg="del">
          <ac:chgData name="Fatma Umarfaruk Bhaidu (2526930)" userId="S::2526930@student.uwtsd.ac.uk::da73d6ee-3df2-4c6f-9841-913619abaf0d" providerId="AD" clId="Web-{54E7EA99-B328-6098-9BFF-00778A999A1C}" dt="2026-07-21T11:12:40.231" v="38"/>
          <ac:spMkLst>
            <pc:docMk/>
            <pc:sldMk cId="2770959368" sldId="294"/>
            <ac:spMk id="88" creationId="{832B0DA7-13B0-4805-B9BD-9BFACCB233CC}"/>
          </ac:spMkLst>
        </pc:spChg>
        <pc:spChg chg="add">
          <ac:chgData name="Fatma Umarfaruk Bhaidu (2526930)" userId="S::2526930@student.uwtsd.ac.uk::da73d6ee-3df2-4c6f-9841-913619abaf0d" providerId="AD" clId="Web-{54E7EA99-B328-6098-9BFF-00778A999A1C}" dt="2026-07-21T11:12:37.309" v="37"/>
          <ac:spMkLst>
            <pc:docMk/>
            <pc:sldMk cId="2770959368" sldId="294"/>
            <ac:spMk id="90" creationId="{D5D17921-1EF4-488E-A9AA-AC6B7F3CE91D}"/>
          </ac:spMkLst>
        </pc:spChg>
        <pc:spChg chg="add del">
          <ac:chgData name="Fatma Umarfaruk Bhaidu (2526930)" userId="S::2526930@student.uwtsd.ac.uk::da73d6ee-3df2-4c6f-9841-913619abaf0d" providerId="AD" clId="Web-{54E7EA99-B328-6098-9BFF-00778A999A1C}" dt="2026-07-21T11:13:03.466" v="40"/>
          <ac:spMkLst>
            <pc:docMk/>
            <pc:sldMk cId="2770959368" sldId="294"/>
            <ac:spMk id="92" creationId="{98DDD5E5-0097-4C6C-B266-5732EDA96CC4}"/>
          </ac:spMkLst>
        </pc:spChg>
        <pc:spChg chg="add del">
          <ac:chgData name="Fatma Umarfaruk Bhaidu (2526930)" userId="S::2526930@student.uwtsd.ac.uk::da73d6ee-3df2-4c6f-9841-913619abaf0d" providerId="AD" clId="Web-{54E7EA99-B328-6098-9BFF-00778A999A1C}" dt="2026-07-21T11:13:03.466" v="40"/>
          <ac:spMkLst>
            <pc:docMk/>
            <pc:sldMk cId="2770959368" sldId="294"/>
            <ac:spMk id="93" creationId="{DCF4EB5C-ED25-4675-8255-2F5B12CFFCF0}"/>
          </ac:spMkLst>
        </pc:spChg>
        <pc:spChg chg="add del">
          <ac:chgData name="Fatma Umarfaruk Bhaidu (2526930)" userId="S::2526930@student.uwtsd.ac.uk::da73d6ee-3df2-4c6f-9841-913619abaf0d" providerId="AD" clId="Web-{54E7EA99-B328-6098-9BFF-00778A999A1C}" dt="2026-07-21T11:13:03.466" v="40"/>
          <ac:spMkLst>
            <pc:docMk/>
            <pc:sldMk cId="2770959368" sldId="294"/>
            <ac:spMk id="94" creationId="{8952EF87-C74F-4D3F-9CAD-EEA1733C9BD0}"/>
          </ac:spMkLst>
        </pc:spChg>
        <pc:spChg chg="add del">
          <ac:chgData name="Fatma Umarfaruk Bhaidu (2526930)" userId="S::2526930@student.uwtsd.ac.uk::da73d6ee-3df2-4c6f-9841-913619abaf0d" providerId="AD" clId="Web-{54E7EA99-B328-6098-9BFF-00778A999A1C}" dt="2026-07-21T11:13:03.466" v="40"/>
          <ac:spMkLst>
            <pc:docMk/>
            <pc:sldMk cId="2770959368" sldId="294"/>
            <ac:spMk id="95" creationId="{9514EC6E-A557-42A2-BCDC-3ABFFC5E564D}"/>
          </ac:spMkLst>
        </pc:spChg>
        <pc:spChg chg="add del">
          <ac:chgData name="Fatma Umarfaruk Bhaidu (2526930)" userId="S::2526930@student.uwtsd.ac.uk::da73d6ee-3df2-4c6f-9841-913619abaf0d" providerId="AD" clId="Web-{54E7EA99-B328-6098-9BFF-00778A999A1C}" dt="2026-07-21T11:13:03.466" v="40"/>
          <ac:spMkLst>
            <pc:docMk/>
            <pc:sldMk cId="2770959368" sldId="294"/>
            <ac:spMk id="96" creationId="{905482C9-EB42-4BFE-95BF-7FD661F07657}"/>
          </ac:spMkLst>
        </pc:spChg>
        <pc:spChg chg="add">
          <ac:chgData name="Fatma Umarfaruk Bhaidu (2526930)" userId="S::2526930@student.uwtsd.ac.uk::da73d6ee-3df2-4c6f-9841-913619abaf0d" providerId="AD" clId="Web-{54E7EA99-B328-6098-9BFF-00778A999A1C}" dt="2026-07-21T11:12:40.247" v="39"/>
          <ac:spMkLst>
            <pc:docMk/>
            <pc:sldMk cId="2770959368" sldId="294"/>
            <ac:spMk id="98" creationId="{1B26B711-3121-40B0-8377-A64F3DC00C7A}"/>
          </ac:spMkLst>
        </pc:spChg>
        <pc:spChg chg="add">
          <ac:chgData name="Fatma Umarfaruk Bhaidu (2526930)" userId="S::2526930@student.uwtsd.ac.uk::da73d6ee-3df2-4c6f-9841-913619abaf0d" providerId="AD" clId="Web-{54E7EA99-B328-6098-9BFF-00778A999A1C}" dt="2026-07-21T11:12:40.247" v="39"/>
          <ac:spMkLst>
            <pc:docMk/>
            <pc:sldMk cId="2770959368" sldId="294"/>
            <ac:spMk id="99" creationId="{645C4D3D-ABBA-4B4E-93E5-01E343719849}"/>
          </ac:spMkLst>
        </pc:spChg>
        <pc:spChg chg="add del">
          <ac:chgData name="Fatma Umarfaruk Bhaidu (2526930)" userId="S::2526930@student.uwtsd.ac.uk::da73d6ee-3df2-4c6f-9841-913619abaf0d" providerId="AD" clId="Web-{54E7EA99-B328-6098-9BFF-00778A999A1C}" dt="2026-07-21T11:13:08.669" v="42"/>
          <ac:spMkLst>
            <pc:docMk/>
            <pc:sldMk cId="2770959368" sldId="294"/>
            <ac:spMk id="101" creationId="{DCF4EB5C-ED25-4675-8255-2F5B12CFFCF0}"/>
          </ac:spMkLst>
        </pc:spChg>
        <pc:spChg chg="add del">
          <ac:chgData name="Fatma Umarfaruk Bhaidu (2526930)" userId="S::2526930@student.uwtsd.ac.uk::da73d6ee-3df2-4c6f-9841-913619abaf0d" providerId="AD" clId="Web-{54E7EA99-B328-6098-9BFF-00778A999A1C}" dt="2026-07-21T11:13:08.669" v="42"/>
          <ac:spMkLst>
            <pc:docMk/>
            <pc:sldMk cId="2770959368" sldId="294"/>
            <ac:spMk id="102" creationId="{9514EC6E-A557-42A2-BCDC-3ABFFC5E564D}"/>
          </ac:spMkLst>
        </pc:spChg>
        <pc:spChg chg="add del">
          <ac:chgData name="Fatma Umarfaruk Bhaidu (2526930)" userId="S::2526930@student.uwtsd.ac.uk::da73d6ee-3df2-4c6f-9841-913619abaf0d" providerId="AD" clId="Web-{54E7EA99-B328-6098-9BFF-00778A999A1C}" dt="2026-07-21T11:13:08.669" v="42"/>
          <ac:spMkLst>
            <pc:docMk/>
            <pc:sldMk cId="2770959368" sldId="294"/>
            <ac:spMk id="103" creationId="{905482C9-EB42-4BFE-95BF-7FD661F07657}"/>
          </ac:spMkLst>
        </pc:spChg>
        <pc:spChg chg="add del">
          <ac:chgData name="Fatma Umarfaruk Bhaidu (2526930)" userId="S::2526930@student.uwtsd.ac.uk::da73d6ee-3df2-4c6f-9841-913619abaf0d" providerId="AD" clId="Web-{54E7EA99-B328-6098-9BFF-00778A999A1C}" dt="2026-07-21T11:13:08.669" v="42"/>
          <ac:spMkLst>
            <pc:docMk/>
            <pc:sldMk cId="2770959368" sldId="294"/>
            <ac:spMk id="104" creationId="{8D1F1056-9A78-4FBC-9404-54512B6B5852}"/>
          </ac:spMkLst>
        </pc:spChg>
        <pc:spChg chg="add">
          <ac:chgData name="Fatma Umarfaruk Bhaidu (2526930)" userId="S::2526930@student.uwtsd.ac.uk::da73d6ee-3df2-4c6f-9841-913619abaf0d" providerId="AD" clId="Web-{54E7EA99-B328-6098-9BFF-00778A999A1C}" dt="2026-07-21T11:13:08.685" v="43"/>
          <ac:spMkLst>
            <pc:docMk/>
            <pc:sldMk cId="2770959368" sldId="294"/>
            <ac:spMk id="107" creationId="{DCF4EB5C-ED25-4675-8255-2F5B12CFFCF0}"/>
          </ac:spMkLst>
        </pc:spChg>
        <pc:spChg chg="add">
          <ac:chgData name="Fatma Umarfaruk Bhaidu (2526930)" userId="S::2526930@student.uwtsd.ac.uk::da73d6ee-3df2-4c6f-9841-913619abaf0d" providerId="AD" clId="Web-{54E7EA99-B328-6098-9BFF-00778A999A1C}" dt="2026-07-21T11:13:08.685" v="43"/>
          <ac:spMkLst>
            <pc:docMk/>
            <pc:sldMk cId="2770959368" sldId="294"/>
            <ac:spMk id="109" creationId="{905482C9-EB42-4BFE-95BF-7FD661F07657}"/>
          </ac:spMkLst>
        </pc:spChg>
        <pc:spChg chg="add">
          <ac:chgData name="Fatma Umarfaruk Bhaidu (2526930)" userId="S::2526930@student.uwtsd.ac.uk::da73d6ee-3df2-4c6f-9841-913619abaf0d" providerId="AD" clId="Web-{54E7EA99-B328-6098-9BFF-00778A999A1C}" dt="2026-07-21T11:13:08.685" v="43"/>
          <ac:spMkLst>
            <pc:docMk/>
            <pc:sldMk cId="2770959368" sldId="294"/>
            <ac:spMk id="112" creationId="{645C4D3D-ABBA-4B4E-93E5-01E343719849}"/>
          </ac:spMkLst>
        </pc:spChg>
        <pc:spChg chg="add">
          <ac:chgData name="Fatma Umarfaruk Bhaidu (2526930)" userId="S::2526930@student.uwtsd.ac.uk::da73d6ee-3df2-4c6f-9841-913619abaf0d" providerId="AD" clId="Web-{54E7EA99-B328-6098-9BFF-00778A999A1C}" dt="2026-07-21T11:13:08.685" v="43"/>
          <ac:spMkLst>
            <pc:docMk/>
            <pc:sldMk cId="2770959368" sldId="294"/>
            <ac:spMk id="113" creationId="{98DDD5E5-0097-4C6C-B266-5732EDA96CC4}"/>
          </ac:spMkLst>
        </pc:spChg>
        <pc:spChg chg="add">
          <ac:chgData name="Fatma Umarfaruk Bhaidu (2526930)" userId="S::2526930@student.uwtsd.ac.uk::da73d6ee-3df2-4c6f-9841-913619abaf0d" providerId="AD" clId="Web-{54E7EA99-B328-6098-9BFF-00778A999A1C}" dt="2026-07-21T11:13:08.685" v="43"/>
          <ac:spMkLst>
            <pc:docMk/>
            <pc:sldMk cId="2770959368" sldId="294"/>
            <ac:spMk id="114" creationId="{8952EF87-C74F-4D3F-9CAD-EEA1733C9BD0}"/>
          </ac:spMkLst>
        </pc:spChg>
      </pc:sldChg>
      <pc:sldChg chg="addSp delSp modSp mod setClrOvrMap">
        <pc:chgData name="Fatma Umarfaruk Bhaidu (2526930)" userId="S::2526930@student.uwtsd.ac.uk::da73d6ee-3df2-4c6f-9841-913619abaf0d" providerId="AD" clId="Web-{54E7EA99-B328-6098-9BFF-00778A999A1C}" dt="2026-07-21T11:02:08.665" v="2"/>
        <pc:sldMkLst>
          <pc:docMk/>
          <pc:sldMk cId="1605306264" sldId="295"/>
        </pc:sldMkLst>
        <pc:spChg chg="mod">
          <ac:chgData name="Fatma Umarfaruk Bhaidu (2526930)" userId="S::2526930@student.uwtsd.ac.uk::da73d6ee-3df2-4c6f-9841-913619abaf0d" providerId="AD" clId="Web-{54E7EA99-B328-6098-9BFF-00778A999A1C}" dt="2026-07-21T11:02:08.665" v="2"/>
          <ac:spMkLst>
            <pc:docMk/>
            <pc:sldMk cId="1605306264" sldId="295"/>
            <ac:spMk id="2" creationId="{51866CF7-69F4-F432-4747-28EF15528DB9}"/>
          </ac:spMkLst>
        </pc:spChg>
        <pc:spChg chg="add del">
          <ac:chgData name="Fatma Umarfaruk Bhaidu (2526930)" userId="S::2526930@student.uwtsd.ac.uk::da73d6ee-3df2-4c6f-9841-913619abaf0d" providerId="AD" clId="Web-{54E7EA99-B328-6098-9BFF-00778A999A1C}" dt="2026-07-21T11:02:08.665" v="2"/>
          <ac:spMkLst>
            <pc:docMk/>
            <pc:sldMk cId="1605306264" sldId="295"/>
            <ac:spMk id="38" creationId="{BFABBCE0-E08C-4BBE-9FD2-E2B253D4D5F2}"/>
          </ac:spMkLst>
        </pc:spChg>
        <pc:spChg chg="add del">
          <ac:chgData name="Fatma Umarfaruk Bhaidu (2526930)" userId="S::2526930@student.uwtsd.ac.uk::da73d6ee-3df2-4c6f-9841-913619abaf0d" providerId="AD" clId="Web-{54E7EA99-B328-6098-9BFF-00778A999A1C}" dt="2026-07-21T11:02:08.665" v="2"/>
          <ac:spMkLst>
            <pc:docMk/>
            <pc:sldMk cId="1605306264" sldId="295"/>
            <ac:spMk id="40" creationId="{FF426BAC-43D6-468E-B6FF-167034D5CE43}"/>
          </ac:spMkLst>
        </pc:spChg>
        <pc:spChg chg="add del">
          <ac:chgData name="Fatma Umarfaruk Bhaidu (2526930)" userId="S::2526930@student.uwtsd.ac.uk::da73d6ee-3df2-4c6f-9841-913619abaf0d" providerId="AD" clId="Web-{54E7EA99-B328-6098-9BFF-00778A999A1C}" dt="2026-07-21T11:02:08.665" v="2"/>
          <ac:spMkLst>
            <pc:docMk/>
            <pc:sldMk cId="1605306264" sldId="295"/>
            <ac:spMk id="42" creationId="{FB02D80E-5995-4C54-8387-5893C2C89473}"/>
          </ac:spMkLst>
        </pc:spChg>
        <pc:spChg chg="add del">
          <ac:chgData name="Fatma Umarfaruk Bhaidu (2526930)" userId="S::2526930@student.uwtsd.ac.uk::da73d6ee-3df2-4c6f-9841-913619abaf0d" providerId="AD" clId="Web-{54E7EA99-B328-6098-9BFF-00778A999A1C}" dt="2026-07-21T11:02:08.665" v="2"/>
          <ac:spMkLst>
            <pc:docMk/>
            <pc:sldMk cId="1605306264" sldId="295"/>
            <ac:spMk id="44" creationId="{896083C8-1401-4950-AF56-E2FAFE42D656}"/>
          </ac:spMkLst>
        </pc:spChg>
        <pc:spChg chg="add">
          <ac:chgData name="Fatma Umarfaruk Bhaidu (2526930)" userId="S::2526930@student.uwtsd.ac.uk::da73d6ee-3df2-4c6f-9841-913619abaf0d" providerId="AD" clId="Web-{54E7EA99-B328-6098-9BFF-00778A999A1C}" dt="2026-07-21T11:02:08.665" v="2"/>
          <ac:spMkLst>
            <pc:docMk/>
            <pc:sldMk cId="1605306264" sldId="295"/>
            <ac:spMk id="49" creationId="{F92989FB-1024-49B7-BDF1-B3CE27D48623}"/>
          </ac:spMkLst>
        </pc:spChg>
        <pc:spChg chg="add">
          <ac:chgData name="Fatma Umarfaruk Bhaidu (2526930)" userId="S::2526930@student.uwtsd.ac.uk::da73d6ee-3df2-4c6f-9841-913619abaf0d" providerId="AD" clId="Web-{54E7EA99-B328-6098-9BFF-00778A999A1C}" dt="2026-07-21T11:02:08.665" v="2"/>
          <ac:spMkLst>
            <pc:docMk/>
            <pc:sldMk cId="1605306264" sldId="295"/>
            <ac:spMk id="51" creationId="{2987D6F4-EC95-4EF1-A8AD-4B70386CEEC7}"/>
          </ac:spMkLst>
        </pc:spChg>
        <pc:spChg chg="add">
          <ac:chgData name="Fatma Umarfaruk Bhaidu (2526930)" userId="S::2526930@student.uwtsd.ac.uk::da73d6ee-3df2-4c6f-9841-913619abaf0d" providerId="AD" clId="Web-{54E7EA99-B328-6098-9BFF-00778A999A1C}" dt="2026-07-21T11:02:08.665" v="2"/>
          <ac:spMkLst>
            <pc:docMk/>
            <pc:sldMk cId="1605306264" sldId="295"/>
            <ac:spMk id="53" creationId="{F5F792DF-9D0A-4DB6-9A9E-7312F5A7E87D}"/>
          </ac:spMkLst>
        </pc:spChg>
        <pc:graphicFrameChg chg="mod modGraphic">
          <ac:chgData name="Fatma Umarfaruk Bhaidu (2526930)" userId="S::2526930@student.uwtsd.ac.uk::da73d6ee-3df2-4c6f-9841-913619abaf0d" providerId="AD" clId="Web-{54E7EA99-B328-6098-9BFF-00778A999A1C}" dt="2026-07-21T11:02:08.665" v="2"/>
          <ac:graphicFrameMkLst>
            <pc:docMk/>
            <pc:sldMk cId="1605306264" sldId="295"/>
            <ac:graphicFrameMk id="34" creationId="{AAFE4775-59D2-10B6-6EE1-0C8681A11AAD}"/>
          </ac:graphicFrameMkLst>
        </pc:graphicFrameChg>
      </pc:sldChg>
      <pc:sldChg chg="addSp delSp modSp mod setBg setClrOvrMap">
        <pc:chgData name="Fatma Umarfaruk Bhaidu (2526930)" userId="S::2526930@student.uwtsd.ac.uk::da73d6ee-3df2-4c6f-9841-913619abaf0d" providerId="AD" clId="Web-{54E7EA99-B328-6098-9BFF-00778A999A1C}" dt="2026-07-21T11:10:11.742" v="32"/>
        <pc:sldMkLst>
          <pc:docMk/>
          <pc:sldMk cId="370479512" sldId="296"/>
        </pc:sldMkLst>
        <pc:spChg chg="mod ord">
          <ac:chgData name="Fatma Umarfaruk Bhaidu (2526930)" userId="S::2526930@student.uwtsd.ac.uk::da73d6ee-3df2-4c6f-9841-913619abaf0d" providerId="AD" clId="Web-{54E7EA99-B328-6098-9BFF-00778A999A1C}" dt="2026-07-21T11:10:11.742" v="32"/>
          <ac:spMkLst>
            <pc:docMk/>
            <pc:sldMk cId="370479512" sldId="296"/>
            <ac:spMk id="2" creationId="{9E1332C6-AEE4-A451-A3C8-7C2C8E2A5725}"/>
          </ac:spMkLst>
        </pc:spChg>
        <pc:spChg chg="del">
          <ac:chgData name="Fatma Umarfaruk Bhaidu (2526930)" userId="S::2526930@student.uwtsd.ac.uk::da73d6ee-3df2-4c6f-9841-913619abaf0d" providerId="AD" clId="Web-{54E7EA99-B328-6098-9BFF-00778A999A1C}" dt="2026-07-21T11:09:11.725" v="23"/>
          <ac:spMkLst>
            <pc:docMk/>
            <pc:sldMk cId="370479512" sldId="296"/>
            <ac:spMk id="5" creationId="{74EDFD29-3F5A-90EA-229A-5520468D7455}"/>
          </ac:spMkLst>
        </pc:spChg>
        <pc:spChg chg="add del">
          <ac:chgData name="Fatma Umarfaruk Bhaidu (2526930)" userId="S::2526930@student.uwtsd.ac.uk::da73d6ee-3df2-4c6f-9841-913619abaf0d" providerId="AD" clId="Web-{54E7EA99-B328-6098-9BFF-00778A999A1C}" dt="2026-07-21T11:10:11.742" v="32"/>
          <ac:spMkLst>
            <pc:docMk/>
            <pc:sldMk cId="370479512" sldId="296"/>
            <ac:spMk id="69" creationId="{FBB53F82-F191-4EEB-AB7B-F69E634FA3E8}"/>
          </ac:spMkLst>
        </pc:spChg>
        <pc:spChg chg="add del">
          <ac:chgData name="Fatma Umarfaruk Bhaidu (2526930)" userId="S::2526930@student.uwtsd.ac.uk::da73d6ee-3df2-4c6f-9841-913619abaf0d" providerId="AD" clId="Web-{54E7EA99-B328-6098-9BFF-00778A999A1C}" dt="2026-07-21T11:10:11.742" v="32"/>
          <ac:spMkLst>
            <pc:docMk/>
            <pc:sldMk cId="370479512" sldId="296"/>
            <ac:spMk id="71" creationId="{8616AA08-3831-473D-B61B-89484A33CF65}"/>
          </ac:spMkLst>
        </pc:spChg>
        <pc:spChg chg="add del">
          <ac:chgData name="Fatma Umarfaruk Bhaidu (2526930)" userId="S::2526930@student.uwtsd.ac.uk::da73d6ee-3df2-4c6f-9841-913619abaf0d" providerId="AD" clId="Web-{54E7EA99-B328-6098-9BFF-00778A999A1C}" dt="2026-07-21T11:10:11.742" v="32"/>
          <ac:spMkLst>
            <pc:docMk/>
            <pc:sldMk cId="370479512" sldId="296"/>
            <ac:spMk id="73" creationId="{8431B918-3A1C-46BA-9430-CAD97D9DA0FC}"/>
          </ac:spMkLst>
        </pc:spChg>
        <pc:spChg chg="add del">
          <ac:chgData name="Fatma Umarfaruk Bhaidu (2526930)" userId="S::2526930@student.uwtsd.ac.uk::da73d6ee-3df2-4c6f-9841-913619abaf0d" providerId="AD" clId="Web-{54E7EA99-B328-6098-9BFF-00778A999A1C}" dt="2026-07-21T11:10:11.742" v="32"/>
          <ac:spMkLst>
            <pc:docMk/>
            <pc:sldMk cId="370479512" sldId="296"/>
            <ac:spMk id="75" creationId="{8400935A-2F82-4DC4-A4E1-E12EFB8C2738}"/>
          </ac:spMkLst>
        </pc:spChg>
        <pc:spChg chg="add del">
          <ac:chgData name="Fatma Umarfaruk Bhaidu (2526930)" userId="S::2526930@student.uwtsd.ac.uk::da73d6ee-3df2-4c6f-9841-913619abaf0d" providerId="AD" clId="Web-{54E7EA99-B328-6098-9BFF-00778A999A1C}" dt="2026-07-21T11:10:11.742" v="32"/>
          <ac:spMkLst>
            <pc:docMk/>
            <pc:sldMk cId="370479512" sldId="296"/>
            <ac:spMk id="77" creationId="{A3D5D599-1CAE-4C92-B5AE-8E51AF6D47C9}"/>
          </ac:spMkLst>
        </pc:spChg>
        <pc:spChg chg="add del">
          <ac:chgData name="Fatma Umarfaruk Bhaidu (2526930)" userId="S::2526930@student.uwtsd.ac.uk::da73d6ee-3df2-4c6f-9841-913619abaf0d" providerId="AD" clId="Web-{54E7EA99-B328-6098-9BFF-00778A999A1C}" dt="2026-07-21T11:09:36.991" v="25"/>
          <ac:spMkLst>
            <pc:docMk/>
            <pc:sldMk cId="370479512" sldId="296"/>
            <ac:spMk id="84" creationId="{FBB53F82-F191-4EEB-AB7B-F69E634FA3E8}"/>
          </ac:spMkLst>
        </pc:spChg>
        <pc:spChg chg="add del">
          <ac:chgData name="Fatma Umarfaruk Bhaidu (2526930)" userId="S::2526930@student.uwtsd.ac.uk::da73d6ee-3df2-4c6f-9841-913619abaf0d" providerId="AD" clId="Web-{54E7EA99-B328-6098-9BFF-00778A999A1C}" dt="2026-07-21T11:09:36.991" v="25"/>
          <ac:spMkLst>
            <pc:docMk/>
            <pc:sldMk cId="370479512" sldId="296"/>
            <ac:spMk id="86" creationId="{8616AA08-3831-473D-B61B-89484A33CF65}"/>
          </ac:spMkLst>
        </pc:spChg>
        <pc:spChg chg="add del">
          <ac:chgData name="Fatma Umarfaruk Bhaidu (2526930)" userId="S::2526930@student.uwtsd.ac.uk::da73d6ee-3df2-4c6f-9841-913619abaf0d" providerId="AD" clId="Web-{54E7EA99-B328-6098-9BFF-00778A999A1C}" dt="2026-07-21T11:09:36.991" v="25"/>
          <ac:spMkLst>
            <pc:docMk/>
            <pc:sldMk cId="370479512" sldId="296"/>
            <ac:spMk id="90" creationId="{8400935A-2F82-4DC4-A4E1-E12EFB8C2738}"/>
          </ac:spMkLst>
        </pc:spChg>
        <pc:spChg chg="add del">
          <ac:chgData name="Fatma Umarfaruk Bhaidu (2526930)" userId="S::2526930@student.uwtsd.ac.uk::da73d6ee-3df2-4c6f-9841-913619abaf0d" providerId="AD" clId="Web-{54E7EA99-B328-6098-9BFF-00778A999A1C}" dt="2026-07-21T11:09:36.991" v="25"/>
          <ac:spMkLst>
            <pc:docMk/>
            <pc:sldMk cId="370479512" sldId="296"/>
            <ac:spMk id="92" creationId="{A3D5D599-1CAE-4C92-B5AE-8E51AF6D47C9}"/>
          </ac:spMkLst>
        </pc:spChg>
        <pc:spChg chg="add del">
          <ac:chgData name="Fatma Umarfaruk Bhaidu (2526930)" userId="S::2526930@student.uwtsd.ac.uk::da73d6ee-3df2-4c6f-9841-913619abaf0d" providerId="AD" clId="Web-{54E7EA99-B328-6098-9BFF-00778A999A1C}" dt="2026-07-21T11:09:52.038" v="27"/>
          <ac:spMkLst>
            <pc:docMk/>
            <pc:sldMk cId="370479512" sldId="296"/>
            <ac:spMk id="94" creationId="{8D2B4922-7602-46A0-9EEB-1F737C65FE3C}"/>
          </ac:spMkLst>
        </pc:spChg>
        <pc:spChg chg="add del">
          <ac:chgData name="Fatma Umarfaruk Bhaidu (2526930)" userId="S::2526930@student.uwtsd.ac.uk::da73d6ee-3df2-4c6f-9841-913619abaf0d" providerId="AD" clId="Web-{54E7EA99-B328-6098-9BFF-00778A999A1C}" dt="2026-07-21T11:09:52.038" v="27"/>
          <ac:spMkLst>
            <pc:docMk/>
            <pc:sldMk cId="370479512" sldId="296"/>
            <ac:spMk id="96" creationId="{6616FE08-2FA4-454F-8805-C2B340EE8CB0}"/>
          </ac:spMkLst>
        </pc:spChg>
        <pc:spChg chg="add del">
          <ac:chgData name="Fatma Umarfaruk Bhaidu (2526930)" userId="S::2526930@student.uwtsd.ac.uk::da73d6ee-3df2-4c6f-9841-913619abaf0d" providerId="AD" clId="Web-{54E7EA99-B328-6098-9BFF-00778A999A1C}" dt="2026-07-21T11:09:52.038" v="27"/>
          <ac:spMkLst>
            <pc:docMk/>
            <pc:sldMk cId="370479512" sldId="296"/>
            <ac:spMk id="97" creationId="{AD6FD8DB-BEB0-487A-910E-E4D3E89D7389}"/>
          </ac:spMkLst>
        </pc:spChg>
        <pc:spChg chg="add del">
          <ac:chgData name="Fatma Umarfaruk Bhaidu (2526930)" userId="S::2526930@student.uwtsd.ac.uk::da73d6ee-3df2-4c6f-9841-913619abaf0d" providerId="AD" clId="Web-{54E7EA99-B328-6098-9BFF-00778A999A1C}" dt="2026-07-21T11:09:52.038" v="27"/>
          <ac:spMkLst>
            <pc:docMk/>
            <pc:sldMk cId="370479512" sldId="296"/>
            <ac:spMk id="98" creationId="{E7F0B04F-9887-478F-B1F0-5B28D467D121}"/>
          </ac:spMkLst>
        </pc:spChg>
        <pc:spChg chg="add del">
          <ac:chgData name="Fatma Umarfaruk Bhaidu (2526930)" userId="S::2526930@student.uwtsd.ac.uk::da73d6ee-3df2-4c6f-9841-913619abaf0d" providerId="AD" clId="Web-{54E7EA99-B328-6098-9BFF-00778A999A1C}" dt="2026-07-21T11:10:03.023" v="29"/>
          <ac:spMkLst>
            <pc:docMk/>
            <pc:sldMk cId="370479512" sldId="296"/>
            <ac:spMk id="100" creationId="{FBB53F82-F191-4EEB-AB7B-F69E634FA3E8}"/>
          </ac:spMkLst>
        </pc:spChg>
        <pc:spChg chg="add del">
          <ac:chgData name="Fatma Umarfaruk Bhaidu (2526930)" userId="S::2526930@student.uwtsd.ac.uk::da73d6ee-3df2-4c6f-9841-913619abaf0d" providerId="AD" clId="Web-{54E7EA99-B328-6098-9BFF-00778A999A1C}" dt="2026-07-21T11:10:03.023" v="29"/>
          <ac:spMkLst>
            <pc:docMk/>
            <pc:sldMk cId="370479512" sldId="296"/>
            <ac:spMk id="101" creationId="{8616AA08-3831-473D-B61B-89484A33CF65}"/>
          </ac:spMkLst>
        </pc:spChg>
        <pc:spChg chg="add del">
          <ac:chgData name="Fatma Umarfaruk Bhaidu (2526930)" userId="S::2526930@student.uwtsd.ac.uk::da73d6ee-3df2-4c6f-9841-913619abaf0d" providerId="AD" clId="Web-{54E7EA99-B328-6098-9BFF-00778A999A1C}" dt="2026-07-21T11:10:03.023" v="29"/>
          <ac:spMkLst>
            <pc:docMk/>
            <pc:sldMk cId="370479512" sldId="296"/>
            <ac:spMk id="102" creationId="{8431B918-3A1C-46BA-9430-CAD97D9DA0FC}"/>
          </ac:spMkLst>
        </pc:spChg>
        <pc:spChg chg="add del">
          <ac:chgData name="Fatma Umarfaruk Bhaidu (2526930)" userId="S::2526930@student.uwtsd.ac.uk::da73d6ee-3df2-4c6f-9841-913619abaf0d" providerId="AD" clId="Web-{54E7EA99-B328-6098-9BFF-00778A999A1C}" dt="2026-07-21T11:10:03.023" v="29"/>
          <ac:spMkLst>
            <pc:docMk/>
            <pc:sldMk cId="370479512" sldId="296"/>
            <ac:spMk id="103" creationId="{8400935A-2F82-4DC4-A4E1-E12EFB8C2738}"/>
          </ac:spMkLst>
        </pc:spChg>
        <pc:spChg chg="add del">
          <ac:chgData name="Fatma Umarfaruk Bhaidu (2526930)" userId="S::2526930@student.uwtsd.ac.uk::da73d6ee-3df2-4c6f-9841-913619abaf0d" providerId="AD" clId="Web-{54E7EA99-B328-6098-9BFF-00778A999A1C}" dt="2026-07-21T11:10:03.023" v="29"/>
          <ac:spMkLst>
            <pc:docMk/>
            <pc:sldMk cId="370479512" sldId="296"/>
            <ac:spMk id="104" creationId="{A3D5D599-1CAE-4C92-B5AE-8E51AF6D47C9}"/>
          </ac:spMkLst>
        </pc:spChg>
        <pc:spChg chg="add del">
          <ac:chgData name="Fatma Umarfaruk Bhaidu (2526930)" userId="S::2526930@student.uwtsd.ac.uk::da73d6ee-3df2-4c6f-9841-913619abaf0d" providerId="AD" clId="Web-{54E7EA99-B328-6098-9BFF-00778A999A1C}" dt="2026-07-21T11:10:11.664" v="31"/>
          <ac:spMkLst>
            <pc:docMk/>
            <pc:sldMk cId="370479512" sldId="296"/>
            <ac:spMk id="106" creationId="{88C97474-5879-4DB5-B4F3-F0357104BC8E}"/>
          </ac:spMkLst>
        </pc:spChg>
        <pc:spChg chg="add del">
          <ac:chgData name="Fatma Umarfaruk Bhaidu (2526930)" userId="S::2526930@student.uwtsd.ac.uk::da73d6ee-3df2-4c6f-9841-913619abaf0d" providerId="AD" clId="Web-{54E7EA99-B328-6098-9BFF-00778A999A1C}" dt="2026-07-21T11:10:11.664" v="31"/>
          <ac:spMkLst>
            <pc:docMk/>
            <pc:sldMk cId="370479512" sldId="296"/>
            <ac:spMk id="107" creationId="{9831CBB7-4817-4B54-A7F9-0AE2D0C47870}"/>
          </ac:spMkLst>
        </pc:spChg>
        <pc:spChg chg="add del">
          <ac:chgData name="Fatma Umarfaruk Bhaidu (2526930)" userId="S::2526930@student.uwtsd.ac.uk::da73d6ee-3df2-4c6f-9841-913619abaf0d" providerId="AD" clId="Web-{54E7EA99-B328-6098-9BFF-00778A999A1C}" dt="2026-07-21T11:10:11.664" v="31"/>
          <ac:spMkLst>
            <pc:docMk/>
            <pc:sldMk cId="370479512" sldId="296"/>
            <ac:spMk id="108" creationId="{96BC321D-B05F-4857-8880-97F61B9B7858}"/>
          </ac:spMkLst>
        </pc:spChg>
        <pc:spChg chg="add">
          <ac:chgData name="Fatma Umarfaruk Bhaidu (2526930)" userId="S::2526930@student.uwtsd.ac.uk::da73d6ee-3df2-4c6f-9841-913619abaf0d" providerId="AD" clId="Web-{54E7EA99-B328-6098-9BFF-00778A999A1C}" dt="2026-07-21T11:10:11.742" v="32"/>
          <ac:spMkLst>
            <pc:docMk/>
            <pc:sldMk cId="370479512" sldId="296"/>
            <ac:spMk id="110" creationId="{7B055CAA-2668-4929-8202-DBD35A78E8EB}"/>
          </ac:spMkLst>
        </pc:spChg>
        <pc:spChg chg="add">
          <ac:chgData name="Fatma Umarfaruk Bhaidu (2526930)" userId="S::2526930@student.uwtsd.ac.uk::da73d6ee-3df2-4c6f-9841-913619abaf0d" providerId="AD" clId="Web-{54E7EA99-B328-6098-9BFF-00778A999A1C}" dt="2026-07-21T11:10:11.742" v="32"/>
          <ac:spMkLst>
            <pc:docMk/>
            <pc:sldMk cId="370479512" sldId="296"/>
            <ac:spMk id="111" creationId="{38F88ED4-721F-4A25-9A68-66C57B1F8D03}"/>
          </ac:spMkLst>
        </pc:spChg>
        <pc:spChg chg="add">
          <ac:chgData name="Fatma Umarfaruk Bhaidu (2526930)" userId="S::2526930@student.uwtsd.ac.uk::da73d6ee-3df2-4c6f-9841-913619abaf0d" providerId="AD" clId="Web-{54E7EA99-B328-6098-9BFF-00778A999A1C}" dt="2026-07-21T11:10:11.742" v="32"/>
          <ac:spMkLst>
            <pc:docMk/>
            <pc:sldMk cId="370479512" sldId="296"/>
            <ac:spMk id="112" creationId="{3A5A85F2-11BA-4322-9355-08C0DEC78035}"/>
          </ac:spMkLst>
        </pc:spChg>
        <pc:spChg chg="add">
          <ac:chgData name="Fatma Umarfaruk Bhaidu (2526930)" userId="S::2526930@student.uwtsd.ac.uk::da73d6ee-3df2-4c6f-9841-913619abaf0d" providerId="AD" clId="Web-{54E7EA99-B328-6098-9BFF-00778A999A1C}" dt="2026-07-21T11:10:11.742" v="32"/>
          <ac:spMkLst>
            <pc:docMk/>
            <pc:sldMk cId="370479512" sldId="296"/>
            <ac:spMk id="113" creationId="{1A88A0CA-0BDB-4A19-A648-638BE196B2BC}"/>
          </ac:spMkLst>
        </pc:spChg>
        <pc:graphicFrameChg chg="add">
          <ac:chgData name="Fatma Umarfaruk Bhaidu (2526930)" userId="S::2526930@student.uwtsd.ac.uk::da73d6ee-3df2-4c6f-9841-913619abaf0d" providerId="AD" clId="Web-{54E7EA99-B328-6098-9BFF-00778A999A1C}" dt="2026-07-21T11:09:11.725" v="23"/>
          <ac:graphicFrameMkLst>
            <pc:docMk/>
            <pc:sldMk cId="370479512" sldId="296"/>
            <ac:graphicFrameMk id="79" creationId="{E519E847-4DE2-90E9-8AA8-DF9C6C19E8EF}"/>
          </ac:graphicFrameMkLst>
        </pc:graphicFrameChg>
        <pc:picChg chg="mod">
          <ac:chgData name="Fatma Umarfaruk Bhaidu (2526930)" userId="S::2526930@student.uwtsd.ac.uk::da73d6ee-3df2-4c6f-9841-913619abaf0d" providerId="AD" clId="Web-{54E7EA99-B328-6098-9BFF-00778A999A1C}" dt="2026-07-21T11:10:11.664" v="31"/>
          <ac:picMkLst>
            <pc:docMk/>
            <pc:sldMk cId="370479512" sldId="296"/>
            <ac:picMk id="33" creationId="{2DF08455-84C0-8648-EF39-6D2AED4E0D5D}"/>
          </ac:picMkLst>
        </pc:picChg>
      </pc:sldChg>
      <pc:sldChg chg="addSp delSp modSp mod setBg setClrOvrMap">
        <pc:chgData name="Fatma Umarfaruk Bhaidu (2526930)" userId="S::2526930@student.uwtsd.ac.uk::da73d6ee-3df2-4c6f-9841-913619abaf0d" providerId="AD" clId="Web-{54E7EA99-B328-6098-9BFF-00778A999A1C}" dt="2026-07-21T11:04:16.247" v="12"/>
        <pc:sldMkLst>
          <pc:docMk/>
          <pc:sldMk cId="2524115453" sldId="297"/>
        </pc:sldMkLst>
        <pc:spChg chg="mod">
          <ac:chgData name="Fatma Umarfaruk Bhaidu (2526930)" userId="S::2526930@student.uwtsd.ac.uk::da73d6ee-3df2-4c6f-9841-913619abaf0d" providerId="AD" clId="Web-{54E7EA99-B328-6098-9BFF-00778A999A1C}" dt="2026-07-21T11:04:16.247" v="12"/>
          <ac:spMkLst>
            <pc:docMk/>
            <pc:sldMk cId="2524115453" sldId="297"/>
            <ac:spMk id="5" creationId="{7DE9B2E1-9CE6-3EDD-4541-520D988D90FC}"/>
          </ac:spMkLst>
        </pc:spChg>
        <pc:spChg chg="add del">
          <ac:chgData name="Fatma Umarfaruk Bhaidu (2526930)" userId="S::2526930@student.uwtsd.ac.uk::da73d6ee-3df2-4c6f-9841-913619abaf0d" providerId="AD" clId="Web-{54E7EA99-B328-6098-9BFF-00778A999A1C}" dt="2026-07-21T11:04:16.247" v="12"/>
          <ac:spMkLst>
            <pc:docMk/>
            <pc:sldMk cId="2524115453" sldId="297"/>
            <ac:spMk id="6" creationId="{EE105E5D-332F-EBDB-6CD8-D6BBA7D96452}"/>
          </ac:spMkLst>
        </pc:spChg>
        <pc:spChg chg="add del">
          <ac:chgData name="Fatma Umarfaruk Bhaidu (2526930)" userId="S::2526930@student.uwtsd.ac.uk::da73d6ee-3df2-4c6f-9841-913619abaf0d" providerId="AD" clId="Web-{54E7EA99-B328-6098-9BFF-00778A999A1C}" dt="2026-07-21T11:04:16.247" v="12"/>
          <ac:spMkLst>
            <pc:docMk/>
            <pc:sldMk cId="2524115453" sldId="297"/>
            <ac:spMk id="11" creationId="{F858DF7D-C2D0-4B03-A7A0-2F06B789EE35}"/>
          </ac:spMkLst>
        </pc:spChg>
        <pc:spChg chg="add del">
          <ac:chgData name="Fatma Umarfaruk Bhaidu (2526930)" userId="S::2526930@student.uwtsd.ac.uk::da73d6ee-3df2-4c6f-9841-913619abaf0d" providerId="AD" clId="Web-{54E7EA99-B328-6098-9BFF-00778A999A1C}" dt="2026-07-21T11:04:16.247" v="12"/>
          <ac:spMkLst>
            <pc:docMk/>
            <pc:sldMk cId="2524115453" sldId="297"/>
            <ac:spMk id="13" creationId="{1B26B711-3121-40B0-8377-A64F3DC00C7A}"/>
          </ac:spMkLst>
        </pc:spChg>
        <pc:spChg chg="add del">
          <ac:chgData name="Fatma Umarfaruk Bhaidu (2526930)" userId="S::2526930@student.uwtsd.ac.uk::da73d6ee-3df2-4c6f-9841-913619abaf0d" providerId="AD" clId="Web-{54E7EA99-B328-6098-9BFF-00778A999A1C}" dt="2026-07-21T11:04:16.247" v="12"/>
          <ac:spMkLst>
            <pc:docMk/>
            <pc:sldMk cId="2524115453" sldId="297"/>
            <ac:spMk id="15" creationId="{645C4D3D-ABBA-4B4E-93E5-01E343719849}"/>
          </ac:spMkLst>
        </pc:spChg>
        <pc:spChg chg="add del">
          <ac:chgData name="Fatma Umarfaruk Bhaidu (2526930)" userId="S::2526930@student.uwtsd.ac.uk::da73d6ee-3df2-4c6f-9841-913619abaf0d" providerId="AD" clId="Web-{54E7EA99-B328-6098-9BFF-00778A999A1C}" dt="2026-07-21T11:04:16.247" v="12"/>
          <ac:spMkLst>
            <pc:docMk/>
            <pc:sldMk cId="2524115453" sldId="297"/>
            <ac:spMk id="17" creationId="{98DDD5E5-0097-4C6C-B266-5732EDA96CC4}"/>
          </ac:spMkLst>
        </pc:spChg>
        <pc:spChg chg="add del">
          <ac:chgData name="Fatma Umarfaruk Bhaidu (2526930)" userId="S::2526930@student.uwtsd.ac.uk::da73d6ee-3df2-4c6f-9841-913619abaf0d" providerId="AD" clId="Web-{54E7EA99-B328-6098-9BFF-00778A999A1C}" dt="2026-07-21T11:04:16.247" v="12"/>
          <ac:spMkLst>
            <pc:docMk/>
            <pc:sldMk cId="2524115453" sldId="297"/>
            <ac:spMk id="19" creationId="{8952EF87-C74F-4D3F-9CAD-EEA1733C9BD0}"/>
          </ac:spMkLst>
        </pc:spChg>
        <pc:spChg chg="add del">
          <ac:chgData name="Fatma Umarfaruk Bhaidu (2526930)" userId="S::2526930@student.uwtsd.ac.uk::da73d6ee-3df2-4c6f-9841-913619abaf0d" providerId="AD" clId="Web-{54E7EA99-B328-6098-9BFF-00778A999A1C}" dt="2026-07-21T11:03:59.981" v="9"/>
          <ac:spMkLst>
            <pc:docMk/>
            <pc:sldMk cId="2524115453" sldId="297"/>
            <ac:spMk id="25" creationId="{F92989FB-1024-49B7-BDF1-B3CE27D48623}"/>
          </ac:spMkLst>
        </pc:spChg>
        <pc:spChg chg="add del">
          <ac:chgData name="Fatma Umarfaruk Bhaidu (2526930)" userId="S::2526930@student.uwtsd.ac.uk::da73d6ee-3df2-4c6f-9841-913619abaf0d" providerId="AD" clId="Web-{54E7EA99-B328-6098-9BFF-00778A999A1C}" dt="2026-07-21T11:03:59.981" v="9"/>
          <ac:spMkLst>
            <pc:docMk/>
            <pc:sldMk cId="2524115453" sldId="297"/>
            <ac:spMk id="27" creationId="{2987D6F4-EC95-4EF1-A8AD-4B70386CEEC7}"/>
          </ac:spMkLst>
        </pc:spChg>
        <pc:spChg chg="add del">
          <ac:chgData name="Fatma Umarfaruk Bhaidu (2526930)" userId="S::2526930@student.uwtsd.ac.uk::da73d6ee-3df2-4c6f-9841-913619abaf0d" providerId="AD" clId="Web-{54E7EA99-B328-6098-9BFF-00778A999A1C}" dt="2026-07-21T11:03:59.981" v="9"/>
          <ac:spMkLst>
            <pc:docMk/>
            <pc:sldMk cId="2524115453" sldId="297"/>
            <ac:spMk id="29" creationId="{F5F792DF-9D0A-4DB6-9A9E-7312F5A7E87D}"/>
          </ac:spMkLst>
        </pc:spChg>
        <pc:spChg chg="add del">
          <ac:chgData name="Fatma Umarfaruk Bhaidu (2526930)" userId="S::2526930@student.uwtsd.ac.uk::da73d6ee-3df2-4c6f-9841-913619abaf0d" providerId="AD" clId="Web-{54E7EA99-B328-6098-9BFF-00778A999A1C}" dt="2026-07-21T11:04:16.216" v="11"/>
          <ac:spMkLst>
            <pc:docMk/>
            <pc:sldMk cId="2524115453" sldId="297"/>
            <ac:spMk id="31" creationId="{7BC7EA7B-802E-41F4-8926-C4475287AA31}"/>
          </ac:spMkLst>
        </pc:spChg>
        <pc:spChg chg="del">
          <ac:chgData name="Fatma Umarfaruk Bhaidu (2526930)" userId="S::2526930@student.uwtsd.ac.uk::da73d6ee-3df2-4c6f-9841-913619abaf0d" providerId="AD" clId="Web-{54E7EA99-B328-6098-9BFF-00778A999A1C}" dt="2026-07-21T11:04:16.216" v="11"/>
          <ac:spMkLst>
            <pc:docMk/>
            <pc:sldMk cId="2524115453" sldId="297"/>
            <ac:spMk id="32" creationId="{F92989FB-1024-49B7-BDF1-B3CE27D48623}"/>
          </ac:spMkLst>
        </pc:spChg>
        <pc:spChg chg="add del">
          <ac:chgData name="Fatma Umarfaruk Bhaidu (2526930)" userId="S::2526930@student.uwtsd.ac.uk::da73d6ee-3df2-4c6f-9841-913619abaf0d" providerId="AD" clId="Web-{54E7EA99-B328-6098-9BFF-00778A999A1C}" dt="2026-07-21T11:04:16.216" v="11"/>
          <ac:spMkLst>
            <pc:docMk/>
            <pc:sldMk cId="2524115453" sldId="297"/>
            <ac:spMk id="33" creationId="{2987D6F4-EC95-4EF1-A8AD-4B70386CEEC7}"/>
          </ac:spMkLst>
        </pc:spChg>
        <pc:spChg chg="add del">
          <ac:chgData name="Fatma Umarfaruk Bhaidu (2526930)" userId="S::2526930@student.uwtsd.ac.uk::da73d6ee-3df2-4c6f-9841-913619abaf0d" providerId="AD" clId="Web-{54E7EA99-B328-6098-9BFF-00778A999A1C}" dt="2026-07-21T11:04:16.216" v="11"/>
          <ac:spMkLst>
            <pc:docMk/>
            <pc:sldMk cId="2524115453" sldId="297"/>
            <ac:spMk id="34" creationId="{F5F792DF-9D0A-4DB6-9A9E-7312F5A7E87D}"/>
          </ac:spMkLst>
        </pc:spChg>
        <pc:spChg chg="add">
          <ac:chgData name="Fatma Umarfaruk Bhaidu (2526930)" userId="S::2526930@student.uwtsd.ac.uk::da73d6ee-3df2-4c6f-9841-913619abaf0d" providerId="AD" clId="Web-{54E7EA99-B328-6098-9BFF-00778A999A1C}" dt="2026-07-21T11:04:16.247" v="12"/>
          <ac:spMkLst>
            <pc:docMk/>
            <pc:sldMk cId="2524115453" sldId="297"/>
            <ac:spMk id="37" creationId="{F92989FB-1024-49B7-BDF1-B3CE27D48623}"/>
          </ac:spMkLst>
        </pc:spChg>
        <pc:spChg chg="add">
          <ac:chgData name="Fatma Umarfaruk Bhaidu (2526930)" userId="S::2526930@student.uwtsd.ac.uk::da73d6ee-3df2-4c6f-9841-913619abaf0d" providerId="AD" clId="Web-{54E7EA99-B328-6098-9BFF-00778A999A1C}" dt="2026-07-21T11:04:16.247" v="12"/>
          <ac:spMkLst>
            <pc:docMk/>
            <pc:sldMk cId="2524115453" sldId="297"/>
            <ac:spMk id="38" creationId="{2987D6F4-EC95-4EF1-A8AD-4B70386CEEC7}"/>
          </ac:spMkLst>
        </pc:spChg>
        <pc:spChg chg="add">
          <ac:chgData name="Fatma Umarfaruk Bhaidu (2526930)" userId="S::2526930@student.uwtsd.ac.uk::da73d6ee-3df2-4c6f-9841-913619abaf0d" providerId="AD" clId="Web-{54E7EA99-B328-6098-9BFF-00778A999A1C}" dt="2026-07-21T11:04:16.247" v="12"/>
          <ac:spMkLst>
            <pc:docMk/>
            <pc:sldMk cId="2524115453" sldId="297"/>
            <ac:spMk id="39" creationId="{F5F792DF-9D0A-4DB6-9A9E-7312F5A7E87D}"/>
          </ac:spMkLst>
        </pc:spChg>
      </pc:sldChg>
      <pc:sldChg chg="addSp delSp modSp new mod setBg">
        <pc:chgData name="Fatma Umarfaruk Bhaidu (2526930)" userId="S::2526930@student.uwtsd.ac.uk::da73d6ee-3df2-4c6f-9841-913619abaf0d" providerId="AD" clId="Web-{54E7EA99-B328-6098-9BFF-00778A999A1C}" dt="2026-07-21T11:25:19.629" v="58"/>
        <pc:sldMkLst>
          <pc:docMk/>
          <pc:sldMk cId="1643282523" sldId="298"/>
        </pc:sldMkLst>
        <pc:spChg chg="add del">
          <ac:chgData name="Fatma Umarfaruk Bhaidu (2526930)" userId="S::2526930@student.uwtsd.ac.uk::da73d6ee-3df2-4c6f-9841-913619abaf0d" providerId="AD" clId="Web-{54E7EA99-B328-6098-9BFF-00778A999A1C}" dt="2026-07-21T11:25:19.629" v="57"/>
          <ac:spMkLst>
            <pc:docMk/>
            <pc:sldMk cId="1643282523" sldId="298"/>
            <ac:spMk id="9" creationId="{C3B48AF3-D611-4AFE-8DB7-A6FE2B64BA35}"/>
          </ac:spMkLst>
        </pc:spChg>
        <pc:spChg chg="add del">
          <ac:chgData name="Fatma Umarfaruk Bhaidu (2526930)" userId="S::2526930@student.uwtsd.ac.uk::da73d6ee-3df2-4c6f-9841-913619abaf0d" providerId="AD" clId="Web-{54E7EA99-B328-6098-9BFF-00778A999A1C}" dt="2026-07-21T11:25:19.629" v="57"/>
          <ac:spMkLst>
            <pc:docMk/>
            <pc:sldMk cId="1643282523" sldId="298"/>
            <ac:spMk id="11" creationId="{B6F38636-68E6-4366-B3BE-E1D4A80D5BDF}"/>
          </ac:spMkLst>
        </pc:spChg>
        <pc:spChg chg="add del">
          <ac:chgData name="Fatma Umarfaruk Bhaidu (2526930)" userId="S::2526930@student.uwtsd.ac.uk::da73d6ee-3df2-4c6f-9841-913619abaf0d" providerId="AD" clId="Web-{54E7EA99-B328-6098-9BFF-00778A999A1C}" dt="2026-07-21T11:25:19.629" v="57"/>
          <ac:spMkLst>
            <pc:docMk/>
            <pc:sldMk cId="1643282523" sldId="298"/>
            <ac:spMk id="13" creationId="{38DFAEBF-B728-4ABC-ACD2-04B493BF0B2E}"/>
          </ac:spMkLst>
        </pc:spChg>
        <pc:spChg chg="add del">
          <ac:chgData name="Fatma Umarfaruk Bhaidu (2526930)" userId="S::2526930@student.uwtsd.ac.uk::da73d6ee-3df2-4c6f-9841-913619abaf0d" providerId="AD" clId="Web-{54E7EA99-B328-6098-9BFF-00778A999A1C}" dt="2026-07-21T11:25:19.629" v="57"/>
          <ac:spMkLst>
            <pc:docMk/>
            <pc:sldMk cId="1643282523" sldId="298"/>
            <ac:spMk id="15" creationId="{43063576-59D4-421D-96AD-DEF0BC506CB2}"/>
          </ac:spMkLst>
        </pc:spChg>
        <pc:spChg chg="add del">
          <ac:chgData name="Fatma Umarfaruk Bhaidu (2526930)" userId="S::2526930@student.uwtsd.ac.uk::da73d6ee-3df2-4c6f-9841-913619abaf0d" providerId="AD" clId="Web-{54E7EA99-B328-6098-9BFF-00778A999A1C}" dt="2026-07-21T11:25:19.629" v="57"/>
          <ac:spMkLst>
            <pc:docMk/>
            <pc:sldMk cId="1643282523" sldId="298"/>
            <ac:spMk id="17" creationId="{A2AB0EF7-4532-48F4-A87C-16AC639C1949}"/>
          </ac:spMkLst>
        </pc:spChg>
        <pc:picChg chg="add del mod">
          <ac:chgData name="Fatma Umarfaruk Bhaidu (2526930)" userId="S::2526930@student.uwtsd.ac.uk::da73d6ee-3df2-4c6f-9841-913619abaf0d" providerId="AD" clId="Web-{54E7EA99-B328-6098-9BFF-00778A999A1C}" dt="2026-07-21T11:15:42.408" v="52"/>
          <ac:picMkLst>
            <pc:docMk/>
            <pc:sldMk cId="1643282523" sldId="298"/>
            <ac:picMk id="2" creationId="{4EA3236C-162B-0271-9032-EB3E31E671C6}"/>
          </ac:picMkLst>
        </pc:picChg>
        <pc:picChg chg="add del mod">
          <ac:chgData name="Fatma Umarfaruk Bhaidu (2526930)" userId="S::2526930@student.uwtsd.ac.uk::da73d6ee-3df2-4c6f-9841-913619abaf0d" providerId="AD" clId="Web-{54E7EA99-B328-6098-9BFF-00778A999A1C}" dt="2026-07-21T11:15:41.330" v="51"/>
          <ac:picMkLst>
            <pc:docMk/>
            <pc:sldMk cId="1643282523" sldId="298"/>
            <ac:picMk id="3" creationId="{98025350-081E-CC17-6E31-A6CE042729FF}"/>
          </ac:picMkLst>
        </pc:picChg>
        <pc:picChg chg="add mod">
          <ac:chgData name="Fatma Umarfaruk Bhaidu (2526930)" userId="S::2526930@student.uwtsd.ac.uk::da73d6ee-3df2-4c6f-9841-913619abaf0d" providerId="AD" clId="Web-{54E7EA99-B328-6098-9BFF-00778A999A1C}" dt="2026-07-21T11:25:19.629" v="58"/>
          <ac:picMkLst>
            <pc:docMk/>
            <pc:sldMk cId="1643282523" sldId="298"/>
            <ac:picMk id="4" creationId="{0AD9D2C3-1E0D-4A9B-BDC2-3D57B50CC8C3}"/>
          </ac:picMkLst>
        </pc:picChg>
      </pc:sldChg>
    </pc:docChg>
  </pc:docChgLst>
  <pc:docChgLst>
    <pc:chgData name="Fatma Umarfaruk Bhaidu (2526930)" userId="S::2526930@student.uwtsd.ac.uk::da73d6ee-3df2-4c6f-9841-913619abaf0d" providerId="AD" clId="Web-{F309E8DB-295F-7D2A-AC33-49A3C147F9B2}"/>
    <pc:docChg chg="modSld sldOrd">
      <pc:chgData name="Fatma Umarfaruk Bhaidu (2526930)" userId="S::2526930@student.uwtsd.ac.uk::da73d6ee-3df2-4c6f-9841-913619abaf0d" providerId="AD" clId="Web-{F309E8DB-295F-7D2A-AC33-49A3C147F9B2}" dt="2026-07-15T11:31:08.540" v="378" actId="20577"/>
      <pc:docMkLst>
        <pc:docMk/>
      </pc:docMkLst>
      <pc:sldChg chg="addSp delSp modSp mod setBg setClrOvrMap">
        <pc:chgData name="Fatma Umarfaruk Bhaidu (2526930)" userId="S::2526930@student.uwtsd.ac.uk::da73d6ee-3df2-4c6f-9841-913619abaf0d" providerId="AD" clId="Web-{F309E8DB-295F-7D2A-AC33-49A3C147F9B2}" dt="2026-07-15T09:31:37.890" v="336"/>
        <pc:sldMkLst>
          <pc:docMk/>
          <pc:sldMk cId="1721841647" sldId="266"/>
        </pc:sldMkLst>
        <pc:spChg chg="mod">
          <ac:chgData name="Fatma Umarfaruk Bhaidu (2526930)" userId="S::2526930@student.uwtsd.ac.uk::da73d6ee-3df2-4c6f-9841-913619abaf0d" providerId="AD" clId="Web-{F309E8DB-295F-7D2A-AC33-49A3C147F9B2}" dt="2026-07-15T09:31:37.890" v="336"/>
          <ac:spMkLst>
            <pc:docMk/>
            <pc:sldMk cId="1721841647" sldId="266"/>
            <ac:spMk id="16" creationId="{B68E91FE-1E96-9012-B0A7-9E9605A1D060}"/>
          </ac:spMkLst>
        </pc:spChg>
      </pc:sldChg>
      <pc:sldChg chg="addSp delSp modSp mod setBg modClrScheme chgLayout">
        <pc:chgData name="Fatma Umarfaruk Bhaidu (2526930)" userId="S::2526930@student.uwtsd.ac.uk::da73d6ee-3df2-4c6f-9841-913619abaf0d" providerId="AD" clId="Web-{F309E8DB-295F-7D2A-AC33-49A3C147F9B2}" dt="2026-07-15T09:41:47.713" v="357"/>
        <pc:sldMkLst>
          <pc:docMk/>
          <pc:sldMk cId="4259977132" sldId="268"/>
        </pc:sldMkLst>
        <pc:spChg chg="mod ord">
          <ac:chgData name="Fatma Umarfaruk Bhaidu (2526930)" userId="S::2526930@student.uwtsd.ac.uk::da73d6ee-3df2-4c6f-9841-913619abaf0d" providerId="AD" clId="Web-{F309E8DB-295F-7D2A-AC33-49A3C147F9B2}" dt="2026-07-15T09:39:51.238" v="352"/>
          <ac:spMkLst>
            <pc:docMk/>
            <pc:sldMk cId="4259977132" sldId="268"/>
            <ac:spMk id="30" creationId="{6A93E959-E68D-08C8-9C1E-5A318B3EF272}"/>
          </ac:spMkLst>
        </pc:spChg>
        <pc:graphicFrameChg chg="add mod modGraphic">
          <ac:chgData name="Fatma Umarfaruk Bhaidu (2526930)" userId="S::2526930@student.uwtsd.ac.uk::da73d6ee-3df2-4c6f-9841-913619abaf0d" providerId="AD" clId="Web-{F309E8DB-295F-7D2A-AC33-49A3C147F9B2}" dt="2026-07-15T09:41:47.713" v="357"/>
          <ac:graphicFrameMkLst>
            <pc:docMk/>
            <pc:sldMk cId="4259977132" sldId="268"/>
            <ac:graphicFrameMk id="39" creationId="{CCA7C3F6-7083-CD77-D3F1-1275E63B8FD3}"/>
          </ac:graphicFrameMkLst>
        </pc:graphicFrameChg>
      </pc:sldChg>
      <pc:sldChg chg="addSp delSp modSp mod setBg modClrScheme chgLayout">
        <pc:chgData name="Fatma Umarfaruk Bhaidu (2526930)" userId="S::2526930@student.uwtsd.ac.uk::da73d6ee-3df2-4c6f-9841-913619abaf0d" providerId="AD" clId="Web-{F309E8DB-295F-7D2A-AC33-49A3C147F9B2}" dt="2026-07-15T09:23:14.419" v="244"/>
        <pc:sldMkLst>
          <pc:docMk/>
          <pc:sldMk cId="3604630649" sldId="285"/>
        </pc:sldMkLst>
        <pc:spChg chg="add mod ord">
          <ac:chgData name="Fatma Umarfaruk Bhaidu (2526930)" userId="S::2526930@student.uwtsd.ac.uk::da73d6ee-3df2-4c6f-9841-913619abaf0d" providerId="AD" clId="Web-{F309E8DB-295F-7D2A-AC33-49A3C147F9B2}" dt="2026-07-15T09:23:14.419" v="244"/>
          <ac:spMkLst>
            <pc:docMk/>
            <pc:sldMk cId="3604630649" sldId="285"/>
            <ac:spMk id="3" creationId="{6E9FF83F-D2CD-C8A1-4753-9121844D16A0}"/>
          </ac:spMkLst>
        </pc:spChg>
        <pc:spChg chg="mod ord">
          <ac:chgData name="Fatma Umarfaruk Bhaidu (2526930)" userId="S::2526930@student.uwtsd.ac.uk::da73d6ee-3df2-4c6f-9841-913619abaf0d" providerId="AD" clId="Web-{F309E8DB-295F-7D2A-AC33-49A3C147F9B2}" dt="2026-07-15T09:23:14.419" v="244"/>
          <ac:spMkLst>
            <pc:docMk/>
            <pc:sldMk cId="3604630649" sldId="285"/>
            <ac:spMk id="20" creationId="{2D7F0B11-5AF3-1D12-4201-C1E09DF7D70D}"/>
          </ac:spMkLst>
        </pc:spChg>
        <pc:picChg chg="add">
          <ac:chgData name="Fatma Umarfaruk Bhaidu (2526930)" userId="S::2526930@student.uwtsd.ac.uk::da73d6ee-3df2-4c6f-9841-913619abaf0d" providerId="AD" clId="Web-{F309E8DB-295F-7D2A-AC33-49A3C147F9B2}" dt="2026-07-15T09:23:14.419" v="244"/>
          <ac:picMkLst>
            <pc:docMk/>
            <pc:sldMk cId="3604630649" sldId="285"/>
            <ac:picMk id="49" creationId="{02C97704-FDD9-A2AD-B24C-F4FE8D9350E9}"/>
          </ac:picMkLst>
        </pc:picChg>
      </pc:sldChg>
      <pc:sldChg chg="addSp delSp modSp mod setBg modClrScheme setClrOvrMap chgLayout">
        <pc:chgData name="Fatma Umarfaruk Bhaidu (2526930)" userId="S::2526930@student.uwtsd.ac.uk::da73d6ee-3df2-4c6f-9841-913619abaf0d" providerId="AD" clId="Web-{F309E8DB-295F-7D2A-AC33-49A3C147F9B2}" dt="2026-07-15T09:34:34.049" v="351"/>
        <pc:sldMkLst>
          <pc:docMk/>
          <pc:sldMk cId="3854442470" sldId="287"/>
        </pc:sldMkLst>
        <pc:spChg chg="mod ord">
          <ac:chgData name="Fatma Umarfaruk Bhaidu (2526930)" userId="S::2526930@student.uwtsd.ac.uk::da73d6ee-3df2-4c6f-9841-913619abaf0d" providerId="AD" clId="Web-{F309E8DB-295F-7D2A-AC33-49A3C147F9B2}" dt="2026-07-15T09:34:20.049" v="348"/>
          <ac:spMkLst>
            <pc:docMk/>
            <pc:sldMk cId="3854442470" sldId="287"/>
            <ac:spMk id="7" creationId="{6CD814C7-7B38-F25B-DC16-DB89BE1FEEDE}"/>
          </ac:spMkLst>
        </pc:spChg>
      </pc:sldChg>
      <pc:sldChg chg="modSp ord">
        <pc:chgData name="Fatma Umarfaruk Bhaidu (2526930)" userId="S::2526930@student.uwtsd.ac.uk::da73d6ee-3df2-4c6f-9841-913619abaf0d" providerId="AD" clId="Web-{F309E8DB-295F-7D2A-AC33-49A3C147F9B2}" dt="2026-07-15T11:31:08.540" v="378" actId="20577"/>
        <pc:sldMkLst>
          <pc:docMk/>
          <pc:sldMk cId="2676905442" sldId="289"/>
        </pc:sldMkLst>
        <pc:spChg chg="mod">
          <ac:chgData name="Fatma Umarfaruk Bhaidu (2526930)" userId="S::2526930@student.uwtsd.ac.uk::da73d6ee-3df2-4c6f-9841-913619abaf0d" providerId="AD" clId="Web-{F309E8DB-295F-7D2A-AC33-49A3C147F9B2}" dt="2026-07-15T09:00:08.471" v="0" actId="20577"/>
          <ac:spMkLst>
            <pc:docMk/>
            <pc:sldMk cId="2676905442" sldId="289"/>
            <ac:spMk id="16" creationId="{8B130B24-EEE1-0D3F-9A40-4529FFE5010E}"/>
          </ac:spMkLst>
        </pc:spChg>
        <pc:spChg chg="mod">
          <ac:chgData name="Fatma Umarfaruk Bhaidu (2526930)" userId="S::2526930@student.uwtsd.ac.uk::da73d6ee-3df2-4c6f-9841-913619abaf0d" providerId="AD" clId="Web-{F309E8DB-295F-7D2A-AC33-49A3C147F9B2}" dt="2026-07-15T11:31:08.540" v="378" actId="20577"/>
          <ac:spMkLst>
            <pc:docMk/>
            <pc:sldMk cId="2676905442" sldId="289"/>
            <ac:spMk id="20" creationId="{4A3B06BC-A6D4-DD36-960F-46690B536BC1}"/>
          </ac:spMkLst>
        </pc:spChg>
      </pc:sldChg>
      <pc:sldChg chg="addSp delSp modSp mod setBg">
        <pc:chgData name="Fatma Umarfaruk Bhaidu (2526930)" userId="S::2526930@student.uwtsd.ac.uk::da73d6ee-3df2-4c6f-9841-913619abaf0d" providerId="AD" clId="Web-{F309E8DB-295F-7D2A-AC33-49A3C147F9B2}" dt="2026-07-15T11:23:05.648" v="375"/>
        <pc:sldMkLst>
          <pc:docMk/>
          <pc:sldMk cId="2201125929" sldId="292"/>
        </pc:sldMkLst>
        <pc:spChg chg="mod">
          <ac:chgData name="Fatma Umarfaruk Bhaidu (2526930)" userId="S::2526930@student.uwtsd.ac.uk::da73d6ee-3df2-4c6f-9841-913619abaf0d" providerId="AD" clId="Web-{F309E8DB-295F-7D2A-AC33-49A3C147F9B2}" dt="2026-07-15T11:23:05.648" v="375"/>
          <ac:spMkLst>
            <pc:docMk/>
            <pc:sldMk cId="2201125929" sldId="292"/>
            <ac:spMk id="8" creationId="{1A667A9A-3428-68BE-D555-0DE1859FDF8A}"/>
          </ac:spMkLst>
        </pc:spChg>
        <pc:spChg chg="mod">
          <ac:chgData name="Fatma Umarfaruk Bhaidu (2526930)" userId="S::2526930@student.uwtsd.ac.uk::da73d6ee-3df2-4c6f-9841-913619abaf0d" providerId="AD" clId="Web-{F309E8DB-295F-7D2A-AC33-49A3C147F9B2}" dt="2026-07-15T11:23:05.648" v="375"/>
          <ac:spMkLst>
            <pc:docMk/>
            <pc:sldMk cId="2201125929" sldId="292"/>
            <ac:spMk id="13" creationId="{FB23E1E4-7CB2-923B-9D41-672CB85E05DA}"/>
          </ac:spMkLst>
        </pc:spChg>
        <pc:spChg chg="add">
          <ac:chgData name="Fatma Umarfaruk Bhaidu (2526930)" userId="S::2526930@student.uwtsd.ac.uk::da73d6ee-3df2-4c6f-9841-913619abaf0d" providerId="AD" clId="Web-{F309E8DB-295F-7D2A-AC33-49A3C147F9B2}" dt="2026-07-15T11:23:05.648" v="375"/>
          <ac:spMkLst>
            <pc:docMk/>
            <pc:sldMk cId="2201125929" sldId="292"/>
            <ac:spMk id="104" creationId="{EE54A6FE-D8CB-48A3-900B-053D4EBD3B85}"/>
          </ac:spMkLst>
        </pc:spChg>
        <pc:spChg chg="add">
          <ac:chgData name="Fatma Umarfaruk Bhaidu (2526930)" userId="S::2526930@student.uwtsd.ac.uk::da73d6ee-3df2-4c6f-9841-913619abaf0d" providerId="AD" clId="Web-{F309E8DB-295F-7D2A-AC33-49A3C147F9B2}" dt="2026-07-15T11:23:05.648" v="375"/>
          <ac:spMkLst>
            <pc:docMk/>
            <pc:sldMk cId="2201125929" sldId="292"/>
            <ac:spMk id="106" creationId="{F71EF7F1-38BA-471D-8CD4-2A9AE8E35527}"/>
          </ac:spMkLst>
        </pc:spChg>
        <pc:spChg chg="add">
          <ac:chgData name="Fatma Umarfaruk Bhaidu (2526930)" userId="S::2526930@student.uwtsd.ac.uk::da73d6ee-3df2-4c6f-9841-913619abaf0d" providerId="AD" clId="Web-{F309E8DB-295F-7D2A-AC33-49A3C147F9B2}" dt="2026-07-15T11:23:05.648" v="375"/>
          <ac:spMkLst>
            <pc:docMk/>
            <pc:sldMk cId="2201125929" sldId="292"/>
            <ac:spMk id="108" creationId="{D3772EE4-ED5E-4D3A-A306-B22CF866786D}"/>
          </ac:spMkLst>
        </pc:spChg>
        <pc:spChg chg="add">
          <ac:chgData name="Fatma Umarfaruk Bhaidu (2526930)" userId="S::2526930@student.uwtsd.ac.uk::da73d6ee-3df2-4c6f-9841-913619abaf0d" providerId="AD" clId="Web-{F309E8DB-295F-7D2A-AC33-49A3C147F9B2}" dt="2026-07-15T11:23:05.648" v="375"/>
          <ac:spMkLst>
            <pc:docMk/>
            <pc:sldMk cId="2201125929" sldId="292"/>
            <ac:spMk id="109" creationId="{10058680-D07C-4893-B2B7-91543F18AB32}"/>
          </ac:spMkLst>
        </pc:spChg>
        <pc:picChg chg="add mod">
          <ac:chgData name="Fatma Umarfaruk Bhaidu (2526930)" userId="S::2526930@student.uwtsd.ac.uk::da73d6ee-3df2-4c6f-9841-913619abaf0d" providerId="AD" clId="Web-{F309E8DB-295F-7D2A-AC33-49A3C147F9B2}" dt="2026-07-15T11:22:32.913" v="372" actId="14100"/>
          <ac:picMkLst>
            <pc:docMk/>
            <pc:sldMk cId="2201125929" sldId="292"/>
            <ac:picMk id="5" creationId="{85197E55-7014-E52B-2C45-400AE761D19B}"/>
          </ac:picMkLst>
        </pc:picChg>
      </pc:sldChg>
      <pc:sldChg chg="addSp delSp modSp mod setBg setClrOvrMap">
        <pc:chgData name="Fatma Umarfaruk Bhaidu (2526930)" userId="S::2526930@student.uwtsd.ac.uk::da73d6ee-3df2-4c6f-9841-913619abaf0d" providerId="AD" clId="Web-{F309E8DB-295F-7D2A-AC33-49A3C147F9B2}" dt="2026-07-15T09:30:32.888" v="335" actId="14100"/>
        <pc:sldMkLst>
          <pc:docMk/>
          <pc:sldMk cId="2770959368" sldId="294"/>
        </pc:sldMkLst>
        <pc:spChg chg="mod">
          <ac:chgData name="Fatma Umarfaruk Bhaidu (2526930)" userId="S::2526930@student.uwtsd.ac.uk::da73d6ee-3df2-4c6f-9841-913619abaf0d" providerId="AD" clId="Web-{F309E8DB-295F-7D2A-AC33-49A3C147F9B2}" dt="2026-07-15T09:30:05.903" v="333"/>
          <ac:spMkLst>
            <pc:docMk/>
            <pc:sldMk cId="2770959368" sldId="294"/>
            <ac:spMk id="31" creationId="{B045D6AF-532B-394C-0C6F-38B6628CE9DF}"/>
          </ac:spMkLst>
        </pc:spChg>
        <pc:spChg chg="add mod">
          <ac:chgData name="Fatma Umarfaruk Bhaidu (2526930)" userId="S::2526930@student.uwtsd.ac.uk::da73d6ee-3df2-4c6f-9841-913619abaf0d" providerId="AD" clId="Web-{F309E8DB-295F-7D2A-AC33-49A3C147F9B2}" dt="2026-07-15T09:30:32.888" v="335" actId="14100"/>
          <ac:spMkLst>
            <pc:docMk/>
            <pc:sldMk cId="2770959368" sldId="294"/>
            <ac:spMk id="75" creationId="{2F59B25D-9615-9332-C32E-4F458417E11E}"/>
          </ac:spMkLst>
        </pc:spChg>
      </pc:sldChg>
      <pc:sldChg chg="addSp delSp modSp">
        <pc:chgData name="Fatma Umarfaruk Bhaidu (2526930)" userId="S::2526930@student.uwtsd.ac.uk::da73d6ee-3df2-4c6f-9841-913619abaf0d" providerId="AD" clId="Web-{F309E8DB-295F-7D2A-AC33-49A3C147F9B2}" dt="2026-07-15T09:32:43.063" v="339"/>
        <pc:sldMkLst>
          <pc:docMk/>
          <pc:sldMk cId="1605306264" sldId="295"/>
        </pc:sldMkLst>
        <pc:spChg chg="mod">
          <ac:chgData name="Fatma Umarfaruk Bhaidu (2526930)" userId="S::2526930@student.uwtsd.ac.uk::da73d6ee-3df2-4c6f-9841-913619abaf0d" providerId="AD" clId="Web-{F309E8DB-295F-7D2A-AC33-49A3C147F9B2}" dt="2026-07-15T09:32:43.063" v="339"/>
          <ac:spMkLst>
            <pc:docMk/>
            <pc:sldMk cId="1605306264" sldId="295"/>
            <ac:spMk id="2" creationId="{51866CF7-69F4-F432-4747-28EF15528DB9}"/>
          </ac:spMkLst>
        </pc:spChg>
      </pc:sldChg>
      <pc:sldChg chg="addSp delSp modSp mod setBg modClrScheme setClrOvrMap chgLayout">
        <pc:chgData name="Fatma Umarfaruk Bhaidu (2526930)" userId="S::2526930@student.uwtsd.ac.uk::da73d6ee-3df2-4c6f-9841-913619abaf0d" providerId="AD" clId="Web-{F309E8DB-295F-7D2A-AC33-49A3C147F9B2}" dt="2026-07-15T09:43:20.498" v="358"/>
        <pc:sldMkLst>
          <pc:docMk/>
          <pc:sldMk cId="370479512" sldId="296"/>
        </pc:sldMkLst>
        <pc:spChg chg="mod ord">
          <ac:chgData name="Fatma Umarfaruk Bhaidu (2526930)" userId="S::2526930@student.uwtsd.ac.uk::da73d6ee-3df2-4c6f-9841-913619abaf0d" providerId="AD" clId="Web-{F309E8DB-295F-7D2A-AC33-49A3C147F9B2}" dt="2026-07-15T09:43:20.498" v="358"/>
          <ac:spMkLst>
            <pc:docMk/>
            <pc:sldMk cId="370479512" sldId="296"/>
            <ac:spMk id="2" creationId="{9E1332C6-AEE4-A451-A3C8-7C2C8E2A5725}"/>
          </ac:spMkLst>
        </pc:spChg>
        <pc:picChg chg="mod">
          <ac:chgData name="Fatma Umarfaruk Bhaidu (2526930)" userId="S::2526930@student.uwtsd.ac.uk::da73d6ee-3df2-4c6f-9841-913619abaf0d" providerId="AD" clId="Web-{F309E8DB-295F-7D2A-AC33-49A3C147F9B2}" dt="2026-07-15T09:17:24.682" v="156"/>
          <ac:picMkLst>
            <pc:docMk/>
            <pc:sldMk cId="370479512" sldId="296"/>
            <ac:picMk id="33" creationId="{2DF08455-84C0-8648-EF39-6D2AED4E0D5D}"/>
          </ac:picMkLst>
        </pc:picChg>
      </pc:sldChg>
    </pc:docChg>
  </pc:docChgLst>
  <pc:docChgLst>
    <pc:chgData name="Fatma Umarfaruk Bhaidu (2526930)" userId="S::2526930@student.uwtsd.ac.uk::da73d6ee-3df2-4c6f-9841-913619abaf0d" providerId="AD" clId="Web-{4B02CB02-D64D-13E5-7E06-846674466B76}"/>
    <pc:docChg chg="addSld delSld modSld">
      <pc:chgData name="Fatma Umarfaruk Bhaidu (2526930)" userId="S::2526930@student.uwtsd.ac.uk::da73d6ee-3df2-4c6f-9841-913619abaf0d" providerId="AD" clId="Web-{4B02CB02-D64D-13E5-7E06-846674466B76}" dt="2026-07-10T09:42:41.001" v="875"/>
      <pc:docMkLst>
        <pc:docMk/>
      </pc:docMkLst>
      <pc:sldChg chg="addSp delSp modSp mod setClrOvrMap">
        <pc:chgData name="Fatma Umarfaruk Bhaidu (2526930)" userId="S::2526930@student.uwtsd.ac.uk::da73d6ee-3df2-4c6f-9841-913619abaf0d" providerId="AD" clId="Web-{4B02CB02-D64D-13E5-7E06-846674466B76}" dt="2026-07-10T09:34:13.543" v="812"/>
        <pc:sldMkLst>
          <pc:docMk/>
          <pc:sldMk cId="1039759085" sldId="256"/>
        </pc:sldMkLst>
        <pc:spChg chg="mod ord">
          <ac:chgData name="Fatma Umarfaruk Bhaidu (2526930)" userId="S::2526930@student.uwtsd.ac.uk::da73d6ee-3df2-4c6f-9841-913619abaf0d" providerId="AD" clId="Web-{4B02CB02-D64D-13E5-7E06-846674466B76}" dt="2026-07-10T09:34:13.543" v="812"/>
          <ac:spMkLst>
            <pc:docMk/>
            <pc:sldMk cId="1039759085" sldId="256"/>
            <ac:spMk id="8" creationId="{479F0267-9D1C-BDA9-A152-B01CD379FC92}"/>
          </ac:spMkLst>
        </pc:spChg>
        <pc:spChg chg="add">
          <ac:chgData name="Fatma Umarfaruk Bhaidu (2526930)" userId="S::2526930@student.uwtsd.ac.uk::da73d6ee-3df2-4c6f-9841-913619abaf0d" providerId="AD" clId="Web-{4B02CB02-D64D-13E5-7E06-846674466B76}" dt="2026-07-10T09:34:13.543" v="812"/>
          <ac:spMkLst>
            <pc:docMk/>
            <pc:sldMk cId="1039759085" sldId="256"/>
            <ac:spMk id="37" creationId="{E6C8E6EB-4C59-429B-97E4-72A058CFC4FB}"/>
          </ac:spMkLst>
        </pc:spChg>
        <pc:spChg chg="add">
          <ac:chgData name="Fatma Umarfaruk Bhaidu (2526930)" userId="S::2526930@student.uwtsd.ac.uk::da73d6ee-3df2-4c6f-9841-913619abaf0d" providerId="AD" clId="Web-{4B02CB02-D64D-13E5-7E06-846674466B76}" dt="2026-07-10T09:34:13.543" v="812"/>
          <ac:spMkLst>
            <pc:docMk/>
            <pc:sldMk cId="1039759085" sldId="256"/>
            <ac:spMk id="38" creationId="{B5B90362-AFCC-46A9-B41C-A257A8C5B314}"/>
          </ac:spMkLst>
        </pc:spChg>
        <pc:spChg chg="add">
          <ac:chgData name="Fatma Umarfaruk Bhaidu (2526930)" userId="S::2526930@student.uwtsd.ac.uk::da73d6ee-3df2-4c6f-9841-913619abaf0d" providerId="AD" clId="Web-{4B02CB02-D64D-13E5-7E06-846674466B76}" dt="2026-07-10T09:34:13.543" v="812"/>
          <ac:spMkLst>
            <pc:docMk/>
            <pc:sldMk cId="1039759085" sldId="256"/>
            <ac:spMk id="39" creationId="{F71EF7F1-38BA-471D-8CD4-2A9AE8E35527}"/>
          </ac:spMkLst>
        </pc:spChg>
        <pc:spChg chg="add">
          <ac:chgData name="Fatma Umarfaruk Bhaidu (2526930)" userId="S::2526930@student.uwtsd.ac.uk::da73d6ee-3df2-4c6f-9841-913619abaf0d" providerId="AD" clId="Web-{4B02CB02-D64D-13E5-7E06-846674466B76}" dt="2026-07-10T09:34:13.543" v="812"/>
          <ac:spMkLst>
            <pc:docMk/>
            <pc:sldMk cId="1039759085" sldId="256"/>
            <ac:spMk id="40" creationId="{C0524398-BFB4-4C4A-8317-83B8729F9B26}"/>
          </ac:spMkLst>
        </pc:spChg>
        <pc:spChg chg="add">
          <ac:chgData name="Fatma Umarfaruk Bhaidu (2526930)" userId="S::2526930@student.uwtsd.ac.uk::da73d6ee-3df2-4c6f-9841-913619abaf0d" providerId="AD" clId="Web-{4B02CB02-D64D-13E5-7E06-846674466B76}" dt="2026-07-10T09:34:13.543" v="812"/>
          <ac:spMkLst>
            <pc:docMk/>
            <pc:sldMk cId="1039759085" sldId="256"/>
            <ac:spMk id="41" creationId="{26B4480E-B7FF-4481-890E-043A69AE6FE2}"/>
          </ac:spMkLst>
        </pc:spChg>
        <pc:spChg chg="add">
          <ac:chgData name="Fatma Umarfaruk Bhaidu (2526930)" userId="S::2526930@student.uwtsd.ac.uk::da73d6ee-3df2-4c6f-9841-913619abaf0d" providerId="AD" clId="Web-{4B02CB02-D64D-13E5-7E06-846674466B76}" dt="2026-07-10T09:34:13.543" v="812"/>
          <ac:spMkLst>
            <pc:docMk/>
            <pc:sldMk cId="1039759085" sldId="256"/>
            <ac:spMk id="42" creationId="{64C13BAB-7C00-4D21-A857-E3D41C0A2A66}"/>
          </ac:spMkLst>
        </pc:spChg>
        <pc:spChg chg="add">
          <ac:chgData name="Fatma Umarfaruk Bhaidu (2526930)" userId="S::2526930@student.uwtsd.ac.uk::da73d6ee-3df2-4c6f-9841-913619abaf0d" providerId="AD" clId="Web-{4B02CB02-D64D-13E5-7E06-846674466B76}" dt="2026-07-10T09:34:13.543" v="812"/>
          <ac:spMkLst>
            <pc:docMk/>
            <pc:sldMk cId="1039759085" sldId="256"/>
            <ac:spMk id="43" creationId="{1F1FF39A-AC3C-4066-9D4C-519AA22812EA}"/>
          </ac:spMkLst>
        </pc:spChg>
        <pc:picChg chg="mod">
          <ac:chgData name="Fatma Umarfaruk Bhaidu (2526930)" userId="S::2526930@student.uwtsd.ac.uk::da73d6ee-3df2-4c6f-9841-913619abaf0d" providerId="AD" clId="Web-{4B02CB02-D64D-13E5-7E06-846674466B76}" dt="2026-07-10T09:34:13.543" v="812"/>
          <ac:picMkLst>
            <pc:docMk/>
            <pc:sldMk cId="1039759085" sldId="256"/>
            <ac:picMk id="10" creationId="{CC4B82FA-2EA0-5319-6B9C-8D78349FCB09}"/>
          </ac:picMkLst>
        </pc:picChg>
      </pc:sldChg>
      <pc:sldChg chg="addSp delSp modSp mod setBg modClrScheme setClrOvrMap chgLayout">
        <pc:chgData name="Fatma Umarfaruk Bhaidu (2526930)" userId="S::2526930@student.uwtsd.ac.uk::da73d6ee-3df2-4c6f-9841-913619abaf0d" providerId="AD" clId="Web-{4B02CB02-D64D-13E5-7E06-846674466B76}" dt="2026-07-10T09:18:44.618" v="756"/>
        <pc:sldMkLst>
          <pc:docMk/>
          <pc:sldMk cId="837402205" sldId="264"/>
        </pc:sldMkLst>
        <pc:spChg chg="mod ord">
          <ac:chgData name="Fatma Umarfaruk Bhaidu (2526930)" userId="S::2526930@student.uwtsd.ac.uk::da73d6ee-3df2-4c6f-9841-913619abaf0d" providerId="AD" clId="Web-{4B02CB02-D64D-13E5-7E06-846674466B76}" dt="2026-07-10T09:18:44.618" v="756"/>
          <ac:spMkLst>
            <pc:docMk/>
            <pc:sldMk cId="837402205" sldId="264"/>
            <ac:spMk id="11" creationId="{FF0FD1A0-C075-EE18-B3AE-363C242D0BCE}"/>
          </ac:spMkLst>
        </pc:spChg>
        <pc:spChg chg="mod ord">
          <ac:chgData name="Fatma Umarfaruk Bhaidu (2526930)" userId="S::2526930@student.uwtsd.ac.uk::da73d6ee-3df2-4c6f-9841-913619abaf0d" providerId="AD" clId="Web-{4B02CB02-D64D-13E5-7E06-846674466B76}" dt="2026-07-10T09:18:44.618" v="756"/>
          <ac:spMkLst>
            <pc:docMk/>
            <pc:sldMk cId="837402205" sldId="264"/>
            <ac:spMk id="20" creationId="{7C987B03-58AE-7E8A-A1C7-83569FBBCD1F}"/>
          </ac:spMkLst>
        </pc:spChg>
        <pc:spChg chg="add">
          <ac:chgData name="Fatma Umarfaruk Bhaidu (2526930)" userId="S::2526930@student.uwtsd.ac.uk::da73d6ee-3df2-4c6f-9841-913619abaf0d" providerId="AD" clId="Web-{4B02CB02-D64D-13E5-7E06-846674466B76}" dt="2026-07-10T09:18:44.618" v="756"/>
          <ac:spMkLst>
            <pc:docMk/>
            <pc:sldMk cId="837402205" sldId="264"/>
            <ac:spMk id="33" creationId="{B8DD2392-397B-48BF-BEFA-EA1FB881CA85}"/>
          </ac:spMkLst>
        </pc:spChg>
        <pc:picChg chg="add mod ord">
          <ac:chgData name="Fatma Umarfaruk Bhaidu (2526930)" userId="S::2526930@student.uwtsd.ac.uk::da73d6ee-3df2-4c6f-9841-913619abaf0d" providerId="AD" clId="Web-{4B02CB02-D64D-13E5-7E06-846674466B76}" dt="2026-07-10T09:18:44.618" v="756"/>
          <ac:picMkLst>
            <pc:docMk/>
            <pc:sldMk cId="837402205" sldId="264"/>
            <ac:picMk id="22" creationId="{F77D24F0-74D8-1683-F91F-1617778DC6D9}"/>
          </ac:picMkLst>
        </pc:picChg>
      </pc:sldChg>
      <pc:sldChg chg="addSp delSp modSp mod setBg modClrScheme chgLayout">
        <pc:chgData name="Fatma Umarfaruk Bhaidu (2526930)" userId="S::2526930@student.uwtsd.ac.uk::da73d6ee-3df2-4c6f-9841-913619abaf0d" providerId="AD" clId="Web-{4B02CB02-D64D-13E5-7E06-846674466B76}" dt="2026-07-09T11:08:27.373" v="128" actId="20577"/>
        <pc:sldMkLst>
          <pc:docMk/>
          <pc:sldMk cId="1721841647" sldId="266"/>
        </pc:sldMkLst>
        <pc:spChg chg="add mod ord">
          <ac:chgData name="Fatma Umarfaruk Bhaidu (2526930)" userId="S::2526930@student.uwtsd.ac.uk::da73d6ee-3df2-4c6f-9841-913619abaf0d" providerId="AD" clId="Web-{4B02CB02-D64D-13E5-7E06-846674466B76}" dt="2026-07-09T11:08:27.373" v="128" actId="20577"/>
          <ac:spMkLst>
            <pc:docMk/>
            <pc:sldMk cId="1721841647" sldId="266"/>
            <ac:spMk id="4" creationId="{DBD78726-F035-9993-D32C-C142916D5B78}"/>
          </ac:spMkLst>
        </pc:spChg>
        <pc:spChg chg="mod ord">
          <ac:chgData name="Fatma Umarfaruk Bhaidu (2526930)" userId="S::2526930@student.uwtsd.ac.uk::da73d6ee-3df2-4c6f-9841-913619abaf0d" providerId="AD" clId="Web-{4B02CB02-D64D-13E5-7E06-846674466B76}" dt="2026-07-09T11:07:29.027" v="126"/>
          <ac:spMkLst>
            <pc:docMk/>
            <pc:sldMk cId="1721841647" sldId="266"/>
            <ac:spMk id="16" creationId="{B68E91FE-1E96-9012-B0A7-9E9605A1D060}"/>
          </ac:spMkLst>
        </pc:spChg>
      </pc:sldChg>
      <pc:sldChg chg="addSp delSp modSp mod modClrScheme chgLayout">
        <pc:chgData name="Fatma Umarfaruk Bhaidu (2526930)" userId="S::2526930@student.uwtsd.ac.uk::da73d6ee-3df2-4c6f-9841-913619abaf0d" providerId="AD" clId="Web-{4B02CB02-D64D-13E5-7E06-846674466B76}" dt="2026-07-10T09:17:30.847" v="755"/>
        <pc:sldMkLst>
          <pc:docMk/>
          <pc:sldMk cId="435195399" sldId="283"/>
        </pc:sldMkLst>
        <pc:spChg chg="add mod ord">
          <ac:chgData name="Fatma Umarfaruk Bhaidu (2526930)" userId="S::2526930@student.uwtsd.ac.uk::da73d6ee-3df2-4c6f-9841-913619abaf0d" providerId="AD" clId="Web-{4B02CB02-D64D-13E5-7E06-846674466B76}" dt="2026-07-10T08:47:48.205" v="649" actId="20577"/>
          <ac:spMkLst>
            <pc:docMk/>
            <pc:sldMk cId="435195399" sldId="283"/>
            <ac:spMk id="2" creationId="{62727EFB-4FED-EA14-8FC0-5939FB0974BC}"/>
          </ac:spMkLst>
        </pc:spChg>
        <pc:spChg chg="mod ord">
          <ac:chgData name="Fatma Umarfaruk Bhaidu (2526930)" userId="S::2526930@student.uwtsd.ac.uk::da73d6ee-3df2-4c6f-9841-913619abaf0d" providerId="AD" clId="Web-{4B02CB02-D64D-13E5-7E06-846674466B76}" dt="2026-07-10T08:35:44.887" v="456"/>
          <ac:spMkLst>
            <pc:docMk/>
            <pc:sldMk cId="435195399" sldId="283"/>
            <ac:spMk id="19" creationId="{C903843E-1FAB-AFBB-BDC9-440FCC8CFB12}"/>
          </ac:spMkLst>
        </pc:spChg>
        <pc:graphicFrameChg chg="add">
          <ac:chgData name="Fatma Umarfaruk Bhaidu (2526930)" userId="S::2526930@student.uwtsd.ac.uk::da73d6ee-3df2-4c6f-9841-913619abaf0d" providerId="AD" clId="Web-{4B02CB02-D64D-13E5-7E06-846674466B76}" dt="2026-07-10T09:17:30.847" v="755"/>
          <ac:graphicFrameMkLst>
            <pc:docMk/>
            <pc:sldMk cId="435195399" sldId="283"/>
            <ac:graphicFrameMk id="24" creationId="{00DCE265-C655-6909-3531-26AAA0E3F17A}"/>
          </ac:graphicFrameMkLst>
        </pc:graphicFrameChg>
      </pc:sldChg>
      <pc:sldChg chg="addSp delSp modSp mod setBg modClrScheme setClrOvrMap chgLayout">
        <pc:chgData name="Fatma Umarfaruk Bhaidu (2526930)" userId="S::2526930@student.uwtsd.ac.uk::da73d6ee-3df2-4c6f-9841-913619abaf0d" providerId="AD" clId="Web-{4B02CB02-D64D-13E5-7E06-846674466B76}" dt="2026-07-10T09:42:41.001" v="875"/>
        <pc:sldMkLst>
          <pc:docMk/>
          <pc:sldMk cId="2676905442" sldId="289"/>
        </pc:sldMkLst>
        <pc:spChg chg="add mod ord">
          <ac:chgData name="Fatma Umarfaruk Bhaidu (2526930)" userId="S::2526930@student.uwtsd.ac.uk::da73d6ee-3df2-4c6f-9841-913619abaf0d" providerId="AD" clId="Web-{4B02CB02-D64D-13E5-7E06-846674466B76}" dt="2026-07-10T09:42:41.001" v="875"/>
          <ac:spMkLst>
            <pc:docMk/>
            <pc:sldMk cId="2676905442" sldId="289"/>
            <ac:spMk id="7" creationId="{6BEDDC52-5C40-EC9F-1872-CC4A605782BF}"/>
          </ac:spMkLst>
        </pc:spChg>
        <pc:spChg chg="add del mod">
          <ac:chgData name="Fatma Umarfaruk Bhaidu (2526930)" userId="S::2526930@student.uwtsd.ac.uk::da73d6ee-3df2-4c6f-9841-913619abaf0d" providerId="AD" clId="Web-{4B02CB02-D64D-13E5-7E06-846674466B76}" dt="2026-07-10T09:42:41.001" v="875"/>
          <ac:spMkLst>
            <pc:docMk/>
            <pc:sldMk cId="2676905442" sldId="289"/>
            <ac:spMk id="16" creationId="{8B130B24-EEE1-0D3F-9A40-4529FFE5010E}"/>
          </ac:spMkLst>
        </pc:spChg>
        <pc:spChg chg="add mod">
          <ac:chgData name="Fatma Umarfaruk Bhaidu (2526930)" userId="S::2526930@student.uwtsd.ac.uk::da73d6ee-3df2-4c6f-9841-913619abaf0d" providerId="AD" clId="Web-{4B02CB02-D64D-13E5-7E06-846674466B76}" dt="2026-07-10T09:42:33.313" v="872"/>
          <ac:spMkLst>
            <pc:docMk/>
            <pc:sldMk cId="2676905442" sldId="289"/>
            <ac:spMk id="20" creationId="{4A3B06BC-A6D4-DD36-960F-46690B536BC1}"/>
          </ac:spMkLst>
        </pc:spChg>
        <pc:spChg chg="add">
          <ac:chgData name="Fatma Umarfaruk Bhaidu (2526930)" userId="S::2526930@student.uwtsd.ac.uk::da73d6ee-3df2-4c6f-9841-913619abaf0d" providerId="AD" clId="Web-{4B02CB02-D64D-13E5-7E06-846674466B76}" dt="2026-07-10T09:42:41.001" v="875"/>
          <ac:spMkLst>
            <pc:docMk/>
            <pc:sldMk cId="2676905442" sldId="289"/>
            <ac:spMk id="45" creationId="{1BB56EB9-078F-4952-AC1F-149C7A0AE4D5}"/>
          </ac:spMkLst>
        </pc:spChg>
        <pc:spChg chg="add">
          <ac:chgData name="Fatma Umarfaruk Bhaidu (2526930)" userId="S::2526930@student.uwtsd.ac.uk::da73d6ee-3df2-4c6f-9841-913619abaf0d" providerId="AD" clId="Web-{4B02CB02-D64D-13E5-7E06-846674466B76}" dt="2026-07-10T09:42:41.001" v="875"/>
          <ac:spMkLst>
            <pc:docMk/>
            <pc:sldMk cId="2676905442" sldId="289"/>
            <ac:spMk id="47" creationId="{D3772EE4-ED5E-4D3A-A306-B22CF866786D}"/>
          </ac:spMkLst>
        </pc:spChg>
        <pc:spChg chg="add">
          <ac:chgData name="Fatma Umarfaruk Bhaidu (2526930)" userId="S::2526930@student.uwtsd.ac.uk::da73d6ee-3df2-4c6f-9841-913619abaf0d" providerId="AD" clId="Web-{4B02CB02-D64D-13E5-7E06-846674466B76}" dt="2026-07-10T09:42:41.001" v="875"/>
          <ac:spMkLst>
            <pc:docMk/>
            <pc:sldMk cId="2676905442" sldId="289"/>
            <ac:spMk id="49" creationId="{10058680-D07C-4893-B2B7-91543F18AB32}"/>
          </ac:spMkLst>
        </pc:spChg>
        <pc:spChg chg="add">
          <ac:chgData name="Fatma Umarfaruk Bhaidu (2526930)" userId="S::2526930@student.uwtsd.ac.uk::da73d6ee-3df2-4c6f-9841-913619abaf0d" providerId="AD" clId="Web-{4B02CB02-D64D-13E5-7E06-846674466B76}" dt="2026-07-10T09:42:41.001" v="875"/>
          <ac:spMkLst>
            <pc:docMk/>
            <pc:sldMk cId="2676905442" sldId="289"/>
            <ac:spMk id="51" creationId="{7B42427A-0A1F-4A55-8705-D9179F1E0CFB}"/>
          </ac:spMkLst>
        </pc:spChg>
      </pc:sldChg>
      <pc:sldChg chg="addSp delSp modSp mod setBg setClrOvrMap">
        <pc:chgData name="Fatma Umarfaruk Bhaidu (2526930)" userId="S::2526930@student.uwtsd.ac.uk::da73d6ee-3df2-4c6f-9841-913619abaf0d" providerId="AD" clId="Web-{4B02CB02-D64D-13E5-7E06-846674466B76}" dt="2026-07-10T09:34:38.764" v="813"/>
        <pc:sldMkLst>
          <pc:docMk/>
          <pc:sldMk cId="2201125929" sldId="292"/>
        </pc:sldMkLst>
        <pc:spChg chg="mod">
          <ac:chgData name="Fatma Umarfaruk Bhaidu (2526930)" userId="S::2526930@student.uwtsd.ac.uk::da73d6ee-3df2-4c6f-9841-913619abaf0d" providerId="AD" clId="Web-{4B02CB02-D64D-13E5-7E06-846674466B76}" dt="2026-07-10T09:34:38.764" v="813"/>
          <ac:spMkLst>
            <pc:docMk/>
            <pc:sldMk cId="2201125929" sldId="292"/>
            <ac:spMk id="8" creationId="{1A667A9A-3428-68BE-D555-0DE1859FDF8A}"/>
          </ac:spMkLst>
        </pc:spChg>
        <pc:spChg chg="mod">
          <ac:chgData name="Fatma Umarfaruk Bhaidu (2526930)" userId="S::2526930@student.uwtsd.ac.uk::da73d6ee-3df2-4c6f-9841-913619abaf0d" providerId="AD" clId="Web-{4B02CB02-D64D-13E5-7E06-846674466B76}" dt="2026-07-10T09:33:02.601" v="807"/>
          <ac:spMkLst>
            <pc:docMk/>
            <pc:sldMk cId="2201125929" sldId="292"/>
            <ac:spMk id="13" creationId="{FB23E1E4-7CB2-923B-9D41-672CB85E05DA}"/>
          </ac:spMkLst>
        </pc:spChg>
      </pc:sldChg>
      <pc:sldChg chg="addSp delSp modSp mod setBg modClrScheme chgLayout">
        <pc:chgData name="Fatma Umarfaruk Bhaidu (2526930)" userId="S::2526930@student.uwtsd.ac.uk::da73d6ee-3df2-4c6f-9841-913619abaf0d" providerId="AD" clId="Web-{4B02CB02-D64D-13E5-7E06-846674466B76}" dt="2026-07-10T09:38:19.873" v="833"/>
        <pc:sldMkLst>
          <pc:docMk/>
          <pc:sldMk cId="3695820081" sldId="293"/>
        </pc:sldMkLst>
        <pc:spChg chg="mod ord">
          <ac:chgData name="Fatma Umarfaruk Bhaidu (2526930)" userId="S::2526930@student.uwtsd.ac.uk::da73d6ee-3df2-4c6f-9841-913619abaf0d" providerId="AD" clId="Web-{4B02CB02-D64D-13E5-7E06-846674466B76}" dt="2026-07-10T09:38:19.858" v="832"/>
          <ac:spMkLst>
            <pc:docMk/>
            <pc:sldMk cId="3695820081" sldId="293"/>
            <ac:spMk id="2" creationId="{E7E618A4-5020-A570-BAAC-71C22849B320}"/>
          </ac:spMkLst>
        </pc:spChg>
      </pc:sldChg>
      <pc:sldChg chg="addSp delSp modSp add del mod setBg modClrScheme chgLayout">
        <pc:chgData name="Fatma Umarfaruk Bhaidu (2526930)" userId="S::2526930@student.uwtsd.ac.uk::da73d6ee-3df2-4c6f-9841-913619abaf0d" providerId="AD" clId="Web-{4B02CB02-D64D-13E5-7E06-846674466B76}" dt="2026-07-09T11:11:15.130" v="161" actId="20577"/>
        <pc:sldMkLst>
          <pc:docMk/>
          <pc:sldMk cId="1605306264" sldId="295"/>
        </pc:sldMkLst>
        <pc:spChg chg="mod ord">
          <ac:chgData name="Fatma Umarfaruk Bhaidu (2526930)" userId="S::2526930@student.uwtsd.ac.uk::da73d6ee-3df2-4c6f-9841-913619abaf0d" providerId="AD" clId="Web-{4B02CB02-D64D-13E5-7E06-846674466B76}" dt="2026-07-09T11:10:28.472" v="142"/>
          <ac:spMkLst>
            <pc:docMk/>
            <pc:sldMk cId="1605306264" sldId="295"/>
            <ac:spMk id="2" creationId="{51866CF7-69F4-F432-4747-28EF15528DB9}"/>
          </ac:spMkLst>
        </pc:spChg>
      </pc:sldChg>
      <pc:sldChg chg="addSp delSp modSp new mod setBg modClrScheme chgLayout">
        <pc:chgData name="Fatma Umarfaruk Bhaidu (2526930)" userId="S::2526930@student.uwtsd.ac.uk::da73d6ee-3df2-4c6f-9841-913619abaf0d" providerId="AD" clId="Web-{4B02CB02-D64D-13E5-7E06-846674466B76}" dt="2026-07-09T11:24:05.486" v="397" actId="20577"/>
        <pc:sldMkLst>
          <pc:docMk/>
          <pc:sldMk cId="2524115453" sldId="297"/>
        </pc:sldMkLst>
        <pc:spChg chg="add mod ord">
          <ac:chgData name="Fatma Umarfaruk Bhaidu (2526930)" userId="S::2526930@student.uwtsd.ac.uk::da73d6ee-3df2-4c6f-9841-913619abaf0d" providerId="AD" clId="Web-{4B02CB02-D64D-13E5-7E06-846674466B76}" dt="2026-07-09T11:24:05.486" v="397" actId="20577"/>
          <ac:spMkLst>
            <pc:docMk/>
            <pc:sldMk cId="2524115453" sldId="297"/>
            <ac:spMk id="5" creationId="{7DE9B2E1-9CE6-3EDD-4541-520D988D90FC}"/>
          </ac:spMkLst>
        </pc:spChg>
      </pc:sldChg>
    </pc:docChg>
  </pc:docChgLst>
  <pc:docChgLst>
    <pc:chgData name="Fatma Umarfaruk Bhaidu (2526930)" userId="S::2526930@student.uwtsd.ac.uk::da73d6ee-3df2-4c6f-9841-913619abaf0d" providerId="AD" clId="Web-{462A5BB3-49F4-26C8-4B20-C10F609CB30D}"/>
    <pc:docChg chg="modSld">
      <pc:chgData name="Fatma Umarfaruk Bhaidu (2526930)" userId="S::2526930@student.uwtsd.ac.uk::da73d6ee-3df2-4c6f-9841-913619abaf0d" providerId="AD" clId="Web-{462A5BB3-49F4-26C8-4B20-C10F609CB30D}" dt="2026-07-15T11:37:35.412" v="13" actId="20577"/>
      <pc:docMkLst>
        <pc:docMk/>
      </pc:docMkLst>
      <pc:sldChg chg="modSp">
        <pc:chgData name="Fatma Umarfaruk Bhaidu (2526930)" userId="S::2526930@student.uwtsd.ac.uk::da73d6ee-3df2-4c6f-9841-913619abaf0d" providerId="AD" clId="Web-{462A5BB3-49F4-26C8-4B20-C10F609CB30D}" dt="2026-07-15T11:37:35.412" v="13" actId="20577"/>
        <pc:sldMkLst>
          <pc:docMk/>
          <pc:sldMk cId="2676905442" sldId="289"/>
        </pc:sldMkLst>
        <pc:spChg chg="mod">
          <ac:chgData name="Fatma Umarfaruk Bhaidu (2526930)" userId="S::2526930@student.uwtsd.ac.uk::da73d6ee-3df2-4c6f-9841-913619abaf0d" providerId="AD" clId="Web-{462A5BB3-49F4-26C8-4B20-C10F609CB30D}" dt="2026-07-15T11:37:35.412" v="13" actId="20577"/>
          <ac:spMkLst>
            <pc:docMk/>
            <pc:sldMk cId="2676905442" sldId="289"/>
            <ac:spMk id="20" creationId="{4A3B06BC-A6D4-DD36-960F-46690B536BC1}"/>
          </ac:spMkLst>
        </pc:spChg>
      </pc:sldChg>
    </pc:docChg>
  </pc:docChgLst>
  <pc:docChgLst>
    <pc:chgData name="Fatma Umarfaruk Bhaidu (2526930)" userId="S::2526930@student.uwtsd.ac.uk::da73d6ee-3df2-4c6f-9841-913619abaf0d" providerId="AD" clId="Web-{4D32C543-91FC-C9F2-432A-3DBB0A8F2938}"/>
    <pc:docChg chg="addSld delSld">
      <pc:chgData name="Fatma Umarfaruk Bhaidu (2526930)" userId="S::2526930@student.uwtsd.ac.uk::da73d6ee-3df2-4c6f-9841-913619abaf0d" providerId="AD" clId="Web-{4D32C543-91FC-C9F2-432A-3DBB0A8F2938}" dt="2026-07-10T08:20:03.905" v="1"/>
      <pc:docMkLst>
        <pc:docMk/>
      </pc:docMkLst>
      <pc:sldChg chg="add del">
        <pc:chgData name="Fatma Umarfaruk Bhaidu (2526930)" userId="S::2526930@student.uwtsd.ac.uk::da73d6ee-3df2-4c6f-9841-913619abaf0d" providerId="AD" clId="Web-{4D32C543-91FC-C9F2-432A-3DBB0A8F2938}" dt="2026-07-10T08:20:03.905" v="1"/>
        <pc:sldMkLst>
          <pc:docMk/>
          <pc:sldMk cId="435195399" sldId="283"/>
        </pc:sldMkLst>
      </pc:sldChg>
    </pc:docChg>
  </pc:docChgLst>
  <pc:docChgLst>
    <pc:chgData name="Fatma Umarfaruk Bhaidu (2526930)" userId="S::2526930@student.uwtsd.ac.uk::da73d6ee-3df2-4c6f-9841-913619abaf0d" providerId="AD" clId="Web-{6CAF18EE-D52A-FE71-F8EF-A56E7708B6FF}"/>
    <pc:docChg chg="modSld">
      <pc:chgData name="Fatma Umarfaruk Bhaidu (2526930)" userId="S::2526930@student.uwtsd.ac.uk::da73d6ee-3df2-4c6f-9841-913619abaf0d" providerId="AD" clId="Web-{6CAF18EE-D52A-FE71-F8EF-A56E7708B6FF}" dt="2026-07-20T15:49:50.782" v="28"/>
      <pc:docMkLst>
        <pc:docMk/>
      </pc:docMkLst>
      <pc:sldChg chg="addSp delSp modSp mod setBg setClrOvrMap">
        <pc:chgData name="Fatma Umarfaruk Bhaidu (2526930)" userId="S::2526930@student.uwtsd.ac.uk::da73d6ee-3df2-4c6f-9841-913619abaf0d" providerId="AD" clId="Web-{6CAF18EE-D52A-FE71-F8EF-A56E7708B6FF}" dt="2026-07-20T15:49:29.938" v="27" actId="14100"/>
        <pc:sldMkLst>
          <pc:docMk/>
          <pc:sldMk cId="1721841647" sldId="266"/>
        </pc:sldMkLst>
        <pc:spChg chg="mod ord">
          <ac:chgData name="Fatma Umarfaruk Bhaidu (2526930)" userId="S::2526930@student.uwtsd.ac.uk::da73d6ee-3df2-4c6f-9841-913619abaf0d" providerId="AD" clId="Web-{6CAF18EE-D52A-FE71-F8EF-A56E7708B6FF}" dt="2026-07-20T15:49:17.860" v="24"/>
          <ac:spMkLst>
            <pc:docMk/>
            <pc:sldMk cId="1721841647" sldId="266"/>
            <ac:spMk id="4" creationId="{DBD78726-F035-9993-D32C-C142916D5B78}"/>
          </ac:spMkLst>
        </pc:spChg>
        <pc:spChg chg="mod ord">
          <ac:chgData name="Fatma Umarfaruk Bhaidu (2526930)" userId="S::2526930@student.uwtsd.ac.uk::da73d6ee-3df2-4c6f-9841-913619abaf0d" providerId="AD" clId="Web-{6CAF18EE-D52A-FE71-F8EF-A56E7708B6FF}" dt="2026-07-20T15:49:17.860" v="24"/>
          <ac:spMkLst>
            <pc:docMk/>
            <pc:sldMk cId="1721841647" sldId="266"/>
            <ac:spMk id="16" creationId="{B68E91FE-1E96-9012-B0A7-9E9605A1D060}"/>
          </ac:spMkLst>
        </pc:spChg>
        <pc:spChg chg="add del">
          <ac:chgData name="Fatma Umarfaruk Bhaidu (2526930)" userId="S::2526930@student.uwtsd.ac.uk::da73d6ee-3df2-4c6f-9841-913619abaf0d" providerId="AD" clId="Web-{6CAF18EE-D52A-FE71-F8EF-A56E7708B6FF}" dt="2026-07-20T15:48:11.420" v="19"/>
          <ac:spMkLst>
            <pc:docMk/>
            <pc:sldMk cId="1721841647" sldId="266"/>
            <ac:spMk id="36" creationId="{88C97474-5879-4DB5-B4F3-F0357104BC8E}"/>
          </ac:spMkLst>
        </pc:spChg>
        <pc:spChg chg="add del">
          <ac:chgData name="Fatma Umarfaruk Bhaidu (2526930)" userId="S::2526930@student.uwtsd.ac.uk::da73d6ee-3df2-4c6f-9841-913619abaf0d" providerId="AD" clId="Web-{6CAF18EE-D52A-FE71-F8EF-A56E7708B6FF}" dt="2026-07-20T15:48:11.420" v="19"/>
          <ac:spMkLst>
            <pc:docMk/>
            <pc:sldMk cId="1721841647" sldId="266"/>
            <ac:spMk id="38" creationId="{7D2AF00E-D433-4047-863F-BCB69CEC3C35}"/>
          </ac:spMkLst>
        </pc:spChg>
        <pc:spChg chg="add del">
          <ac:chgData name="Fatma Umarfaruk Bhaidu (2526930)" userId="S::2526930@student.uwtsd.ac.uk::da73d6ee-3df2-4c6f-9841-913619abaf0d" providerId="AD" clId="Web-{6CAF18EE-D52A-FE71-F8EF-A56E7708B6FF}" dt="2026-07-20T15:48:11.420" v="19"/>
          <ac:spMkLst>
            <pc:docMk/>
            <pc:sldMk cId="1721841647" sldId="266"/>
            <ac:spMk id="40" creationId="{0997DBEA-6DFC-457A-9850-E535053549D6}"/>
          </ac:spMkLst>
        </pc:spChg>
        <pc:spChg chg="add del">
          <ac:chgData name="Fatma Umarfaruk Bhaidu (2526930)" userId="S::2526930@student.uwtsd.ac.uk::da73d6ee-3df2-4c6f-9841-913619abaf0d" providerId="AD" clId="Web-{6CAF18EE-D52A-FE71-F8EF-A56E7708B6FF}" dt="2026-07-20T15:48:11.420" v="19"/>
          <ac:spMkLst>
            <pc:docMk/>
            <pc:sldMk cId="1721841647" sldId="266"/>
            <ac:spMk id="42" creationId="{79446CF5-953A-4916-BFF4-F5558E5C2359}"/>
          </ac:spMkLst>
        </pc:spChg>
        <pc:spChg chg="add del">
          <ac:chgData name="Fatma Umarfaruk Bhaidu (2526930)" userId="S::2526930@student.uwtsd.ac.uk::da73d6ee-3df2-4c6f-9841-913619abaf0d" providerId="AD" clId="Web-{6CAF18EE-D52A-FE71-F8EF-A56E7708B6FF}" dt="2026-07-20T15:48:11.420" v="19"/>
          <ac:spMkLst>
            <pc:docMk/>
            <pc:sldMk cId="1721841647" sldId="266"/>
            <ac:spMk id="44" creationId="{477B945C-B433-4DFF-9A67-A5C9257E471C}"/>
          </ac:spMkLst>
        </pc:spChg>
        <pc:spChg chg="add del">
          <ac:chgData name="Fatma Umarfaruk Bhaidu (2526930)" userId="S::2526930@student.uwtsd.ac.uk::da73d6ee-3df2-4c6f-9841-913619abaf0d" providerId="AD" clId="Web-{6CAF18EE-D52A-FE71-F8EF-A56E7708B6FF}" dt="2026-07-20T15:48:11.420" v="18"/>
          <ac:spMkLst>
            <pc:docMk/>
            <pc:sldMk cId="1721841647" sldId="266"/>
            <ac:spMk id="49" creationId="{7B34D440-E359-4CB9-B8E8-81977A860306}"/>
          </ac:spMkLst>
        </pc:spChg>
        <pc:spChg chg="add del">
          <ac:chgData name="Fatma Umarfaruk Bhaidu (2526930)" userId="S::2526930@student.uwtsd.ac.uk::da73d6ee-3df2-4c6f-9841-913619abaf0d" providerId="AD" clId="Web-{6CAF18EE-D52A-FE71-F8EF-A56E7708B6FF}" dt="2026-07-20T15:48:11.420" v="18"/>
          <ac:spMkLst>
            <pc:docMk/>
            <pc:sldMk cId="1721841647" sldId="266"/>
            <ac:spMk id="51" creationId="{D288FC14-B788-4FBC-9C5E-BC4892F579B0}"/>
          </ac:spMkLst>
        </pc:spChg>
        <pc:spChg chg="add del">
          <ac:chgData name="Fatma Umarfaruk Bhaidu (2526930)" userId="S::2526930@student.uwtsd.ac.uk::da73d6ee-3df2-4c6f-9841-913619abaf0d" providerId="AD" clId="Web-{6CAF18EE-D52A-FE71-F8EF-A56E7708B6FF}" dt="2026-07-20T15:49:04.781" v="21"/>
          <ac:spMkLst>
            <pc:docMk/>
            <pc:sldMk cId="1721841647" sldId="266"/>
            <ac:spMk id="53" creationId="{56F5A787-B406-4A79-B561-57041C4B02A0}"/>
          </ac:spMkLst>
        </pc:spChg>
        <pc:spChg chg="add del">
          <ac:chgData name="Fatma Umarfaruk Bhaidu (2526930)" userId="S::2526930@student.uwtsd.ac.uk::da73d6ee-3df2-4c6f-9841-913619abaf0d" providerId="AD" clId="Web-{6CAF18EE-D52A-FE71-F8EF-A56E7708B6FF}" dt="2026-07-20T15:49:04.781" v="21"/>
          <ac:spMkLst>
            <pc:docMk/>
            <pc:sldMk cId="1721841647" sldId="266"/>
            <ac:spMk id="54" creationId="{ADB08581-279A-478B-83DD-945E4CB34E45}"/>
          </ac:spMkLst>
        </pc:spChg>
        <pc:spChg chg="add del">
          <ac:chgData name="Fatma Umarfaruk Bhaidu (2526930)" userId="S::2526930@student.uwtsd.ac.uk::da73d6ee-3df2-4c6f-9841-913619abaf0d" providerId="AD" clId="Web-{6CAF18EE-D52A-FE71-F8EF-A56E7708B6FF}" dt="2026-07-20T15:49:04.781" v="21"/>
          <ac:spMkLst>
            <pc:docMk/>
            <pc:sldMk cId="1721841647" sldId="266"/>
            <ac:spMk id="55" creationId="{21E40D98-2DD7-4DBC-9170-584D5BA2D395}"/>
          </ac:spMkLst>
        </pc:spChg>
        <pc:spChg chg="add del">
          <ac:chgData name="Fatma Umarfaruk Bhaidu (2526930)" userId="S::2526930@student.uwtsd.ac.uk::da73d6ee-3df2-4c6f-9841-913619abaf0d" providerId="AD" clId="Web-{6CAF18EE-D52A-FE71-F8EF-A56E7708B6FF}" dt="2026-07-20T15:49:17.860" v="24"/>
          <ac:spMkLst>
            <pc:docMk/>
            <pc:sldMk cId="1721841647" sldId="266"/>
            <ac:spMk id="60" creationId="{7B34D440-E359-4CB9-B8E8-81977A860306}"/>
          </ac:spMkLst>
        </pc:spChg>
        <pc:spChg chg="add del">
          <ac:chgData name="Fatma Umarfaruk Bhaidu (2526930)" userId="S::2526930@student.uwtsd.ac.uk::da73d6ee-3df2-4c6f-9841-913619abaf0d" providerId="AD" clId="Web-{6CAF18EE-D52A-FE71-F8EF-A56E7708B6FF}" dt="2026-07-20T15:49:17.860" v="24"/>
          <ac:spMkLst>
            <pc:docMk/>
            <pc:sldMk cId="1721841647" sldId="266"/>
            <ac:spMk id="62" creationId="{D288FC14-B788-4FBC-9C5E-BC4892F579B0}"/>
          </ac:spMkLst>
        </pc:spChg>
        <pc:spChg chg="add">
          <ac:chgData name="Fatma Umarfaruk Bhaidu (2526930)" userId="S::2526930@student.uwtsd.ac.uk::da73d6ee-3df2-4c6f-9841-913619abaf0d" providerId="AD" clId="Web-{6CAF18EE-D52A-FE71-F8EF-A56E7708B6FF}" dt="2026-07-20T15:49:17.860" v="24"/>
          <ac:spMkLst>
            <pc:docMk/>
            <pc:sldMk cId="1721841647" sldId="266"/>
            <ac:spMk id="67" creationId="{ADB08581-279A-478B-83DD-945E4CB34E45}"/>
          </ac:spMkLst>
        </pc:spChg>
        <pc:spChg chg="add">
          <ac:chgData name="Fatma Umarfaruk Bhaidu (2526930)" userId="S::2526930@student.uwtsd.ac.uk::da73d6ee-3df2-4c6f-9841-913619abaf0d" providerId="AD" clId="Web-{6CAF18EE-D52A-FE71-F8EF-A56E7708B6FF}" dt="2026-07-20T15:49:17.860" v="24"/>
          <ac:spMkLst>
            <pc:docMk/>
            <pc:sldMk cId="1721841647" sldId="266"/>
            <ac:spMk id="69" creationId="{21E40D98-2DD7-4DBC-9170-584D5BA2D395}"/>
          </ac:spMkLst>
        </pc:spChg>
        <pc:spChg chg="add">
          <ac:chgData name="Fatma Umarfaruk Bhaidu (2526930)" userId="S::2526930@student.uwtsd.ac.uk::da73d6ee-3df2-4c6f-9841-913619abaf0d" providerId="AD" clId="Web-{6CAF18EE-D52A-FE71-F8EF-A56E7708B6FF}" dt="2026-07-20T15:49:17.860" v="24"/>
          <ac:spMkLst>
            <pc:docMk/>
            <pc:sldMk cId="1721841647" sldId="266"/>
            <ac:spMk id="71" creationId="{56F5A787-B406-4A79-B561-57041C4B02A0}"/>
          </ac:spMkLst>
        </pc:spChg>
        <pc:picChg chg="add mod ord">
          <ac:chgData name="Fatma Umarfaruk Bhaidu (2526930)" userId="S::2526930@student.uwtsd.ac.uk::da73d6ee-3df2-4c6f-9841-913619abaf0d" providerId="AD" clId="Web-{6CAF18EE-D52A-FE71-F8EF-A56E7708B6FF}" dt="2026-07-20T15:49:29.938" v="27" actId="14100"/>
          <ac:picMkLst>
            <pc:docMk/>
            <pc:sldMk cId="1721841647" sldId="266"/>
            <ac:picMk id="2" creationId="{A426F57A-F645-9E0F-41AC-457BCDC7EFB3}"/>
          </ac:picMkLst>
        </pc:picChg>
        <pc:picChg chg="mod ord">
          <ac:chgData name="Fatma Umarfaruk Bhaidu (2526930)" userId="S::2526930@student.uwtsd.ac.uk::da73d6ee-3df2-4c6f-9841-913619abaf0d" providerId="AD" clId="Web-{6CAF18EE-D52A-FE71-F8EF-A56E7708B6FF}" dt="2026-07-20T15:49:25.125" v="26" actId="1076"/>
          <ac:picMkLst>
            <pc:docMk/>
            <pc:sldMk cId="1721841647" sldId="266"/>
            <ac:picMk id="33" creationId="{357269DF-E800-9F6C-CF77-E99FF101BC3A}"/>
          </ac:picMkLst>
        </pc:picChg>
      </pc:sldChg>
      <pc:sldChg chg="addSp delSp modSp mod setClrOvrMap">
        <pc:chgData name="Fatma Umarfaruk Bhaidu (2526930)" userId="S::2526930@student.uwtsd.ac.uk::da73d6ee-3df2-4c6f-9841-913619abaf0d" providerId="AD" clId="Web-{6CAF18EE-D52A-FE71-F8EF-A56E7708B6FF}" dt="2026-07-20T15:49:50.782" v="28"/>
        <pc:sldMkLst>
          <pc:docMk/>
          <pc:sldMk cId="1605306264" sldId="295"/>
        </pc:sldMkLst>
        <pc:spChg chg="mod">
          <ac:chgData name="Fatma Umarfaruk Bhaidu (2526930)" userId="S::2526930@student.uwtsd.ac.uk::da73d6ee-3df2-4c6f-9841-913619abaf0d" providerId="AD" clId="Web-{6CAF18EE-D52A-FE71-F8EF-A56E7708B6FF}" dt="2026-07-20T15:49:50.782" v="28"/>
          <ac:spMkLst>
            <pc:docMk/>
            <pc:sldMk cId="1605306264" sldId="295"/>
            <ac:spMk id="2" creationId="{51866CF7-69F4-F432-4747-28EF15528DB9}"/>
          </ac:spMkLst>
        </pc:spChg>
        <pc:spChg chg="del">
          <ac:chgData name="Fatma Umarfaruk Bhaidu (2526930)" userId="S::2526930@student.uwtsd.ac.uk::da73d6ee-3df2-4c6f-9841-913619abaf0d" providerId="AD" clId="Web-{6CAF18EE-D52A-FE71-F8EF-A56E7708B6FF}" dt="2026-07-20T15:49:50.782" v="28"/>
          <ac:spMkLst>
            <pc:docMk/>
            <pc:sldMk cId="1605306264" sldId="295"/>
            <ac:spMk id="3" creationId="{44082E89-DB15-6D26-7098-DA9792B0B085}"/>
          </ac:spMkLst>
        </pc:spChg>
        <pc:spChg chg="del">
          <ac:chgData name="Fatma Umarfaruk Bhaidu (2526930)" userId="S::2526930@student.uwtsd.ac.uk::da73d6ee-3df2-4c6f-9841-913619abaf0d" providerId="AD" clId="Web-{6CAF18EE-D52A-FE71-F8EF-A56E7708B6FF}" dt="2026-07-20T15:49:50.782" v="28"/>
          <ac:spMkLst>
            <pc:docMk/>
            <pc:sldMk cId="1605306264" sldId="295"/>
            <ac:spMk id="31" creationId="{B373F125-DEF3-41D6-9918-AB21A2ACC37A}"/>
          </ac:spMkLst>
        </pc:spChg>
        <pc:spChg chg="del">
          <ac:chgData name="Fatma Umarfaruk Bhaidu (2526930)" userId="S::2526930@student.uwtsd.ac.uk::da73d6ee-3df2-4c6f-9841-913619abaf0d" providerId="AD" clId="Web-{6CAF18EE-D52A-FE71-F8EF-A56E7708B6FF}" dt="2026-07-20T15:49:50.782" v="28"/>
          <ac:spMkLst>
            <pc:docMk/>
            <pc:sldMk cId="1605306264" sldId="295"/>
            <ac:spMk id="32" creationId="{71E9F226-EB6E-48C9-ADDA-636DE4BF4EBE}"/>
          </ac:spMkLst>
        </pc:spChg>
        <pc:spChg chg="add">
          <ac:chgData name="Fatma Umarfaruk Bhaidu (2526930)" userId="S::2526930@student.uwtsd.ac.uk::da73d6ee-3df2-4c6f-9841-913619abaf0d" providerId="AD" clId="Web-{6CAF18EE-D52A-FE71-F8EF-A56E7708B6FF}" dt="2026-07-20T15:49:50.782" v="28"/>
          <ac:spMkLst>
            <pc:docMk/>
            <pc:sldMk cId="1605306264" sldId="295"/>
            <ac:spMk id="38" creationId="{BFABBCE0-E08C-4BBE-9FD2-E2B253D4D5F2}"/>
          </ac:spMkLst>
        </pc:spChg>
        <pc:spChg chg="add">
          <ac:chgData name="Fatma Umarfaruk Bhaidu (2526930)" userId="S::2526930@student.uwtsd.ac.uk::da73d6ee-3df2-4c6f-9841-913619abaf0d" providerId="AD" clId="Web-{6CAF18EE-D52A-FE71-F8EF-A56E7708B6FF}" dt="2026-07-20T15:49:50.782" v="28"/>
          <ac:spMkLst>
            <pc:docMk/>
            <pc:sldMk cId="1605306264" sldId="295"/>
            <ac:spMk id="40" creationId="{FF426BAC-43D6-468E-B6FF-167034D5CE43}"/>
          </ac:spMkLst>
        </pc:spChg>
        <pc:spChg chg="add">
          <ac:chgData name="Fatma Umarfaruk Bhaidu (2526930)" userId="S::2526930@student.uwtsd.ac.uk::da73d6ee-3df2-4c6f-9841-913619abaf0d" providerId="AD" clId="Web-{6CAF18EE-D52A-FE71-F8EF-A56E7708B6FF}" dt="2026-07-20T15:49:50.782" v="28"/>
          <ac:spMkLst>
            <pc:docMk/>
            <pc:sldMk cId="1605306264" sldId="295"/>
            <ac:spMk id="42" creationId="{FB02D80E-5995-4C54-8387-5893C2C89473}"/>
          </ac:spMkLst>
        </pc:spChg>
        <pc:spChg chg="add">
          <ac:chgData name="Fatma Umarfaruk Bhaidu (2526930)" userId="S::2526930@student.uwtsd.ac.uk::da73d6ee-3df2-4c6f-9841-913619abaf0d" providerId="AD" clId="Web-{6CAF18EE-D52A-FE71-F8EF-A56E7708B6FF}" dt="2026-07-20T15:49:50.782" v="28"/>
          <ac:spMkLst>
            <pc:docMk/>
            <pc:sldMk cId="1605306264" sldId="295"/>
            <ac:spMk id="44" creationId="{896083C8-1401-4950-AF56-E2FAFE42D656}"/>
          </ac:spMkLst>
        </pc:spChg>
        <pc:graphicFrameChg chg="add">
          <ac:chgData name="Fatma Umarfaruk Bhaidu (2526930)" userId="S::2526930@student.uwtsd.ac.uk::da73d6ee-3df2-4c6f-9841-913619abaf0d" providerId="AD" clId="Web-{6CAF18EE-D52A-FE71-F8EF-A56E7708B6FF}" dt="2026-07-20T15:49:50.782" v="28"/>
          <ac:graphicFrameMkLst>
            <pc:docMk/>
            <pc:sldMk cId="1605306264" sldId="295"/>
            <ac:graphicFrameMk id="34" creationId="{AAFE4775-59D2-10B6-6EE1-0C8681A11AAD}"/>
          </ac:graphicFrameMkLst>
        </pc:graphicFrameChg>
      </pc:sldChg>
    </pc:docChg>
  </pc:docChgLst>
  <pc:docChgLst>
    <pc:chgData name="Fatma Umarfaruk Bhaidu (2526930)" userId="S::2526930@student.uwtsd.ac.uk::da73d6ee-3df2-4c6f-9841-913619abaf0d" providerId="AD" clId="Web-{4851B889-E154-12C8-AC90-B608B755A925}"/>
    <pc:docChg chg="modSld">
      <pc:chgData name="Fatma Umarfaruk Bhaidu (2526930)" userId="S::2526930@student.uwtsd.ac.uk::da73d6ee-3df2-4c6f-9841-913619abaf0d" providerId="AD" clId="Web-{4851B889-E154-12C8-AC90-B608B755A925}" dt="2026-07-15T08:25:32.832" v="3"/>
      <pc:docMkLst>
        <pc:docMk/>
      </pc:docMkLst>
      <pc:sldChg chg="addSp delSp modSp">
        <pc:chgData name="Fatma Umarfaruk Bhaidu (2526930)" userId="S::2526930@student.uwtsd.ac.uk::da73d6ee-3df2-4c6f-9841-913619abaf0d" providerId="AD" clId="Web-{4851B889-E154-12C8-AC90-B608B755A925}" dt="2026-07-15T08:25:32.832" v="3"/>
        <pc:sldMkLst>
          <pc:docMk/>
          <pc:sldMk cId="3854442470" sldId="287"/>
        </pc:sldMkLst>
        <pc:spChg chg="add mod">
          <ac:chgData name="Fatma Umarfaruk Bhaidu (2526930)" userId="S::2526930@student.uwtsd.ac.uk::da73d6ee-3df2-4c6f-9841-913619abaf0d" providerId="AD" clId="Web-{4851B889-E154-12C8-AC90-B608B755A925}" dt="2026-07-15T08:25:32.832" v="3"/>
          <ac:spMkLst>
            <pc:docMk/>
            <pc:sldMk cId="3854442470" sldId="287"/>
            <ac:spMk id="7" creationId="{6CD814C7-7B38-F25B-DC16-DB89BE1FEEDE}"/>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6" Type="http://schemas.openxmlformats.org/officeDocument/2006/relationships/image" Target="../media/image11.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1FB0B0-FB56-4683-82DE-6E39756D0893}" type="doc">
      <dgm:prSet loTypeId="urn:microsoft.com/office/officeart/2016/7/layout/RepeatingBendingProcessNew" loCatId="process" qsTypeId="urn:microsoft.com/office/officeart/2005/8/quickstyle/simple1" qsCatId="simple" csTypeId="urn:microsoft.com/office/officeart/2005/8/colors/accent3_2" csCatId="accent3"/>
      <dgm:spPr/>
      <dgm:t>
        <a:bodyPr/>
        <a:lstStyle/>
        <a:p>
          <a:endParaRPr lang="en-US"/>
        </a:p>
      </dgm:t>
    </dgm:pt>
    <dgm:pt modelId="{73DEBC0A-B9C1-44D2-A5DC-02C1E283F3ED}">
      <dgm:prSet/>
      <dgm:spPr/>
      <dgm:t>
        <a:bodyPr/>
        <a:lstStyle/>
        <a:p>
          <a:r>
            <a:rPr lang="en-US"/>
            <a:t>Poor maternity care occurred between 1970–2019.</a:t>
          </a:r>
        </a:p>
      </dgm:t>
    </dgm:pt>
    <dgm:pt modelId="{99B480F4-CABD-49DA-A7A9-9ED2E56599DA}" type="parTrans" cxnId="{65BE2A91-A50A-4FCD-A755-F7E8B6A33EA6}">
      <dgm:prSet/>
      <dgm:spPr/>
      <dgm:t>
        <a:bodyPr/>
        <a:lstStyle/>
        <a:p>
          <a:endParaRPr lang="en-US"/>
        </a:p>
      </dgm:t>
    </dgm:pt>
    <dgm:pt modelId="{E98F654D-2205-4113-B3A9-C3BF2D98CDF3}" type="sibTrans" cxnId="{65BE2A91-A50A-4FCD-A755-F7E8B6A33EA6}">
      <dgm:prSet/>
      <dgm:spPr/>
      <dgm:t>
        <a:bodyPr/>
        <a:lstStyle/>
        <a:p>
          <a:endParaRPr lang="en-US"/>
        </a:p>
      </dgm:t>
    </dgm:pt>
    <dgm:pt modelId="{CE1CB566-810D-442E-8C81-FA76EF1259CF}">
      <dgm:prSet/>
      <dgm:spPr/>
      <dgm:t>
        <a:bodyPr/>
        <a:lstStyle/>
        <a:p>
          <a:r>
            <a:rPr lang="en-US"/>
            <a:t>More than 1,500 family cases were reviewed.</a:t>
          </a:r>
        </a:p>
      </dgm:t>
    </dgm:pt>
    <dgm:pt modelId="{E0A7B3BF-F9CF-4B1D-A268-987705141465}" type="parTrans" cxnId="{C9A6CED0-2BC7-41FC-AABB-8B640B2D86B0}">
      <dgm:prSet/>
      <dgm:spPr/>
      <dgm:t>
        <a:bodyPr/>
        <a:lstStyle/>
        <a:p>
          <a:endParaRPr lang="en-US"/>
        </a:p>
      </dgm:t>
    </dgm:pt>
    <dgm:pt modelId="{54230429-E9B9-4FA4-88CE-74CE9F6FBFC5}" type="sibTrans" cxnId="{C9A6CED0-2BC7-41FC-AABB-8B640B2D86B0}">
      <dgm:prSet/>
      <dgm:spPr/>
      <dgm:t>
        <a:bodyPr/>
        <a:lstStyle/>
        <a:p>
          <a:endParaRPr lang="en-US"/>
        </a:p>
      </dgm:t>
    </dgm:pt>
    <dgm:pt modelId="{3CBDBCEF-EFB0-4ED3-97CC-7F2FD373EE52}">
      <dgm:prSet/>
      <dgm:spPr/>
      <dgm:t>
        <a:bodyPr/>
        <a:lstStyle/>
        <a:p>
          <a:r>
            <a:rPr lang="en-US"/>
            <a:t>Preventable maternal and neonatal deaths occurred.</a:t>
          </a:r>
        </a:p>
      </dgm:t>
    </dgm:pt>
    <dgm:pt modelId="{AC1C4F05-3D04-4852-8CAD-BD79618941FF}" type="parTrans" cxnId="{C69B20A3-A389-4357-9EAC-3448FF0CCF5B}">
      <dgm:prSet/>
      <dgm:spPr/>
      <dgm:t>
        <a:bodyPr/>
        <a:lstStyle/>
        <a:p>
          <a:endParaRPr lang="en-US"/>
        </a:p>
      </dgm:t>
    </dgm:pt>
    <dgm:pt modelId="{ABA77DDF-ECD5-47E4-ADAB-D857952F6992}" type="sibTrans" cxnId="{C69B20A3-A389-4357-9EAC-3448FF0CCF5B}">
      <dgm:prSet/>
      <dgm:spPr/>
      <dgm:t>
        <a:bodyPr/>
        <a:lstStyle/>
        <a:p>
          <a:endParaRPr lang="en-US"/>
        </a:p>
      </dgm:t>
    </dgm:pt>
    <dgm:pt modelId="{BD3F4CA0-5F7A-4A9E-88CB-4E4034A8FA59}">
      <dgm:prSet/>
      <dgm:spPr/>
      <dgm:t>
        <a:bodyPr/>
        <a:lstStyle/>
        <a:p>
          <a:r>
            <a:rPr lang="en-US"/>
            <a:t>Failure to recognise fetal distress.</a:t>
          </a:r>
        </a:p>
      </dgm:t>
    </dgm:pt>
    <dgm:pt modelId="{BE59A7CC-FD9D-4565-A0F2-92CD50CFA112}" type="parTrans" cxnId="{A9C6A0AC-9256-49DC-942F-4FD820235AEC}">
      <dgm:prSet/>
      <dgm:spPr/>
      <dgm:t>
        <a:bodyPr/>
        <a:lstStyle/>
        <a:p>
          <a:endParaRPr lang="en-US"/>
        </a:p>
      </dgm:t>
    </dgm:pt>
    <dgm:pt modelId="{8DBF6099-2D72-41C0-8C38-CD33FF710D87}" type="sibTrans" cxnId="{A9C6A0AC-9256-49DC-942F-4FD820235AEC}">
      <dgm:prSet/>
      <dgm:spPr/>
      <dgm:t>
        <a:bodyPr/>
        <a:lstStyle/>
        <a:p>
          <a:endParaRPr lang="en-US"/>
        </a:p>
      </dgm:t>
    </dgm:pt>
    <dgm:pt modelId="{049D8339-5C63-4FF3-AA77-E709BFA303B3}">
      <dgm:prSet/>
      <dgm:spPr/>
      <dgm:t>
        <a:bodyPr/>
        <a:lstStyle/>
        <a:p>
          <a:r>
            <a:rPr lang="en-US"/>
            <a:t>Delayed emergency caesarean sections.</a:t>
          </a:r>
        </a:p>
      </dgm:t>
    </dgm:pt>
    <dgm:pt modelId="{9C59C13B-3FE5-4E32-B23F-5A18BC4DFC78}" type="parTrans" cxnId="{96D5CAFA-A818-4896-A212-C5A5479A6D35}">
      <dgm:prSet/>
      <dgm:spPr/>
      <dgm:t>
        <a:bodyPr/>
        <a:lstStyle/>
        <a:p>
          <a:endParaRPr lang="en-US"/>
        </a:p>
      </dgm:t>
    </dgm:pt>
    <dgm:pt modelId="{7D11073F-81C1-4E4D-A922-D6BC268950EA}" type="sibTrans" cxnId="{96D5CAFA-A818-4896-A212-C5A5479A6D35}">
      <dgm:prSet/>
      <dgm:spPr/>
      <dgm:t>
        <a:bodyPr/>
        <a:lstStyle/>
        <a:p>
          <a:endParaRPr lang="en-US"/>
        </a:p>
      </dgm:t>
    </dgm:pt>
    <dgm:pt modelId="{CD667AAA-BD29-4DF2-A82C-6A58FA867867}">
      <dgm:prSet/>
      <dgm:spPr/>
      <dgm:t>
        <a:bodyPr/>
        <a:lstStyle/>
        <a:p>
          <a:r>
            <a:rPr lang="en-US"/>
            <a:t>Poor communication with families.</a:t>
          </a:r>
        </a:p>
      </dgm:t>
    </dgm:pt>
    <dgm:pt modelId="{AA8510FB-E000-4ECF-91A1-739D23237C6E}" type="parTrans" cxnId="{F7178F67-2AAA-4A15-A26D-C2B68B1FA5AE}">
      <dgm:prSet/>
      <dgm:spPr/>
      <dgm:t>
        <a:bodyPr/>
        <a:lstStyle/>
        <a:p>
          <a:endParaRPr lang="en-US"/>
        </a:p>
      </dgm:t>
    </dgm:pt>
    <dgm:pt modelId="{639AB19E-4455-4C37-9859-3684181AEC83}" type="sibTrans" cxnId="{F7178F67-2AAA-4A15-A26D-C2B68B1FA5AE}">
      <dgm:prSet/>
      <dgm:spPr/>
      <dgm:t>
        <a:bodyPr/>
        <a:lstStyle/>
        <a:p>
          <a:endParaRPr lang="en-US"/>
        </a:p>
      </dgm:t>
    </dgm:pt>
    <dgm:pt modelId="{19DA828F-54BF-484C-81A3-0C04494F9942}">
      <dgm:prSet/>
      <dgm:spPr/>
      <dgm:t>
        <a:bodyPr/>
        <a:lstStyle/>
        <a:p>
          <a:r>
            <a:rPr lang="en-US"/>
            <a:t>Failure to investigate incidents.</a:t>
          </a:r>
        </a:p>
      </dgm:t>
    </dgm:pt>
    <dgm:pt modelId="{2A9F68E5-E8F6-4DE0-B869-3CF42AC3D112}" type="parTrans" cxnId="{515812B0-188B-48CC-AB78-32AFB22A2BBB}">
      <dgm:prSet/>
      <dgm:spPr/>
      <dgm:t>
        <a:bodyPr/>
        <a:lstStyle/>
        <a:p>
          <a:endParaRPr lang="en-US"/>
        </a:p>
      </dgm:t>
    </dgm:pt>
    <dgm:pt modelId="{E634E341-1667-4013-AD71-D16B5566C35C}" type="sibTrans" cxnId="{515812B0-188B-48CC-AB78-32AFB22A2BBB}">
      <dgm:prSet/>
      <dgm:spPr/>
      <dgm:t>
        <a:bodyPr/>
        <a:lstStyle/>
        <a:p>
          <a:endParaRPr lang="en-US"/>
        </a:p>
      </dgm:t>
    </dgm:pt>
    <dgm:pt modelId="{D9D71FDD-45D5-4FA8-9E6C-D0422CA684ED}">
      <dgm:prSet/>
      <dgm:spPr/>
      <dgm:t>
        <a:bodyPr/>
        <a:lstStyle/>
        <a:p>
          <a:r>
            <a:rPr lang="en-US"/>
            <a:t>Repeated failure to learn from previous mistakes.</a:t>
          </a:r>
        </a:p>
      </dgm:t>
    </dgm:pt>
    <dgm:pt modelId="{38C63290-355F-42DA-BE4D-6EFF2983100B}" type="parTrans" cxnId="{4173AA19-4606-490B-9B28-FF48712C2683}">
      <dgm:prSet/>
      <dgm:spPr/>
      <dgm:t>
        <a:bodyPr/>
        <a:lstStyle/>
        <a:p>
          <a:endParaRPr lang="en-US"/>
        </a:p>
      </dgm:t>
    </dgm:pt>
    <dgm:pt modelId="{535DACF6-391D-4DB2-ADCC-4F4A6C6133F4}" type="sibTrans" cxnId="{4173AA19-4606-490B-9B28-FF48712C2683}">
      <dgm:prSet/>
      <dgm:spPr/>
      <dgm:t>
        <a:bodyPr/>
        <a:lstStyle/>
        <a:p>
          <a:endParaRPr lang="en-US"/>
        </a:p>
      </dgm:t>
    </dgm:pt>
    <dgm:pt modelId="{8D335115-6B47-4C76-A83D-CC07160A86DB}">
      <dgm:prSet/>
      <dgm:spPr/>
      <dgm:t>
        <a:bodyPr/>
        <a:lstStyle/>
        <a:p>
          <a:r>
            <a:rPr lang="en-US"/>
            <a:t>Organisational culture prioritised reputation over patient safety (Ockenden, 2022).</a:t>
          </a:r>
        </a:p>
      </dgm:t>
    </dgm:pt>
    <dgm:pt modelId="{F01A7CD8-9783-4A8C-AE08-06C294DBD9E6}" type="parTrans" cxnId="{A2F1F410-6F27-43DE-8F05-948C6C08B691}">
      <dgm:prSet/>
      <dgm:spPr/>
      <dgm:t>
        <a:bodyPr/>
        <a:lstStyle/>
        <a:p>
          <a:endParaRPr lang="en-US"/>
        </a:p>
      </dgm:t>
    </dgm:pt>
    <dgm:pt modelId="{914CDE50-A7AC-4814-82A8-FC1184B9857F}" type="sibTrans" cxnId="{A2F1F410-6F27-43DE-8F05-948C6C08B691}">
      <dgm:prSet/>
      <dgm:spPr/>
      <dgm:t>
        <a:bodyPr/>
        <a:lstStyle/>
        <a:p>
          <a:endParaRPr lang="en-US"/>
        </a:p>
      </dgm:t>
    </dgm:pt>
    <dgm:pt modelId="{19A83507-3827-4719-8442-31669379BB1B}" type="pres">
      <dgm:prSet presAssocID="{4C1FB0B0-FB56-4683-82DE-6E39756D0893}" presName="Name0" presStyleCnt="0">
        <dgm:presLayoutVars>
          <dgm:dir/>
          <dgm:resizeHandles val="exact"/>
        </dgm:presLayoutVars>
      </dgm:prSet>
      <dgm:spPr/>
    </dgm:pt>
    <dgm:pt modelId="{E2936B9A-40A8-49AF-80D3-84B2F61F45BE}" type="pres">
      <dgm:prSet presAssocID="{73DEBC0A-B9C1-44D2-A5DC-02C1E283F3ED}" presName="node" presStyleLbl="node1" presStyleIdx="0" presStyleCnt="9">
        <dgm:presLayoutVars>
          <dgm:bulletEnabled val="1"/>
        </dgm:presLayoutVars>
      </dgm:prSet>
      <dgm:spPr/>
    </dgm:pt>
    <dgm:pt modelId="{67DA2035-14ED-4656-AB88-B1E7499D9323}" type="pres">
      <dgm:prSet presAssocID="{E98F654D-2205-4113-B3A9-C3BF2D98CDF3}" presName="sibTrans" presStyleLbl="sibTrans1D1" presStyleIdx="0" presStyleCnt="8"/>
      <dgm:spPr/>
    </dgm:pt>
    <dgm:pt modelId="{43FA9E38-ED3C-4FB2-8F04-5875A30FC155}" type="pres">
      <dgm:prSet presAssocID="{E98F654D-2205-4113-B3A9-C3BF2D98CDF3}" presName="connectorText" presStyleLbl="sibTrans1D1" presStyleIdx="0" presStyleCnt="8"/>
      <dgm:spPr/>
    </dgm:pt>
    <dgm:pt modelId="{E3B7109F-C595-4277-ADF7-687644ED65BB}" type="pres">
      <dgm:prSet presAssocID="{CE1CB566-810D-442E-8C81-FA76EF1259CF}" presName="node" presStyleLbl="node1" presStyleIdx="1" presStyleCnt="9">
        <dgm:presLayoutVars>
          <dgm:bulletEnabled val="1"/>
        </dgm:presLayoutVars>
      </dgm:prSet>
      <dgm:spPr/>
    </dgm:pt>
    <dgm:pt modelId="{9570AD52-07EE-4E37-8BDA-9B47B9FD35FD}" type="pres">
      <dgm:prSet presAssocID="{54230429-E9B9-4FA4-88CE-74CE9F6FBFC5}" presName="sibTrans" presStyleLbl="sibTrans1D1" presStyleIdx="1" presStyleCnt="8"/>
      <dgm:spPr/>
    </dgm:pt>
    <dgm:pt modelId="{104CC57B-9187-4FC5-B3A9-E75549213DA5}" type="pres">
      <dgm:prSet presAssocID="{54230429-E9B9-4FA4-88CE-74CE9F6FBFC5}" presName="connectorText" presStyleLbl="sibTrans1D1" presStyleIdx="1" presStyleCnt="8"/>
      <dgm:spPr/>
    </dgm:pt>
    <dgm:pt modelId="{01CE2F0D-F696-4339-9A68-49D20F1B9AA8}" type="pres">
      <dgm:prSet presAssocID="{3CBDBCEF-EFB0-4ED3-97CC-7F2FD373EE52}" presName="node" presStyleLbl="node1" presStyleIdx="2" presStyleCnt="9">
        <dgm:presLayoutVars>
          <dgm:bulletEnabled val="1"/>
        </dgm:presLayoutVars>
      </dgm:prSet>
      <dgm:spPr/>
    </dgm:pt>
    <dgm:pt modelId="{03E8B6BE-C9C1-49FA-9A5E-6DE26596BCBC}" type="pres">
      <dgm:prSet presAssocID="{ABA77DDF-ECD5-47E4-ADAB-D857952F6992}" presName="sibTrans" presStyleLbl="sibTrans1D1" presStyleIdx="2" presStyleCnt="8"/>
      <dgm:spPr/>
    </dgm:pt>
    <dgm:pt modelId="{22A15676-54A1-4E9A-9CF7-AE19BA9167B6}" type="pres">
      <dgm:prSet presAssocID="{ABA77DDF-ECD5-47E4-ADAB-D857952F6992}" presName="connectorText" presStyleLbl="sibTrans1D1" presStyleIdx="2" presStyleCnt="8"/>
      <dgm:spPr/>
    </dgm:pt>
    <dgm:pt modelId="{3C2E6E81-D979-411B-AAAC-D48BED898D5F}" type="pres">
      <dgm:prSet presAssocID="{BD3F4CA0-5F7A-4A9E-88CB-4E4034A8FA59}" presName="node" presStyleLbl="node1" presStyleIdx="3" presStyleCnt="9">
        <dgm:presLayoutVars>
          <dgm:bulletEnabled val="1"/>
        </dgm:presLayoutVars>
      </dgm:prSet>
      <dgm:spPr/>
    </dgm:pt>
    <dgm:pt modelId="{27B3F1BC-7B44-42BA-A84C-A18DEC7165D3}" type="pres">
      <dgm:prSet presAssocID="{8DBF6099-2D72-41C0-8C38-CD33FF710D87}" presName="sibTrans" presStyleLbl="sibTrans1D1" presStyleIdx="3" presStyleCnt="8"/>
      <dgm:spPr/>
    </dgm:pt>
    <dgm:pt modelId="{B62A9C54-D500-42AA-B4D8-460373D061F4}" type="pres">
      <dgm:prSet presAssocID="{8DBF6099-2D72-41C0-8C38-CD33FF710D87}" presName="connectorText" presStyleLbl="sibTrans1D1" presStyleIdx="3" presStyleCnt="8"/>
      <dgm:spPr/>
    </dgm:pt>
    <dgm:pt modelId="{809ADAC8-9392-42D1-887E-423690CB48D0}" type="pres">
      <dgm:prSet presAssocID="{049D8339-5C63-4FF3-AA77-E709BFA303B3}" presName="node" presStyleLbl="node1" presStyleIdx="4" presStyleCnt="9">
        <dgm:presLayoutVars>
          <dgm:bulletEnabled val="1"/>
        </dgm:presLayoutVars>
      </dgm:prSet>
      <dgm:spPr/>
    </dgm:pt>
    <dgm:pt modelId="{D8C6B396-959F-4CC4-9556-58E85AB3A308}" type="pres">
      <dgm:prSet presAssocID="{7D11073F-81C1-4E4D-A922-D6BC268950EA}" presName="sibTrans" presStyleLbl="sibTrans1D1" presStyleIdx="4" presStyleCnt="8"/>
      <dgm:spPr/>
    </dgm:pt>
    <dgm:pt modelId="{715E4ACC-F90F-41A0-8662-EAE300A6CECC}" type="pres">
      <dgm:prSet presAssocID="{7D11073F-81C1-4E4D-A922-D6BC268950EA}" presName="connectorText" presStyleLbl="sibTrans1D1" presStyleIdx="4" presStyleCnt="8"/>
      <dgm:spPr/>
    </dgm:pt>
    <dgm:pt modelId="{2279C500-728E-4354-AB72-0E8D06C7339A}" type="pres">
      <dgm:prSet presAssocID="{CD667AAA-BD29-4DF2-A82C-6A58FA867867}" presName="node" presStyleLbl="node1" presStyleIdx="5" presStyleCnt="9">
        <dgm:presLayoutVars>
          <dgm:bulletEnabled val="1"/>
        </dgm:presLayoutVars>
      </dgm:prSet>
      <dgm:spPr/>
    </dgm:pt>
    <dgm:pt modelId="{334ADEAA-575E-4B9B-8163-541764500E74}" type="pres">
      <dgm:prSet presAssocID="{639AB19E-4455-4C37-9859-3684181AEC83}" presName="sibTrans" presStyleLbl="sibTrans1D1" presStyleIdx="5" presStyleCnt="8"/>
      <dgm:spPr/>
    </dgm:pt>
    <dgm:pt modelId="{035E970D-F1B9-47AB-BCE9-CFDD9B637650}" type="pres">
      <dgm:prSet presAssocID="{639AB19E-4455-4C37-9859-3684181AEC83}" presName="connectorText" presStyleLbl="sibTrans1D1" presStyleIdx="5" presStyleCnt="8"/>
      <dgm:spPr/>
    </dgm:pt>
    <dgm:pt modelId="{232D4B69-CF73-4CC1-B13F-B0703EB1139B}" type="pres">
      <dgm:prSet presAssocID="{19DA828F-54BF-484C-81A3-0C04494F9942}" presName="node" presStyleLbl="node1" presStyleIdx="6" presStyleCnt="9">
        <dgm:presLayoutVars>
          <dgm:bulletEnabled val="1"/>
        </dgm:presLayoutVars>
      </dgm:prSet>
      <dgm:spPr/>
    </dgm:pt>
    <dgm:pt modelId="{64842F2C-6B02-4BBD-873B-B942F7226A43}" type="pres">
      <dgm:prSet presAssocID="{E634E341-1667-4013-AD71-D16B5566C35C}" presName="sibTrans" presStyleLbl="sibTrans1D1" presStyleIdx="6" presStyleCnt="8"/>
      <dgm:spPr/>
    </dgm:pt>
    <dgm:pt modelId="{B6E2CE5B-40D4-4433-9DF6-66442B3ED5FD}" type="pres">
      <dgm:prSet presAssocID="{E634E341-1667-4013-AD71-D16B5566C35C}" presName="connectorText" presStyleLbl="sibTrans1D1" presStyleIdx="6" presStyleCnt="8"/>
      <dgm:spPr/>
    </dgm:pt>
    <dgm:pt modelId="{8B947143-B0EE-4883-9DD9-A7827430463E}" type="pres">
      <dgm:prSet presAssocID="{D9D71FDD-45D5-4FA8-9E6C-D0422CA684ED}" presName="node" presStyleLbl="node1" presStyleIdx="7" presStyleCnt="9">
        <dgm:presLayoutVars>
          <dgm:bulletEnabled val="1"/>
        </dgm:presLayoutVars>
      </dgm:prSet>
      <dgm:spPr/>
    </dgm:pt>
    <dgm:pt modelId="{87E1A5F5-379E-481E-AC12-DB75FEDD89CA}" type="pres">
      <dgm:prSet presAssocID="{535DACF6-391D-4DB2-ADCC-4F4A6C6133F4}" presName="sibTrans" presStyleLbl="sibTrans1D1" presStyleIdx="7" presStyleCnt="8"/>
      <dgm:spPr/>
    </dgm:pt>
    <dgm:pt modelId="{05295F57-9C50-4DCC-AE39-24E289326306}" type="pres">
      <dgm:prSet presAssocID="{535DACF6-391D-4DB2-ADCC-4F4A6C6133F4}" presName="connectorText" presStyleLbl="sibTrans1D1" presStyleIdx="7" presStyleCnt="8"/>
      <dgm:spPr/>
    </dgm:pt>
    <dgm:pt modelId="{1341F540-6B77-47E1-8BEF-AB8F4650C693}" type="pres">
      <dgm:prSet presAssocID="{8D335115-6B47-4C76-A83D-CC07160A86DB}" presName="node" presStyleLbl="node1" presStyleIdx="8" presStyleCnt="9">
        <dgm:presLayoutVars>
          <dgm:bulletEnabled val="1"/>
        </dgm:presLayoutVars>
      </dgm:prSet>
      <dgm:spPr/>
    </dgm:pt>
  </dgm:ptLst>
  <dgm:cxnLst>
    <dgm:cxn modelId="{281CBE00-003F-432E-862A-A3981F2D0A31}" type="presOf" srcId="{3CBDBCEF-EFB0-4ED3-97CC-7F2FD373EE52}" destId="{01CE2F0D-F696-4339-9A68-49D20F1B9AA8}" srcOrd="0" destOrd="0" presId="urn:microsoft.com/office/officeart/2016/7/layout/RepeatingBendingProcessNew"/>
    <dgm:cxn modelId="{20941309-F8B6-4B13-9D01-FB67A336B6B5}" type="presOf" srcId="{E634E341-1667-4013-AD71-D16B5566C35C}" destId="{B6E2CE5B-40D4-4433-9DF6-66442B3ED5FD}" srcOrd="1" destOrd="0" presId="urn:microsoft.com/office/officeart/2016/7/layout/RepeatingBendingProcessNew"/>
    <dgm:cxn modelId="{A2F1F410-6F27-43DE-8F05-948C6C08B691}" srcId="{4C1FB0B0-FB56-4683-82DE-6E39756D0893}" destId="{8D335115-6B47-4C76-A83D-CC07160A86DB}" srcOrd="8" destOrd="0" parTransId="{F01A7CD8-9783-4A8C-AE08-06C294DBD9E6}" sibTransId="{914CDE50-A7AC-4814-82A8-FC1184B9857F}"/>
    <dgm:cxn modelId="{4173AA19-4606-490B-9B28-FF48712C2683}" srcId="{4C1FB0B0-FB56-4683-82DE-6E39756D0893}" destId="{D9D71FDD-45D5-4FA8-9E6C-D0422CA684ED}" srcOrd="7" destOrd="0" parTransId="{38C63290-355F-42DA-BE4D-6EFF2983100B}" sibTransId="{535DACF6-391D-4DB2-ADCC-4F4A6C6133F4}"/>
    <dgm:cxn modelId="{13684B1F-3CF6-486A-ADCF-FD2ECDBA2741}" type="presOf" srcId="{049D8339-5C63-4FF3-AA77-E709BFA303B3}" destId="{809ADAC8-9392-42D1-887E-423690CB48D0}" srcOrd="0" destOrd="0" presId="urn:microsoft.com/office/officeart/2016/7/layout/RepeatingBendingProcessNew"/>
    <dgm:cxn modelId="{9E92FB24-71E9-40B7-B9C2-3F38DD29CF3A}" type="presOf" srcId="{E634E341-1667-4013-AD71-D16B5566C35C}" destId="{64842F2C-6B02-4BBD-873B-B942F7226A43}" srcOrd="0" destOrd="0" presId="urn:microsoft.com/office/officeart/2016/7/layout/RepeatingBendingProcessNew"/>
    <dgm:cxn modelId="{ECA9072B-0836-4F7C-9D2E-4C9194659AC4}" type="presOf" srcId="{8DBF6099-2D72-41C0-8C38-CD33FF710D87}" destId="{27B3F1BC-7B44-42BA-A84C-A18DEC7165D3}" srcOrd="0" destOrd="0" presId="urn:microsoft.com/office/officeart/2016/7/layout/RepeatingBendingProcessNew"/>
    <dgm:cxn modelId="{807CCD32-8352-4662-871D-D1B43BE07F22}" type="presOf" srcId="{8DBF6099-2D72-41C0-8C38-CD33FF710D87}" destId="{B62A9C54-D500-42AA-B4D8-460373D061F4}" srcOrd="1" destOrd="0" presId="urn:microsoft.com/office/officeart/2016/7/layout/RepeatingBendingProcessNew"/>
    <dgm:cxn modelId="{E28F8D3B-4761-4F7B-8236-BC428D3CFFF1}" type="presOf" srcId="{639AB19E-4455-4C37-9859-3684181AEC83}" destId="{334ADEAA-575E-4B9B-8163-541764500E74}" srcOrd="0" destOrd="0" presId="urn:microsoft.com/office/officeart/2016/7/layout/RepeatingBendingProcessNew"/>
    <dgm:cxn modelId="{6156AA5B-1377-4BA5-849E-228AFAF04027}" type="presOf" srcId="{ABA77DDF-ECD5-47E4-ADAB-D857952F6992}" destId="{22A15676-54A1-4E9A-9CF7-AE19BA9167B6}" srcOrd="1" destOrd="0" presId="urn:microsoft.com/office/officeart/2016/7/layout/RepeatingBendingProcessNew"/>
    <dgm:cxn modelId="{C01A7C5F-25E5-4F6B-9650-EB1466B1D6DA}" type="presOf" srcId="{54230429-E9B9-4FA4-88CE-74CE9F6FBFC5}" destId="{104CC57B-9187-4FC5-B3A9-E75549213DA5}" srcOrd="1" destOrd="0" presId="urn:microsoft.com/office/officeart/2016/7/layout/RepeatingBendingProcessNew"/>
    <dgm:cxn modelId="{D6286164-CE95-41FB-B4CA-437BD5E501C3}" type="presOf" srcId="{ABA77DDF-ECD5-47E4-ADAB-D857952F6992}" destId="{03E8B6BE-C9C1-49FA-9A5E-6DE26596BCBC}" srcOrd="0" destOrd="0" presId="urn:microsoft.com/office/officeart/2016/7/layout/RepeatingBendingProcessNew"/>
    <dgm:cxn modelId="{F7178F67-2AAA-4A15-A26D-C2B68B1FA5AE}" srcId="{4C1FB0B0-FB56-4683-82DE-6E39756D0893}" destId="{CD667AAA-BD29-4DF2-A82C-6A58FA867867}" srcOrd="5" destOrd="0" parTransId="{AA8510FB-E000-4ECF-91A1-739D23237C6E}" sibTransId="{639AB19E-4455-4C37-9859-3684181AEC83}"/>
    <dgm:cxn modelId="{07E8B94A-9D21-43E4-BAF7-27BA1A250F35}" type="presOf" srcId="{54230429-E9B9-4FA4-88CE-74CE9F6FBFC5}" destId="{9570AD52-07EE-4E37-8BDA-9B47B9FD35FD}" srcOrd="0" destOrd="0" presId="urn:microsoft.com/office/officeart/2016/7/layout/RepeatingBendingProcessNew"/>
    <dgm:cxn modelId="{85639F6B-05DB-42CC-B6F3-F2C54061C831}" type="presOf" srcId="{535DACF6-391D-4DB2-ADCC-4F4A6C6133F4}" destId="{05295F57-9C50-4DCC-AE39-24E289326306}" srcOrd="1" destOrd="0" presId="urn:microsoft.com/office/officeart/2016/7/layout/RepeatingBendingProcessNew"/>
    <dgm:cxn modelId="{D02AA955-B8A6-4FB6-ACE7-19A498C49B9A}" type="presOf" srcId="{4C1FB0B0-FB56-4683-82DE-6E39756D0893}" destId="{19A83507-3827-4719-8442-31669379BB1B}" srcOrd="0" destOrd="0" presId="urn:microsoft.com/office/officeart/2016/7/layout/RepeatingBendingProcessNew"/>
    <dgm:cxn modelId="{617D4F57-5D8C-4797-AEBF-CB06CA6E50EA}" type="presOf" srcId="{D9D71FDD-45D5-4FA8-9E6C-D0422CA684ED}" destId="{8B947143-B0EE-4883-9DD9-A7827430463E}" srcOrd="0" destOrd="0" presId="urn:microsoft.com/office/officeart/2016/7/layout/RepeatingBendingProcessNew"/>
    <dgm:cxn modelId="{C652367F-1E81-4548-A770-A91E5AB0A2E2}" type="presOf" srcId="{7D11073F-81C1-4E4D-A922-D6BC268950EA}" destId="{D8C6B396-959F-4CC4-9556-58E85AB3A308}" srcOrd="0" destOrd="0" presId="urn:microsoft.com/office/officeart/2016/7/layout/RepeatingBendingProcessNew"/>
    <dgm:cxn modelId="{A5E26B8D-A282-4851-B083-B7765DBD9404}" type="presOf" srcId="{E98F654D-2205-4113-B3A9-C3BF2D98CDF3}" destId="{67DA2035-14ED-4656-AB88-B1E7499D9323}" srcOrd="0" destOrd="0" presId="urn:microsoft.com/office/officeart/2016/7/layout/RepeatingBendingProcessNew"/>
    <dgm:cxn modelId="{0235078F-2CA9-41C3-A31B-C4200EF2AB91}" type="presOf" srcId="{7D11073F-81C1-4E4D-A922-D6BC268950EA}" destId="{715E4ACC-F90F-41A0-8662-EAE300A6CECC}" srcOrd="1" destOrd="0" presId="urn:microsoft.com/office/officeart/2016/7/layout/RepeatingBendingProcessNew"/>
    <dgm:cxn modelId="{E0503D8F-851F-4BD4-951B-73F7A0E0D765}" type="presOf" srcId="{8D335115-6B47-4C76-A83D-CC07160A86DB}" destId="{1341F540-6B77-47E1-8BEF-AB8F4650C693}" srcOrd="0" destOrd="0" presId="urn:microsoft.com/office/officeart/2016/7/layout/RepeatingBendingProcessNew"/>
    <dgm:cxn modelId="{65BE2A91-A50A-4FCD-A755-F7E8B6A33EA6}" srcId="{4C1FB0B0-FB56-4683-82DE-6E39756D0893}" destId="{73DEBC0A-B9C1-44D2-A5DC-02C1E283F3ED}" srcOrd="0" destOrd="0" parTransId="{99B480F4-CABD-49DA-A7A9-9ED2E56599DA}" sibTransId="{E98F654D-2205-4113-B3A9-C3BF2D98CDF3}"/>
    <dgm:cxn modelId="{C69B20A3-A389-4357-9EAC-3448FF0CCF5B}" srcId="{4C1FB0B0-FB56-4683-82DE-6E39756D0893}" destId="{3CBDBCEF-EFB0-4ED3-97CC-7F2FD373EE52}" srcOrd="2" destOrd="0" parTransId="{AC1C4F05-3D04-4852-8CAD-BD79618941FF}" sibTransId="{ABA77DDF-ECD5-47E4-ADAB-D857952F6992}"/>
    <dgm:cxn modelId="{849FDFA6-6E10-46D0-8D2A-2A76416F36A4}" type="presOf" srcId="{19DA828F-54BF-484C-81A3-0C04494F9942}" destId="{232D4B69-CF73-4CC1-B13F-B0703EB1139B}" srcOrd="0" destOrd="0" presId="urn:microsoft.com/office/officeart/2016/7/layout/RepeatingBendingProcessNew"/>
    <dgm:cxn modelId="{A9C6A0AC-9256-49DC-942F-4FD820235AEC}" srcId="{4C1FB0B0-FB56-4683-82DE-6E39756D0893}" destId="{BD3F4CA0-5F7A-4A9E-88CB-4E4034A8FA59}" srcOrd="3" destOrd="0" parTransId="{BE59A7CC-FD9D-4565-A0F2-92CD50CFA112}" sibTransId="{8DBF6099-2D72-41C0-8C38-CD33FF710D87}"/>
    <dgm:cxn modelId="{34311EAE-9CF0-464B-82ED-4B5139877DD1}" type="presOf" srcId="{535DACF6-391D-4DB2-ADCC-4F4A6C6133F4}" destId="{87E1A5F5-379E-481E-AC12-DB75FEDD89CA}" srcOrd="0" destOrd="0" presId="urn:microsoft.com/office/officeart/2016/7/layout/RepeatingBendingProcessNew"/>
    <dgm:cxn modelId="{515812B0-188B-48CC-AB78-32AFB22A2BBB}" srcId="{4C1FB0B0-FB56-4683-82DE-6E39756D0893}" destId="{19DA828F-54BF-484C-81A3-0C04494F9942}" srcOrd="6" destOrd="0" parTransId="{2A9F68E5-E8F6-4DE0-B869-3CF42AC3D112}" sibTransId="{E634E341-1667-4013-AD71-D16B5566C35C}"/>
    <dgm:cxn modelId="{4FC9F5BC-6C2A-4A17-B7F1-88B88AC3E2EB}" type="presOf" srcId="{CE1CB566-810D-442E-8C81-FA76EF1259CF}" destId="{E3B7109F-C595-4277-ADF7-687644ED65BB}" srcOrd="0" destOrd="0" presId="urn:microsoft.com/office/officeart/2016/7/layout/RepeatingBendingProcessNew"/>
    <dgm:cxn modelId="{315F2ABD-DE8B-41A2-9D26-58F0D453588F}" type="presOf" srcId="{E98F654D-2205-4113-B3A9-C3BF2D98CDF3}" destId="{43FA9E38-ED3C-4FB2-8F04-5875A30FC155}" srcOrd="1" destOrd="0" presId="urn:microsoft.com/office/officeart/2016/7/layout/RepeatingBendingProcessNew"/>
    <dgm:cxn modelId="{667069C5-011A-4778-AF49-473322BF8311}" type="presOf" srcId="{BD3F4CA0-5F7A-4A9E-88CB-4E4034A8FA59}" destId="{3C2E6E81-D979-411B-AAAC-D48BED898D5F}" srcOrd="0" destOrd="0" presId="urn:microsoft.com/office/officeart/2016/7/layout/RepeatingBendingProcessNew"/>
    <dgm:cxn modelId="{053F6BC6-4B3A-4310-AC83-F55FF8385C66}" type="presOf" srcId="{639AB19E-4455-4C37-9859-3684181AEC83}" destId="{035E970D-F1B9-47AB-BCE9-CFDD9B637650}" srcOrd="1" destOrd="0" presId="urn:microsoft.com/office/officeart/2016/7/layout/RepeatingBendingProcessNew"/>
    <dgm:cxn modelId="{EEF367CD-C688-4651-9933-E908E217C6F0}" type="presOf" srcId="{CD667AAA-BD29-4DF2-A82C-6A58FA867867}" destId="{2279C500-728E-4354-AB72-0E8D06C7339A}" srcOrd="0" destOrd="0" presId="urn:microsoft.com/office/officeart/2016/7/layout/RepeatingBendingProcessNew"/>
    <dgm:cxn modelId="{C9A6CED0-2BC7-41FC-AABB-8B640B2D86B0}" srcId="{4C1FB0B0-FB56-4683-82DE-6E39756D0893}" destId="{CE1CB566-810D-442E-8C81-FA76EF1259CF}" srcOrd="1" destOrd="0" parTransId="{E0A7B3BF-F9CF-4B1D-A268-987705141465}" sibTransId="{54230429-E9B9-4FA4-88CE-74CE9F6FBFC5}"/>
    <dgm:cxn modelId="{D47854D4-19F1-4DD5-A5AD-7EF0F7CC3C95}" type="presOf" srcId="{73DEBC0A-B9C1-44D2-A5DC-02C1E283F3ED}" destId="{E2936B9A-40A8-49AF-80D3-84B2F61F45BE}" srcOrd="0" destOrd="0" presId="urn:microsoft.com/office/officeart/2016/7/layout/RepeatingBendingProcessNew"/>
    <dgm:cxn modelId="{96D5CAFA-A818-4896-A212-C5A5479A6D35}" srcId="{4C1FB0B0-FB56-4683-82DE-6E39756D0893}" destId="{049D8339-5C63-4FF3-AA77-E709BFA303B3}" srcOrd="4" destOrd="0" parTransId="{9C59C13B-3FE5-4E32-B23F-5A18BC4DFC78}" sibTransId="{7D11073F-81C1-4E4D-A922-D6BC268950EA}"/>
    <dgm:cxn modelId="{21561200-5F80-42BC-ACB3-F6608151F3D3}" type="presParOf" srcId="{19A83507-3827-4719-8442-31669379BB1B}" destId="{E2936B9A-40A8-49AF-80D3-84B2F61F45BE}" srcOrd="0" destOrd="0" presId="urn:microsoft.com/office/officeart/2016/7/layout/RepeatingBendingProcessNew"/>
    <dgm:cxn modelId="{CC82CEDF-577F-4AE7-A859-97F094375F03}" type="presParOf" srcId="{19A83507-3827-4719-8442-31669379BB1B}" destId="{67DA2035-14ED-4656-AB88-B1E7499D9323}" srcOrd="1" destOrd="0" presId="urn:microsoft.com/office/officeart/2016/7/layout/RepeatingBendingProcessNew"/>
    <dgm:cxn modelId="{FF30D2C4-4664-4213-A91B-B80F0976E78E}" type="presParOf" srcId="{67DA2035-14ED-4656-AB88-B1E7499D9323}" destId="{43FA9E38-ED3C-4FB2-8F04-5875A30FC155}" srcOrd="0" destOrd="0" presId="urn:microsoft.com/office/officeart/2016/7/layout/RepeatingBendingProcessNew"/>
    <dgm:cxn modelId="{735C06A5-349A-4CA1-ABEC-4554C9F96DAC}" type="presParOf" srcId="{19A83507-3827-4719-8442-31669379BB1B}" destId="{E3B7109F-C595-4277-ADF7-687644ED65BB}" srcOrd="2" destOrd="0" presId="urn:microsoft.com/office/officeart/2016/7/layout/RepeatingBendingProcessNew"/>
    <dgm:cxn modelId="{1519CB86-7A4F-4DF2-A7D1-2F01A38D1AAA}" type="presParOf" srcId="{19A83507-3827-4719-8442-31669379BB1B}" destId="{9570AD52-07EE-4E37-8BDA-9B47B9FD35FD}" srcOrd="3" destOrd="0" presId="urn:microsoft.com/office/officeart/2016/7/layout/RepeatingBendingProcessNew"/>
    <dgm:cxn modelId="{A7F40AAD-85B0-462C-80C5-C23FD4E5FA18}" type="presParOf" srcId="{9570AD52-07EE-4E37-8BDA-9B47B9FD35FD}" destId="{104CC57B-9187-4FC5-B3A9-E75549213DA5}" srcOrd="0" destOrd="0" presId="urn:microsoft.com/office/officeart/2016/7/layout/RepeatingBendingProcessNew"/>
    <dgm:cxn modelId="{D244E462-00DA-48E0-BE5D-DE77498B3180}" type="presParOf" srcId="{19A83507-3827-4719-8442-31669379BB1B}" destId="{01CE2F0D-F696-4339-9A68-49D20F1B9AA8}" srcOrd="4" destOrd="0" presId="urn:microsoft.com/office/officeart/2016/7/layout/RepeatingBendingProcessNew"/>
    <dgm:cxn modelId="{6DD1E03D-8372-406E-B94E-7717700602B5}" type="presParOf" srcId="{19A83507-3827-4719-8442-31669379BB1B}" destId="{03E8B6BE-C9C1-49FA-9A5E-6DE26596BCBC}" srcOrd="5" destOrd="0" presId="urn:microsoft.com/office/officeart/2016/7/layout/RepeatingBendingProcessNew"/>
    <dgm:cxn modelId="{496D8AAE-EA25-4FFF-A753-E3FC20C80802}" type="presParOf" srcId="{03E8B6BE-C9C1-49FA-9A5E-6DE26596BCBC}" destId="{22A15676-54A1-4E9A-9CF7-AE19BA9167B6}" srcOrd="0" destOrd="0" presId="urn:microsoft.com/office/officeart/2016/7/layout/RepeatingBendingProcessNew"/>
    <dgm:cxn modelId="{DE7D7CE8-6982-4A79-83AA-900C2DB8D800}" type="presParOf" srcId="{19A83507-3827-4719-8442-31669379BB1B}" destId="{3C2E6E81-D979-411B-AAAC-D48BED898D5F}" srcOrd="6" destOrd="0" presId="urn:microsoft.com/office/officeart/2016/7/layout/RepeatingBendingProcessNew"/>
    <dgm:cxn modelId="{96AC5F0B-5B0C-479C-B5A2-7B5435AA7AA5}" type="presParOf" srcId="{19A83507-3827-4719-8442-31669379BB1B}" destId="{27B3F1BC-7B44-42BA-A84C-A18DEC7165D3}" srcOrd="7" destOrd="0" presId="urn:microsoft.com/office/officeart/2016/7/layout/RepeatingBendingProcessNew"/>
    <dgm:cxn modelId="{2097E717-C126-492D-9B93-0334871A6A88}" type="presParOf" srcId="{27B3F1BC-7B44-42BA-A84C-A18DEC7165D3}" destId="{B62A9C54-D500-42AA-B4D8-460373D061F4}" srcOrd="0" destOrd="0" presId="urn:microsoft.com/office/officeart/2016/7/layout/RepeatingBendingProcessNew"/>
    <dgm:cxn modelId="{397F5E1A-E24B-411F-A08F-F7E4EB149243}" type="presParOf" srcId="{19A83507-3827-4719-8442-31669379BB1B}" destId="{809ADAC8-9392-42D1-887E-423690CB48D0}" srcOrd="8" destOrd="0" presId="urn:microsoft.com/office/officeart/2016/7/layout/RepeatingBendingProcessNew"/>
    <dgm:cxn modelId="{7566436D-B927-4FF3-8217-0FA53CB49135}" type="presParOf" srcId="{19A83507-3827-4719-8442-31669379BB1B}" destId="{D8C6B396-959F-4CC4-9556-58E85AB3A308}" srcOrd="9" destOrd="0" presId="urn:microsoft.com/office/officeart/2016/7/layout/RepeatingBendingProcessNew"/>
    <dgm:cxn modelId="{95D552DD-E246-4E6E-A6B1-F493E7D378FF}" type="presParOf" srcId="{D8C6B396-959F-4CC4-9556-58E85AB3A308}" destId="{715E4ACC-F90F-41A0-8662-EAE300A6CECC}" srcOrd="0" destOrd="0" presId="urn:microsoft.com/office/officeart/2016/7/layout/RepeatingBendingProcessNew"/>
    <dgm:cxn modelId="{A13A5972-572A-4BE9-B6D5-29667A586A46}" type="presParOf" srcId="{19A83507-3827-4719-8442-31669379BB1B}" destId="{2279C500-728E-4354-AB72-0E8D06C7339A}" srcOrd="10" destOrd="0" presId="urn:microsoft.com/office/officeart/2016/7/layout/RepeatingBendingProcessNew"/>
    <dgm:cxn modelId="{02D52288-2A3B-4C3D-929E-86E1D3D003EC}" type="presParOf" srcId="{19A83507-3827-4719-8442-31669379BB1B}" destId="{334ADEAA-575E-4B9B-8163-541764500E74}" srcOrd="11" destOrd="0" presId="urn:microsoft.com/office/officeart/2016/7/layout/RepeatingBendingProcessNew"/>
    <dgm:cxn modelId="{6B6FCA15-52D4-4231-87DC-829725E22E67}" type="presParOf" srcId="{334ADEAA-575E-4B9B-8163-541764500E74}" destId="{035E970D-F1B9-47AB-BCE9-CFDD9B637650}" srcOrd="0" destOrd="0" presId="urn:microsoft.com/office/officeart/2016/7/layout/RepeatingBendingProcessNew"/>
    <dgm:cxn modelId="{EC4CBEC4-D061-415F-9314-EA4FA038291D}" type="presParOf" srcId="{19A83507-3827-4719-8442-31669379BB1B}" destId="{232D4B69-CF73-4CC1-B13F-B0703EB1139B}" srcOrd="12" destOrd="0" presId="urn:microsoft.com/office/officeart/2016/7/layout/RepeatingBendingProcessNew"/>
    <dgm:cxn modelId="{FCDC3EA7-08E5-4B56-A0F0-0F766309E171}" type="presParOf" srcId="{19A83507-3827-4719-8442-31669379BB1B}" destId="{64842F2C-6B02-4BBD-873B-B942F7226A43}" srcOrd="13" destOrd="0" presId="urn:microsoft.com/office/officeart/2016/7/layout/RepeatingBendingProcessNew"/>
    <dgm:cxn modelId="{C35F158B-87F9-46DA-8D6E-3E7634FB60B9}" type="presParOf" srcId="{64842F2C-6B02-4BBD-873B-B942F7226A43}" destId="{B6E2CE5B-40D4-4433-9DF6-66442B3ED5FD}" srcOrd="0" destOrd="0" presId="urn:microsoft.com/office/officeart/2016/7/layout/RepeatingBendingProcessNew"/>
    <dgm:cxn modelId="{B17252AC-A030-40BA-9979-6AF3C4379AAA}" type="presParOf" srcId="{19A83507-3827-4719-8442-31669379BB1B}" destId="{8B947143-B0EE-4883-9DD9-A7827430463E}" srcOrd="14" destOrd="0" presId="urn:microsoft.com/office/officeart/2016/7/layout/RepeatingBendingProcessNew"/>
    <dgm:cxn modelId="{EF3792A5-4953-471C-898B-08DE1431D09C}" type="presParOf" srcId="{19A83507-3827-4719-8442-31669379BB1B}" destId="{87E1A5F5-379E-481E-AC12-DB75FEDD89CA}" srcOrd="15" destOrd="0" presId="urn:microsoft.com/office/officeart/2016/7/layout/RepeatingBendingProcessNew"/>
    <dgm:cxn modelId="{3A88319F-3F13-4B45-A08F-6938085D3841}" type="presParOf" srcId="{87E1A5F5-379E-481E-AC12-DB75FEDD89CA}" destId="{05295F57-9C50-4DCC-AE39-24E289326306}" srcOrd="0" destOrd="0" presId="urn:microsoft.com/office/officeart/2016/7/layout/RepeatingBendingProcessNew"/>
    <dgm:cxn modelId="{CA1F83B0-BD14-4763-BAEC-70C1988550A6}" type="presParOf" srcId="{19A83507-3827-4719-8442-31669379BB1B}" destId="{1341F540-6B77-47E1-8BEF-AB8F4650C693}"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06515D-065B-42D6-814B-FFE1FBF5289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5211EC7-FF1C-4A1E-ADFC-E457E29B1C0D}">
      <dgm:prSet/>
      <dgm:spPr/>
      <dgm:t>
        <a:bodyPr/>
        <a:lstStyle/>
        <a:p>
          <a:r>
            <a:rPr lang="en-US"/>
            <a:t>According to the Swiss Cheese Model (Reason, 2000), patient harm occurs when multiple organisational failures align.</a:t>
          </a:r>
        </a:p>
      </dgm:t>
    </dgm:pt>
    <dgm:pt modelId="{5A301053-BBE2-487A-B623-E4FE2E3BE5F1}" type="parTrans" cxnId="{C12B715F-A135-4D15-8789-D9F6A1242639}">
      <dgm:prSet/>
      <dgm:spPr/>
      <dgm:t>
        <a:bodyPr/>
        <a:lstStyle/>
        <a:p>
          <a:endParaRPr lang="en-US"/>
        </a:p>
      </dgm:t>
    </dgm:pt>
    <dgm:pt modelId="{888FB52D-E2AA-42F9-9158-78934A715B6C}" type="sibTrans" cxnId="{C12B715F-A135-4D15-8789-D9F6A1242639}">
      <dgm:prSet/>
      <dgm:spPr/>
      <dgm:t>
        <a:bodyPr/>
        <a:lstStyle/>
        <a:p>
          <a:endParaRPr lang="en-US"/>
        </a:p>
      </dgm:t>
    </dgm:pt>
    <dgm:pt modelId="{B766236B-9CC2-459E-8A0D-FCB5D0A4641C}">
      <dgm:prSet/>
      <dgm:spPr/>
      <dgm:t>
        <a:bodyPr/>
        <a:lstStyle/>
        <a:p>
          <a:r>
            <a:rPr lang="en-US" b="1"/>
            <a:t>Layer 1</a:t>
          </a:r>
          <a:r>
            <a:rPr lang="en-US"/>
            <a:t>: Unsafe organisational culture</a:t>
          </a:r>
        </a:p>
      </dgm:t>
    </dgm:pt>
    <dgm:pt modelId="{329BA48E-9F1F-4414-83DA-04B0E2D93C78}" type="parTrans" cxnId="{13D6FAD3-220B-4C80-ABFC-556D73537797}">
      <dgm:prSet/>
      <dgm:spPr/>
      <dgm:t>
        <a:bodyPr/>
        <a:lstStyle/>
        <a:p>
          <a:endParaRPr lang="en-US"/>
        </a:p>
      </dgm:t>
    </dgm:pt>
    <dgm:pt modelId="{5D58B30B-E447-4190-ABB6-9119AD9F424A}" type="sibTrans" cxnId="{13D6FAD3-220B-4C80-ABFC-556D73537797}">
      <dgm:prSet/>
      <dgm:spPr/>
      <dgm:t>
        <a:bodyPr/>
        <a:lstStyle/>
        <a:p>
          <a:endParaRPr lang="en-US"/>
        </a:p>
      </dgm:t>
    </dgm:pt>
    <dgm:pt modelId="{A8B3EC86-D028-432B-B4E4-52F18B295351}">
      <dgm:prSet/>
      <dgm:spPr/>
      <dgm:t>
        <a:bodyPr/>
        <a:lstStyle/>
        <a:p>
          <a:r>
            <a:rPr lang="en-US"/>
            <a:t>* Defensive culture</a:t>
          </a:r>
        </a:p>
      </dgm:t>
    </dgm:pt>
    <dgm:pt modelId="{1984F3AF-3EB6-4EDE-8E69-6B79A8270E34}" type="parTrans" cxnId="{17ABA429-C6EF-4357-BCD8-3F43E0E82E6D}">
      <dgm:prSet/>
      <dgm:spPr/>
      <dgm:t>
        <a:bodyPr/>
        <a:lstStyle/>
        <a:p>
          <a:endParaRPr lang="en-US"/>
        </a:p>
      </dgm:t>
    </dgm:pt>
    <dgm:pt modelId="{87E969F6-222B-4417-8D54-D984BF67BCA1}" type="sibTrans" cxnId="{17ABA429-C6EF-4357-BCD8-3F43E0E82E6D}">
      <dgm:prSet/>
      <dgm:spPr/>
      <dgm:t>
        <a:bodyPr/>
        <a:lstStyle/>
        <a:p>
          <a:endParaRPr lang="en-US"/>
        </a:p>
      </dgm:t>
    </dgm:pt>
    <dgm:pt modelId="{A8F0C462-8017-48BD-89BF-6354F8B1AD11}">
      <dgm:prSet/>
      <dgm:spPr/>
      <dgm:t>
        <a:bodyPr/>
        <a:lstStyle/>
        <a:p>
          <a:r>
            <a:rPr lang="en-US"/>
            <a:t>* Staff afraid to speak up</a:t>
          </a:r>
        </a:p>
      </dgm:t>
    </dgm:pt>
    <dgm:pt modelId="{2FB5D074-912A-4FBE-B2CD-CCBAAAD74313}" type="parTrans" cxnId="{455C8F96-4A10-451E-B04B-52D1FE03F5B6}">
      <dgm:prSet/>
      <dgm:spPr/>
      <dgm:t>
        <a:bodyPr/>
        <a:lstStyle/>
        <a:p>
          <a:endParaRPr lang="en-US"/>
        </a:p>
      </dgm:t>
    </dgm:pt>
    <dgm:pt modelId="{187A594E-A3C9-49F4-85DA-DE653776B3A4}" type="sibTrans" cxnId="{455C8F96-4A10-451E-B04B-52D1FE03F5B6}">
      <dgm:prSet/>
      <dgm:spPr/>
      <dgm:t>
        <a:bodyPr/>
        <a:lstStyle/>
        <a:p>
          <a:endParaRPr lang="en-US"/>
        </a:p>
      </dgm:t>
    </dgm:pt>
    <dgm:pt modelId="{8283C5BB-E22C-4B84-A5DE-14643E5DC780}">
      <dgm:prSet/>
      <dgm:spPr/>
      <dgm:t>
        <a:bodyPr/>
        <a:lstStyle/>
        <a:p>
          <a:r>
            <a:rPr lang="en-US" b="1"/>
            <a:t>Layer 2:</a:t>
          </a:r>
          <a:r>
            <a:rPr lang="en-US"/>
            <a:t> Leadership failure</a:t>
          </a:r>
        </a:p>
      </dgm:t>
    </dgm:pt>
    <dgm:pt modelId="{46810548-D69E-4DF9-B080-7B3EB13BA395}" type="parTrans" cxnId="{E5F04028-AFDD-469A-A097-3E63616B6879}">
      <dgm:prSet/>
      <dgm:spPr/>
      <dgm:t>
        <a:bodyPr/>
        <a:lstStyle/>
        <a:p>
          <a:endParaRPr lang="en-US"/>
        </a:p>
      </dgm:t>
    </dgm:pt>
    <dgm:pt modelId="{0456AB57-A73C-4C46-910E-4A25CA216674}" type="sibTrans" cxnId="{E5F04028-AFDD-469A-A097-3E63616B6879}">
      <dgm:prSet/>
      <dgm:spPr/>
      <dgm:t>
        <a:bodyPr/>
        <a:lstStyle/>
        <a:p>
          <a:endParaRPr lang="en-US"/>
        </a:p>
      </dgm:t>
    </dgm:pt>
    <dgm:pt modelId="{77ECF3C0-4F3C-41FA-9F2E-8259F3935D67}">
      <dgm:prSet/>
      <dgm:spPr/>
      <dgm:t>
        <a:bodyPr/>
        <a:lstStyle/>
        <a:p>
          <a:r>
            <a:rPr lang="en-US"/>
            <a:t>* Weak clinical governance</a:t>
          </a:r>
        </a:p>
      </dgm:t>
    </dgm:pt>
    <dgm:pt modelId="{92BEFC7D-F4EB-4A96-9021-53A0E867F4E1}" type="parTrans" cxnId="{514D2B93-9A9F-465B-8A13-A34AE03AAFA9}">
      <dgm:prSet/>
      <dgm:spPr/>
      <dgm:t>
        <a:bodyPr/>
        <a:lstStyle/>
        <a:p>
          <a:endParaRPr lang="en-US"/>
        </a:p>
      </dgm:t>
    </dgm:pt>
    <dgm:pt modelId="{97A18845-0CC6-4BB5-BA3C-D3F404CEA482}" type="sibTrans" cxnId="{514D2B93-9A9F-465B-8A13-A34AE03AAFA9}">
      <dgm:prSet/>
      <dgm:spPr/>
      <dgm:t>
        <a:bodyPr/>
        <a:lstStyle/>
        <a:p>
          <a:endParaRPr lang="en-US"/>
        </a:p>
      </dgm:t>
    </dgm:pt>
    <dgm:pt modelId="{69DED599-641C-495C-84B0-E318CF095477}">
      <dgm:prSet/>
      <dgm:spPr/>
      <dgm:t>
        <a:bodyPr/>
        <a:lstStyle/>
        <a:p>
          <a:r>
            <a:rPr lang="en-US"/>
            <a:t>* Poor accountability</a:t>
          </a:r>
        </a:p>
      </dgm:t>
    </dgm:pt>
    <dgm:pt modelId="{BFCE5789-A9CE-43A8-88C9-75CDCE920DED}" type="parTrans" cxnId="{6A978AC1-D28D-4D44-9200-CC27902410F7}">
      <dgm:prSet/>
      <dgm:spPr/>
      <dgm:t>
        <a:bodyPr/>
        <a:lstStyle/>
        <a:p>
          <a:endParaRPr lang="en-US"/>
        </a:p>
      </dgm:t>
    </dgm:pt>
    <dgm:pt modelId="{ED057214-2A33-460F-B559-88163C1FB85B}" type="sibTrans" cxnId="{6A978AC1-D28D-4D44-9200-CC27902410F7}">
      <dgm:prSet/>
      <dgm:spPr/>
      <dgm:t>
        <a:bodyPr/>
        <a:lstStyle/>
        <a:p>
          <a:endParaRPr lang="en-US"/>
        </a:p>
      </dgm:t>
    </dgm:pt>
    <dgm:pt modelId="{B18EC091-16BF-4CAB-96A6-67151B732D34}">
      <dgm:prSet/>
      <dgm:spPr/>
      <dgm:t>
        <a:bodyPr/>
        <a:lstStyle/>
        <a:p>
          <a:r>
            <a:rPr lang="en-US" b="1"/>
            <a:t>Layer 3: </a:t>
          </a:r>
          <a:r>
            <a:rPr lang="en-US"/>
            <a:t>Policy failure</a:t>
          </a:r>
        </a:p>
      </dgm:t>
    </dgm:pt>
    <dgm:pt modelId="{D37FFAA9-EC35-40B9-A094-662FB6DFF05C}" type="parTrans" cxnId="{5D98DD7B-6311-4080-AA54-EA98C98CFF77}">
      <dgm:prSet/>
      <dgm:spPr/>
      <dgm:t>
        <a:bodyPr/>
        <a:lstStyle/>
        <a:p>
          <a:endParaRPr lang="en-US"/>
        </a:p>
      </dgm:t>
    </dgm:pt>
    <dgm:pt modelId="{449DCF80-B848-4BEA-863B-16F41F87BA17}" type="sibTrans" cxnId="{5D98DD7B-6311-4080-AA54-EA98C98CFF77}">
      <dgm:prSet/>
      <dgm:spPr/>
      <dgm:t>
        <a:bodyPr/>
        <a:lstStyle/>
        <a:p>
          <a:endParaRPr lang="en-US"/>
        </a:p>
      </dgm:t>
    </dgm:pt>
    <dgm:pt modelId="{62CFCA65-C436-451F-8541-D84EBA1BE97A}">
      <dgm:prSet/>
      <dgm:spPr/>
      <dgm:t>
        <a:bodyPr/>
        <a:lstStyle/>
        <a:p>
          <a:r>
            <a:rPr lang="en-US"/>
            <a:t>* NICE guidelines not followed</a:t>
          </a:r>
        </a:p>
      </dgm:t>
    </dgm:pt>
    <dgm:pt modelId="{A85DFF8C-646C-451C-8530-435E557485E5}" type="parTrans" cxnId="{EE6A1236-2532-4531-976C-024C3C4611F7}">
      <dgm:prSet/>
      <dgm:spPr/>
      <dgm:t>
        <a:bodyPr/>
        <a:lstStyle/>
        <a:p>
          <a:endParaRPr lang="en-US"/>
        </a:p>
      </dgm:t>
    </dgm:pt>
    <dgm:pt modelId="{C3F16FDB-7591-4976-B1A6-CFD73556A823}" type="sibTrans" cxnId="{EE6A1236-2532-4531-976C-024C3C4611F7}">
      <dgm:prSet/>
      <dgm:spPr/>
      <dgm:t>
        <a:bodyPr/>
        <a:lstStyle/>
        <a:p>
          <a:endParaRPr lang="en-US"/>
        </a:p>
      </dgm:t>
    </dgm:pt>
    <dgm:pt modelId="{7E5B564A-9087-4B1E-BC87-9C1DF32D1E80}">
      <dgm:prSet/>
      <dgm:spPr/>
      <dgm:t>
        <a:bodyPr/>
        <a:lstStyle/>
        <a:p>
          <a:r>
            <a:rPr lang="en-US"/>
            <a:t>* Poor escalation procedures</a:t>
          </a:r>
        </a:p>
      </dgm:t>
    </dgm:pt>
    <dgm:pt modelId="{9BB5299F-81B2-4FC7-9AC5-4A3B1BB13557}" type="parTrans" cxnId="{C9C97A39-1498-4E8F-A4E1-0CB4242D8A15}">
      <dgm:prSet/>
      <dgm:spPr/>
      <dgm:t>
        <a:bodyPr/>
        <a:lstStyle/>
        <a:p>
          <a:endParaRPr lang="en-US"/>
        </a:p>
      </dgm:t>
    </dgm:pt>
    <dgm:pt modelId="{6A13DD9F-1619-47F2-ADC1-498E6B0C3047}" type="sibTrans" cxnId="{C9C97A39-1498-4E8F-A4E1-0CB4242D8A15}">
      <dgm:prSet/>
      <dgm:spPr/>
      <dgm:t>
        <a:bodyPr/>
        <a:lstStyle/>
        <a:p>
          <a:endParaRPr lang="en-US"/>
        </a:p>
      </dgm:t>
    </dgm:pt>
    <dgm:pt modelId="{07526C23-5130-43E8-AFCE-C410FA13086F}" type="pres">
      <dgm:prSet presAssocID="{5606515D-065B-42D6-814B-FFE1FBF52894}" presName="linear" presStyleCnt="0">
        <dgm:presLayoutVars>
          <dgm:animLvl val="lvl"/>
          <dgm:resizeHandles val="exact"/>
        </dgm:presLayoutVars>
      </dgm:prSet>
      <dgm:spPr/>
    </dgm:pt>
    <dgm:pt modelId="{C2255EB2-5281-4858-8061-50C266D845D7}" type="pres">
      <dgm:prSet presAssocID="{45211EC7-FF1C-4A1E-ADFC-E457E29B1C0D}" presName="parentText" presStyleLbl="node1" presStyleIdx="0" presStyleCnt="4">
        <dgm:presLayoutVars>
          <dgm:chMax val="0"/>
          <dgm:bulletEnabled val="1"/>
        </dgm:presLayoutVars>
      </dgm:prSet>
      <dgm:spPr/>
    </dgm:pt>
    <dgm:pt modelId="{6849EA24-47BD-4EBF-99EC-040115343B14}" type="pres">
      <dgm:prSet presAssocID="{888FB52D-E2AA-42F9-9158-78934A715B6C}" presName="spacer" presStyleCnt="0"/>
      <dgm:spPr/>
    </dgm:pt>
    <dgm:pt modelId="{EB01CE41-3368-4E01-B69A-D2923455570C}" type="pres">
      <dgm:prSet presAssocID="{B766236B-9CC2-459E-8A0D-FCB5D0A4641C}" presName="parentText" presStyleLbl="node1" presStyleIdx="1" presStyleCnt="4">
        <dgm:presLayoutVars>
          <dgm:chMax val="0"/>
          <dgm:bulletEnabled val="1"/>
        </dgm:presLayoutVars>
      </dgm:prSet>
      <dgm:spPr/>
    </dgm:pt>
    <dgm:pt modelId="{B2B2B337-A308-48AE-9A54-B5D4A6F928C0}" type="pres">
      <dgm:prSet presAssocID="{B766236B-9CC2-459E-8A0D-FCB5D0A4641C}" presName="childText" presStyleLbl="revTx" presStyleIdx="0" presStyleCnt="3">
        <dgm:presLayoutVars>
          <dgm:bulletEnabled val="1"/>
        </dgm:presLayoutVars>
      </dgm:prSet>
      <dgm:spPr/>
    </dgm:pt>
    <dgm:pt modelId="{0448A1F9-7BA1-4A3C-BDC1-47E68DFCDBED}" type="pres">
      <dgm:prSet presAssocID="{8283C5BB-E22C-4B84-A5DE-14643E5DC780}" presName="parentText" presStyleLbl="node1" presStyleIdx="2" presStyleCnt="4">
        <dgm:presLayoutVars>
          <dgm:chMax val="0"/>
          <dgm:bulletEnabled val="1"/>
        </dgm:presLayoutVars>
      </dgm:prSet>
      <dgm:spPr/>
    </dgm:pt>
    <dgm:pt modelId="{BF85A836-E569-4B6D-B173-F818AFB75B25}" type="pres">
      <dgm:prSet presAssocID="{8283C5BB-E22C-4B84-A5DE-14643E5DC780}" presName="childText" presStyleLbl="revTx" presStyleIdx="1" presStyleCnt="3">
        <dgm:presLayoutVars>
          <dgm:bulletEnabled val="1"/>
        </dgm:presLayoutVars>
      </dgm:prSet>
      <dgm:spPr/>
    </dgm:pt>
    <dgm:pt modelId="{A28154CC-506B-4E85-B62D-533DFD971EAF}" type="pres">
      <dgm:prSet presAssocID="{B18EC091-16BF-4CAB-96A6-67151B732D34}" presName="parentText" presStyleLbl="node1" presStyleIdx="3" presStyleCnt="4">
        <dgm:presLayoutVars>
          <dgm:chMax val="0"/>
          <dgm:bulletEnabled val="1"/>
        </dgm:presLayoutVars>
      </dgm:prSet>
      <dgm:spPr/>
    </dgm:pt>
    <dgm:pt modelId="{A2A1511E-C928-454E-88A4-6FBEDC690323}" type="pres">
      <dgm:prSet presAssocID="{B18EC091-16BF-4CAB-96A6-67151B732D34}" presName="childText" presStyleLbl="revTx" presStyleIdx="2" presStyleCnt="3">
        <dgm:presLayoutVars>
          <dgm:bulletEnabled val="1"/>
        </dgm:presLayoutVars>
      </dgm:prSet>
      <dgm:spPr/>
    </dgm:pt>
  </dgm:ptLst>
  <dgm:cxnLst>
    <dgm:cxn modelId="{A785E018-B150-4E2A-B9FD-88526954E929}" type="presOf" srcId="{77ECF3C0-4F3C-41FA-9F2E-8259F3935D67}" destId="{BF85A836-E569-4B6D-B173-F818AFB75B25}" srcOrd="0" destOrd="0" presId="urn:microsoft.com/office/officeart/2005/8/layout/vList2"/>
    <dgm:cxn modelId="{C0DA6C25-D269-4EB1-943E-4D1157632ECC}" type="presOf" srcId="{B18EC091-16BF-4CAB-96A6-67151B732D34}" destId="{A28154CC-506B-4E85-B62D-533DFD971EAF}" srcOrd="0" destOrd="0" presId="urn:microsoft.com/office/officeart/2005/8/layout/vList2"/>
    <dgm:cxn modelId="{E5F04028-AFDD-469A-A097-3E63616B6879}" srcId="{5606515D-065B-42D6-814B-FFE1FBF52894}" destId="{8283C5BB-E22C-4B84-A5DE-14643E5DC780}" srcOrd="2" destOrd="0" parTransId="{46810548-D69E-4DF9-B080-7B3EB13BA395}" sibTransId="{0456AB57-A73C-4C46-910E-4A25CA216674}"/>
    <dgm:cxn modelId="{17ABA429-C6EF-4357-BCD8-3F43E0E82E6D}" srcId="{B766236B-9CC2-459E-8A0D-FCB5D0A4641C}" destId="{A8B3EC86-D028-432B-B4E4-52F18B295351}" srcOrd="0" destOrd="0" parTransId="{1984F3AF-3EB6-4EDE-8E69-6B79A8270E34}" sibTransId="{87E969F6-222B-4417-8D54-D984BF67BCA1}"/>
    <dgm:cxn modelId="{EE6A1236-2532-4531-976C-024C3C4611F7}" srcId="{B18EC091-16BF-4CAB-96A6-67151B732D34}" destId="{62CFCA65-C436-451F-8541-D84EBA1BE97A}" srcOrd="0" destOrd="0" parTransId="{A85DFF8C-646C-451C-8530-435E557485E5}" sibTransId="{C3F16FDB-7591-4976-B1A6-CFD73556A823}"/>
    <dgm:cxn modelId="{C9C97A39-1498-4E8F-A4E1-0CB4242D8A15}" srcId="{B18EC091-16BF-4CAB-96A6-67151B732D34}" destId="{7E5B564A-9087-4B1E-BC87-9C1DF32D1E80}" srcOrd="1" destOrd="0" parTransId="{9BB5299F-81B2-4FC7-9AC5-4A3B1BB13557}" sibTransId="{6A13DD9F-1619-47F2-ADC1-498E6B0C3047}"/>
    <dgm:cxn modelId="{EDE19E3C-6D61-4B90-A759-FE5B21D92984}" type="presOf" srcId="{8283C5BB-E22C-4B84-A5DE-14643E5DC780}" destId="{0448A1F9-7BA1-4A3C-BDC1-47E68DFCDBED}" srcOrd="0" destOrd="0" presId="urn:microsoft.com/office/officeart/2005/8/layout/vList2"/>
    <dgm:cxn modelId="{C12B715F-A135-4D15-8789-D9F6A1242639}" srcId="{5606515D-065B-42D6-814B-FFE1FBF52894}" destId="{45211EC7-FF1C-4A1E-ADFC-E457E29B1C0D}" srcOrd="0" destOrd="0" parTransId="{5A301053-BBE2-487A-B623-E4FE2E3BE5F1}" sibTransId="{888FB52D-E2AA-42F9-9158-78934A715B6C}"/>
    <dgm:cxn modelId="{2BB04742-63E5-493A-983D-04E508F674D4}" type="presOf" srcId="{A8F0C462-8017-48BD-89BF-6354F8B1AD11}" destId="{B2B2B337-A308-48AE-9A54-B5D4A6F928C0}" srcOrd="0" destOrd="1" presId="urn:microsoft.com/office/officeart/2005/8/layout/vList2"/>
    <dgm:cxn modelId="{A6D2B458-10C1-41F9-B4E7-E9D62DFF627B}" type="presOf" srcId="{45211EC7-FF1C-4A1E-ADFC-E457E29B1C0D}" destId="{C2255EB2-5281-4858-8061-50C266D845D7}" srcOrd="0" destOrd="0" presId="urn:microsoft.com/office/officeart/2005/8/layout/vList2"/>
    <dgm:cxn modelId="{5D98DD7B-6311-4080-AA54-EA98C98CFF77}" srcId="{5606515D-065B-42D6-814B-FFE1FBF52894}" destId="{B18EC091-16BF-4CAB-96A6-67151B732D34}" srcOrd="3" destOrd="0" parTransId="{D37FFAA9-EC35-40B9-A094-662FB6DFF05C}" sibTransId="{449DCF80-B848-4BEA-863B-16F41F87BA17}"/>
    <dgm:cxn modelId="{AE5FB184-894E-4A3E-BCF9-4825EFEACAD9}" type="presOf" srcId="{62CFCA65-C436-451F-8541-D84EBA1BE97A}" destId="{A2A1511E-C928-454E-88A4-6FBEDC690323}" srcOrd="0" destOrd="0" presId="urn:microsoft.com/office/officeart/2005/8/layout/vList2"/>
    <dgm:cxn modelId="{0D52C48A-B371-4B35-A56C-7C41E8623AD5}" type="presOf" srcId="{A8B3EC86-D028-432B-B4E4-52F18B295351}" destId="{B2B2B337-A308-48AE-9A54-B5D4A6F928C0}" srcOrd="0" destOrd="0" presId="urn:microsoft.com/office/officeart/2005/8/layout/vList2"/>
    <dgm:cxn modelId="{514D2B93-9A9F-465B-8A13-A34AE03AAFA9}" srcId="{8283C5BB-E22C-4B84-A5DE-14643E5DC780}" destId="{77ECF3C0-4F3C-41FA-9F2E-8259F3935D67}" srcOrd="0" destOrd="0" parTransId="{92BEFC7D-F4EB-4A96-9021-53A0E867F4E1}" sibTransId="{97A18845-0CC6-4BB5-BA3C-D3F404CEA482}"/>
    <dgm:cxn modelId="{455C8F96-4A10-451E-B04B-52D1FE03F5B6}" srcId="{B766236B-9CC2-459E-8A0D-FCB5D0A4641C}" destId="{A8F0C462-8017-48BD-89BF-6354F8B1AD11}" srcOrd="1" destOrd="0" parTransId="{2FB5D074-912A-4FBE-B2CD-CCBAAAD74313}" sibTransId="{187A594E-A3C9-49F4-85DA-DE653776B3A4}"/>
    <dgm:cxn modelId="{08502FAE-7833-45E6-A540-376B8EB522EC}" type="presOf" srcId="{B766236B-9CC2-459E-8A0D-FCB5D0A4641C}" destId="{EB01CE41-3368-4E01-B69A-D2923455570C}" srcOrd="0" destOrd="0" presId="urn:microsoft.com/office/officeart/2005/8/layout/vList2"/>
    <dgm:cxn modelId="{6A978AC1-D28D-4D44-9200-CC27902410F7}" srcId="{8283C5BB-E22C-4B84-A5DE-14643E5DC780}" destId="{69DED599-641C-495C-84B0-E318CF095477}" srcOrd="1" destOrd="0" parTransId="{BFCE5789-A9CE-43A8-88C9-75CDCE920DED}" sibTransId="{ED057214-2A33-460F-B559-88163C1FB85B}"/>
    <dgm:cxn modelId="{C57EE1C7-2607-4939-A2F3-3769F6BC4F69}" type="presOf" srcId="{5606515D-065B-42D6-814B-FFE1FBF52894}" destId="{07526C23-5130-43E8-AFCE-C410FA13086F}" srcOrd="0" destOrd="0" presId="urn:microsoft.com/office/officeart/2005/8/layout/vList2"/>
    <dgm:cxn modelId="{AC3B5BD1-7E0B-4B77-B31F-DB15F5B70015}" type="presOf" srcId="{7E5B564A-9087-4B1E-BC87-9C1DF32D1E80}" destId="{A2A1511E-C928-454E-88A4-6FBEDC690323}" srcOrd="0" destOrd="1" presId="urn:microsoft.com/office/officeart/2005/8/layout/vList2"/>
    <dgm:cxn modelId="{13D6FAD3-220B-4C80-ABFC-556D73537797}" srcId="{5606515D-065B-42D6-814B-FFE1FBF52894}" destId="{B766236B-9CC2-459E-8A0D-FCB5D0A4641C}" srcOrd="1" destOrd="0" parTransId="{329BA48E-9F1F-4414-83DA-04B0E2D93C78}" sibTransId="{5D58B30B-E447-4190-ABB6-9119AD9F424A}"/>
    <dgm:cxn modelId="{EDDC59E9-0B62-411B-B289-82155E151F37}" type="presOf" srcId="{69DED599-641C-495C-84B0-E318CF095477}" destId="{BF85A836-E569-4B6D-B173-F818AFB75B25}" srcOrd="0" destOrd="1" presId="urn:microsoft.com/office/officeart/2005/8/layout/vList2"/>
    <dgm:cxn modelId="{A77970CA-9327-4A05-B68E-A722739D97D6}" type="presParOf" srcId="{07526C23-5130-43E8-AFCE-C410FA13086F}" destId="{C2255EB2-5281-4858-8061-50C266D845D7}" srcOrd="0" destOrd="0" presId="urn:microsoft.com/office/officeart/2005/8/layout/vList2"/>
    <dgm:cxn modelId="{18CDF135-6D5E-46D8-95A5-481E2A3971A9}" type="presParOf" srcId="{07526C23-5130-43E8-AFCE-C410FA13086F}" destId="{6849EA24-47BD-4EBF-99EC-040115343B14}" srcOrd="1" destOrd="0" presId="urn:microsoft.com/office/officeart/2005/8/layout/vList2"/>
    <dgm:cxn modelId="{38E2EC83-9350-4720-B5A8-0BA20B4664DB}" type="presParOf" srcId="{07526C23-5130-43E8-AFCE-C410FA13086F}" destId="{EB01CE41-3368-4E01-B69A-D2923455570C}" srcOrd="2" destOrd="0" presId="urn:microsoft.com/office/officeart/2005/8/layout/vList2"/>
    <dgm:cxn modelId="{EF2AB1B5-DBD5-41F2-A5E2-22575BF8991D}" type="presParOf" srcId="{07526C23-5130-43E8-AFCE-C410FA13086F}" destId="{B2B2B337-A308-48AE-9A54-B5D4A6F928C0}" srcOrd="3" destOrd="0" presId="urn:microsoft.com/office/officeart/2005/8/layout/vList2"/>
    <dgm:cxn modelId="{326D3DA9-4C50-4C09-B49E-B6891D005CE5}" type="presParOf" srcId="{07526C23-5130-43E8-AFCE-C410FA13086F}" destId="{0448A1F9-7BA1-4A3C-BDC1-47E68DFCDBED}" srcOrd="4" destOrd="0" presId="urn:microsoft.com/office/officeart/2005/8/layout/vList2"/>
    <dgm:cxn modelId="{013A02F0-A60D-40F1-A48F-0EA7E63DD145}" type="presParOf" srcId="{07526C23-5130-43E8-AFCE-C410FA13086F}" destId="{BF85A836-E569-4B6D-B173-F818AFB75B25}" srcOrd="5" destOrd="0" presId="urn:microsoft.com/office/officeart/2005/8/layout/vList2"/>
    <dgm:cxn modelId="{4BF52DA0-EEC5-424B-8277-C6E9E75B72E9}" type="presParOf" srcId="{07526C23-5130-43E8-AFCE-C410FA13086F}" destId="{A28154CC-506B-4E85-B62D-533DFD971EAF}" srcOrd="6" destOrd="0" presId="urn:microsoft.com/office/officeart/2005/8/layout/vList2"/>
    <dgm:cxn modelId="{4E2A30BC-8067-4906-9B7B-C584945E8B00}" type="presParOf" srcId="{07526C23-5130-43E8-AFCE-C410FA13086F}" destId="{A2A1511E-C928-454E-88A4-6FBEDC690323}"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EAB0D6-EF72-4012-8803-831B80FB95B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DD39A4A-0637-48C5-9E0D-E804CABACB2D}">
      <dgm:prSet/>
      <dgm:spPr/>
      <dgm:t>
        <a:bodyPr/>
        <a:lstStyle/>
        <a:p>
          <a:r>
            <a:rPr lang="en-US" b="1"/>
            <a:t>Layer 4</a:t>
          </a:r>
          <a:r>
            <a:rPr lang="en-US"/>
            <a:t>: Human factors </a:t>
          </a:r>
        </a:p>
      </dgm:t>
    </dgm:pt>
    <dgm:pt modelId="{F588A80B-DFDF-40B9-9D02-11D0B398A47F}" type="parTrans" cxnId="{55545248-2E63-46F4-B3E4-EFB01E08E681}">
      <dgm:prSet/>
      <dgm:spPr/>
      <dgm:t>
        <a:bodyPr/>
        <a:lstStyle/>
        <a:p>
          <a:endParaRPr lang="en-US"/>
        </a:p>
      </dgm:t>
    </dgm:pt>
    <dgm:pt modelId="{341A55C6-91DC-4A89-88F1-C8AB7CEBA809}" type="sibTrans" cxnId="{55545248-2E63-46F4-B3E4-EFB01E08E681}">
      <dgm:prSet/>
      <dgm:spPr/>
      <dgm:t>
        <a:bodyPr/>
        <a:lstStyle/>
        <a:p>
          <a:endParaRPr lang="en-US"/>
        </a:p>
      </dgm:t>
    </dgm:pt>
    <dgm:pt modelId="{B9EA09AA-0803-47EA-89DA-51446372F856}">
      <dgm:prSet/>
      <dgm:spPr/>
      <dgm:t>
        <a:bodyPr/>
        <a:lstStyle/>
        <a:p>
          <a:r>
            <a:rPr lang="en-US"/>
            <a:t>Poor communication </a:t>
          </a:r>
        </a:p>
      </dgm:t>
    </dgm:pt>
    <dgm:pt modelId="{8722ACCA-1C65-4948-AB0D-9CF94C30E6C4}" type="parTrans" cxnId="{326604E4-F2B6-4CA1-AB82-E33EFB9DE117}">
      <dgm:prSet/>
      <dgm:spPr/>
      <dgm:t>
        <a:bodyPr/>
        <a:lstStyle/>
        <a:p>
          <a:endParaRPr lang="en-US"/>
        </a:p>
      </dgm:t>
    </dgm:pt>
    <dgm:pt modelId="{FBD5419E-F283-49FA-83A7-8366813EF749}" type="sibTrans" cxnId="{326604E4-F2B6-4CA1-AB82-E33EFB9DE117}">
      <dgm:prSet/>
      <dgm:spPr/>
      <dgm:t>
        <a:bodyPr/>
        <a:lstStyle/>
        <a:p>
          <a:endParaRPr lang="en-US"/>
        </a:p>
      </dgm:t>
    </dgm:pt>
    <dgm:pt modelId="{49C8F22C-ED22-484B-B05F-60691625C3CA}">
      <dgm:prSet/>
      <dgm:spPr/>
      <dgm:t>
        <a:bodyPr/>
        <a:lstStyle/>
        <a:p>
          <a:r>
            <a:rPr lang="en-US"/>
            <a:t>Lack of teamwork </a:t>
          </a:r>
        </a:p>
      </dgm:t>
    </dgm:pt>
    <dgm:pt modelId="{7EF3F910-43C3-4D34-AA85-0E157922C38E}" type="parTrans" cxnId="{910DDB63-5BC9-4EAD-B925-334C8E4BA9F3}">
      <dgm:prSet/>
      <dgm:spPr/>
      <dgm:t>
        <a:bodyPr/>
        <a:lstStyle/>
        <a:p>
          <a:endParaRPr lang="en-US"/>
        </a:p>
      </dgm:t>
    </dgm:pt>
    <dgm:pt modelId="{0CAF441E-395D-46D1-A768-F4A8A571EB6A}" type="sibTrans" cxnId="{910DDB63-5BC9-4EAD-B925-334C8E4BA9F3}">
      <dgm:prSet/>
      <dgm:spPr/>
      <dgm:t>
        <a:bodyPr/>
        <a:lstStyle/>
        <a:p>
          <a:endParaRPr lang="en-US"/>
        </a:p>
      </dgm:t>
    </dgm:pt>
    <dgm:pt modelId="{D47884ED-A3B0-478B-B3AC-374126AB2C88}">
      <dgm:prSet/>
      <dgm:spPr/>
      <dgm:t>
        <a:bodyPr/>
        <a:lstStyle/>
        <a:p>
          <a:r>
            <a:rPr lang="en-US"/>
            <a:t>Inadequate fetal monitoring </a:t>
          </a:r>
        </a:p>
      </dgm:t>
    </dgm:pt>
    <dgm:pt modelId="{FA3D8A4D-548B-480E-B4C5-3053AF900B2F}" type="parTrans" cxnId="{D87A6028-0936-44C5-BBDE-98D470B227F5}">
      <dgm:prSet/>
      <dgm:spPr/>
      <dgm:t>
        <a:bodyPr/>
        <a:lstStyle/>
        <a:p>
          <a:endParaRPr lang="en-US"/>
        </a:p>
      </dgm:t>
    </dgm:pt>
    <dgm:pt modelId="{E296E941-74D6-4087-B871-CF2BE436E56D}" type="sibTrans" cxnId="{D87A6028-0936-44C5-BBDE-98D470B227F5}">
      <dgm:prSet/>
      <dgm:spPr/>
      <dgm:t>
        <a:bodyPr/>
        <a:lstStyle/>
        <a:p>
          <a:endParaRPr lang="en-US"/>
        </a:p>
      </dgm:t>
    </dgm:pt>
    <dgm:pt modelId="{03AC0D96-F907-43B2-BB47-E07CDDDA291D}">
      <dgm:prSet/>
      <dgm:spPr/>
      <dgm:t>
        <a:bodyPr/>
        <a:lstStyle/>
        <a:p>
          <a:r>
            <a:rPr lang="en-US" b="1"/>
            <a:t>Layer 5:</a:t>
          </a:r>
          <a:r>
            <a:rPr lang="en-US"/>
            <a:t> Patient harm </a:t>
          </a:r>
        </a:p>
      </dgm:t>
    </dgm:pt>
    <dgm:pt modelId="{B9D53089-88F5-461E-A874-D39DE2377E9F}" type="parTrans" cxnId="{909685D4-5072-4D2D-B771-51CCD5F88514}">
      <dgm:prSet/>
      <dgm:spPr/>
      <dgm:t>
        <a:bodyPr/>
        <a:lstStyle/>
        <a:p>
          <a:endParaRPr lang="en-US"/>
        </a:p>
      </dgm:t>
    </dgm:pt>
    <dgm:pt modelId="{43492039-7528-43ED-AC49-3FE9C7F3D4D4}" type="sibTrans" cxnId="{909685D4-5072-4D2D-B771-51CCD5F88514}">
      <dgm:prSet/>
      <dgm:spPr/>
      <dgm:t>
        <a:bodyPr/>
        <a:lstStyle/>
        <a:p>
          <a:endParaRPr lang="en-US"/>
        </a:p>
      </dgm:t>
    </dgm:pt>
    <dgm:pt modelId="{BD1BD138-2233-4037-BC47-A94DA7A6F535}">
      <dgm:prSet/>
      <dgm:spPr/>
      <dgm:t>
        <a:bodyPr/>
        <a:lstStyle/>
        <a:p>
          <a:r>
            <a:rPr lang="en-US"/>
            <a:t>Maternal deaths </a:t>
          </a:r>
        </a:p>
      </dgm:t>
    </dgm:pt>
    <dgm:pt modelId="{C61AA1E8-FBE2-4AC8-9419-6CC21DF0B3E6}" type="parTrans" cxnId="{B53F78CA-5A27-4A91-9F7F-268EE0AE7B93}">
      <dgm:prSet/>
      <dgm:spPr/>
      <dgm:t>
        <a:bodyPr/>
        <a:lstStyle/>
        <a:p>
          <a:endParaRPr lang="en-US"/>
        </a:p>
      </dgm:t>
    </dgm:pt>
    <dgm:pt modelId="{578C580E-F7D4-4239-8369-A333D4961F33}" type="sibTrans" cxnId="{B53F78CA-5A27-4A91-9F7F-268EE0AE7B93}">
      <dgm:prSet/>
      <dgm:spPr/>
      <dgm:t>
        <a:bodyPr/>
        <a:lstStyle/>
        <a:p>
          <a:endParaRPr lang="en-US"/>
        </a:p>
      </dgm:t>
    </dgm:pt>
    <dgm:pt modelId="{0207D78A-6E5B-4C49-A759-D942BA4B6C3A}">
      <dgm:prSet/>
      <dgm:spPr/>
      <dgm:t>
        <a:bodyPr/>
        <a:lstStyle/>
        <a:p>
          <a:r>
            <a:rPr lang="en-US"/>
            <a:t>Stillbirths</a:t>
          </a:r>
        </a:p>
      </dgm:t>
    </dgm:pt>
    <dgm:pt modelId="{4849BD97-46D4-4F8B-9101-81F492051901}" type="parTrans" cxnId="{21CC2556-21DB-4D1E-87A7-813E4F3258EB}">
      <dgm:prSet/>
      <dgm:spPr/>
      <dgm:t>
        <a:bodyPr/>
        <a:lstStyle/>
        <a:p>
          <a:endParaRPr lang="en-US"/>
        </a:p>
      </dgm:t>
    </dgm:pt>
    <dgm:pt modelId="{CC02C335-1B61-48D2-8404-BDD6699F2EA3}" type="sibTrans" cxnId="{21CC2556-21DB-4D1E-87A7-813E4F3258EB}">
      <dgm:prSet/>
      <dgm:spPr/>
      <dgm:t>
        <a:bodyPr/>
        <a:lstStyle/>
        <a:p>
          <a:endParaRPr lang="en-US"/>
        </a:p>
      </dgm:t>
    </dgm:pt>
    <dgm:pt modelId="{1DE872DA-300B-4B33-9725-FF98DA2358F1}">
      <dgm:prSet/>
      <dgm:spPr/>
      <dgm:t>
        <a:bodyPr/>
        <a:lstStyle/>
        <a:p>
          <a:r>
            <a:rPr lang="en-US"/>
            <a:t>Neonatal brain injury </a:t>
          </a:r>
        </a:p>
      </dgm:t>
    </dgm:pt>
    <dgm:pt modelId="{4849306F-8F54-424A-9F68-70570659E4B8}" type="parTrans" cxnId="{A904C988-17BE-4DF8-86B9-14A58B9DEBEB}">
      <dgm:prSet/>
      <dgm:spPr/>
      <dgm:t>
        <a:bodyPr/>
        <a:lstStyle/>
        <a:p>
          <a:endParaRPr lang="en-US"/>
        </a:p>
      </dgm:t>
    </dgm:pt>
    <dgm:pt modelId="{F260C436-DEC1-48AC-B6B7-8C564F87B41C}" type="sibTrans" cxnId="{A904C988-17BE-4DF8-86B9-14A58B9DEBEB}">
      <dgm:prSet/>
      <dgm:spPr/>
      <dgm:t>
        <a:bodyPr/>
        <a:lstStyle/>
        <a:p>
          <a:endParaRPr lang="en-US"/>
        </a:p>
      </dgm:t>
    </dgm:pt>
    <dgm:pt modelId="{9D06A960-0B0F-4D24-A71F-E063CF9A8730}">
      <dgm:prSet/>
      <dgm:spPr/>
      <dgm:t>
        <a:bodyPr/>
        <a:lstStyle/>
        <a:p>
          <a:r>
            <a:rPr lang="en-US"/>
            <a:t>(Reason, 2000; Ockenden, 2022).</a:t>
          </a:r>
        </a:p>
      </dgm:t>
    </dgm:pt>
    <dgm:pt modelId="{07321222-2E5C-4BD5-B031-A04931A8F086}" type="parTrans" cxnId="{1628E860-0EED-4FF1-8ACA-4F70CCC0933A}">
      <dgm:prSet/>
      <dgm:spPr/>
      <dgm:t>
        <a:bodyPr/>
        <a:lstStyle/>
        <a:p>
          <a:endParaRPr lang="en-US"/>
        </a:p>
      </dgm:t>
    </dgm:pt>
    <dgm:pt modelId="{4488D068-CF8A-473F-9C51-58C9EF76F78D}" type="sibTrans" cxnId="{1628E860-0EED-4FF1-8ACA-4F70CCC0933A}">
      <dgm:prSet/>
      <dgm:spPr/>
      <dgm:t>
        <a:bodyPr/>
        <a:lstStyle/>
        <a:p>
          <a:endParaRPr lang="en-US"/>
        </a:p>
      </dgm:t>
    </dgm:pt>
    <dgm:pt modelId="{F1F4239C-57DD-45A3-85D5-BA093067DC9A}" type="pres">
      <dgm:prSet presAssocID="{EFEAB0D6-EF72-4012-8803-831B80FB95B8}" presName="linear" presStyleCnt="0">
        <dgm:presLayoutVars>
          <dgm:animLvl val="lvl"/>
          <dgm:resizeHandles val="exact"/>
        </dgm:presLayoutVars>
      </dgm:prSet>
      <dgm:spPr/>
    </dgm:pt>
    <dgm:pt modelId="{090ECE17-CA2A-462B-9C2A-A0D50BF94586}" type="pres">
      <dgm:prSet presAssocID="{1DD39A4A-0637-48C5-9E0D-E804CABACB2D}" presName="parentText" presStyleLbl="node1" presStyleIdx="0" presStyleCnt="3">
        <dgm:presLayoutVars>
          <dgm:chMax val="0"/>
          <dgm:bulletEnabled val="1"/>
        </dgm:presLayoutVars>
      </dgm:prSet>
      <dgm:spPr/>
    </dgm:pt>
    <dgm:pt modelId="{B3256533-7F37-40DC-8303-79C2862910DD}" type="pres">
      <dgm:prSet presAssocID="{1DD39A4A-0637-48C5-9E0D-E804CABACB2D}" presName="childText" presStyleLbl="revTx" presStyleIdx="0" presStyleCnt="2">
        <dgm:presLayoutVars>
          <dgm:bulletEnabled val="1"/>
        </dgm:presLayoutVars>
      </dgm:prSet>
      <dgm:spPr/>
    </dgm:pt>
    <dgm:pt modelId="{F9C218F0-6E7B-43BF-A7A0-603223C975E8}" type="pres">
      <dgm:prSet presAssocID="{03AC0D96-F907-43B2-BB47-E07CDDDA291D}" presName="parentText" presStyleLbl="node1" presStyleIdx="1" presStyleCnt="3">
        <dgm:presLayoutVars>
          <dgm:chMax val="0"/>
          <dgm:bulletEnabled val="1"/>
        </dgm:presLayoutVars>
      </dgm:prSet>
      <dgm:spPr/>
    </dgm:pt>
    <dgm:pt modelId="{6D26B7E4-F77C-4788-B266-B194118DCF41}" type="pres">
      <dgm:prSet presAssocID="{03AC0D96-F907-43B2-BB47-E07CDDDA291D}" presName="childText" presStyleLbl="revTx" presStyleIdx="1" presStyleCnt="2">
        <dgm:presLayoutVars>
          <dgm:bulletEnabled val="1"/>
        </dgm:presLayoutVars>
      </dgm:prSet>
      <dgm:spPr/>
    </dgm:pt>
    <dgm:pt modelId="{290F6FD5-19FF-41CD-9672-BAFB2DC61021}" type="pres">
      <dgm:prSet presAssocID="{9D06A960-0B0F-4D24-A71F-E063CF9A8730}" presName="parentText" presStyleLbl="node1" presStyleIdx="2" presStyleCnt="3">
        <dgm:presLayoutVars>
          <dgm:chMax val="0"/>
          <dgm:bulletEnabled val="1"/>
        </dgm:presLayoutVars>
      </dgm:prSet>
      <dgm:spPr/>
    </dgm:pt>
  </dgm:ptLst>
  <dgm:cxnLst>
    <dgm:cxn modelId="{D87A6028-0936-44C5-BBDE-98D470B227F5}" srcId="{1DD39A4A-0637-48C5-9E0D-E804CABACB2D}" destId="{D47884ED-A3B0-478B-B3AC-374126AB2C88}" srcOrd="2" destOrd="0" parTransId="{FA3D8A4D-548B-480E-B4C5-3053AF900B2F}" sibTransId="{E296E941-74D6-4087-B871-CF2BE436E56D}"/>
    <dgm:cxn modelId="{2C34675F-5238-423C-9EBB-94AC4288D349}" type="presOf" srcId="{D47884ED-A3B0-478B-B3AC-374126AB2C88}" destId="{B3256533-7F37-40DC-8303-79C2862910DD}" srcOrd="0" destOrd="2" presId="urn:microsoft.com/office/officeart/2005/8/layout/vList2"/>
    <dgm:cxn modelId="{7739735F-C886-4A74-9E82-9DB6AED490FF}" type="presOf" srcId="{1DE872DA-300B-4B33-9725-FF98DA2358F1}" destId="{6D26B7E4-F77C-4788-B266-B194118DCF41}" srcOrd="0" destOrd="2" presId="urn:microsoft.com/office/officeart/2005/8/layout/vList2"/>
    <dgm:cxn modelId="{1628E860-0EED-4FF1-8ACA-4F70CCC0933A}" srcId="{EFEAB0D6-EF72-4012-8803-831B80FB95B8}" destId="{9D06A960-0B0F-4D24-A71F-E063CF9A8730}" srcOrd="2" destOrd="0" parTransId="{07321222-2E5C-4BD5-B031-A04931A8F086}" sibTransId="{4488D068-CF8A-473F-9C51-58C9EF76F78D}"/>
    <dgm:cxn modelId="{8BA5CB42-1ECF-4BB8-BC57-95CAD314645B}" type="presOf" srcId="{9D06A960-0B0F-4D24-A71F-E063CF9A8730}" destId="{290F6FD5-19FF-41CD-9672-BAFB2DC61021}" srcOrd="0" destOrd="0" presId="urn:microsoft.com/office/officeart/2005/8/layout/vList2"/>
    <dgm:cxn modelId="{910DDB63-5BC9-4EAD-B925-334C8E4BA9F3}" srcId="{1DD39A4A-0637-48C5-9E0D-E804CABACB2D}" destId="{49C8F22C-ED22-484B-B05F-60691625C3CA}" srcOrd="1" destOrd="0" parTransId="{7EF3F910-43C3-4D34-AA85-0E157922C38E}" sibTransId="{0CAF441E-395D-46D1-A768-F4A8A571EB6A}"/>
    <dgm:cxn modelId="{55545248-2E63-46F4-B3E4-EFB01E08E681}" srcId="{EFEAB0D6-EF72-4012-8803-831B80FB95B8}" destId="{1DD39A4A-0637-48C5-9E0D-E804CABACB2D}" srcOrd="0" destOrd="0" parTransId="{F588A80B-DFDF-40B9-9D02-11D0B398A47F}" sibTransId="{341A55C6-91DC-4A89-88F1-C8AB7CEBA809}"/>
    <dgm:cxn modelId="{21CC2556-21DB-4D1E-87A7-813E4F3258EB}" srcId="{03AC0D96-F907-43B2-BB47-E07CDDDA291D}" destId="{0207D78A-6E5B-4C49-A759-D942BA4B6C3A}" srcOrd="1" destOrd="0" parTransId="{4849BD97-46D4-4F8B-9101-81F492051901}" sibTransId="{CC02C335-1B61-48D2-8404-BDD6699F2EA3}"/>
    <dgm:cxn modelId="{2B92CE79-6574-4A6F-AC71-7332EB02F897}" type="presOf" srcId="{0207D78A-6E5B-4C49-A759-D942BA4B6C3A}" destId="{6D26B7E4-F77C-4788-B266-B194118DCF41}" srcOrd="0" destOrd="1" presId="urn:microsoft.com/office/officeart/2005/8/layout/vList2"/>
    <dgm:cxn modelId="{37BEFD86-1A29-4604-8EE1-5382FD4669DB}" type="presOf" srcId="{1DD39A4A-0637-48C5-9E0D-E804CABACB2D}" destId="{090ECE17-CA2A-462B-9C2A-A0D50BF94586}" srcOrd="0" destOrd="0" presId="urn:microsoft.com/office/officeart/2005/8/layout/vList2"/>
    <dgm:cxn modelId="{A904C988-17BE-4DF8-86B9-14A58B9DEBEB}" srcId="{03AC0D96-F907-43B2-BB47-E07CDDDA291D}" destId="{1DE872DA-300B-4B33-9725-FF98DA2358F1}" srcOrd="2" destOrd="0" parTransId="{4849306F-8F54-424A-9F68-70570659E4B8}" sibTransId="{F260C436-DEC1-48AC-B6B7-8C564F87B41C}"/>
    <dgm:cxn modelId="{B53F78CA-5A27-4A91-9F7F-268EE0AE7B93}" srcId="{03AC0D96-F907-43B2-BB47-E07CDDDA291D}" destId="{BD1BD138-2233-4037-BC47-A94DA7A6F535}" srcOrd="0" destOrd="0" parTransId="{C61AA1E8-FBE2-4AC8-9419-6CC21DF0B3E6}" sibTransId="{578C580E-F7D4-4239-8369-A333D4961F33}"/>
    <dgm:cxn modelId="{909685D4-5072-4D2D-B771-51CCD5F88514}" srcId="{EFEAB0D6-EF72-4012-8803-831B80FB95B8}" destId="{03AC0D96-F907-43B2-BB47-E07CDDDA291D}" srcOrd="1" destOrd="0" parTransId="{B9D53089-88F5-461E-A874-D39DE2377E9F}" sibTransId="{43492039-7528-43ED-AC49-3FE9C7F3D4D4}"/>
    <dgm:cxn modelId="{2D9312D5-1276-45B0-BDBA-AF94EF14E4A9}" type="presOf" srcId="{B9EA09AA-0803-47EA-89DA-51446372F856}" destId="{B3256533-7F37-40DC-8303-79C2862910DD}" srcOrd="0" destOrd="0" presId="urn:microsoft.com/office/officeart/2005/8/layout/vList2"/>
    <dgm:cxn modelId="{40F6AAD8-4A83-47B4-B464-1EE31D03BCCC}" type="presOf" srcId="{03AC0D96-F907-43B2-BB47-E07CDDDA291D}" destId="{F9C218F0-6E7B-43BF-A7A0-603223C975E8}" srcOrd="0" destOrd="0" presId="urn:microsoft.com/office/officeart/2005/8/layout/vList2"/>
    <dgm:cxn modelId="{AF938DDA-D959-457A-8BE8-CDD114FB4F39}" type="presOf" srcId="{EFEAB0D6-EF72-4012-8803-831B80FB95B8}" destId="{F1F4239C-57DD-45A3-85D5-BA093067DC9A}" srcOrd="0" destOrd="0" presId="urn:microsoft.com/office/officeart/2005/8/layout/vList2"/>
    <dgm:cxn modelId="{326604E4-F2B6-4CA1-AB82-E33EFB9DE117}" srcId="{1DD39A4A-0637-48C5-9E0D-E804CABACB2D}" destId="{B9EA09AA-0803-47EA-89DA-51446372F856}" srcOrd="0" destOrd="0" parTransId="{8722ACCA-1C65-4948-AB0D-9CF94C30E6C4}" sibTransId="{FBD5419E-F283-49FA-83A7-8366813EF749}"/>
    <dgm:cxn modelId="{3D9C3AF7-40F9-4199-A6D0-1C1A4375F4B6}" type="presOf" srcId="{BD1BD138-2233-4037-BC47-A94DA7A6F535}" destId="{6D26B7E4-F77C-4788-B266-B194118DCF41}" srcOrd="0" destOrd="0" presId="urn:microsoft.com/office/officeart/2005/8/layout/vList2"/>
    <dgm:cxn modelId="{7E0AA9FC-56BC-4862-B05D-427D2DB96FF0}" type="presOf" srcId="{49C8F22C-ED22-484B-B05F-60691625C3CA}" destId="{B3256533-7F37-40DC-8303-79C2862910DD}" srcOrd="0" destOrd="1" presId="urn:microsoft.com/office/officeart/2005/8/layout/vList2"/>
    <dgm:cxn modelId="{1A51F6A9-E12D-4BB9-A94F-3CB3041DBFF7}" type="presParOf" srcId="{F1F4239C-57DD-45A3-85D5-BA093067DC9A}" destId="{090ECE17-CA2A-462B-9C2A-A0D50BF94586}" srcOrd="0" destOrd="0" presId="urn:microsoft.com/office/officeart/2005/8/layout/vList2"/>
    <dgm:cxn modelId="{64DB3B63-DD7B-4CEE-BD45-C6E9573AB223}" type="presParOf" srcId="{F1F4239C-57DD-45A3-85D5-BA093067DC9A}" destId="{B3256533-7F37-40DC-8303-79C2862910DD}" srcOrd="1" destOrd="0" presId="urn:microsoft.com/office/officeart/2005/8/layout/vList2"/>
    <dgm:cxn modelId="{BBDBE423-0AAE-43FB-BCC2-5DA04167A99D}" type="presParOf" srcId="{F1F4239C-57DD-45A3-85D5-BA093067DC9A}" destId="{F9C218F0-6E7B-43BF-A7A0-603223C975E8}" srcOrd="2" destOrd="0" presId="urn:microsoft.com/office/officeart/2005/8/layout/vList2"/>
    <dgm:cxn modelId="{72F7C593-CDC0-478D-9B00-D2E77E1088B5}" type="presParOf" srcId="{F1F4239C-57DD-45A3-85D5-BA093067DC9A}" destId="{6D26B7E4-F77C-4788-B266-B194118DCF41}" srcOrd="3" destOrd="0" presId="urn:microsoft.com/office/officeart/2005/8/layout/vList2"/>
    <dgm:cxn modelId="{0B48F75B-D15D-469E-9A13-00D54F6148E8}" type="presParOf" srcId="{F1F4239C-57DD-45A3-85D5-BA093067DC9A}" destId="{290F6FD5-19FF-41CD-9672-BAFB2DC6102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AA3CD53-5B2D-49A6-B418-F2E6D2D9BEA1}"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E7206C81-7E78-4DA4-8EB2-6C31087A1226}">
      <dgm:prSet/>
      <dgm:spPr/>
      <dgm:t>
        <a:bodyPr/>
        <a:lstStyle/>
        <a:p>
          <a:r>
            <a:rPr lang="en-US" b="1"/>
            <a:t>Problem:</a:t>
          </a:r>
          <a:r>
            <a:rPr lang="en-US"/>
            <a:t> Poor maternity outcomes</a:t>
          </a:r>
        </a:p>
      </dgm:t>
    </dgm:pt>
    <dgm:pt modelId="{FCC20153-3843-404D-A69D-ECBE6385276D}" type="parTrans" cxnId="{42FEAC85-8FE5-4EE0-AE97-72C72F103D3E}">
      <dgm:prSet/>
      <dgm:spPr/>
      <dgm:t>
        <a:bodyPr/>
        <a:lstStyle/>
        <a:p>
          <a:endParaRPr lang="en-US"/>
        </a:p>
      </dgm:t>
    </dgm:pt>
    <dgm:pt modelId="{8074917C-3065-4677-A911-7A6348103EA2}" type="sibTrans" cxnId="{42FEAC85-8FE5-4EE0-AE97-72C72F103D3E}">
      <dgm:prSet/>
      <dgm:spPr/>
      <dgm:t>
        <a:bodyPr/>
        <a:lstStyle/>
        <a:p>
          <a:endParaRPr lang="en-US"/>
        </a:p>
      </dgm:t>
    </dgm:pt>
    <dgm:pt modelId="{6870FC27-180E-4F34-A10B-5C00DEA28143}">
      <dgm:prSet/>
      <dgm:spPr/>
      <dgm:t>
        <a:bodyPr/>
        <a:lstStyle/>
        <a:p>
          <a:r>
            <a:rPr lang="en-US" b="1"/>
            <a:t>People</a:t>
          </a:r>
          <a:endParaRPr lang="en-US"/>
        </a:p>
      </dgm:t>
    </dgm:pt>
    <dgm:pt modelId="{F82D4FCC-8377-4911-9CC3-95178CA5FD01}" type="parTrans" cxnId="{4AB306F8-19E8-4540-BB2D-906F09FC5521}">
      <dgm:prSet/>
      <dgm:spPr/>
      <dgm:t>
        <a:bodyPr/>
        <a:lstStyle/>
        <a:p>
          <a:endParaRPr lang="en-US"/>
        </a:p>
      </dgm:t>
    </dgm:pt>
    <dgm:pt modelId="{AF2EC059-4FDE-4D3D-A22F-939A87012559}" type="sibTrans" cxnId="{4AB306F8-19E8-4540-BB2D-906F09FC5521}">
      <dgm:prSet/>
      <dgm:spPr/>
      <dgm:t>
        <a:bodyPr/>
        <a:lstStyle/>
        <a:p>
          <a:endParaRPr lang="en-US"/>
        </a:p>
      </dgm:t>
    </dgm:pt>
    <dgm:pt modelId="{6BB9AD8C-C4B2-4D55-9CC3-6A3FFE853567}">
      <dgm:prSet/>
      <dgm:spPr/>
      <dgm:t>
        <a:bodyPr/>
        <a:lstStyle/>
        <a:p>
          <a:r>
            <a:rPr lang="en-US"/>
            <a:t>Poor staff training</a:t>
          </a:r>
        </a:p>
      </dgm:t>
    </dgm:pt>
    <dgm:pt modelId="{888789B1-6E51-45A6-BA79-2F2FB446E720}" type="parTrans" cxnId="{0883BBD7-3FE0-4DAC-9D87-D2AC12B9D946}">
      <dgm:prSet/>
      <dgm:spPr/>
      <dgm:t>
        <a:bodyPr/>
        <a:lstStyle/>
        <a:p>
          <a:endParaRPr lang="en-US"/>
        </a:p>
      </dgm:t>
    </dgm:pt>
    <dgm:pt modelId="{39EE972A-9B4A-4A35-AEB4-B181F73037E0}" type="sibTrans" cxnId="{0883BBD7-3FE0-4DAC-9D87-D2AC12B9D946}">
      <dgm:prSet/>
      <dgm:spPr/>
      <dgm:t>
        <a:bodyPr/>
        <a:lstStyle/>
        <a:p>
          <a:endParaRPr lang="en-US"/>
        </a:p>
      </dgm:t>
    </dgm:pt>
    <dgm:pt modelId="{16379FE5-0518-458E-B2D7-97E55FA0CF97}">
      <dgm:prSet/>
      <dgm:spPr/>
      <dgm:t>
        <a:bodyPr/>
        <a:lstStyle/>
        <a:p>
          <a:r>
            <a:rPr lang="en-US"/>
            <a:t>Lack of competence</a:t>
          </a:r>
        </a:p>
      </dgm:t>
    </dgm:pt>
    <dgm:pt modelId="{5C42A11A-4802-4C30-B58A-12D90FA8AECF}" type="parTrans" cxnId="{4BDFAF77-6530-4EF2-8DF0-CF0786E16CA3}">
      <dgm:prSet/>
      <dgm:spPr/>
      <dgm:t>
        <a:bodyPr/>
        <a:lstStyle/>
        <a:p>
          <a:endParaRPr lang="en-US"/>
        </a:p>
      </dgm:t>
    </dgm:pt>
    <dgm:pt modelId="{9B3E418E-7019-4BEA-8107-D1C1B8C74526}" type="sibTrans" cxnId="{4BDFAF77-6530-4EF2-8DF0-CF0786E16CA3}">
      <dgm:prSet/>
      <dgm:spPr/>
      <dgm:t>
        <a:bodyPr/>
        <a:lstStyle/>
        <a:p>
          <a:endParaRPr lang="en-US"/>
        </a:p>
      </dgm:t>
    </dgm:pt>
    <dgm:pt modelId="{FB74394B-8D11-4BCE-A409-912E6D3887C8}">
      <dgm:prSet/>
      <dgm:spPr/>
      <dgm:t>
        <a:bodyPr/>
        <a:lstStyle/>
        <a:p>
          <a:r>
            <a:rPr lang="en-US"/>
            <a:t>Poor teamwork</a:t>
          </a:r>
        </a:p>
      </dgm:t>
    </dgm:pt>
    <dgm:pt modelId="{5A4F2B6B-A261-49FC-A809-1E3FDCB21486}" type="parTrans" cxnId="{9CC57021-BBCF-49CD-97F0-4904941A4CCB}">
      <dgm:prSet/>
      <dgm:spPr/>
      <dgm:t>
        <a:bodyPr/>
        <a:lstStyle/>
        <a:p>
          <a:endParaRPr lang="en-US"/>
        </a:p>
      </dgm:t>
    </dgm:pt>
    <dgm:pt modelId="{CD0011C1-9383-4BAE-AEC1-A0E14FFFF9C8}" type="sibTrans" cxnId="{9CC57021-BBCF-49CD-97F0-4904941A4CCB}">
      <dgm:prSet/>
      <dgm:spPr/>
      <dgm:t>
        <a:bodyPr/>
        <a:lstStyle/>
        <a:p>
          <a:endParaRPr lang="en-US"/>
        </a:p>
      </dgm:t>
    </dgm:pt>
    <dgm:pt modelId="{9963DB1D-834D-425F-A9D5-C4AE5CE53A2D}">
      <dgm:prSet/>
      <dgm:spPr/>
      <dgm:t>
        <a:bodyPr/>
        <a:lstStyle/>
        <a:p>
          <a:r>
            <a:rPr lang="en-US" b="1"/>
            <a:t>Process</a:t>
          </a:r>
          <a:endParaRPr lang="en-US"/>
        </a:p>
      </dgm:t>
    </dgm:pt>
    <dgm:pt modelId="{C3B47BDA-E8B0-41D7-9AAA-3E10AEF4E5D0}" type="parTrans" cxnId="{7B5ADDD6-A435-48C4-B88A-C3CAC04DE4D5}">
      <dgm:prSet/>
      <dgm:spPr/>
      <dgm:t>
        <a:bodyPr/>
        <a:lstStyle/>
        <a:p>
          <a:endParaRPr lang="en-US"/>
        </a:p>
      </dgm:t>
    </dgm:pt>
    <dgm:pt modelId="{831E22C3-87D5-4BE2-9FDE-584DC57A6895}" type="sibTrans" cxnId="{7B5ADDD6-A435-48C4-B88A-C3CAC04DE4D5}">
      <dgm:prSet/>
      <dgm:spPr/>
      <dgm:t>
        <a:bodyPr/>
        <a:lstStyle/>
        <a:p>
          <a:endParaRPr lang="en-US"/>
        </a:p>
      </dgm:t>
    </dgm:pt>
    <dgm:pt modelId="{9D1FA292-D689-458F-90A0-1361E951FF92}">
      <dgm:prSet/>
      <dgm:spPr/>
      <dgm:t>
        <a:bodyPr/>
        <a:lstStyle/>
        <a:p>
          <a:r>
            <a:rPr lang="en-US"/>
            <a:t>Delayed escalation</a:t>
          </a:r>
        </a:p>
      </dgm:t>
    </dgm:pt>
    <dgm:pt modelId="{6EE73143-067A-45DF-AF8A-30760A6C37D4}" type="parTrans" cxnId="{89EC6D21-7838-4AAC-9C33-F712EFA8D921}">
      <dgm:prSet/>
      <dgm:spPr/>
      <dgm:t>
        <a:bodyPr/>
        <a:lstStyle/>
        <a:p>
          <a:endParaRPr lang="en-US"/>
        </a:p>
      </dgm:t>
    </dgm:pt>
    <dgm:pt modelId="{9254713F-9152-45FD-9388-DEF75608BAE7}" type="sibTrans" cxnId="{89EC6D21-7838-4AAC-9C33-F712EFA8D921}">
      <dgm:prSet/>
      <dgm:spPr/>
      <dgm:t>
        <a:bodyPr/>
        <a:lstStyle/>
        <a:p>
          <a:endParaRPr lang="en-US"/>
        </a:p>
      </dgm:t>
    </dgm:pt>
    <dgm:pt modelId="{584A8349-C8E2-4CEE-8B32-D32DB874FE4A}">
      <dgm:prSet/>
      <dgm:spPr/>
      <dgm:t>
        <a:bodyPr/>
        <a:lstStyle/>
        <a:p>
          <a:r>
            <a:rPr lang="en-US"/>
            <a:t>Poor incident reporting</a:t>
          </a:r>
        </a:p>
      </dgm:t>
    </dgm:pt>
    <dgm:pt modelId="{11B8EB31-093C-4DB4-8DF6-7464153CE24C}" type="parTrans" cxnId="{AEB4D2B4-9040-486F-9A1D-1B44B9BCE8A6}">
      <dgm:prSet/>
      <dgm:spPr/>
      <dgm:t>
        <a:bodyPr/>
        <a:lstStyle/>
        <a:p>
          <a:endParaRPr lang="en-US"/>
        </a:p>
      </dgm:t>
    </dgm:pt>
    <dgm:pt modelId="{1138AA13-6D47-41BE-9F9B-A8AE86195D2A}" type="sibTrans" cxnId="{AEB4D2B4-9040-486F-9A1D-1B44B9BCE8A6}">
      <dgm:prSet/>
      <dgm:spPr/>
      <dgm:t>
        <a:bodyPr/>
        <a:lstStyle/>
        <a:p>
          <a:endParaRPr lang="en-US"/>
        </a:p>
      </dgm:t>
    </dgm:pt>
    <dgm:pt modelId="{C8841A40-B530-4FF9-9B1B-20462CBA51AD}">
      <dgm:prSet/>
      <dgm:spPr/>
      <dgm:t>
        <a:bodyPr/>
        <a:lstStyle/>
        <a:p>
          <a:r>
            <a:rPr lang="en-US"/>
            <a:t>Weak risk assesment</a:t>
          </a:r>
        </a:p>
      </dgm:t>
    </dgm:pt>
    <dgm:pt modelId="{5FFA61D7-B253-4B23-ADBB-65D474D385B7}" type="parTrans" cxnId="{DBE82B29-2F57-434A-BE9F-5DDCFE61117B}">
      <dgm:prSet/>
      <dgm:spPr/>
      <dgm:t>
        <a:bodyPr/>
        <a:lstStyle/>
        <a:p>
          <a:endParaRPr lang="en-US"/>
        </a:p>
      </dgm:t>
    </dgm:pt>
    <dgm:pt modelId="{007FABE1-3481-4DAF-9494-15C9FF33AA5F}" type="sibTrans" cxnId="{DBE82B29-2F57-434A-BE9F-5DDCFE61117B}">
      <dgm:prSet/>
      <dgm:spPr/>
      <dgm:t>
        <a:bodyPr/>
        <a:lstStyle/>
        <a:p>
          <a:endParaRPr lang="en-US"/>
        </a:p>
      </dgm:t>
    </dgm:pt>
    <dgm:pt modelId="{67171F45-1BEF-4577-9335-971D316E1BCE}">
      <dgm:prSet/>
      <dgm:spPr/>
      <dgm:t>
        <a:bodyPr/>
        <a:lstStyle/>
        <a:p>
          <a:r>
            <a:rPr lang="en-US" b="1"/>
            <a:t>Policy</a:t>
          </a:r>
          <a:endParaRPr lang="en-US"/>
        </a:p>
      </dgm:t>
    </dgm:pt>
    <dgm:pt modelId="{E0F141FA-7E7D-4CB9-A8C2-F581BEC82835}" type="parTrans" cxnId="{E4862BB9-BF00-4816-B648-47421F25B354}">
      <dgm:prSet/>
      <dgm:spPr/>
      <dgm:t>
        <a:bodyPr/>
        <a:lstStyle/>
        <a:p>
          <a:endParaRPr lang="en-US"/>
        </a:p>
      </dgm:t>
    </dgm:pt>
    <dgm:pt modelId="{B5200DC4-7332-490C-97B5-C33201AD2869}" type="sibTrans" cxnId="{E4862BB9-BF00-4816-B648-47421F25B354}">
      <dgm:prSet/>
      <dgm:spPr/>
      <dgm:t>
        <a:bodyPr/>
        <a:lstStyle/>
        <a:p>
          <a:endParaRPr lang="en-US"/>
        </a:p>
      </dgm:t>
    </dgm:pt>
    <dgm:pt modelId="{5E3F706F-78AE-49EF-837E-83B86C4A84B1}">
      <dgm:prSet/>
      <dgm:spPr/>
      <dgm:t>
        <a:bodyPr/>
        <a:lstStyle/>
        <a:p>
          <a:r>
            <a:rPr lang="en-US"/>
            <a:t>Failure to follow NICE guidance</a:t>
          </a:r>
        </a:p>
      </dgm:t>
    </dgm:pt>
    <dgm:pt modelId="{76B2B981-9727-4BF4-9ECA-45A6E25A39B8}" type="parTrans" cxnId="{A69A86D7-1190-495F-8471-C8F768C3BDB4}">
      <dgm:prSet/>
      <dgm:spPr/>
      <dgm:t>
        <a:bodyPr/>
        <a:lstStyle/>
        <a:p>
          <a:endParaRPr lang="en-US"/>
        </a:p>
      </dgm:t>
    </dgm:pt>
    <dgm:pt modelId="{D5A2E603-CC52-4C37-AD7C-1B383ED8680B}" type="sibTrans" cxnId="{A69A86D7-1190-495F-8471-C8F768C3BDB4}">
      <dgm:prSet/>
      <dgm:spPr/>
      <dgm:t>
        <a:bodyPr/>
        <a:lstStyle/>
        <a:p>
          <a:endParaRPr lang="en-US"/>
        </a:p>
      </dgm:t>
    </dgm:pt>
    <dgm:pt modelId="{A3D31240-9120-4E35-BF4A-606834984C0B}" type="pres">
      <dgm:prSet presAssocID="{BAA3CD53-5B2D-49A6-B418-F2E6D2D9BEA1}" presName="Name0" presStyleCnt="0">
        <dgm:presLayoutVars>
          <dgm:dir/>
          <dgm:resizeHandles val="exact"/>
        </dgm:presLayoutVars>
      </dgm:prSet>
      <dgm:spPr/>
    </dgm:pt>
    <dgm:pt modelId="{029D79A2-AD76-4106-89C1-C786D4110DBF}" type="pres">
      <dgm:prSet presAssocID="{BAA3CD53-5B2D-49A6-B418-F2E6D2D9BEA1}" presName="cycle" presStyleCnt="0"/>
      <dgm:spPr/>
    </dgm:pt>
    <dgm:pt modelId="{3B257030-64CB-4D5C-9B1A-1C0DDC8D82EA}" type="pres">
      <dgm:prSet presAssocID="{E7206C81-7E78-4DA4-8EB2-6C31087A1226}" presName="nodeFirstNode" presStyleLbl="node1" presStyleIdx="0" presStyleCnt="4">
        <dgm:presLayoutVars>
          <dgm:bulletEnabled val="1"/>
        </dgm:presLayoutVars>
      </dgm:prSet>
      <dgm:spPr/>
    </dgm:pt>
    <dgm:pt modelId="{03EDAEB1-27DA-420F-BC8F-5CD8B7264A38}" type="pres">
      <dgm:prSet presAssocID="{8074917C-3065-4677-A911-7A6348103EA2}" presName="sibTransFirstNode" presStyleLbl="bgShp" presStyleIdx="0" presStyleCnt="1"/>
      <dgm:spPr/>
    </dgm:pt>
    <dgm:pt modelId="{ACAFF9C2-6EC6-439B-A148-0DD102198FDC}" type="pres">
      <dgm:prSet presAssocID="{6870FC27-180E-4F34-A10B-5C00DEA28143}" presName="nodeFollowingNodes" presStyleLbl="node1" presStyleIdx="1" presStyleCnt="4">
        <dgm:presLayoutVars>
          <dgm:bulletEnabled val="1"/>
        </dgm:presLayoutVars>
      </dgm:prSet>
      <dgm:spPr/>
    </dgm:pt>
    <dgm:pt modelId="{2E698401-741D-4CD8-8A03-4726F2C531C2}" type="pres">
      <dgm:prSet presAssocID="{9963DB1D-834D-425F-A9D5-C4AE5CE53A2D}" presName="nodeFollowingNodes" presStyleLbl="node1" presStyleIdx="2" presStyleCnt="4">
        <dgm:presLayoutVars>
          <dgm:bulletEnabled val="1"/>
        </dgm:presLayoutVars>
      </dgm:prSet>
      <dgm:spPr/>
    </dgm:pt>
    <dgm:pt modelId="{EFBDD29F-AF7D-4D62-B918-8641559233CC}" type="pres">
      <dgm:prSet presAssocID="{67171F45-1BEF-4577-9335-971D316E1BCE}" presName="nodeFollowingNodes" presStyleLbl="node1" presStyleIdx="3" presStyleCnt="4">
        <dgm:presLayoutVars>
          <dgm:bulletEnabled val="1"/>
        </dgm:presLayoutVars>
      </dgm:prSet>
      <dgm:spPr/>
    </dgm:pt>
  </dgm:ptLst>
  <dgm:cxnLst>
    <dgm:cxn modelId="{89EC6D21-7838-4AAC-9C33-F712EFA8D921}" srcId="{9963DB1D-834D-425F-A9D5-C4AE5CE53A2D}" destId="{9D1FA292-D689-458F-90A0-1361E951FF92}" srcOrd="0" destOrd="0" parTransId="{6EE73143-067A-45DF-AF8A-30760A6C37D4}" sibTransId="{9254713F-9152-45FD-9388-DEF75608BAE7}"/>
    <dgm:cxn modelId="{9CC57021-BBCF-49CD-97F0-4904941A4CCB}" srcId="{6870FC27-180E-4F34-A10B-5C00DEA28143}" destId="{FB74394B-8D11-4BCE-A409-912E6D3887C8}" srcOrd="2" destOrd="0" parTransId="{5A4F2B6B-A261-49FC-A809-1E3FDCB21486}" sibTransId="{CD0011C1-9383-4BAE-AEC1-A0E14FFFF9C8}"/>
    <dgm:cxn modelId="{FA8C1C26-4E23-4C6B-A48D-E02BB1F27F06}" type="presOf" srcId="{E7206C81-7E78-4DA4-8EB2-6C31087A1226}" destId="{3B257030-64CB-4D5C-9B1A-1C0DDC8D82EA}" srcOrd="0" destOrd="0" presId="urn:microsoft.com/office/officeart/2005/8/layout/cycle3"/>
    <dgm:cxn modelId="{DBE82B29-2F57-434A-BE9F-5DDCFE61117B}" srcId="{9963DB1D-834D-425F-A9D5-C4AE5CE53A2D}" destId="{C8841A40-B530-4FF9-9B1B-20462CBA51AD}" srcOrd="2" destOrd="0" parTransId="{5FFA61D7-B253-4B23-ADBB-65D474D385B7}" sibTransId="{007FABE1-3481-4DAF-9494-15C9FF33AA5F}"/>
    <dgm:cxn modelId="{B98CED2D-EDF1-41EA-862D-4139262AFF28}" type="presOf" srcId="{5E3F706F-78AE-49EF-837E-83B86C4A84B1}" destId="{EFBDD29F-AF7D-4D62-B918-8641559233CC}" srcOrd="0" destOrd="1" presId="urn:microsoft.com/office/officeart/2005/8/layout/cycle3"/>
    <dgm:cxn modelId="{64A6F837-2602-42DC-AE49-F276A92C6DF3}" type="presOf" srcId="{6BB9AD8C-C4B2-4D55-9CC3-6A3FFE853567}" destId="{ACAFF9C2-6EC6-439B-A148-0DD102198FDC}" srcOrd="0" destOrd="1" presId="urn:microsoft.com/office/officeart/2005/8/layout/cycle3"/>
    <dgm:cxn modelId="{4BDFAF77-6530-4EF2-8DF0-CF0786E16CA3}" srcId="{6870FC27-180E-4F34-A10B-5C00DEA28143}" destId="{16379FE5-0518-458E-B2D7-97E55FA0CF97}" srcOrd="1" destOrd="0" parTransId="{5C42A11A-4802-4C30-B58A-12D90FA8AECF}" sibTransId="{9B3E418E-7019-4BEA-8107-D1C1B8C74526}"/>
    <dgm:cxn modelId="{42FEAC85-8FE5-4EE0-AE97-72C72F103D3E}" srcId="{BAA3CD53-5B2D-49A6-B418-F2E6D2D9BEA1}" destId="{E7206C81-7E78-4DA4-8EB2-6C31087A1226}" srcOrd="0" destOrd="0" parTransId="{FCC20153-3843-404D-A69D-ECBE6385276D}" sibTransId="{8074917C-3065-4677-A911-7A6348103EA2}"/>
    <dgm:cxn modelId="{2931828C-65D7-48D7-8470-24C2775814D1}" type="presOf" srcId="{584A8349-C8E2-4CEE-8B32-D32DB874FE4A}" destId="{2E698401-741D-4CD8-8A03-4726F2C531C2}" srcOrd="0" destOrd="2" presId="urn:microsoft.com/office/officeart/2005/8/layout/cycle3"/>
    <dgm:cxn modelId="{E8B1C69E-7D33-47AA-B0CF-2DA0A95D970C}" type="presOf" srcId="{8074917C-3065-4677-A911-7A6348103EA2}" destId="{03EDAEB1-27DA-420F-BC8F-5CD8B7264A38}" srcOrd="0" destOrd="0" presId="urn:microsoft.com/office/officeart/2005/8/layout/cycle3"/>
    <dgm:cxn modelId="{C2AE32A2-897A-49AF-BD2D-1F7498E3A7B0}" type="presOf" srcId="{BAA3CD53-5B2D-49A6-B418-F2E6D2D9BEA1}" destId="{A3D31240-9120-4E35-BF4A-606834984C0B}" srcOrd="0" destOrd="0" presId="urn:microsoft.com/office/officeart/2005/8/layout/cycle3"/>
    <dgm:cxn modelId="{AC960EA8-D7E1-46A2-B710-58E1EF16B4D2}" type="presOf" srcId="{67171F45-1BEF-4577-9335-971D316E1BCE}" destId="{EFBDD29F-AF7D-4D62-B918-8641559233CC}" srcOrd="0" destOrd="0" presId="urn:microsoft.com/office/officeart/2005/8/layout/cycle3"/>
    <dgm:cxn modelId="{EB5860A8-108C-46CB-BC08-09A59DF309B0}" type="presOf" srcId="{9D1FA292-D689-458F-90A0-1361E951FF92}" destId="{2E698401-741D-4CD8-8A03-4726F2C531C2}" srcOrd="0" destOrd="1" presId="urn:microsoft.com/office/officeart/2005/8/layout/cycle3"/>
    <dgm:cxn modelId="{AEB4D2B4-9040-486F-9A1D-1B44B9BCE8A6}" srcId="{9963DB1D-834D-425F-A9D5-C4AE5CE53A2D}" destId="{584A8349-C8E2-4CEE-8B32-D32DB874FE4A}" srcOrd="1" destOrd="0" parTransId="{11B8EB31-093C-4DB4-8DF6-7464153CE24C}" sibTransId="{1138AA13-6D47-41BE-9F9B-A8AE86195D2A}"/>
    <dgm:cxn modelId="{E4862BB9-BF00-4816-B648-47421F25B354}" srcId="{BAA3CD53-5B2D-49A6-B418-F2E6D2D9BEA1}" destId="{67171F45-1BEF-4577-9335-971D316E1BCE}" srcOrd="3" destOrd="0" parTransId="{E0F141FA-7E7D-4CB9-A8C2-F581BEC82835}" sibTransId="{B5200DC4-7332-490C-97B5-C33201AD2869}"/>
    <dgm:cxn modelId="{6E277BBF-7903-444D-9C57-C0FA25164B1E}" type="presOf" srcId="{FB74394B-8D11-4BCE-A409-912E6D3887C8}" destId="{ACAFF9C2-6EC6-439B-A148-0DD102198FDC}" srcOrd="0" destOrd="3" presId="urn:microsoft.com/office/officeart/2005/8/layout/cycle3"/>
    <dgm:cxn modelId="{7B5ADDD6-A435-48C4-B88A-C3CAC04DE4D5}" srcId="{BAA3CD53-5B2D-49A6-B418-F2E6D2D9BEA1}" destId="{9963DB1D-834D-425F-A9D5-C4AE5CE53A2D}" srcOrd="2" destOrd="0" parTransId="{C3B47BDA-E8B0-41D7-9AAA-3E10AEF4E5D0}" sibTransId="{831E22C3-87D5-4BE2-9FDE-584DC57A6895}"/>
    <dgm:cxn modelId="{A69A86D7-1190-495F-8471-C8F768C3BDB4}" srcId="{67171F45-1BEF-4577-9335-971D316E1BCE}" destId="{5E3F706F-78AE-49EF-837E-83B86C4A84B1}" srcOrd="0" destOrd="0" parTransId="{76B2B981-9727-4BF4-9ECA-45A6E25A39B8}" sibTransId="{D5A2E603-CC52-4C37-AD7C-1B383ED8680B}"/>
    <dgm:cxn modelId="{0883BBD7-3FE0-4DAC-9D87-D2AC12B9D946}" srcId="{6870FC27-180E-4F34-A10B-5C00DEA28143}" destId="{6BB9AD8C-C4B2-4D55-9CC3-6A3FFE853567}" srcOrd="0" destOrd="0" parTransId="{888789B1-6E51-45A6-BA79-2F2FB446E720}" sibTransId="{39EE972A-9B4A-4A35-AEB4-B181F73037E0}"/>
    <dgm:cxn modelId="{B67D6DDB-E1CC-4719-A32E-429728A1B05C}" type="presOf" srcId="{C8841A40-B530-4FF9-9B1B-20462CBA51AD}" destId="{2E698401-741D-4CD8-8A03-4726F2C531C2}" srcOrd="0" destOrd="3" presId="urn:microsoft.com/office/officeart/2005/8/layout/cycle3"/>
    <dgm:cxn modelId="{641C87E8-6E75-41D6-B453-EB4D556FCD8A}" type="presOf" srcId="{16379FE5-0518-458E-B2D7-97E55FA0CF97}" destId="{ACAFF9C2-6EC6-439B-A148-0DD102198FDC}" srcOrd="0" destOrd="2" presId="urn:microsoft.com/office/officeart/2005/8/layout/cycle3"/>
    <dgm:cxn modelId="{9EA054EB-5D72-41A1-81C1-A82B49C31BFF}" type="presOf" srcId="{9963DB1D-834D-425F-A9D5-C4AE5CE53A2D}" destId="{2E698401-741D-4CD8-8A03-4726F2C531C2}" srcOrd="0" destOrd="0" presId="urn:microsoft.com/office/officeart/2005/8/layout/cycle3"/>
    <dgm:cxn modelId="{40E76EEF-C5E4-4EF8-923C-7495F8DE799A}" type="presOf" srcId="{6870FC27-180E-4F34-A10B-5C00DEA28143}" destId="{ACAFF9C2-6EC6-439B-A148-0DD102198FDC}" srcOrd="0" destOrd="0" presId="urn:microsoft.com/office/officeart/2005/8/layout/cycle3"/>
    <dgm:cxn modelId="{4AB306F8-19E8-4540-BB2D-906F09FC5521}" srcId="{BAA3CD53-5B2D-49A6-B418-F2E6D2D9BEA1}" destId="{6870FC27-180E-4F34-A10B-5C00DEA28143}" srcOrd="1" destOrd="0" parTransId="{F82D4FCC-8377-4911-9CC3-95178CA5FD01}" sibTransId="{AF2EC059-4FDE-4D3D-A22F-939A87012559}"/>
    <dgm:cxn modelId="{0F86DBDE-056C-40D7-887A-94FCFD6D6CDE}" type="presParOf" srcId="{A3D31240-9120-4E35-BF4A-606834984C0B}" destId="{029D79A2-AD76-4106-89C1-C786D4110DBF}" srcOrd="0" destOrd="0" presId="urn:microsoft.com/office/officeart/2005/8/layout/cycle3"/>
    <dgm:cxn modelId="{17C9F689-0DE1-43D9-A34D-B327C76A9BE4}" type="presParOf" srcId="{029D79A2-AD76-4106-89C1-C786D4110DBF}" destId="{3B257030-64CB-4D5C-9B1A-1C0DDC8D82EA}" srcOrd="0" destOrd="0" presId="urn:microsoft.com/office/officeart/2005/8/layout/cycle3"/>
    <dgm:cxn modelId="{C3A012EE-069A-4500-AB84-AA0DB3A17194}" type="presParOf" srcId="{029D79A2-AD76-4106-89C1-C786D4110DBF}" destId="{03EDAEB1-27DA-420F-BC8F-5CD8B7264A38}" srcOrd="1" destOrd="0" presId="urn:microsoft.com/office/officeart/2005/8/layout/cycle3"/>
    <dgm:cxn modelId="{AB1C4BB3-87E5-48D6-B988-B54F0B0E228D}" type="presParOf" srcId="{029D79A2-AD76-4106-89C1-C786D4110DBF}" destId="{ACAFF9C2-6EC6-439B-A148-0DD102198FDC}" srcOrd="2" destOrd="0" presId="urn:microsoft.com/office/officeart/2005/8/layout/cycle3"/>
    <dgm:cxn modelId="{974EB27E-6AD9-4A95-9000-FA53C68BEFFF}" type="presParOf" srcId="{029D79A2-AD76-4106-89C1-C786D4110DBF}" destId="{2E698401-741D-4CD8-8A03-4726F2C531C2}" srcOrd="3" destOrd="0" presId="urn:microsoft.com/office/officeart/2005/8/layout/cycle3"/>
    <dgm:cxn modelId="{B58BAE59-D36C-4492-8BAF-AAE8AA677354}" type="presParOf" srcId="{029D79A2-AD76-4106-89C1-C786D4110DBF}" destId="{EFBDD29F-AF7D-4D62-B918-8641559233CC}"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EBE4FF-5904-40A0-8C06-774E8E0305EF}" type="doc">
      <dgm:prSet loTypeId="urn:microsoft.com/office/officeart/2018/2/layout/IconCircle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6AC5783-BDF9-41C1-B573-EDB13324E6C8}">
      <dgm:prSet/>
      <dgm:spPr/>
      <dgm:t>
        <a:bodyPr/>
        <a:lstStyle/>
        <a:p>
          <a:r>
            <a:rPr lang="en-US"/>
            <a:t>Increased litigation costs.</a:t>
          </a:r>
        </a:p>
      </dgm:t>
    </dgm:pt>
    <dgm:pt modelId="{FD014FE6-D050-4829-AAC1-57508CB231B3}" type="parTrans" cxnId="{09DEFDD2-56FC-405E-9475-EB797A891C34}">
      <dgm:prSet/>
      <dgm:spPr/>
      <dgm:t>
        <a:bodyPr/>
        <a:lstStyle/>
        <a:p>
          <a:endParaRPr lang="en-US"/>
        </a:p>
      </dgm:t>
    </dgm:pt>
    <dgm:pt modelId="{974BDCBF-F91B-4BE5-8402-BEE287C8BC57}" type="sibTrans" cxnId="{09DEFDD2-56FC-405E-9475-EB797A891C34}">
      <dgm:prSet/>
      <dgm:spPr/>
      <dgm:t>
        <a:bodyPr/>
        <a:lstStyle/>
        <a:p>
          <a:endParaRPr lang="en-US"/>
        </a:p>
      </dgm:t>
    </dgm:pt>
    <dgm:pt modelId="{EC3D2973-FB04-47A3-97A5-E49D285E619D}">
      <dgm:prSet/>
      <dgm:spPr/>
      <dgm:t>
        <a:bodyPr/>
        <a:lstStyle/>
        <a:p>
          <a:r>
            <a:rPr lang="en-US"/>
            <a:t>Repeated investigations.</a:t>
          </a:r>
        </a:p>
      </dgm:t>
    </dgm:pt>
    <dgm:pt modelId="{56C8EDA5-7168-4F04-8C21-588E669DB362}" type="parTrans" cxnId="{A3E49E63-31C9-4AE4-895B-DC0F2225FF2E}">
      <dgm:prSet/>
      <dgm:spPr/>
      <dgm:t>
        <a:bodyPr/>
        <a:lstStyle/>
        <a:p>
          <a:endParaRPr lang="en-US"/>
        </a:p>
      </dgm:t>
    </dgm:pt>
    <dgm:pt modelId="{9938292F-C3A3-4C4E-B088-76CE838C7C0E}" type="sibTrans" cxnId="{A3E49E63-31C9-4AE4-895B-DC0F2225FF2E}">
      <dgm:prSet/>
      <dgm:spPr/>
      <dgm:t>
        <a:bodyPr/>
        <a:lstStyle/>
        <a:p>
          <a:endParaRPr lang="en-US"/>
        </a:p>
      </dgm:t>
    </dgm:pt>
    <dgm:pt modelId="{466300DE-611E-40E2-A77B-7772538235AF}">
      <dgm:prSet/>
      <dgm:spPr/>
      <dgm:t>
        <a:bodyPr/>
        <a:lstStyle/>
        <a:p>
          <a:r>
            <a:rPr lang="en-US"/>
            <a:t>Longer hospital admissions. </a:t>
          </a:r>
        </a:p>
      </dgm:t>
    </dgm:pt>
    <dgm:pt modelId="{6E089F9C-304A-49C4-AB10-10806F67FE58}" type="parTrans" cxnId="{1811C7CC-4C2B-4632-8D4E-0217853825AC}">
      <dgm:prSet/>
      <dgm:spPr/>
      <dgm:t>
        <a:bodyPr/>
        <a:lstStyle/>
        <a:p>
          <a:endParaRPr lang="en-US"/>
        </a:p>
      </dgm:t>
    </dgm:pt>
    <dgm:pt modelId="{0D01D901-97A1-4BBD-9AA4-80F7E53BD234}" type="sibTrans" cxnId="{1811C7CC-4C2B-4632-8D4E-0217853825AC}">
      <dgm:prSet/>
      <dgm:spPr/>
      <dgm:t>
        <a:bodyPr/>
        <a:lstStyle/>
        <a:p>
          <a:endParaRPr lang="en-US"/>
        </a:p>
      </dgm:t>
    </dgm:pt>
    <dgm:pt modelId="{76220438-F00B-468F-99EC-CB46E730CF92}">
      <dgm:prSet/>
      <dgm:spPr/>
      <dgm:t>
        <a:bodyPr/>
        <a:lstStyle/>
        <a:p>
          <a:r>
            <a:rPr lang="en-US"/>
            <a:t>Increased NHS resource utilisation</a:t>
          </a:r>
        </a:p>
      </dgm:t>
    </dgm:pt>
    <dgm:pt modelId="{99A648B7-4DD1-42C7-9980-0246AD7D2E33}" type="parTrans" cxnId="{332C9517-1634-4D89-A137-B2DEFF55C1AB}">
      <dgm:prSet/>
      <dgm:spPr/>
      <dgm:t>
        <a:bodyPr/>
        <a:lstStyle/>
        <a:p>
          <a:endParaRPr lang="en-US"/>
        </a:p>
      </dgm:t>
    </dgm:pt>
    <dgm:pt modelId="{6F1E514A-1DC7-4835-9A36-2CE4E5F720BA}" type="sibTrans" cxnId="{332C9517-1634-4D89-A137-B2DEFF55C1AB}">
      <dgm:prSet/>
      <dgm:spPr/>
      <dgm:t>
        <a:bodyPr/>
        <a:lstStyle/>
        <a:p>
          <a:endParaRPr lang="en-US"/>
        </a:p>
      </dgm:t>
    </dgm:pt>
    <dgm:pt modelId="{09A1F2B6-5E8C-47E5-B493-341BA4860303}">
      <dgm:prSet/>
      <dgm:spPr/>
      <dgm:t>
        <a:bodyPr/>
        <a:lstStyle/>
        <a:p>
          <a:r>
            <a:rPr lang="en-US"/>
            <a:t>Reduced staff morale. * </a:t>
          </a:r>
        </a:p>
      </dgm:t>
    </dgm:pt>
    <dgm:pt modelId="{480918F4-055A-4AB7-8370-C30808746641}" type="parTrans" cxnId="{D0A1C5DE-D5B4-4526-9A27-C98DF8B595C2}">
      <dgm:prSet/>
      <dgm:spPr/>
      <dgm:t>
        <a:bodyPr/>
        <a:lstStyle/>
        <a:p>
          <a:endParaRPr lang="en-US"/>
        </a:p>
      </dgm:t>
    </dgm:pt>
    <dgm:pt modelId="{44A65827-56D7-445D-BEEB-63B697F5A11B}" type="sibTrans" cxnId="{D0A1C5DE-D5B4-4526-9A27-C98DF8B595C2}">
      <dgm:prSet/>
      <dgm:spPr/>
      <dgm:t>
        <a:bodyPr/>
        <a:lstStyle/>
        <a:p>
          <a:endParaRPr lang="en-US"/>
        </a:p>
      </dgm:t>
    </dgm:pt>
    <dgm:pt modelId="{9F018171-AD28-482D-A87E-DB4F1087EBEE}">
      <dgm:prSet/>
      <dgm:spPr/>
      <dgm:t>
        <a:bodyPr/>
        <a:lstStyle/>
        <a:p>
          <a:r>
            <a:rPr lang="en-US"/>
            <a:t>Duplication of care. </a:t>
          </a:r>
        </a:p>
      </dgm:t>
    </dgm:pt>
    <dgm:pt modelId="{068A0E65-A530-4ACD-99A7-A57E69321489}" type="parTrans" cxnId="{C349E8C8-FFE2-438D-85E7-38ECD28DD585}">
      <dgm:prSet/>
      <dgm:spPr/>
      <dgm:t>
        <a:bodyPr/>
        <a:lstStyle/>
        <a:p>
          <a:endParaRPr lang="en-US"/>
        </a:p>
      </dgm:t>
    </dgm:pt>
    <dgm:pt modelId="{3E2D514A-B072-4384-B655-558396153615}" type="sibTrans" cxnId="{C349E8C8-FFE2-438D-85E7-38ECD28DD585}">
      <dgm:prSet/>
      <dgm:spPr/>
      <dgm:t>
        <a:bodyPr/>
        <a:lstStyle/>
        <a:p>
          <a:endParaRPr lang="en-US"/>
        </a:p>
      </dgm:t>
    </dgm:pt>
    <dgm:pt modelId="{2E596AD0-AC2E-4F47-8F29-D076DA1F9E60}" type="pres">
      <dgm:prSet presAssocID="{C7EBE4FF-5904-40A0-8C06-774E8E0305EF}" presName="root" presStyleCnt="0">
        <dgm:presLayoutVars>
          <dgm:dir/>
          <dgm:resizeHandles val="exact"/>
        </dgm:presLayoutVars>
      </dgm:prSet>
      <dgm:spPr/>
    </dgm:pt>
    <dgm:pt modelId="{D3D579D7-919F-42EB-9168-E4C19192C054}" type="pres">
      <dgm:prSet presAssocID="{C7EBE4FF-5904-40A0-8C06-774E8E0305EF}" presName="container" presStyleCnt="0">
        <dgm:presLayoutVars>
          <dgm:dir/>
          <dgm:resizeHandles val="exact"/>
        </dgm:presLayoutVars>
      </dgm:prSet>
      <dgm:spPr/>
    </dgm:pt>
    <dgm:pt modelId="{E9F0923C-420A-4844-BE27-16B3D762F50B}" type="pres">
      <dgm:prSet presAssocID="{66AC5783-BDF9-41C1-B573-EDB13324E6C8}" presName="compNode" presStyleCnt="0"/>
      <dgm:spPr/>
    </dgm:pt>
    <dgm:pt modelId="{D528B57B-5FF8-4B2A-8131-2683527E3499}" type="pres">
      <dgm:prSet presAssocID="{66AC5783-BDF9-41C1-B573-EDB13324E6C8}" presName="iconBgRect" presStyleLbl="bgShp" presStyleIdx="0" presStyleCnt="6"/>
      <dgm:spPr/>
    </dgm:pt>
    <dgm:pt modelId="{B2182E83-C48B-4144-94F5-63DA45BE74D8}" type="pres">
      <dgm:prSet presAssocID="{66AC5783-BDF9-41C1-B573-EDB13324E6C8}"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avel"/>
        </a:ext>
      </dgm:extLst>
    </dgm:pt>
    <dgm:pt modelId="{62D44041-5E22-4F83-9EC3-949ED85EF823}" type="pres">
      <dgm:prSet presAssocID="{66AC5783-BDF9-41C1-B573-EDB13324E6C8}" presName="spaceRect" presStyleCnt="0"/>
      <dgm:spPr/>
    </dgm:pt>
    <dgm:pt modelId="{80C7DDAF-D2F2-4402-B9BF-A5AB7CB437A6}" type="pres">
      <dgm:prSet presAssocID="{66AC5783-BDF9-41C1-B573-EDB13324E6C8}" presName="textRect" presStyleLbl="revTx" presStyleIdx="0" presStyleCnt="6">
        <dgm:presLayoutVars>
          <dgm:chMax val="1"/>
          <dgm:chPref val="1"/>
        </dgm:presLayoutVars>
      </dgm:prSet>
      <dgm:spPr/>
    </dgm:pt>
    <dgm:pt modelId="{5E9D4033-54F1-4705-81DA-B42926292492}" type="pres">
      <dgm:prSet presAssocID="{974BDCBF-F91B-4BE5-8402-BEE287C8BC57}" presName="sibTrans" presStyleLbl="sibTrans2D1" presStyleIdx="0" presStyleCnt="0"/>
      <dgm:spPr/>
    </dgm:pt>
    <dgm:pt modelId="{1C6B3428-8FD0-49C3-8244-57187887E890}" type="pres">
      <dgm:prSet presAssocID="{EC3D2973-FB04-47A3-97A5-E49D285E619D}" presName="compNode" presStyleCnt="0"/>
      <dgm:spPr/>
    </dgm:pt>
    <dgm:pt modelId="{F53074D8-A4FA-479D-825E-12FF9222E5EB}" type="pres">
      <dgm:prSet presAssocID="{EC3D2973-FB04-47A3-97A5-E49D285E619D}" presName="iconBgRect" presStyleLbl="bgShp" presStyleIdx="1" presStyleCnt="6"/>
      <dgm:spPr/>
    </dgm:pt>
    <dgm:pt modelId="{64661F07-B1EB-4F9D-B42E-B48592BAD54D}" type="pres">
      <dgm:prSet presAssocID="{EC3D2973-FB04-47A3-97A5-E49D285E619D}"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F79949F9-999D-468F-B663-9428F8FAFA20}" type="pres">
      <dgm:prSet presAssocID="{EC3D2973-FB04-47A3-97A5-E49D285E619D}" presName="spaceRect" presStyleCnt="0"/>
      <dgm:spPr/>
    </dgm:pt>
    <dgm:pt modelId="{2C30912C-4332-48A6-9454-1D6733156EB4}" type="pres">
      <dgm:prSet presAssocID="{EC3D2973-FB04-47A3-97A5-E49D285E619D}" presName="textRect" presStyleLbl="revTx" presStyleIdx="1" presStyleCnt="6">
        <dgm:presLayoutVars>
          <dgm:chMax val="1"/>
          <dgm:chPref val="1"/>
        </dgm:presLayoutVars>
      </dgm:prSet>
      <dgm:spPr/>
    </dgm:pt>
    <dgm:pt modelId="{2D69BC3C-B802-43A5-B17F-3CB695800CF0}" type="pres">
      <dgm:prSet presAssocID="{9938292F-C3A3-4C4E-B088-76CE838C7C0E}" presName="sibTrans" presStyleLbl="sibTrans2D1" presStyleIdx="0" presStyleCnt="0"/>
      <dgm:spPr/>
    </dgm:pt>
    <dgm:pt modelId="{5942FDBF-06B4-4397-9A09-539B29560AE6}" type="pres">
      <dgm:prSet presAssocID="{466300DE-611E-40E2-A77B-7772538235AF}" presName="compNode" presStyleCnt="0"/>
      <dgm:spPr/>
    </dgm:pt>
    <dgm:pt modelId="{E5E5D8AD-6952-4256-AAE5-9096A36B5967}" type="pres">
      <dgm:prSet presAssocID="{466300DE-611E-40E2-A77B-7772538235AF}" presName="iconBgRect" presStyleLbl="bgShp" presStyleIdx="2" presStyleCnt="6"/>
      <dgm:spPr/>
    </dgm:pt>
    <dgm:pt modelId="{846428BB-DCBA-48F3-9B23-7F816BBC4797}" type="pres">
      <dgm:prSet presAssocID="{466300DE-611E-40E2-A77B-7772538235A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spital"/>
        </a:ext>
      </dgm:extLst>
    </dgm:pt>
    <dgm:pt modelId="{1F7713F7-C9FF-4FC9-BE18-DC50F62387D8}" type="pres">
      <dgm:prSet presAssocID="{466300DE-611E-40E2-A77B-7772538235AF}" presName="spaceRect" presStyleCnt="0"/>
      <dgm:spPr/>
    </dgm:pt>
    <dgm:pt modelId="{B0B1E313-AFD2-49CC-8E0A-E4CAE0D5880F}" type="pres">
      <dgm:prSet presAssocID="{466300DE-611E-40E2-A77B-7772538235AF}" presName="textRect" presStyleLbl="revTx" presStyleIdx="2" presStyleCnt="6">
        <dgm:presLayoutVars>
          <dgm:chMax val="1"/>
          <dgm:chPref val="1"/>
        </dgm:presLayoutVars>
      </dgm:prSet>
      <dgm:spPr/>
    </dgm:pt>
    <dgm:pt modelId="{DBE03220-9078-4487-BB76-614947895090}" type="pres">
      <dgm:prSet presAssocID="{0D01D901-97A1-4BBD-9AA4-80F7E53BD234}" presName="sibTrans" presStyleLbl="sibTrans2D1" presStyleIdx="0" presStyleCnt="0"/>
      <dgm:spPr/>
    </dgm:pt>
    <dgm:pt modelId="{9ED03C92-6182-42B2-A49F-49A5558CB3B6}" type="pres">
      <dgm:prSet presAssocID="{76220438-F00B-468F-99EC-CB46E730CF92}" presName="compNode" presStyleCnt="0"/>
      <dgm:spPr/>
    </dgm:pt>
    <dgm:pt modelId="{0FAA5CA7-399A-4BFF-A165-60D78F620127}" type="pres">
      <dgm:prSet presAssocID="{76220438-F00B-468F-99EC-CB46E730CF92}" presName="iconBgRect" presStyleLbl="bgShp" presStyleIdx="3" presStyleCnt="6"/>
      <dgm:spPr/>
    </dgm:pt>
    <dgm:pt modelId="{951921BE-C4F0-4CFA-8188-2FF6E17497D7}" type="pres">
      <dgm:prSet presAssocID="{76220438-F00B-468F-99EC-CB46E730CF9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208DA986-F424-4124-98D4-40EF0D2848A1}" type="pres">
      <dgm:prSet presAssocID="{76220438-F00B-468F-99EC-CB46E730CF92}" presName="spaceRect" presStyleCnt="0"/>
      <dgm:spPr/>
    </dgm:pt>
    <dgm:pt modelId="{5CAE68C0-ABC9-4528-80A9-FE23E031EEFA}" type="pres">
      <dgm:prSet presAssocID="{76220438-F00B-468F-99EC-CB46E730CF92}" presName="textRect" presStyleLbl="revTx" presStyleIdx="3" presStyleCnt="6">
        <dgm:presLayoutVars>
          <dgm:chMax val="1"/>
          <dgm:chPref val="1"/>
        </dgm:presLayoutVars>
      </dgm:prSet>
      <dgm:spPr/>
    </dgm:pt>
    <dgm:pt modelId="{1E2F5EDE-227E-4C6F-8CE2-F6EDED7BA7D4}" type="pres">
      <dgm:prSet presAssocID="{6F1E514A-1DC7-4835-9A36-2CE4E5F720BA}" presName="sibTrans" presStyleLbl="sibTrans2D1" presStyleIdx="0" presStyleCnt="0"/>
      <dgm:spPr/>
    </dgm:pt>
    <dgm:pt modelId="{176B9D5F-E3C5-4886-8534-128F2380680B}" type="pres">
      <dgm:prSet presAssocID="{09A1F2B6-5E8C-47E5-B493-341BA4860303}" presName="compNode" presStyleCnt="0"/>
      <dgm:spPr/>
    </dgm:pt>
    <dgm:pt modelId="{6CA92C86-C386-4BC2-A8EC-61D2A936FCAF}" type="pres">
      <dgm:prSet presAssocID="{09A1F2B6-5E8C-47E5-B493-341BA4860303}" presName="iconBgRect" presStyleLbl="bgShp" presStyleIdx="4" presStyleCnt="6"/>
      <dgm:spPr/>
    </dgm:pt>
    <dgm:pt modelId="{921DE0DD-5EDC-4102-B0BB-053322CCFC36}" type="pres">
      <dgm:prSet presAssocID="{09A1F2B6-5E8C-47E5-B493-341BA4860303}"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unglasses Face Outline"/>
        </a:ext>
      </dgm:extLst>
    </dgm:pt>
    <dgm:pt modelId="{0AB8A4E6-95C2-4198-BA46-01E739277BD7}" type="pres">
      <dgm:prSet presAssocID="{09A1F2B6-5E8C-47E5-B493-341BA4860303}" presName="spaceRect" presStyleCnt="0"/>
      <dgm:spPr/>
    </dgm:pt>
    <dgm:pt modelId="{8F5434D5-A6D3-4CDF-897B-B9123E10119A}" type="pres">
      <dgm:prSet presAssocID="{09A1F2B6-5E8C-47E5-B493-341BA4860303}" presName="textRect" presStyleLbl="revTx" presStyleIdx="4" presStyleCnt="6">
        <dgm:presLayoutVars>
          <dgm:chMax val="1"/>
          <dgm:chPref val="1"/>
        </dgm:presLayoutVars>
      </dgm:prSet>
      <dgm:spPr/>
    </dgm:pt>
    <dgm:pt modelId="{7723CCCD-606F-4656-A6B6-F3BFD72597FF}" type="pres">
      <dgm:prSet presAssocID="{44A65827-56D7-445D-BEEB-63B697F5A11B}" presName="sibTrans" presStyleLbl="sibTrans2D1" presStyleIdx="0" presStyleCnt="0"/>
      <dgm:spPr/>
    </dgm:pt>
    <dgm:pt modelId="{7D0D26C4-7250-4856-A02A-24030C7E6E69}" type="pres">
      <dgm:prSet presAssocID="{9F018171-AD28-482D-A87E-DB4F1087EBEE}" presName="compNode" presStyleCnt="0"/>
      <dgm:spPr/>
    </dgm:pt>
    <dgm:pt modelId="{0FD463E2-2FC3-4945-BA2E-B6F50AA792D9}" type="pres">
      <dgm:prSet presAssocID="{9F018171-AD28-482D-A87E-DB4F1087EBEE}" presName="iconBgRect" presStyleLbl="bgShp" presStyleIdx="5" presStyleCnt="6"/>
      <dgm:spPr/>
    </dgm:pt>
    <dgm:pt modelId="{3FCAFA40-4771-4749-9E84-82D13471DBA4}" type="pres">
      <dgm:prSet presAssocID="{9F018171-AD28-482D-A87E-DB4F1087EBE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A35CC7C0-3471-4F9F-BEE7-B469C6C09469}" type="pres">
      <dgm:prSet presAssocID="{9F018171-AD28-482D-A87E-DB4F1087EBEE}" presName="spaceRect" presStyleCnt="0"/>
      <dgm:spPr/>
    </dgm:pt>
    <dgm:pt modelId="{BDACD2F8-5A22-4C36-A71A-7D6791953891}" type="pres">
      <dgm:prSet presAssocID="{9F018171-AD28-482D-A87E-DB4F1087EBEE}" presName="textRect" presStyleLbl="revTx" presStyleIdx="5" presStyleCnt="6">
        <dgm:presLayoutVars>
          <dgm:chMax val="1"/>
          <dgm:chPref val="1"/>
        </dgm:presLayoutVars>
      </dgm:prSet>
      <dgm:spPr/>
    </dgm:pt>
  </dgm:ptLst>
  <dgm:cxnLst>
    <dgm:cxn modelId="{A44C6C07-908C-47F4-93AE-8664EC8AD18F}" type="presOf" srcId="{9938292F-C3A3-4C4E-B088-76CE838C7C0E}" destId="{2D69BC3C-B802-43A5-B17F-3CB695800CF0}" srcOrd="0" destOrd="0" presId="urn:microsoft.com/office/officeart/2018/2/layout/IconCircleList"/>
    <dgm:cxn modelId="{332C9517-1634-4D89-A137-B2DEFF55C1AB}" srcId="{C7EBE4FF-5904-40A0-8C06-774E8E0305EF}" destId="{76220438-F00B-468F-99EC-CB46E730CF92}" srcOrd="3" destOrd="0" parTransId="{99A648B7-4DD1-42C7-9980-0246AD7D2E33}" sibTransId="{6F1E514A-1DC7-4835-9A36-2CE4E5F720BA}"/>
    <dgm:cxn modelId="{15F3E85B-59CD-4F68-8381-EED7B3CB76B4}" type="presOf" srcId="{0D01D901-97A1-4BBD-9AA4-80F7E53BD234}" destId="{DBE03220-9078-4487-BB76-614947895090}" srcOrd="0" destOrd="0" presId="urn:microsoft.com/office/officeart/2018/2/layout/IconCircleList"/>
    <dgm:cxn modelId="{A6D54661-537E-4FD8-A479-F35740B80F19}" type="presOf" srcId="{466300DE-611E-40E2-A77B-7772538235AF}" destId="{B0B1E313-AFD2-49CC-8E0A-E4CAE0D5880F}" srcOrd="0" destOrd="0" presId="urn:microsoft.com/office/officeart/2018/2/layout/IconCircleList"/>
    <dgm:cxn modelId="{A3E49E63-31C9-4AE4-895B-DC0F2225FF2E}" srcId="{C7EBE4FF-5904-40A0-8C06-774E8E0305EF}" destId="{EC3D2973-FB04-47A3-97A5-E49D285E619D}" srcOrd="1" destOrd="0" parTransId="{56C8EDA5-7168-4F04-8C21-588E669DB362}" sibTransId="{9938292F-C3A3-4C4E-B088-76CE838C7C0E}"/>
    <dgm:cxn modelId="{A7B0A267-E732-497E-9910-5BCDF94EB76C}" type="presOf" srcId="{974BDCBF-F91B-4BE5-8402-BEE287C8BC57}" destId="{5E9D4033-54F1-4705-81DA-B42926292492}" srcOrd="0" destOrd="0" presId="urn:microsoft.com/office/officeart/2018/2/layout/IconCircleList"/>
    <dgm:cxn modelId="{491A4D79-DE3E-4B99-B903-9CDC2AB5D4F5}" type="presOf" srcId="{76220438-F00B-468F-99EC-CB46E730CF92}" destId="{5CAE68C0-ABC9-4528-80A9-FE23E031EEFA}" srcOrd="0" destOrd="0" presId="urn:microsoft.com/office/officeart/2018/2/layout/IconCircleList"/>
    <dgm:cxn modelId="{1276CA7A-3DBD-4627-9202-F3A96180F618}" type="presOf" srcId="{6F1E514A-1DC7-4835-9A36-2CE4E5F720BA}" destId="{1E2F5EDE-227E-4C6F-8CE2-F6EDED7BA7D4}" srcOrd="0" destOrd="0" presId="urn:microsoft.com/office/officeart/2018/2/layout/IconCircleList"/>
    <dgm:cxn modelId="{E917228A-D055-40E7-8FF8-FFEB09E42F8D}" type="presOf" srcId="{EC3D2973-FB04-47A3-97A5-E49D285E619D}" destId="{2C30912C-4332-48A6-9454-1D6733156EB4}" srcOrd="0" destOrd="0" presId="urn:microsoft.com/office/officeart/2018/2/layout/IconCircleList"/>
    <dgm:cxn modelId="{60CE3092-3216-4452-9075-849F947C2A7F}" type="presOf" srcId="{09A1F2B6-5E8C-47E5-B493-341BA4860303}" destId="{8F5434D5-A6D3-4CDF-897B-B9123E10119A}" srcOrd="0" destOrd="0" presId="urn:microsoft.com/office/officeart/2018/2/layout/IconCircleList"/>
    <dgm:cxn modelId="{26D51297-84FE-47B3-A398-35CF7B78CA47}" type="presOf" srcId="{44A65827-56D7-445D-BEEB-63B697F5A11B}" destId="{7723CCCD-606F-4656-A6B6-F3BFD72597FF}" srcOrd="0" destOrd="0" presId="urn:microsoft.com/office/officeart/2018/2/layout/IconCircleList"/>
    <dgm:cxn modelId="{75AB6BA5-F7E3-45B0-85DB-9FFD5C0DD6B3}" type="presOf" srcId="{9F018171-AD28-482D-A87E-DB4F1087EBEE}" destId="{BDACD2F8-5A22-4C36-A71A-7D6791953891}" srcOrd="0" destOrd="0" presId="urn:microsoft.com/office/officeart/2018/2/layout/IconCircleList"/>
    <dgm:cxn modelId="{2B82C2BE-4204-469B-A18B-7A0342E96598}" type="presOf" srcId="{66AC5783-BDF9-41C1-B573-EDB13324E6C8}" destId="{80C7DDAF-D2F2-4402-B9BF-A5AB7CB437A6}" srcOrd="0" destOrd="0" presId="urn:microsoft.com/office/officeart/2018/2/layout/IconCircleList"/>
    <dgm:cxn modelId="{C349E8C8-FFE2-438D-85E7-38ECD28DD585}" srcId="{C7EBE4FF-5904-40A0-8C06-774E8E0305EF}" destId="{9F018171-AD28-482D-A87E-DB4F1087EBEE}" srcOrd="5" destOrd="0" parTransId="{068A0E65-A530-4ACD-99A7-A57E69321489}" sibTransId="{3E2D514A-B072-4384-B655-558396153615}"/>
    <dgm:cxn modelId="{1811C7CC-4C2B-4632-8D4E-0217853825AC}" srcId="{C7EBE4FF-5904-40A0-8C06-774E8E0305EF}" destId="{466300DE-611E-40E2-A77B-7772538235AF}" srcOrd="2" destOrd="0" parTransId="{6E089F9C-304A-49C4-AB10-10806F67FE58}" sibTransId="{0D01D901-97A1-4BBD-9AA4-80F7E53BD234}"/>
    <dgm:cxn modelId="{09DEFDD2-56FC-405E-9475-EB797A891C34}" srcId="{C7EBE4FF-5904-40A0-8C06-774E8E0305EF}" destId="{66AC5783-BDF9-41C1-B573-EDB13324E6C8}" srcOrd="0" destOrd="0" parTransId="{FD014FE6-D050-4829-AAC1-57508CB231B3}" sibTransId="{974BDCBF-F91B-4BE5-8402-BEE287C8BC57}"/>
    <dgm:cxn modelId="{D0A1C5DE-D5B4-4526-9A27-C98DF8B595C2}" srcId="{C7EBE4FF-5904-40A0-8C06-774E8E0305EF}" destId="{09A1F2B6-5E8C-47E5-B493-341BA4860303}" srcOrd="4" destOrd="0" parTransId="{480918F4-055A-4AB7-8370-C30808746641}" sibTransId="{44A65827-56D7-445D-BEEB-63B697F5A11B}"/>
    <dgm:cxn modelId="{ED8188E2-FBBD-4D38-93CB-74A1A4F19BB7}" type="presOf" srcId="{C7EBE4FF-5904-40A0-8C06-774E8E0305EF}" destId="{2E596AD0-AC2E-4F47-8F29-D076DA1F9E60}" srcOrd="0" destOrd="0" presId="urn:microsoft.com/office/officeart/2018/2/layout/IconCircleList"/>
    <dgm:cxn modelId="{B570F0DB-7C6A-44AD-A794-D715FA277831}" type="presParOf" srcId="{2E596AD0-AC2E-4F47-8F29-D076DA1F9E60}" destId="{D3D579D7-919F-42EB-9168-E4C19192C054}" srcOrd="0" destOrd="0" presId="urn:microsoft.com/office/officeart/2018/2/layout/IconCircleList"/>
    <dgm:cxn modelId="{505B2372-569F-43B2-9435-41E8F2502F1B}" type="presParOf" srcId="{D3D579D7-919F-42EB-9168-E4C19192C054}" destId="{E9F0923C-420A-4844-BE27-16B3D762F50B}" srcOrd="0" destOrd="0" presId="urn:microsoft.com/office/officeart/2018/2/layout/IconCircleList"/>
    <dgm:cxn modelId="{2510A3C7-0E35-4CEC-A93E-F4996803B81B}" type="presParOf" srcId="{E9F0923C-420A-4844-BE27-16B3D762F50B}" destId="{D528B57B-5FF8-4B2A-8131-2683527E3499}" srcOrd="0" destOrd="0" presId="urn:microsoft.com/office/officeart/2018/2/layout/IconCircleList"/>
    <dgm:cxn modelId="{CD4C930B-5FDB-4729-8A93-81F5D58E5B88}" type="presParOf" srcId="{E9F0923C-420A-4844-BE27-16B3D762F50B}" destId="{B2182E83-C48B-4144-94F5-63DA45BE74D8}" srcOrd="1" destOrd="0" presId="urn:microsoft.com/office/officeart/2018/2/layout/IconCircleList"/>
    <dgm:cxn modelId="{E7238ACC-7EE5-4D36-9519-5E05B15EF666}" type="presParOf" srcId="{E9F0923C-420A-4844-BE27-16B3D762F50B}" destId="{62D44041-5E22-4F83-9EC3-949ED85EF823}" srcOrd="2" destOrd="0" presId="urn:microsoft.com/office/officeart/2018/2/layout/IconCircleList"/>
    <dgm:cxn modelId="{5FB8BF85-950B-4974-A6B4-9E2A743DA998}" type="presParOf" srcId="{E9F0923C-420A-4844-BE27-16B3D762F50B}" destId="{80C7DDAF-D2F2-4402-B9BF-A5AB7CB437A6}" srcOrd="3" destOrd="0" presId="urn:microsoft.com/office/officeart/2018/2/layout/IconCircleList"/>
    <dgm:cxn modelId="{1E958413-089E-4559-A1FA-92837685D2FB}" type="presParOf" srcId="{D3D579D7-919F-42EB-9168-E4C19192C054}" destId="{5E9D4033-54F1-4705-81DA-B42926292492}" srcOrd="1" destOrd="0" presId="urn:microsoft.com/office/officeart/2018/2/layout/IconCircleList"/>
    <dgm:cxn modelId="{F59C7704-E135-4A97-AC35-47B36EC62F53}" type="presParOf" srcId="{D3D579D7-919F-42EB-9168-E4C19192C054}" destId="{1C6B3428-8FD0-49C3-8244-57187887E890}" srcOrd="2" destOrd="0" presId="urn:microsoft.com/office/officeart/2018/2/layout/IconCircleList"/>
    <dgm:cxn modelId="{FA1F2C22-91CB-4F2F-88B8-9450DA0CB54A}" type="presParOf" srcId="{1C6B3428-8FD0-49C3-8244-57187887E890}" destId="{F53074D8-A4FA-479D-825E-12FF9222E5EB}" srcOrd="0" destOrd="0" presId="urn:microsoft.com/office/officeart/2018/2/layout/IconCircleList"/>
    <dgm:cxn modelId="{F212AA15-6709-485A-9FC3-6BB6792B06B2}" type="presParOf" srcId="{1C6B3428-8FD0-49C3-8244-57187887E890}" destId="{64661F07-B1EB-4F9D-B42E-B48592BAD54D}" srcOrd="1" destOrd="0" presId="urn:microsoft.com/office/officeart/2018/2/layout/IconCircleList"/>
    <dgm:cxn modelId="{4128FFEB-1F69-4B1B-91FF-29479017DAE4}" type="presParOf" srcId="{1C6B3428-8FD0-49C3-8244-57187887E890}" destId="{F79949F9-999D-468F-B663-9428F8FAFA20}" srcOrd="2" destOrd="0" presId="urn:microsoft.com/office/officeart/2018/2/layout/IconCircleList"/>
    <dgm:cxn modelId="{C56060E4-F19A-48E4-83ED-AADC50A2A87C}" type="presParOf" srcId="{1C6B3428-8FD0-49C3-8244-57187887E890}" destId="{2C30912C-4332-48A6-9454-1D6733156EB4}" srcOrd="3" destOrd="0" presId="urn:microsoft.com/office/officeart/2018/2/layout/IconCircleList"/>
    <dgm:cxn modelId="{97E80DBA-BFA1-4731-924F-657A75EB9949}" type="presParOf" srcId="{D3D579D7-919F-42EB-9168-E4C19192C054}" destId="{2D69BC3C-B802-43A5-B17F-3CB695800CF0}" srcOrd="3" destOrd="0" presId="urn:microsoft.com/office/officeart/2018/2/layout/IconCircleList"/>
    <dgm:cxn modelId="{80F1426E-18C3-4006-8117-B4BC3612153A}" type="presParOf" srcId="{D3D579D7-919F-42EB-9168-E4C19192C054}" destId="{5942FDBF-06B4-4397-9A09-539B29560AE6}" srcOrd="4" destOrd="0" presId="urn:microsoft.com/office/officeart/2018/2/layout/IconCircleList"/>
    <dgm:cxn modelId="{EE1C12E2-548A-4018-AD3A-AFCBCC712B7C}" type="presParOf" srcId="{5942FDBF-06B4-4397-9A09-539B29560AE6}" destId="{E5E5D8AD-6952-4256-AAE5-9096A36B5967}" srcOrd="0" destOrd="0" presId="urn:microsoft.com/office/officeart/2018/2/layout/IconCircleList"/>
    <dgm:cxn modelId="{2598C01D-43F8-4F0D-963B-AF7135128AFA}" type="presParOf" srcId="{5942FDBF-06B4-4397-9A09-539B29560AE6}" destId="{846428BB-DCBA-48F3-9B23-7F816BBC4797}" srcOrd="1" destOrd="0" presId="urn:microsoft.com/office/officeart/2018/2/layout/IconCircleList"/>
    <dgm:cxn modelId="{351A37DA-4AE2-4A8D-989C-EAE851EEF400}" type="presParOf" srcId="{5942FDBF-06B4-4397-9A09-539B29560AE6}" destId="{1F7713F7-C9FF-4FC9-BE18-DC50F62387D8}" srcOrd="2" destOrd="0" presId="urn:microsoft.com/office/officeart/2018/2/layout/IconCircleList"/>
    <dgm:cxn modelId="{AD5D6D7E-4E72-4C19-881E-EE7F1123F857}" type="presParOf" srcId="{5942FDBF-06B4-4397-9A09-539B29560AE6}" destId="{B0B1E313-AFD2-49CC-8E0A-E4CAE0D5880F}" srcOrd="3" destOrd="0" presId="urn:microsoft.com/office/officeart/2018/2/layout/IconCircleList"/>
    <dgm:cxn modelId="{02C92E77-73EF-48FF-A72E-4A464B59F83D}" type="presParOf" srcId="{D3D579D7-919F-42EB-9168-E4C19192C054}" destId="{DBE03220-9078-4487-BB76-614947895090}" srcOrd="5" destOrd="0" presId="urn:microsoft.com/office/officeart/2018/2/layout/IconCircleList"/>
    <dgm:cxn modelId="{A5049B3E-DCEA-41C8-A5D8-74E4D5356775}" type="presParOf" srcId="{D3D579D7-919F-42EB-9168-E4C19192C054}" destId="{9ED03C92-6182-42B2-A49F-49A5558CB3B6}" srcOrd="6" destOrd="0" presId="urn:microsoft.com/office/officeart/2018/2/layout/IconCircleList"/>
    <dgm:cxn modelId="{76952F70-4966-4DFB-8ADC-E40DBCAD5BA3}" type="presParOf" srcId="{9ED03C92-6182-42B2-A49F-49A5558CB3B6}" destId="{0FAA5CA7-399A-4BFF-A165-60D78F620127}" srcOrd="0" destOrd="0" presId="urn:microsoft.com/office/officeart/2018/2/layout/IconCircleList"/>
    <dgm:cxn modelId="{5633B1C0-A6F8-4CA8-AF4E-24CA7C4A2F4D}" type="presParOf" srcId="{9ED03C92-6182-42B2-A49F-49A5558CB3B6}" destId="{951921BE-C4F0-4CFA-8188-2FF6E17497D7}" srcOrd="1" destOrd="0" presId="urn:microsoft.com/office/officeart/2018/2/layout/IconCircleList"/>
    <dgm:cxn modelId="{08EF6BAD-4B86-42DD-8EF1-730A5B8B0C0E}" type="presParOf" srcId="{9ED03C92-6182-42B2-A49F-49A5558CB3B6}" destId="{208DA986-F424-4124-98D4-40EF0D2848A1}" srcOrd="2" destOrd="0" presId="urn:microsoft.com/office/officeart/2018/2/layout/IconCircleList"/>
    <dgm:cxn modelId="{AF01FFDC-DB11-4D95-A76C-3631800A0C59}" type="presParOf" srcId="{9ED03C92-6182-42B2-A49F-49A5558CB3B6}" destId="{5CAE68C0-ABC9-4528-80A9-FE23E031EEFA}" srcOrd="3" destOrd="0" presId="urn:microsoft.com/office/officeart/2018/2/layout/IconCircleList"/>
    <dgm:cxn modelId="{1740C005-FE7C-477F-BA80-67331F3774F9}" type="presParOf" srcId="{D3D579D7-919F-42EB-9168-E4C19192C054}" destId="{1E2F5EDE-227E-4C6F-8CE2-F6EDED7BA7D4}" srcOrd="7" destOrd="0" presId="urn:microsoft.com/office/officeart/2018/2/layout/IconCircleList"/>
    <dgm:cxn modelId="{63DCC179-B3B9-445B-A5DD-3BA847A25E0D}" type="presParOf" srcId="{D3D579D7-919F-42EB-9168-E4C19192C054}" destId="{176B9D5F-E3C5-4886-8534-128F2380680B}" srcOrd="8" destOrd="0" presId="urn:microsoft.com/office/officeart/2018/2/layout/IconCircleList"/>
    <dgm:cxn modelId="{B9777D38-22A2-4C8D-AF50-E94E619D2B56}" type="presParOf" srcId="{176B9D5F-E3C5-4886-8534-128F2380680B}" destId="{6CA92C86-C386-4BC2-A8EC-61D2A936FCAF}" srcOrd="0" destOrd="0" presId="urn:microsoft.com/office/officeart/2018/2/layout/IconCircleList"/>
    <dgm:cxn modelId="{E13A3718-FC27-4413-921E-82DCD5248FBC}" type="presParOf" srcId="{176B9D5F-E3C5-4886-8534-128F2380680B}" destId="{921DE0DD-5EDC-4102-B0BB-053322CCFC36}" srcOrd="1" destOrd="0" presId="urn:microsoft.com/office/officeart/2018/2/layout/IconCircleList"/>
    <dgm:cxn modelId="{4AABCAC4-3584-4461-BEA6-DAAE670BBB7E}" type="presParOf" srcId="{176B9D5F-E3C5-4886-8534-128F2380680B}" destId="{0AB8A4E6-95C2-4198-BA46-01E739277BD7}" srcOrd="2" destOrd="0" presId="urn:microsoft.com/office/officeart/2018/2/layout/IconCircleList"/>
    <dgm:cxn modelId="{8F873537-6047-48F6-9D6F-050D9E0AC113}" type="presParOf" srcId="{176B9D5F-E3C5-4886-8534-128F2380680B}" destId="{8F5434D5-A6D3-4CDF-897B-B9123E10119A}" srcOrd="3" destOrd="0" presId="urn:microsoft.com/office/officeart/2018/2/layout/IconCircleList"/>
    <dgm:cxn modelId="{AB7C6A45-70E8-4950-BCBA-160B9A70DC12}" type="presParOf" srcId="{D3D579D7-919F-42EB-9168-E4C19192C054}" destId="{7723CCCD-606F-4656-A6B6-F3BFD72597FF}" srcOrd="9" destOrd="0" presId="urn:microsoft.com/office/officeart/2018/2/layout/IconCircleList"/>
    <dgm:cxn modelId="{A02C7F6E-673D-41E1-B5DA-9D17F8632E80}" type="presParOf" srcId="{D3D579D7-919F-42EB-9168-E4C19192C054}" destId="{7D0D26C4-7250-4856-A02A-24030C7E6E69}" srcOrd="10" destOrd="0" presId="urn:microsoft.com/office/officeart/2018/2/layout/IconCircleList"/>
    <dgm:cxn modelId="{281C084E-C8C3-4A90-874C-9151C384A0AE}" type="presParOf" srcId="{7D0D26C4-7250-4856-A02A-24030C7E6E69}" destId="{0FD463E2-2FC3-4945-BA2E-B6F50AA792D9}" srcOrd="0" destOrd="0" presId="urn:microsoft.com/office/officeart/2018/2/layout/IconCircleList"/>
    <dgm:cxn modelId="{9DFBA3FB-0A1F-4468-AB68-D07245CDDA6C}" type="presParOf" srcId="{7D0D26C4-7250-4856-A02A-24030C7E6E69}" destId="{3FCAFA40-4771-4749-9E84-82D13471DBA4}" srcOrd="1" destOrd="0" presId="urn:microsoft.com/office/officeart/2018/2/layout/IconCircleList"/>
    <dgm:cxn modelId="{AE905125-DD5A-4E6B-A1D4-E62C81B7B4C8}" type="presParOf" srcId="{7D0D26C4-7250-4856-A02A-24030C7E6E69}" destId="{A35CC7C0-3471-4F9F-BEE7-B469C6C09469}" srcOrd="2" destOrd="0" presId="urn:microsoft.com/office/officeart/2018/2/layout/IconCircleList"/>
    <dgm:cxn modelId="{32CE3A65-651D-4DDD-976A-3C251065A318}" type="presParOf" srcId="{7D0D26C4-7250-4856-A02A-24030C7E6E69}" destId="{BDACD2F8-5A22-4C36-A71A-7D679195389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4BF7137-B2A7-4F33-AE27-B7D998E2FEA7}"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BD043FE7-7969-4EBD-A199-F8922828D855}">
      <dgm:prSet/>
      <dgm:spPr/>
      <dgm:t>
        <a:bodyPr/>
        <a:lstStyle/>
        <a:p>
          <a:r>
            <a:rPr lang="en-US"/>
            <a:t>Women were not listened to.</a:t>
          </a:r>
        </a:p>
      </dgm:t>
    </dgm:pt>
    <dgm:pt modelId="{C1769D3A-D572-4353-B5B8-20F4E833086E}" type="parTrans" cxnId="{381B5E85-7CB5-4B9E-BF9B-43967CC5E383}">
      <dgm:prSet/>
      <dgm:spPr/>
      <dgm:t>
        <a:bodyPr/>
        <a:lstStyle/>
        <a:p>
          <a:endParaRPr lang="en-US"/>
        </a:p>
      </dgm:t>
    </dgm:pt>
    <dgm:pt modelId="{6508AB61-97EB-4012-B5DA-320A0481C8F4}" type="sibTrans" cxnId="{381B5E85-7CB5-4B9E-BF9B-43967CC5E383}">
      <dgm:prSet phldrT="01"/>
      <dgm:spPr/>
      <dgm:t>
        <a:bodyPr/>
        <a:lstStyle/>
        <a:p>
          <a:r>
            <a:rPr lang="en-US"/>
            <a:t>01</a:t>
          </a:r>
        </a:p>
      </dgm:t>
    </dgm:pt>
    <dgm:pt modelId="{2247C30B-CC86-48E9-A8BB-4BE80298BDE1}">
      <dgm:prSet/>
      <dgm:spPr/>
      <dgm:t>
        <a:bodyPr/>
        <a:lstStyle/>
        <a:p>
          <a:r>
            <a:rPr lang="en-US"/>
            <a:t>Families’ concerns were ignored.</a:t>
          </a:r>
        </a:p>
      </dgm:t>
    </dgm:pt>
    <dgm:pt modelId="{9BE93539-73C9-4462-BF2E-7054FF715AC6}" type="parTrans" cxnId="{F5E6A2F9-41FB-4465-8AC6-4F1274933989}">
      <dgm:prSet/>
      <dgm:spPr/>
      <dgm:t>
        <a:bodyPr/>
        <a:lstStyle/>
        <a:p>
          <a:endParaRPr lang="en-US"/>
        </a:p>
      </dgm:t>
    </dgm:pt>
    <dgm:pt modelId="{38203DEE-9EFE-49A1-B636-C2535F0FE769}" type="sibTrans" cxnId="{F5E6A2F9-41FB-4465-8AC6-4F1274933989}">
      <dgm:prSet phldrT="02"/>
      <dgm:spPr/>
      <dgm:t>
        <a:bodyPr/>
        <a:lstStyle/>
        <a:p>
          <a:r>
            <a:rPr lang="en-US"/>
            <a:t>02</a:t>
          </a:r>
        </a:p>
      </dgm:t>
    </dgm:pt>
    <dgm:pt modelId="{17319922-9686-4A98-9A05-4CD1241B2677}">
      <dgm:prSet/>
      <dgm:spPr/>
      <dgm:t>
        <a:bodyPr/>
        <a:lstStyle/>
        <a:p>
          <a:r>
            <a:rPr lang="en-US"/>
            <a:t>Poor communication reduced patient-</a:t>
          </a:r>
          <a:r>
            <a:rPr lang="en-US" err="1"/>
            <a:t>centred</a:t>
          </a:r>
          <a:r>
            <a:rPr lang="en-US"/>
            <a:t> care.</a:t>
          </a:r>
        </a:p>
      </dgm:t>
    </dgm:pt>
    <dgm:pt modelId="{A8617EF1-1709-47E0-9E92-94D569C8521F}" type="parTrans" cxnId="{18215F9F-34AE-4425-9434-5E692CB0CDAE}">
      <dgm:prSet/>
      <dgm:spPr/>
      <dgm:t>
        <a:bodyPr/>
        <a:lstStyle/>
        <a:p>
          <a:endParaRPr lang="en-US"/>
        </a:p>
      </dgm:t>
    </dgm:pt>
    <dgm:pt modelId="{A9D41F82-ECC1-44B1-A401-427B12473651}" type="sibTrans" cxnId="{18215F9F-34AE-4425-9434-5E692CB0CDAE}">
      <dgm:prSet phldrT="03"/>
      <dgm:spPr/>
      <dgm:t>
        <a:bodyPr/>
        <a:lstStyle/>
        <a:p>
          <a:r>
            <a:rPr lang="en-US"/>
            <a:t>03</a:t>
          </a:r>
        </a:p>
      </dgm:t>
    </dgm:pt>
    <dgm:pt modelId="{8FC20F66-EE00-4AF1-8AF3-4F4209278DC9}">
      <dgm:prSet/>
      <dgm:spPr/>
      <dgm:t>
        <a:bodyPr/>
        <a:lstStyle/>
        <a:p>
          <a:r>
            <a:rPr lang="en-US"/>
            <a:t>Inequitable access to safe maternity care.</a:t>
          </a:r>
        </a:p>
      </dgm:t>
    </dgm:pt>
    <dgm:pt modelId="{BD24C194-BF83-4761-95F3-BFA49C307917}" type="parTrans" cxnId="{060FCE30-3A08-4F82-A430-E0A8FFF2A846}">
      <dgm:prSet/>
      <dgm:spPr/>
      <dgm:t>
        <a:bodyPr/>
        <a:lstStyle/>
        <a:p>
          <a:endParaRPr lang="en-US"/>
        </a:p>
      </dgm:t>
    </dgm:pt>
    <dgm:pt modelId="{8643F8CE-9F8C-4549-A478-B851E23A138B}" type="sibTrans" cxnId="{060FCE30-3A08-4F82-A430-E0A8FFF2A846}">
      <dgm:prSet phldrT="04"/>
      <dgm:spPr/>
      <dgm:t>
        <a:bodyPr/>
        <a:lstStyle/>
        <a:p>
          <a:r>
            <a:rPr lang="en-US"/>
            <a:t>04</a:t>
          </a:r>
        </a:p>
      </dgm:t>
    </dgm:pt>
    <dgm:pt modelId="{D3BC7D83-C119-49E3-B354-071C3500B220}">
      <dgm:prSet/>
      <dgm:spPr/>
      <dgm:t>
        <a:bodyPr/>
        <a:lstStyle/>
        <a:p>
          <a:r>
            <a:rPr lang="en-US"/>
            <a:t>Loss of trust in NHS maternity services.</a:t>
          </a:r>
        </a:p>
      </dgm:t>
    </dgm:pt>
    <dgm:pt modelId="{092E3D09-438D-4858-8526-3F27CBEF07CB}" type="parTrans" cxnId="{DED05F66-E73D-4828-93E3-92BC3C1DFB48}">
      <dgm:prSet/>
      <dgm:spPr/>
      <dgm:t>
        <a:bodyPr/>
        <a:lstStyle/>
        <a:p>
          <a:endParaRPr lang="en-US"/>
        </a:p>
      </dgm:t>
    </dgm:pt>
    <dgm:pt modelId="{3C19620E-5E25-46EE-9827-9F9C808A0625}" type="sibTrans" cxnId="{DED05F66-E73D-4828-93E3-92BC3C1DFB48}">
      <dgm:prSet phldrT="05"/>
      <dgm:spPr/>
      <dgm:t>
        <a:bodyPr/>
        <a:lstStyle/>
        <a:p>
          <a:r>
            <a:rPr lang="en-US"/>
            <a:t>05</a:t>
          </a:r>
        </a:p>
      </dgm:t>
    </dgm:pt>
    <dgm:pt modelId="{77EA6F8B-FD04-4053-81E6-1A24F5CA26E0}" type="pres">
      <dgm:prSet presAssocID="{74BF7137-B2A7-4F33-AE27-B7D998E2FEA7}" presName="Name0" presStyleCnt="0">
        <dgm:presLayoutVars>
          <dgm:animLvl val="lvl"/>
          <dgm:resizeHandles val="exact"/>
        </dgm:presLayoutVars>
      </dgm:prSet>
      <dgm:spPr/>
    </dgm:pt>
    <dgm:pt modelId="{F6ABBEE1-3F5A-434B-A2E6-0063899D907C}" type="pres">
      <dgm:prSet presAssocID="{BD043FE7-7969-4EBD-A199-F8922828D855}" presName="compositeNode" presStyleCnt="0">
        <dgm:presLayoutVars>
          <dgm:bulletEnabled val="1"/>
        </dgm:presLayoutVars>
      </dgm:prSet>
      <dgm:spPr/>
    </dgm:pt>
    <dgm:pt modelId="{B0DB0219-B9A7-47AC-8D3C-49E042CB9F36}" type="pres">
      <dgm:prSet presAssocID="{BD043FE7-7969-4EBD-A199-F8922828D855}" presName="bgRect" presStyleLbl="alignNode1" presStyleIdx="0" presStyleCnt="5"/>
      <dgm:spPr/>
    </dgm:pt>
    <dgm:pt modelId="{49E18304-DE5E-4900-BB62-BFB69A28C9D9}" type="pres">
      <dgm:prSet presAssocID="{6508AB61-97EB-4012-B5DA-320A0481C8F4}" presName="sibTransNodeRect" presStyleLbl="alignNode1" presStyleIdx="0" presStyleCnt="5">
        <dgm:presLayoutVars>
          <dgm:chMax val="0"/>
          <dgm:bulletEnabled val="1"/>
        </dgm:presLayoutVars>
      </dgm:prSet>
      <dgm:spPr/>
    </dgm:pt>
    <dgm:pt modelId="{78E84884-DFF0-417D-B47F-E4AE94EA99A8}" type="pres">
      <dgm:prSet presAssocID="{BD043FE7-7969-4EBD-A199-F8922828D855}" presName="nodeRect" presStyleLbl="alignNode1" presStyleIdx="0" presStyleCnt="5">
        <dgm:presLayoutVars>
          <dgm:bulletEnabled val="1"/>
        </dgm:presLayoutVars>
      </dgm:prSet>
      <dgm:spPr/>
    </dgm:pt>
    <dgm:pt modelId="{FED6832D-A4F1-4D84-A264-0E60B14F6EC1}" type="pres">
      <dgm:prSet presAssocID="{6508AB61-97EB-4012-B5DA-320A0481C8F4}" presName="sibTrans" presStyleCnt="0"/>
      <dgm:spPr/>
    </dgm:pt>
    <dgm:pt modelId="{75B2B0E6-F8A9-43BE-B671-D8041F884AD0}" type="pres">
      <dgm:prSet presAssocID="{2247C30B-CC86-48E9-A8BB-4BE80298BDE1}" presName="compositeNode" presStyleCnt="0">
        <dgm:presLayoutVars>
          <dgm:bulletEnabled val="1"/>
        </dgm:presLayoutVars>
      </dgm:prSet>
      <dgm:spPr/>
    </dgm:pt>
    <dgm:pt modelId="{B3F247FA-3D05-4CC6-B65A-38764CB191C9}" type="pres">
      <dgm:prSet presAssocID="{2247C30B-CC86-48E9-A8BB-4BE80298BDE1}" presName="bgRect" presStyleLbl="alignNode1" presStyleIdx="1" presStyleCnt="5"/>
      <dgm:spPr/>
    </dgm:pt>
    <dgm:pt modelId="{B17A4A79-F046-46AD-B1B2-610B9D30E3EE}" type="pres">
      <dgm:prSet presAssocID="{38203DEE-9EFE-49A1-B636-C2535F0FE769}" presName="sibTransNodeRect" presStyleLbl="alignNode1" presStyleIdx="1" presStyleCnt="5">
        <dgm:presLayoutVars>
          <dgm:chMax val="0"/>
          <dgm:bulletEnabled val="1"/>
        </dgm:presLayoutVars>
      </dgm:prSet>
      <dgm:spPr/>
    </dgm:pt>
    <dgm:pt modelId="{E091A74E-049F-4D63-9286-835796F47E6E}" type="pres">
      <dgm:prSet presAssocID="{2247C30B-CC86-48E9-A8BB-4BE80298BDE1}" presName="nodeRect" presStyleLbl="alignNode1" presStyleIdx="1" presStyleCnt="5">
        <dgm:presLayoutVars>
          <dgm:bulletEnabled val="1"/>
        </dgm:presLayoutVars>
      </dgm:prSet>
      <dgm:spPr/>
    </dgm:pt>
    <dgm:pt modelId="{111F2BBB-4311-4F44-82EC-BB08E875089A}" type="pres">
      <dgm:prSet presAssocID="{38203DEE-9EFE-49A1-B636-C2535F0FE769}" presName="sibTrans" presStyleCnt="0"/>
      <dgm:spPr/>
    </dgm:pt>
    <dgm:pt modelId="{D1CB45A0-E504-4482-B004-EEA86ACF7728}" type="pres">
      <dgm:prSet presAssocID="{17319922-9686-4A98-9A05-4CD1241B2677}" presName="compositeNode" presStyleCnt="0">
        <dgm:presLayoutVars>
          <dgm:bulletEnabled val="1"/>
        </dgm:presLayoutVars>
      </dgm:prSet>
      <dgm:spPr/>
    </dgm:pt>
    <dgm:pt modelId="{C319BE6F-4746-4C6C-B0BD-6CCF5BF84778}" type="pres">
      <dgm:prSet presAssocID="{17319922-9686-4A98-9A05-4CD1241B2677}" presName="bgRect" presStyleLbl="alignNode1" presStyleIdx="2" presStyleCnt="5"/>
      <dgm:spPr/>
    </dgm:pt>
    <dgm:pt modelId="{C3D3E240-494A-4791-8396-B48674A82552}" type="pres">
      <dgm:prSet presAssocID="{A9D41F82-ECC1-44B1-A401-427B12473651}" presName="sibTransNodeRect" presStyleLbl="alignNode1" presStyleIdx="2" presStyleCnt="5">
        <dgm:presLayoutVars>
          <dgm:chMax val="0"/>
          <dgm:bulletEnabled val="1"/>
        </dgm:presLayoutVars>
      </dgm:prSet>
      <dgm:spPr/>
    </dgm:pt>
    <dgm:pt modelId="{47C1F6C4-43C4-4E20-9293-AA4BA02BF16D}" type="pres">
      <dgm:prSet presAssocID="{17319922-9686-4A98-9A05-4CD1241B2677}" presName="nodeRect" presStyleLbl="alignNode1" presStyleIdx="2" presStyleCnt="5">
        <dgm:presLayoutVars>
          <dgm:bulletEnabled val="1"/>
        </dgm:presLayoutVars>
      </dgm:prSet>
      <dgm:spPr/>
    </dgm:pt>
    <dgm:pt modelId="{E2A65539-6AEA-4DC9-BE16-2BF91A228F16}" type="pres">
      <dgm:prSet presAssocID="{A9D41F82-ECC1-44B1-A401-427B12473651}" presName="sibTrans" presStyleCnt="0"/>
      <dgm:spPr/>
    </dgm:pt>
    <dgm:pt modelId="{06507FD6-F261-4433-8102-9ECC0F2CBE48}" type="pres">
      <dgm:prSet presAssocID="{8FC20F66-EE00-4AF1-8AF3-4F4209278DC9}" presName="compositeNode" presStyleCnt="0">
        <dgm:presLayoutVars>
          <dgm:bulletEnabled val="1"/>
        </dgm:presLayoutVars>
      </dgm:prSet>
      <dgm:spPr/>
    </dgm:pt>
    <dgm:pt modelId="{5C74E32A-5B38-489E-9F7F-3DF840CB92CF}" type="pres">
      <dgm:prSet presAssocID="{8FC20F66-EE00-4AF1-8AF3-4F4209278DC9}" presName="bgRect" presStyleLbl="alignNode1" presStyleIdx="3" presStyleCnt="5"/>
      <dgm:spPr/>
    </dgm:pt>
    <dgm:pt modelId="{CD83009F-7D41-407C-B38E-59133A1F2768}" type="pres">
      <dgm:prSet presAssocID="{8643F8CE-9F8C-4549-A478-B851E23A138B}" presName="sibTransNodeRect" presStyleLbl="alignNode1" presStyleIdx="3" presStyleCnt="5">
        <dgm:presLayoutVars>
          <dgm:chMax val="0"/>
          <dgm:bulletEnabled val="1"/>
        </dgm:presLayoutVars>
      </dgm:prSet>
      <dgm:spPr/>
    </dgm:pt>
    <dgm:pt modelId="{CEC5A799-34AB-4D2B-B072-297A1D001C36}" type="pres">
      <dgm:prSet presAssocID="{8FC20F66-EE00-4AF1-8AF3-4F4209278DC9}" presName="nodeRect" presStyleLbl="alignNode1" presStyleIdx="3" presStyleCnt="5">
        <dgm:presLayoutVars>
          <dgm:bulletEnabled val="1"/>
        </dgm:presLayoutVars>
      </dgm:prSet>
      <dgm:spPr/>
    </dgm:pt>
    <dgm:pt modelId="{C0166D12-ED7B-4E84-B413-F40E74A1242F}" type="pres">
      <dgm:prSet presAssocID="{8643F8CE-9F8C-4549-A478-B851E23A138B}" presName="sibTrans" presStyleCnt="0"/>
      <dgm:spPr/>
    </dgm:pt>
    <dgm:pt modelId="{814E84F7-CDA4-49A8-A7C8-67BA436B04E1}" type="pres">
      <dgm:prSet presAssocID="{D3BC7D83-C119-49E3-B354-071C3500B220}" presName="compositeNode" presStyleCnt="0">
        <dgm:presLayoutVars>
          <dgm:bulletEnabled val="1"/>
        </dgm:presLayoutVars>
      </dgm:prSet>
      <dgm:spPr/>
    </dgm:pt>
    <dgm:pt modelId="{5B3A51BA-A9B3-4619-94F7-B07C077EE1E4}" type="pres">
      <dgm:prSet presAssocID="{D3BC7D83-C119-49E3-B354-071C3500B220}" presName="bgRect" presStyleLbl="alignNode1" presStyleIdx="4" presStyleCnt="5"/>
      <dgm:spPr/>
    </dgm:pt>
    <dgm:pt modelId="{BEDCB3EF-617F-40E0-BC99-BD37DE8C8AD8}" type="pres">
      <dgm:prSet presAssocID="{3C19620E-5E25-46EE-9827-9F9C808A0625}" presName="sibTransNodeRect" presStyleLbl="alignNode1" presStyleIdx="4" presStyleCnt="5">
        <dgm:presLayoutVars>
          <dgm:chMax val="0"/>
          <dgm:bulletEnabled val="1"/>
        </dgm:presLayoutVars>
      </dgm:prSet>
      <dgm:spPr/>
    </dgm:pt>
    <dgm:pt modelId="{17EB563C-AF3D-4B9C-A876-C6FDEC5B30B6}" type="pres">
      <dgm:prSet presAssocID="{D3BC7D83-C119-49E3-B354-071C3500B220}" presName="nodeRect" presStyleLbl="alignNode1" presStyleIdx="4" presStyleCnt="5">
        <dgm:presLayoutVars>
          <dgm:bulletEnabled val="1"/>
        </dgm:presLayoutVars>
      </dgm:prSet>
      <dgm:spPr/>
    </dgm:pt>
  </dgm:ptLst>
  <dgm:cxnLst>
    <dgm:cxn modelId="{7BC9D70F-F0D3-4A63-A127-FBDF6986CF92}" type="presOf" srcId="{2247C30B-CC86-48E9-A8BB-4BE80298BDE1}" destId="{B3F247FA-3D05-4CC6-B65A-38764CB191C9}" srcOrd="0" destOrd="0" presId="urn:microsoft.com/office/officeart/2016/7/layout/LinearBlockProcessNumbered"/>
    <dgm:cxn modelId="{9D098F13-9E2E-4400-AD7E-CB3825ECEE19}" type="presOf" srcId="{17319922-9686-4A98-9A05-4CD1241B2677}" destId="{47C1F6C4-43C4-4E20-9293-AA4BA02BF16D}" srcOrd="1" destOrd="0" presId="urn:microsoft.com/office/officeart/2016/7/layout/LinearBlockProcessNumbered"/>
    <dgm:cxn modelId="{93CDC922-1663-4B8F-A890-5FA4FB3ADA15}" type="presOf" srcId="{2247C30B-CC86-48E9-A8BB-4BE80298BDE1}" destId="{E091A74E-049F-4D63-9286-835796F47E6E}" srcOrd="1" destOrd="0" presId="urn:microsoft.com/office/officeart/2016/7/layout/LinearBlockProcessNumbered"/>
    <dgm:cxn modelId="{F0133B23-93E5-48AD-B37A-EEAB96285315}" type="presOf" srcId="{D3BC7D83-C119-49E3-B354-071C3500B220}" destId="{5B3A51BA-A9B3-4619-94F7-B07C077EE1E4}" srcOrd="0" destOrd="0" presId="urn:microsoft.com/office/officeart/2016/7/layout/LinearBlockProcessNumbered"/>
    <dgm:cxn modelId="{060FCE30-3A08-4F82-A430-E0A8FFF2A846}" srcId="{74BF7137-B2A7-4F33-AE27-B7D998E2FEA7}" destId="{8FC20F66-EE00-4AF1-8AF3-4F4209278DC9}" srcOrd="3" destOrd="0" parTransId="{BD24C194-BF83-4761-95F3-BFA49C307917}" sibTransId="{8643F8CE-9F8C-4549-A478-B851E23A138B}"/>
    <dgm:cxn modelId="{E9B39D36-4144-4F42-A304-E46BE8B6CC00}" type="presOf" srcId="{A9D41F82-ECC1-44B1-A401-427B12473651}" destId="{C3D3E240-494A-4791-8396-B48674A82552}" srcOrd="0" destOrd="0" presId="urn:microsoft.com/office/officeart/2016/7/layout/LinearBlockProcessNumbered"/>
    <dgm:cxn modelId="{4F7CBC37-F08F-4549-8B75-B4D22711DB7E}" type="presOf" srcId="{8FC20F66-EE00-4AF1-8AF3-4F4209278DC9}" destId="{5C74E32A-5B38-489E-9F7F-3DF840CB92CF}" srcOrd="0" destOrd="0" presId="urn:microsoft.com/office/officeart/2016/7/layout/LinearBlockProcessNumbered"/>
    <dgm:cxn modelId="{DED05F66-E73D-4828-93E3-92BC3C1DFB48}" srcId="{74BF7137-B2A7-4F33-AE27-B7D998E2FEA7}" destId="{D3BC7D83-C119-49E3-B354-071C3500B220}" srcOrd="4" destOrd="0" parTransId="{092E3D09-438D-4858-8526-3F27CBEF07CB}" sibTransId="{3C19620E-5E25-46EE-9827-9F9C808A0625}"/>
    <dgm:cxn modelId="{DD5FA980-60F1-47B8-9588-12820E8DB695}" type="presOf" srcId="{BD043FE7-7969-4EBD-A199-F8922828D855}" destId="{B0DB0219-B9A7-47AC-8D3C-49E042CB9F36}" srcOrd="0" destOrd="0" presId="urn:microsoft.com/office/officeart/2016/7/layout/LinearBlockProcessNumbered"/>
    <dgm:cxn modelId="{381B5E85-7CB5-4B9E-BF9B-43967CC5E383}" srcId="{74BF7137-B2A7-4F33-AE27-B7D998E2FEA7}" destId="{BD043FE7-7969-4EBD-A199-F8922828D855}" srcOrd="0" destOrd="0" parTransId="{C1769D3A-D572-4353-B5B8-20F4E833086E}" sibTransId="{6508AB61-97EB-4012-B5DA-320A0481C8F4}"/>
    <dgm:cxn modelId="{85088685-09DF-458E-9063-D68DBF2812D6}" type="presOf" srcId="{17319922-9686-4A98-9A05-4CD1241B2677}" destId="{C319BE6F-4746-4C6C-B0BD-6CCF5BF84778}" srcOrd="0" destOrd="0" presId="urn:microsoft.com/office/officeart/2016/7/layout/LinearBlockProcessNumbered"/>
    <dgm:cxn modelId="{BAA56E86-B27C-49C9-81B3-C9DEF068DEAA}" type="presOf" srcId="{6508AB61-97EB-4012-B5DA-320A0481C8F4}" destId="{49E18304-DE5E-4900-BB62-BFB69A28C9D9}" srcOrd="0" destOrd="0" presId="urn:microsoft.com/office/officeart/2016/7/layout/LinearBlockProcessNumbered"/>
    <dgm:cxn modelId="{A308A78C-44CF-44F3-B4C7-88F6F75387A8}" type="presOf" srcId="{BD043FE7-7969-4EBD-A199-F8922828D855}" destId="{78E84884-DFF0-417D-B47F-E4AE94EA99A8}" srcOrd="1" destOrd="0" presId="urn:microsoft.com/office/officeart/2016/7/layout/LinearBlockProcessNumbered"/>
    <dgm:cxn modelId="{9CE68599-8886-4B21-BB0F-4AA508599640}" type="presOf" srcId="{3C19620E-5E25-46EE-9827-9F9C808A0625}" destId="{BEDCB3EF-617F-40E0-BC99-BD37DE8C8AD8}" srcOrd="0" destOrd="0" presId="urn:microsoft.com/office/officeart/2016/7/layout/LinearBlockProcessNumbered"/>
    <dgm:cxn modelId="{972B9C9D-BDA3-4731-95A2-3EE944122DAF}" type="presOf" srcId="{38203DEE-9EFE-49A1-B636-C2535F0FE769}" destId="{B17A4A79-F046-46AD-B1B2-610B9D30E3EE}" srcOrd="0" destOrd="0" presId="urn:microsoft.com/office/officeart/2016/7/layout/LinearBlockProcessNumbered"/>
    <dgm:cxn modelId="{18215F9F-34AE-4425-9434-5E692CB0CDAE}" srcId="{74BF7137-B2A7-4F33-AE27-B7D998E2FEA7}" destId="{17319922-9686-4A98-9A05-4CD1241B2677}" srcOrd="2" destOrd="0" parTransId="{A8617EF1-1709-47E0-9E92-94D569C8521F}" sibTransId="{A9D41F82-ECC1-44B1-A401-427B12473651}"/>
    <dgm:cxn modelId="{A4623BC6-7177-4884-AD66-E5DC21DB6AD5}" type="presOf" srcId="{8643F8CE-9F8C-4549-A478-B851E23A138B}" destId="{CD83009F-7D41-407C-B38E-59133A1F2768}" srcOrd="0" destOrd="0" presId="urn:microsoft.com/office/officeart/2016/7/layout/LinearBlockProcessNumbered"/>
    <dgm:cxn modelId="{A74038E0-E801-4CA1-B0C7-FE3EB2A5869A}" type="presOf" srcId="{D3BC7D83-C119-49E3-B354-071C3500B220}" destId="{17EB563C-AF3D-4B9C-A876-C6FDEC5B30B6}" srcOrd="1" destOrd="0" presId="urn:microsoft.com/office/officeart/2016/7/layout/LinearBlockProcessNumbered"/>
    <dgm:cxn modelId="{5650B7ED-3F74-42CA-96D7-51D0B39EF768}" type="presOf" srcId="{74BF7137-B2A7-4F33-AE27-B7D998E2FEA7}" destId="{77EA6F8B-FD04-4053-81E6-1A24F5CA26E0}" srcOrd="0" destOrd="0" presId="urn:microsoft.com/office/officeart/2016/7/layout/LinearBlockProcessNumbered"/>
    <dgm:cxn modelId="{F055F4F3-3AE5-475A-B3B3-6B5B529DEE28}" type="presOf" srcId="{8FC20F66-EE00-4AF1-8AF3-4F4209278DC9}" destId="{CEC5A799-34AB-4D2B-B072-297A1D001C36}" srcOrd="1" destOrd="0" presId="urn:microsoft.com/office/officeart/2016/7/layout/LinearBlockProcessNumbered"/>
    <dgm:cxn modelId="{F5E6A2F9-41FB-4465-8AC6-4F1274933989}" srcId="{74BF7137-B2A7-4F33-AE27-B7D998E2FEA7}" destId="{2247C30B-CC86-48E9-A8BB-4BE80298BDE1}" srcOrd="1" destOrd="0" parTransId="{9BE93539-73C9-4462-BF2E-7054FF715AC6}" sibTransId="{38203DEE-9EFE-49A1-B636-C2535F0FE769}"/>
    <dgm:cxn modelId="{69A510F9-0342-484E-B4C4-CE807D3E603D}" type="presParOf" srcId="{77EA6F8B-FD04-4053-81E6-1A24F5CA26E0}" destId="{F6ABBEE1-3F5A-434B-A2E6-0063899D907C}" srcOrd="0" destOrd="0" presId="urn:microsoft.com/office/officeart/2016/7/layout/LinearBlockProcessNumbered"/>
    <dgm:cxn modelId="{A2BC5763-36E8-484B-B5D9-CE42692DE79A}" type="presParOf" srcId="{F6ABBEE1-3F5A-434B-A2E6-0063899D907C}" destId="{B0DB0219-B9A7-47AC-8D3C-49E042CB9F36}" srcOrd="0" destOrd="0" presId="urn:microsoft.com/office/officeart/2016/7/layout/LinearBlockProcessNumbered"/>
    <dgm:cxn modelId="{497C5D88-1430-47B0-B7BA-600F71626B9B}" type="presParOf" srcId="{F6ABBEE1-3F5A-434B-A2E6-0063899D907C}" destId="{49E18304-DE5E-4900-BB62-BFB69A28C9D9}" srcOrd="1" destOrd="0" presId="urn:microsoft.com/office/officeart/2016/7/layout/LinearBlockProcessNumbered"/>
    <dgm:cxn modelId="{C3997DB6-8A1D-4CC5-A28F-C0717E984881}" type="presParOf" srcId="{F6ABBEE1-3F5A-434B-A2E6-0063899D907C}" destId="{78E84884-DFF0-417D-B47F-E4AE94EA99A8}" srcOrd="2" destOrd="0" presId="urn:microsoft.com/office/officeart/2016/7/layout/LinearBlockProcessNumbered"/>
    <dgm:cxn modelId="{3CBEF26E-456A-4794-BF69-56410846268E}" type="presParOf" srcId="{77EA6F8B-FD04-4053-81E6-1A24F5CA26E0}" destId="{FED6832D-A4F1-4D84-A264-0E60B14F6EC1}" srcOrd="1" destOrd="0" presId="urn:microsoft.com/office/officeart/2016/7/layout/LinearBlockProcessNumbered"/>
    <dgm:cxn modelId="{B82A87C4-0A3E-45F8-B592-A44F54A06004}" type="presParOf" srcId="{77EA6F8B-FD04-4053-81E6-1A24F5CA26E0}" destId="{75B2B0E6-F8A9-43BE-B671-D8041F884AD0}" srcOrd="2" destOrd="0" presId="urn:microsoft.com/office/officeart/2016/7/layout/LinearBlockProcessNumbered"/>
    <dgm:cxn modelId="{CF19E6B8-AD03-44CF-A3A4-15D4BB314109}" type="presParOf" srcId="{75B2B0E6-F8A9-43BE-B671-D8041F884AD0}" destId="{B3F247FA-3D05-4CC6-B65A-38764CB191C9}" srcOrd="0" destOrd="0" presId="urn:microsoft.com/office/officeart/2016/7/layout/LinearBlockProcessNumbered"/>
    <dgm:cxn modelId="{43FFC792-E983-491B-AB40-E411CC078B87}" type="presParOf" srcId="{75B2B0E6-F8A9-43BE-B671-D8041F884AD0}" destId="{B17A4A79-F046-46AD-B1B2-610B9D30E3EE}" srcOrd="1" destOrd="0" presId="urn:microsoft.com/office/officeart/2016/7/layout/LinearBlockProcessNumbered"/>
    <dgm:cxn modelId="{D00F714F-213C-49B3-9B03-F7E7C6D28C83}" type="presParOf" srcId="{75B2B0E6-F8A9-43BE-B671-D8041F884AD0}" destId="{E091A74E-049F-4D63-9286-835796F47E6E}" srcOrd="2" destOrd="0" presId="urn:microsoft.com/office/officeart/2016/7/layout/LinearBlockProcessNumbered"/>
    <dgm:cxn modelId="{179C5687-F2B1-40EB-97BD-22A455B2D862}" type="presParOf" srcId="{77EA6F8B-FD04-4053-81E6-1A24F5CA26E0}" destId="{111F2BBB-4311-4F44-82EC-BB08E875089A}" srcOrd="3" destOrd="0" presId="urn:microsoft.com/office/officeart/2016/7/layout/LinearBlockProcessNumbered"/>
    <dgm:cxn modelId="{D0133CF8-3E98-4FAA-A8BD-6FEA3D08EEC7}" type="presParOf" srcId="{77EA6F8B-FD04-4053-81E6-1A24F5CA26E0}" destId="{D1CB45A0-E504-4482-B004-EEA86ACF7728}" srcOrd="4" destOrd="0" presId="urn:microsoft.com/office/officeart/2016/7/layout/LinearBlockProcessNumbered"/>
    <dgm:cxn modelId="{1D272AE1-403F-422E-BC88-4C3503DBF40F}" type="presParOf" srcId="{D1CB45A0-E504-4482-B004-EEA86ACF7728}" destId="{C319BE6F-4746-4C6C-B0BD-6CCF5BF84778}" srcOrd="0" destOrd="0" presId="urn:microsoft.com/office/officeart/2016/7/layout/LinearBlockProcessNumbered"/>
    <dgm:cxn modelId="{A34B9468-761C-4FB8-A7C2-A9D6871A760D}" type="presParOf" srcId="{D1CB45A0-E504-4482-B004-EEA86ACF7728}" destId="{C3D3E240-494A-4791-8396-B48674A82552}" srcOrd="1" destOrd="0" presId="urn:microsoft.com/office/officeart/2016/7/layout/LinearBlockProcessNumbered"/>
    <dgm:cxn modelId="{DCB7127F-7F72-4275-9D45-B18615408133}" type="presParOf" srcId="{D1CB45A0-E504-4482-B004-EEA86ACF7728}" destId="{47C1F6C4-43C4-4E20-9293-AA4BA02BF16D}" srcOrd="2" destOrd="0" presId="urn:microsoft.com/office/officeart/2016/7/layout/LinearBlockProcessNumbered"/>
    <dgm:cxn modelId="{BAF3F803-D6BF-42D1-96DC-592F0CF9F498}" type="presParOf" srcId="{77EA6F8B-FD04-4053-81E6-1A24F5CA26E0}" destId="{E2A65539-6AEA-4DC9-BE16-2BF91A228F16}" srcOrd="5" destOrd="0" presId="urn:microsoft.com/office/officeart/2016/7/layout/LinearBlockProcessNumbered"/>
    <dgm:cxn modelId="{6A6C10E2-446D-4357-9DC5-17A7080597E2}" type="presParOf" srcId="{77EA6F8B-FD04-4053-81E6-1A24F5CA26E0}" destId="{06507FD6-F261-4433-8102-9ECC0F2CBE48}" srcOrd="6" destOrd="0" presId="urn:microsoft.com/office/officeart/2016/7/layout/LinearBlockProcessNumbered"/>
    <dgm:cxn modelId="{C7E24004-129A-4077-A483-D82CD9063132}" type="presParOf" srcId="{06507FD6-F261-4433-8102-9ECC0F2CBE48}" destId="{5C74E32A-5B38-489E-9F7F-3DF840CB92CF}" srcOrd="0" destOrd="0" presId="urn:microsoft.com/office/officeart/2016/7/layout/LinearBlockProcessNumbered"/>
    <dgm:cxn modelId="{34A913DA-0348-4806-B7FF-D5282DB45B11}" type="presParOf" srcId="{06507FD6-F261-4433-8102-9ECC0F2CBE48}" destId="{CD83009F-7D41-407C-B38E-59133A1F2768}" srcOrd="1" destOrd="0" presId="urn:microsoft.com/office/officeart/2016/7/layout/LinearBlockProcessNumbered"/>
    <dgm:cxn modelId="{A9A9128F-5913-4476-BD2C-54AE8BBBF5C9}" type="presParOf" srcId="{06507FD6-F261-4433-8102-9ECC0F2CBE48}" destId="{CEC5A799-34AB-4D2B-B072-297A1D001C36}" srcOrd="2" destOrd="0" presId="urn:microsoft.com/office/officeart/2016/7/layout/LinearBlockProcessNumbered"/>
    <dgm:cxn modelId="{D47A643F-8425-48EE-BD7F-C78A258AAB83}" type="presParOf" srcId="{77EA6F8B-FD04-4053-81E6-1A24F5CA26E0}" destId="{C0166D12-ED7B-4E84-B413-F40E74A1242F}" srcOrd="7" destOrd="0" presId="urn:microsoft.com/office/officeart/2016/7/layout/LinearBlockProcessNumbered"/>
    <dgm:cxn modelId="{4BCC90FA-CB38-490C-8BA2-B91A769F734A}" type="presParOf" srcId="{77EA6F8B-FD04-4053-81E6-1A24F5CA26E0}" destId="{814E84F7-CDA4-49A8-A7C8-67BA436B04E1}" srcOrd="8" destOrd="0" presId="urn:microsoft.com/office/officeart/2016/7/layout/LinearBlockProcessNumbered"/>
    <dgm:cxn modelId="{7DC6D3EE-59CE-4A93-B5D7-12088BA592F6}" type="presParOf" srcId="{814E84F7-CDA4-49A8-A7C8-67BA436B04E1}" destId="{5B3A51BA-A9B3-4619-94F7-B07C077EE1E4}" srcOrd="0" destOrd="0" presId="urn:microsoft.com/office/officeart/2016/7/layout/LinearBlockProcessNumbered"/>
    <dgm:cxn modelId="{5019C7E4-B764-49D0-A528-142285606FC3}" type="presParOf" srcId="{814E84F7-CDA4-49A8-A7C8-67BA436B04E1}" destId="{BEDCB3EF-617F-40E0-BC99-BD37DE8C8AD8}" srcOrd="1" destOrd="0" presId="urn:microsoft.com/office/officeart/2016/7/layout/LinearBlockProcessNumbered"/>
    <dgm:cxn modelId="{6A93C97F-6E03-40E9-BA4E-9564EF007BCA}" type="presParOf" srcId="{814E84F7-CDA4-49A8-A7C8-67BA436B04E1}" destId="{17EB563C-AF3D-4B9C-A876-C6FDEC5B30B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48D1E7-8AB4-46F2-B120-409EF85AC20D}" type="doc">
      <dgm:prSet loTypeId="urn:microsoft.com/office/officeart/2005/8/layout/default" loCatId="list" qsTypeId="urn:microsoft.com/office/officeart/2005/8/quickstyle/simple4" qsCatId="simple" csTypeId="urn:microsoft.com/office/officeart/2005/8/colors/accent3_2" csCatId="accent3"/>
      <dgm:spPr/>
      <dgm:t>
        <a:bodyPr/>
        <a:lstStyle/>
        <a:p>
          <a:endParaRPr lang="en-US"/>
        </a:p>
      </dgm:t>
    </dgm:pt>
    <dgm:pt modelId="{AB538C97-48F3-4295-ACD8-5E9C724AA148}">
      <dgm:prSet/>
      <dgm:spPr/>
      <dgm:t>
        <a:bodyPr/>
        <a:lstStyle/>
        <a:p>
          <a:r>
            <a:rPr lang="en-US"/>
            <a:t>Strengthen clinical governance.</a:t>
          </a:r>
        </a:p>
      </dgm:t>
    </dgm:pt>
    <dgm:pt modelId="{F7D9F546-4594-461A-9089-693F1CDE7F1A}" type="parTrans" cxnId="{355FB2CE-F353-4F05-B141-4E3D1FE8729A}">
      <dgm:prSet/>
      <dgm:spPr/>
      <dgm:t>
        <a:bodyPr/>
        <a:lstStyle/>
        <a:p>
          <a:endParaRPr lang="en-US"/>
        </a:p>
      </dgm:t>
    </dgm:pt>
    <dgm:pt modelId="{6A77A5FA-F0D6-4F83-811C-2FC027F9D909}" type="sibTrans" cxnId="{355FB2CE-F353-4F05-B141-4E3D1FE8729A}">
      <dgm:prSet/>
      <dgm:spPr/>
      <dgm:t>
        <a:bodyPr/>
        <a:lstStyle/>
        <a:p>
          <a:endParaRPr lang="en-US"/>
        </a:p>
      </dgm:t>
    </dgm:pt>
    <dgm:pt modelId="{597E49F7-107D-4948-A6FB-AC57518EA159}">
      <dgm:prSet/>
      <dgm:spPr/>
      <dgm:t>
        <a:bodyPr/>
        <a:lstStyle/>
        <a:p>
          <a:r>
            <a:rPr lang="en-US"/>
            <a:t>Improve leadership accountability. </a:t>
          </a:r>
        </a:p>
      </dgm:t>
    </dgm:pt>
    <dgm:pt modelId="{7EE95AA6-5B9C-41AE-82CF-4972FF1C6155}" type="parTrans" cxnId="{96182723-A031-4FDD-B4B2-23222C7CFD41}">
      <dgm:prSet/>
      <dgm:spPr/>
      <dgm:t>
        <a:bodyPr/>
        <a:lstStyle/>
        <a:p>
          <a:endParaRPr lang="en-US"/>
        </a:p>
      </dgm:t>
    </dgm:pt>
    <dgm:pt modelId="{132D56E7-5BF2-4954-A0BD-F362823E5590}" type="sibTrans" cxnId="{96182723-A031-4FDD-B4B2-23222C7CFD41}">
      <dgm:prSet/>
      <dgm:spPr/>
      <dgm:t>
        <a:bodyPr/>
        <a:lstStyle/>
        <a:p>
          <a:endParaRPr lang="en-US"/>
        </a:p>
      </dgm:t>
    </dgm:pt>
    <dgm:pt modelId="{9CD1E435-04BC-41FC-ACD7-3FD79193B43A}">
      <dgm:prSet/>
      <dgm:spPr/>
      <dgm:t>
        <a:bodyPr/>
        <a:lstStyle/>
        <a:p>
          <a:r>
            <a:rPr lang="en-US"/>
            <a:t>Mandatory patient safety training. </a:t>
          </a:r>
        </a:p>
      </dgm:t>
    </dgm:pt>
    <dgm:pt modelId="{E5785A0D-E5DE-4439-BABA-E1C9D2628C91}" type="parTrans" cxnId="{EB2CE395-F881-4A22-BEFE-441BD0C6A687}">
      <dgm:prSet/>
      <dgm:spPr/>
      <dgm:t>
        <a:bodyPr/>
        <a:lstStyle/>
        <a:p>
          <a:endParaRPr lang="en-US"/>
        </a:p>
      </dgm:t>
    </dgm:pt>
    <dgm:pt modelId="{B7330FC6-E756-479F-A074-0C25FE2B5930}" type="sibTrans" cxnId="{EB2CE395-F881-4A22-BEFE-441BD0C6A687}">
      <dgm:prSet/>
      <dgm:spPr/>
      <dgm:t>
        <a:bodyPr/>
        <a:lstStyle/>
        <a:p>
          <a:endParaRPr lang="en-US"/>
        </a:p>
      </dgm:t>
    </dgm:pt>
    <dgm:pt modelId="{F0D7AC7C-7FC9-4D9D-843B-F23A2C7677C7}">
      <dgm:prSet/>
      <dgm:spPr/>
      <dgm:t>
        <a:bodyPr/>
        <a:lstStyle/>
        <a:p>
          <a:r>
            <a:rPr lang="en-US"/>
            <a:t>Follow NICE maternity guidelines consistently. </a:t>
          </a:r>
        </a:p>
      </dgm:t>
    </dgm:pt>
    <dgm:pt modelId="{A4EB40F7-A938-4F02-91BD-C3791B58A8B9}" type="parTrans" cxnId="{DB1E3562-D744-4ACE-9A82-B94ECF8EE240}">
      <dgm:prSet/>
      <dgm:spPr/>
      <dgm:t>
        <a:bodyPr/>
        <a:lstStyle/>
        <a:p>
          <a:endParaRPr lang="en-US"/>
        </a:p>
      </dgm:t>
    </dgm:pt>
    <dgm:pt modelId="{489021D1-7DCB-448F-8107-DDCC0D9255E3}" type="sibTrans" cxnId="{DB1E3562-D744-4ACE-9A82-B94ECF8EE240}">
      <dgm:prSet/>
      <dgm:spPr/>
      <dgm:t>
        <a:bodyPr/>
        <a:lstStyle/>
        <a:p>
          <a:endParaRPr lang="en-US"/>
        </a:p>
      </dgm:t>
    </dgm:pt>
    <dgm:pt modelId="{B7D07030-A139-4704-A914-ED0126DA748C}">
      <dgm:prSet/>
      <dgm:spPr/>
      <dgm:t>
        <a:bodyPr/>
        <a:lstStyle/>
        <a:p>
          <a:r>
            <a:rPr lang="en-US"/>
            <a:t>Improve fetal monitoring competency. </a:t>
          </a:r>
        </a:p>
      </dgm:t>
    </dgm:pt>
    <dgm:pt modelId="{633EFD12-7F02-47A8-B772-68D0AFB13AA1}" type="parTrans" cxnId="{2EF355EB-0FED-4F86-89C7-2DFA2BF81717}">
      <dgm:prSet/>
      <dgm:spPr/>
      <dgm:t>
        <a:bodyPr/>
        <a:lstStyle/>
        <a:p>
          <a:endParaRPr lang="en-US"/>
        </a:p>
      </dgm:t>
    </dgm:pt>
    <dgm:pt modelId="{8A842720-A70E-4F27-A3D2-EA8B5128177D}" type="sibTrans" cxnId="{2EF355EB-0FED-4F86-89C7-2DFA2BF81717}">
      <dgm:prSet/>
      <dgm:spPr/>
      <dgm:t>
        <a:bodyPr/>
        <a:lstStyle/>
        <a:p>
          <a:endParaRPr lang="en-US"/>
        </a:p>
      </dgm:t>
    </dgm:pt>
    <dgm:pt modelId="{F7F35628-52D8-4F06-BAC8-87BBB2C529DC}">
      <dgm:prSet/>
      <dgm:spPr/>
      <dgm:t>
        <a:bodyPr/>
        <a:lstStyle/>
        <a:p>
          <a:r>
            <a:rPr lang="en-US"/>
            <a:t>Encourage a positive speaking-up culture. </a:t>
          </a:r>
        </a:p>
      </dgm:t>
    </dgm:pt>
    <dgm:pt modelId="{2E179013-5127-4488-B207-18DC93D2D4F8}" type="parTrans" cxnId="{7D2FEBE4-1601-474C-8F3F-D40F10DC56DF}">
      <dgm:prSet/>
      <dgm:spPr/>
      <dgm:t>
        <a:bodyPr/>
        <a:lstStyle/>
        <a:p>
          <a:endParaRPr lang="en-US"/>
        </a:p>
      </dgm:t>
    </dgm:pt>
    <dgm:pt modelId="{69DBE9E2-043E-4780-8FB5-DD6FC13BD0A9}" type="sibTrans" cxnId="{7D2FEBE4-1601-474C-8F3F-D40F10DC56DF}">
      <dgm:prSet/>
      <dgm:spPr/>
      <dgm:t>
        <a:bodyPr/>
        <a:lstStyle/>
        <a:p>
          <a:endParaRPr lang="en-US"/>
        </a:p>
      </dgm:t>
    </dgm:pt>
    <dgm:pt modelId="{CEA7764C-FCA1-40D2-B976-E0557C1B351A}">
      <dgm:prSet/>
      <dgm:spPr/>
      <dgm:t>
        <a:bodyPr/>
        <a:lstStyle/>
        <a:p>
          <a:r>
            <a:rPr lang="en-US"/>
            <a:t>Improve multidisciplinary teamwork. </a:t>
          </a:r>
        </a:p>
      </dgm:t>
    </dgm:pt>
    <dgm:pt modelId="{FA0AA3FC-DECF-41BC-930D-AA96ECB79468}" type="parTrans" cxnId="{650C51B8-3EF8-4BD1-8EE1-6DC56313AA9D}">
      <dgm:prSet/>
      <dgm:spPr/>
      <dgm:t>
        <a:bodyPr/>
        <a:lstStyle/>
        <a:p>
          <a:endParaRPr lang="en-US"/>
        </a:p>
      </dgm:t>
    </dgm:pt>
    <dgm:pt modelId="{EC38591B-0D7A-4E91-8C78-D9A8939E68BF}" type="sibTrans" cxnId="{650C51B8-3EF8-4BD1-8EE1-6DC56313AA9D}">
      <dgm:prSet/>
      <dgm:spPr/>
      <dgm:t>
        <a:bodyPr/>
        <a:lstStyle/>
        <a:p>
          <a:endParaRPr lang="en-US"/>
        </a:p>
      </dgm:t>
    </dgm:pt>
    <dgm:pt modelId="{7C761C15-0A4C-43D6-A0CA-01F5A31A4DF3}">
      <dgm:prSet/>
      <dgm:spPr/>
      <dgm:t>
        <a:bodyPr/>
        <a:lstStyle/>
        <a:p>
          <a:r>
            <a:rPr lang="en-US"/>
            <a:t>Regular clinical audits. </a:t>
          </a:r>
        </a:p>
      </dgm:t>
    </dgm:pt>
    <dgm:pt modelId="{C73A20B8-14A9-403A-B089-E3B7B37112F9}" type="parTrans" cxnId="{7DA6969E-6C28-4B0C-9091-A15C1EF21D15}">
      <dgm:prSet/>
      <dgm:spPr/>
      <dgm:t>
        <a:bodyPr/>
        <a:lstStyle/>
        <a:p>
          <a:endParaRPr lang="en-US"/>
        </a:p>
      </dgm:t>
    </dgm:pt>
    <dgm:pt modelId="{DC174B9B-153B-42D2-BD72-C742614662F8}" type="sibTrans" cxnId="{7DA6969E-6C28-4B0C-9091-A15C1EF21D15}">
      <dgm:prSet/>
      <dgm:spPr/>
      <dgm:t>
        <a:bodyPr/>
        <a:lstStyle/>
        <a:p>
          <a:endParaRPr lang="en-US"/>
        </a:p>
      </dgm:t>
    </dgm:pt>
    <dgm:pt modelId="{E141134C-361C-4F5E-A4D8-44040B9539A0}">
      <dgm:prSet/>
      <dgm:spPr/>
      <dgm:t>
        <a:bodyPr/>
        <a:lstStyle/>
        <a:p>
          <a:r>
            <a:rPr lang="en-US"/>
            <a:t>Stronger quality assurance systems. </a:t>
          </a:r>
        </a:p>
      </dgm:t>
    </dgm:pt>
    <dgm:pt modelId="{16447C6A-C7E4-4474-A6FE-BF42C1ACAB7B}" type="parTrans" cxnId="{CB1D4774-D4FA-46BA-B074-BC295FC83B09}">
      <dgm:prSet/>
      <dgm:spPr/>
      <dgm:t>
        <a:bodyPr/>
        <a:lstStyle/>
        <a:p>
          <a:endParaRPr lang="en-US"/>
        </a:p>
      </dgm:t>
    </dgm:pt>
    <dgm:pt modelId="{4FFC7A3C-D068-46D9-A10D-C7B087EBD053}" type="sibTrans" cxnId="{CB1D4774-D4FA-46BA-B074-BC295FC83B09}">
      <dgm:prSet/>
      <dgm:spPr/>
      <dgm:t>
        <a:bodyPr/>
        <a:lstStyle/>
        <a:p>
          <a:endParaRPr lang="en-US"/>
        </a:p>
      </dgm:t>
    </dgm:pt>
    <dgm:pt modelId="{03011FBD-D1C3-4BA8-912A-9A27C5B7B674}">
      <dgm:prSet/>
      <dgm:spPr/>
      <dgm:t>
        <a:bodyPr/>
        <a:lstStyle/>
        <a:p>
          <a:r>
            <a:rPr lang="en-US"/>
            <a:t>Greater involvement of women and families in care. (Ockenden, 2022).</a:t>
          </a:r>
        </a:p>
      </dgm:t>
    </dgm:pt>
    <dgm:pt modelId="{DBCC6C14-3A22-42E6-89CB-063CA205DC51}" type="parTrans" cxnId="{F5DDA10F-905D-49BF-9E8A-8E4C639EB908}">
      <dgm:prSet/>
      <dgm:spPr/>
      <dgm:t>
        <a:bodyPr/>
        <a:lstStyle/>
        <a:p>
          <a:endParaRPr lang="en-US"/>
        </a:p>
      </dgm:t>
    </dgm:pt>
    <dgm:pt modelId="{4E598092-4E1D-445E-9377-2705D39713E5}" type="sibTrans" cxnId="{F5DDA10F-905D-49BF-9E8A-8E4C639EB908}">
      <dgm:prSet/>
      <dgm:spPr/>
      <dgm:t>
        <a:bodyPr/>
        <a:lstStyle/>
        <a:p>
          <a:endParaRPr lang="en-US"/>
        </a:p>
      </dgm:t>
    </dgm:pt>
    <dgm:pt modelId="{FECB5224-D032-483E-8D5B-4AFCBE843B5A}" type="pres">
      <dgm:prSet presAssocID="{D648D1E7-8AB4-46F2-B120-409EF85AC20D}" presName="diagram" presStyleCnt="0">
        <dgm:presLayoutVars>
          <dgm:dir/>
          <dgm:resizeHandles val="exact"/>
        </dgm:presLayoutVars>
      </dgm:prSet>
      <dgm:spPr/>
    </dgm:pt>
    <dgm:pt modelId="{9BFA2BAD-904D-4DFF-89F1-1BADFDF6B3B2}" type="pres">
      <dgm:prSet presAssocID="{AB538C97-48F3-4295-ACD8-5E9C724AA148}" presName="node" presStyleLbl="node1" presStyleIdx="0" presStyleCnt="10">
        <dgm:presLayoutVars>
          <dgm:bulletEnabled val="1"/>
        </dgm:presLayoutVars>
      </dgm:prSet>
      <dgm:spPr/>
    </dgm:pt>
    <dgm:pt modelId="{0AD56807-718B-4ABC-90E8-52C4C8FBD63E}" type="pres">
      <dgm:prSet presAssocID="{6A77A5FA-F0D6-4F83-811C-2FC027F9D909}" presName="sibTrans" presStyleCnt="0"/>
      <dgm:spPr/>
    </dgm:pt>
    <dgm:pt modelId="{4FE04DA3-EC67-4F7B-BDB2-82F30A99E99E}" type="pres">
      <dgm:prSet presAssocID="{597E49F7-107D-4948-A6FB-AC57518EA159}" presName="node" presStyleLbl="node1" presStyleIdx="1" presStyleCnt="10">
        <dgm:presLayoutVars>
          <dgm:bulletEnabled val="1"/>
        </dgm:presLayoutVars>
      </dgm:prSet>
      <dgm:spPr/>
    </dgm:pt>
    <dgm:pt modelId="{2A2A8FED-84FD-4194-9C52-412B65462AF1}" type="pres">
      <dgm:prSet presAssocID="{132D56E7-5BF2-4954-A0BD-F362823E5590}" presName="sibTrans" presStyleCnt="0"/>
      <dgm:spPr/>
    </dgm:pt>
    <dgm:pt modelId="{3C3F80E4-68B4-498D-AE33-BEC3E7CBC148}" type="pres">
      <dgm:prSet presAssocID="{9CD1E435-04BC-41FC-ACD7-3FD79193B43A}" presName="node" presStyleLbl="node1" presStyleIdx="2" presStyleCnt="10">
        <dgm:presLayoutVars>
          <dgm:bulletEnabled val="1"/>
        </dgm:presLayoutVars>
      </dgm:prSet>
      <dgm:spPr/>
    </dgm:pt>
    <dgm:pt modelId="{F560D9EC-A0F1-46EB-AC34-D79C23D72829}" type="pres">
      <dgm:prSet presAssocID="{B7330FC6-E756-479F-A074-0C25FE2B5930}" presName="sibTrans" presStyleCnt="0"/>
      <dgm:spPr/>
    </dgm:pt>
    <dgm:pt modelId="{9CEC3760-0410-4DA5-A116-35DE9A61C338}" type="pres">
      <dgm:prSet presAssocID="{F0D7AC7C-7FC9-4D9D-843B-F23A2C7677C7}" presName="node" presStyleLbl="node1" presStyleIdx="3" presStyleCnt="10">
        <dgm:presLayoutVars>
          <dgm:bulletEnabled val="1"/>
        </dgm:presLayoutVars>
      </dgm:prSet>
      <dgm:spPr/>
    </dgm:pt>
    <dgm:pt modelId="{9F152E8A-77AF-46AA-996E-C8020E40BFC2}" type="pres">
      <dgm:prSet presAssocID="{489021D1-7DCB-448F-8107-DDCC0D9255E3}" presName="sibTrans" presStyleCnt="0"/>
      <dgm:spPr/>
    </dgm:pt>
    <dgm:pt modelId="{A53789E6-C40A-4D08-8078-BE46C70C8F57}" type="pres">
      <dgm:prSet presAssocID="{B7D07030-A139-4704-A914-ED0126DA748C}" presName="node" presStyleLbl="node1" presStyleIdx="4" presStyleCnt="10">
        <dgm:presLayoutVars>
          <dgm:bulletEnabled val="1"/>
        </dgm:presLayoutVars>
      </dgm:prSet>
      <dgm:spPr/>
    </dgm:pt>
    <dgm:pt modelId="{4E0C604C-FA7C-4060-81CC-E8F3A3CB13E1}" type="pres">
      <dgm:prSet presAssocID="{8A842720-A70E-4F27-A3D2-EA8B5128177D}" presName="sibTrans" presStyleCnt="0"/>
      <dgm:spPr/>
    </dgm:pt>
    <dgm:pt modelId="{40E9D74E-99CB-4740-BB1B-DB07D60017C3}" type="pres">
      <dgm:prSet presAssocID="{F7F35628-52D8-4F06-BAC8-87BBB2C529DC}" presName="node" presStyleLbl="node1" presStyleIdx="5" presStyleCnt="10">
        <dgm:presLayoutVars>
          <dgm:bulletEnabled val="1"/>
        </dgm:presLayoutVars>
      </dgm:prSet>
      <dgm:spPr/>
    </dgm:pt>
    <dgm:pt modelId="{248FAA22-FD8B-4F17-AF00-43C0D1FFF6C1}" type="pres">
      <dgm:prSet presAssocID="{69DBE9E2-043E-4780-8FB5-DD6FC13BD0A9}" presName="sibTrans" presStyleCnt="0"/>
      <dgm:spPr/>
    </dgm:pt>
    <dgm:pt modelId="{17839C1F-264C-46AE-8B5B-C4002CC03981}" type="pres">
      <dgm:prSet presAssocID="{CEA7764C-FCA1-40D2-B976-E0557C1B351A}" presName="node" presStyleLbl="node1" presStyleIdx="6" presStyleCnt="10">
        <dgm:presLayoutVars>
          <dgm:bulletEnabled val="1"/>
        </dgm:presLayoutVars>
      </dgm:prSet>
      <dgm:spPr/>
    </dgm:pt>
    <dgm:pt modelId="{CA5EEB38-6BF3-4C3F-B9C6-0710FAB6EA77}" type="pres">
      <dgm:prSet presAssocID="{EC38591B-0D7A-4E91-8C78-D9A8939E68BF}" presName="sibTrans" presStyleCnt="0"/>
      <dgm:spPr/>
    </dgm:pt>
    <dgm:pt modelId="{8438338F-C3F9-40A4-872C-F17211EE613D}" type="pres">
      <dgm:prSet presAssocID="{7C761C15-0A4C-43D6-A0CA-01F5A31A4DF3}" presName="node" presStyleLbl="node1" presStyleIdx="7" presStyleCnt="10">
        <dgm:presLayoutVars>
          <dgm:bulletEnabled val="1"/>
        </dgm:presLayoutVars>
      </dgm:prSet>
      <dgm:spPr/>
    </dgm:pt>
    <dgm:pt modelId="{33FAFA9F-F5C6-4345-80B2-47B5CC0DDBC7}" type="pres">
      <dgm:prSet presAssocID="{DC174B9B-153B-42D2-BD72-C742614662F8}" presName="sibTrans" presStyleCnt="0"/>
      <dgm:spPr/>
    </dgm:pt>
    <dgm:pt modelId="{B5231BF1-E16F-46BD-9B82-2BB82D9BAE28}" type="pres">
      <dgm:prSet presAssocID="{E141134C-361C-4F5E-A4D8-44040B9539A0}" presName="node" presStyleLbl="node1" presStyleIdx="8" presStyleCnt="10">
        <dgm:presLayoutVars>
          <dgm:bulletEnabled val="1"/>
        </dgm:presLayoutVars>
      </dgm:prSet>
      <dgm:spPr/>
    </dgm:pt>
    <dgm:pt modelId="{7F07C24B-FA89-46CC-95F1-ABBA4E7FB536}" type="pres">
      <dgm:prSet presAssocID="{4FFC7A3C-D068-46D9-A10D-C7B087EBD053}" presName="sibTrans" presStyleCnt="0"/>
      <dgm:spPr/>
    </dgm:pt>
    <dgm:pt modelId="{E4025A4E-8A92-442E-BE78-641699AA4D55}" type="pres">
      <dgm:prSet presAssocID="{03011FBD-D1C3-4BA8-912A-9A27C5B7B674}" presName="node" presStyleLbl="node1" presStyleIdx="9" presStyleCnt="10">
        <dgm:presLayoutVars>
          <dgm:bulletEnabled val="1"/>
        </dgm:presLayoutVars>
      </dgm:prSet>
      <dgm:spPr/>
    </dgm:pt>
  </dgm:ptLst>
  <dgm:cxnLst>
    <dgm:cxn modelId="{DF87290F-583B-4146-A483-FD22B8ADDFEB}" type="presOf" srcId="{D648D1E7-8AB4-46F2-B120-409EF85AC20D}" destId="{FECB5224-D032-483E-8D5B-4AFCBE843B5A}" srcOrd="0" destOrd="0" presId="urn:microsoft.com/office/officeart/2005/8/layout/default"/>
    <dgm:cxn modelId="{F5DDA10F-905D-49BF-9E8A-8E4C639EB908}" srcId="{D648D1E7-8AB4-46F2-B120-409EF85AC20D}" destId="{03011FBD-D1C3-4BA8-912A-9A27C5B7B674}" srcOrd="9" destOrd="0" parTransId="{DBCC6C14-3A22-42E6-89CB-063CA205DC51}" sibTransId="{4E598092-4E1D-445E-9377-2705D39713E5}"/>
    <dgm:cxn modelId="{1FFACF1D-0129-4B5B-9CB8-793DA9AE06EB}" type="presOf" srcId="{AB538C97-48F3-4295-ACD8-5E9C724AA148}" destId="{9BFA2BAD-904D-4DFF-89F1-1BADFDF6B3B2}" srcOrd="0" destOrd="0" presId="urn:microsoft.com/office/officeart/2005/8/layout/default"/>
    <dgm:cxn modelId="{B36F4E1E-6A2A-471D-B263-D3A3F3712157}" type="presOf" srcId="{F0D7AC7C-7FC9-4D9D-843B-F23A2C7677C7}" destId="{9CEC3760-0410-4DA5-A116-35DE9A61C338}" srcOrd="0" destOrd="0" presId="urn:microsoft.com/office/officeart/2005/8/layout/default"/>
    <dgm:cxn modelId="{96182723-A031-4FDD-B4B2-23222C7CFD41}" srcId="{D648D1E7-8AB4-46F2-B120-409EF85AC20D}" destId="{597E49F7-107D-4948-A6FB-AC57518EA159}" srcOrd="1" destOrd="0" parTransId="{7EE95AA6-5B9C-41AE-82CF-4972FF1C6155}" sibTransId="{132D56E7-5BF2-4954-A0BD-F362823E5590}"/>
    <dgm:cxn modelId="{11E46B29-7C81-4577-83F7-2A71ECCB3907}" type="presOf" srcId="{F7F35628-52D8-4F06-BAC8-87BBB2C529DC}" destId="{40E9D74E-99CB-4740-BB1B-DB07D60017C3}" srcOrd="0" destOrd="0" presId="urn:microsoft.com/office/officeart/2005/8/layout/default"/>
    <dgm:cxn modelId="{DB1E3562-D744-4ACE-9A82-B94ECF8EE240}" srcId="{D648D1E7-8AB4-46F2-B120-409EF85AC20D}" destId="{F0D7AC7C-7FC9-4D9D-843B-F23A2C7677C7}" srcOrd="3" destOrd="0" parTransId="{A4EB40F7-A938-4F02-91BD-C3791B58A8B9}" sibTransId="{489021D1-7DCB-448F-8107-DDCC0D9255E3}"/>
    <dgm:cxn modelId="{675D3373-50B2-419A-9517-B8BC34C517D6}" type="presOf" srcId="{597E49F7-107D-4948-A6FB-AC57518EA159}" destId="{4FE04DA3-EC67-4F7B-BDB2-82F30A99E99E}" srcOrd="0" destOrd="0" presId="urn:microsoft.com/office/officeart/2005/8/layout/default"/>
    <dgm:cxn modelId="{CB1D4774-D4FA-46BA-B074-BC295FC83B09}" srcId="{D648D1E7-8AB4-46F2-B120-409EF85AC20D}" destId="{E141134C-361C-4F5E-A4D8-44040B9539A0}" srcOrd="8" destOrd="0" parTransId="{16447C6A-C7E4-4474-A6FE-BF42C1ACAB7B}" sibTransId="{4FFC7A3C-D068-46D9-A10D-C7B087EBD053}"/>
    <dgm:cxn modelId="{178AB87F-DFC1-4000-9F9C-E3F0376B33A1}" type="presOf" srcId="{B7D07030-A139-4704-A914-ED0126DA748C}" destId="{A53789E6-C40A-4D08-8078-BE46C70C8F57}" srcOrd="0" destOrd="0" presId="urn:microsoft.com/office/officeart/2005/8/layout/default"/>
    <dgm:cxn modelId="{70ACC991-7DB1-4C03-B4C0-2F3FA2B15B6D}" type="presOf" srcId="{CEA7764C-FCA1-40D2-B976-E0557C1B351A}" destId="{17839C1F-264C-46AE-8B5B-C4002CC03981}" srcOrd="0" destOrd="0" presId="urn:microsoft.com/office/officeart/2005/8/layout/default"/>
    <dgm:cxn modelId="{EB2CE395-F881-4A22-BEFE-441BD0C6A687}" srcId="{D648D1E7-8AB4-46F2-B120-409EF85AC20D}" destId="{9CD1E435-04BC-41FC-ACD7-3FD79193B43A}" srcOrd="2" destOrd="0" parTransId="{E5785A0D-E5DE-4439-BABA-E1C9D2628C91}" sibTransId="{B7330FC6-E756-479F-A074-0C25FE2B5930}"/>
    <dgm:cxn modelId="{7DA6969E-6C28-4B0C-9091-A15C1EF21D15}" srcId="{D648D1E7-8AB4-46F2-B120-409EF85AC20D}" destId="{7C761C15-0A4C-43D6-A0CA-01F5A31A4DF3}" srcOrd="7" destOrd="0" parTransId="{C73A20B8-14A9-403A-B089-E3B7B37112F9}" sibTransId="{DC174B9B-153B-42D2-BD72-C742614662F8}"/>
    <dgm:cxn modelId="{F7FE30A3-26F7-4A89-AD1E-9B8173BBA6F3}" type="presOf" srcId="{9CD1E435-04BC-41FC-ACD7-3FD79193B43A}" destId="{3C3F80E4-68B4-498D-AE33-BEC3E7CBC148}" srcOrd="0" destOrd="0" presId="urn:microsoft.com/office/officeart/2005/8/layout/default"/>
    <dgm:cxn modelId="{A212F6A8-AF37-4A5A-AF66-E0D37511CD4C}" type="presOf" srcId="{7C761C15-0A4C-43D6-A0CA-01F5A31A4DF3}" destId="{8438338F-C3F9-40A4-872C-F17211EE613D}" srcOrd="0" destOrd="0" presId="urn:microsoft.com/office/officeart/2005/8/layout/default"/>
    <dgm:cxn modelId="{9C7F44AA-A014-4165-937C-FD313C7A8CDC}" type="presOf" srcId="{E141134C-361C-4F5E-A4D8-44040B9539A0}" destId="{B5231BF1-E16F-46BD-9B82-2BB82D9BAE28}" srcOrd="0" destOrd="0" presId="urn:microsoft.com/office/officeart/2005/8/layout/default"/>
    <dgm:cxn modelId="{650C51B8-3EF8-4BD1-8EE1-6DC56313AA9D}" srcId="{D648D1E7-8AB4-46F2-B120-409EF85AC20D}" destId="{CEA7764C-FCA1-40D2-B976-E0557C1B351A}" srcOrd="6" destOrd="0" parTransId="{FA0AA3FC-DECF-41BC-930D-AA96ECB79468}" sibTransId="{EC38591B-0D7A-4E91-8C78-D9A8939E68BF}"/>
    <dgm:cxn modelId="{355FB2CE-F353-4F05-B141-4E3D1FE8729A}" srcId="{D648D1E7-8AB4-46F2-B120-409EF85AC20D}" destId="{AB538C97-48F3-4295-ACD8-5E9C724AA148}" srcOrd="0" destOrd="0" parTransId="{F7D9F546-4594-461A-9089-693F1CDE7F1A}" sibTransId="{6A77A5FA-F0D6-4F83-811C-2FC027F9D909}"/>
    <dgm:cxn modelId="{7D2FEBE4-1601-474C-8F3F-D40F10DC56DF}" srcId="{D648D1E7-8AB4-46F2-B120-409EF85AC20D}" destId="{F7F35628-52D8-4F06-BAC8-87BBB2C529DC}" srcOrd="5" destOrd="0" parTransId="{2E179013-5127-4488-B207-18DC93D2D4F8}" sibTransId="{69DBE9E2-043E-4780-8FB5-DD6FC13BD0A9}"/>
    <dgm:cxn modelId="{1D3BEFE9-D327-4A2F-95FE-910BCD26A1DD}" type="presOf" srcId="{03011FBD-D1C3-4BA8-912A-9A27C5B7B674}" destId="{E4025A4E-8A92-442E-BE78-641699AA4D55}" srcOrd="0" destOrd="0" presId="urn:microsoft.com/office/officeart/2005/8/layout/default"/>
    <dgm:cxn modelId="{2EF355EB-0FED-4F86-89C7-2DFA2BF81717}" srcId="{D648D1E7-8AB4-46F2-B120-409EF85AC20D}" destId="{B7D07030-A139-4704-A914-ED0126DA748C}" srcOrd="4" destOrd="0" parTransId="{633EFD12-7F02-47A8-B772-68D0AFB13AA1}" sibTransId="{8A842720-A70E-4F27-A3D2-EA8B5128177D}"/>
    <dgm:cxn modelId="{E32433C5-FC57-4B33-8386-1B7E45B03F98}" type="presParOf" srcId="{FECB5224-D032-483E-8D5B-4AFCBE843B5A}" destId="{9BFA2BAD-904D-4DFF-89F1-1BADFDF6B3B2}" srcOrd="0" destOrd="0" presId="urn:microsoft.com/office/officeart/2005/8/layout/default"/>
    <dgm:cxn modelId="{E7F554E5-0078-4388-B877-AC61F09E2193}" type="presParOf" srcId="{FECB5224-D032-483E-8D5B-4AFCBE843B5A}" destId="{0AD56807-718B-4ABC-90E8-52C4C8FBD63E}" srcOrd="1" destOrd="0" presId="urn:microsoft.com/office/officeart/2005/8/layout/default"/>
    <dgm:cxn modelId="{0DDDC8BD-466B-490A-89E8-A18F82087A63}" type="presParOf" srcId="{FECB5224-D032-483E-8D5B-4AFCBE843B5A}" destId="{4FE04DA3-EC67-4F7B-BDB2-82F30A99E99E}" srcOrd="2" destOrd="0" presId="urn:microsoft.com/office/officeart/2005/8/layout/default"/>
    <dgm:cxn modelId="{9D5ED584-B78C-4577-8A60-72318A45A00E}" type="presParOf" srcId="{FECB5224-D032-483E-8D5B-4AFCBE843B5A}" destId="{2A2A8FED-84FD-4194-9C52-412B65462AF1}" srcOrd="3" destOrd="0" presId="urn:microsoft.com/office/officeart/2005/8/layout/default"/>
    <dgm:cxn modelId="{2505A735-7C42-4D2B-9B9A-0C5BCE2FE520}" type="presParOf" srcId="{FECB5224-D032-483E-8D5B-4AFCBE843B5A}" destId="{3C3F80E4-68B4-498D-AE33-BEC3E7CBC148}" srcOrd="4" destOrd="0" presId="urn:microsoft.com/office/officeart/2005/8/layout/default"/>
    <dgm:cxn modelId="{7FB6944D-A790-45B5-9CE2-C72E19753828}" type="presParOf" srcId="{FECB5224-D032-483E-8D5B-4AFCBE843B5A}" destId="{F560D9EC-A0F1-46EB-AC34-D79C23D72829}" srcOrd="5" destOrd="0" presId="urn:microsoft.com/office/officeart/2005/8/layout/default"/>
    <dgm:cxn modelId="{09734208-0239-473C-8F30-90CA5377A11E}" type="presParOf" srcId="{FECB5224-D032-483E-8D5B-4AFCBE843B5A}" destId="{9CEC3760-0410-4DA5-A116-35DE9A61C338}" srcOrd="6" destOrd="0" presId="urn:microsoft.com/office/officeart/2005/8/layout/default"/>
    <dgm:cxn modelId="{0612F392-4DFB-4E19-9ACA-271D8B41CB04}" type="presParOf" srcId="{FECB5224-D032-483E-8D5B-4AFCBE843B5A}" destId="{9F152E8A-77AF-46AA-996E-C8020E40BFC2}" srcOrd="7" destOrd="0" presId="urn:microsoft.com/office/officeart/2005/8/layout/default"/>
    <dgm:cxn modelId="{DFBA25CD-89D8-4EBC-B85F-0FC4F8AF959F}" type="presParOf" srcId="{FECB5224-D032-483E-8D5B-4AFCBE843B5A}" destId="{A53789E6-C40A-4D08-8078-BE46C70C8F57}" srcOrd="8" destOrd="0" presId="urn:microsoft.com/office/officeart/2005/8/layout/default"/>
    <dgm:cxn modelId="{94436017-DA54-4603-8BB6-35646E3D9960}" type="presParOf" srcId="{FECB5224-D032-483E-8D5B-4AFCBE843B5A}" destId="{4E0C604C-FA7C-4060-81CC-E8F3A3CB13E1}" srcOrd="9" destOrd="0" presId="urn:microsoft.com/office/officeart/2005/8/layout/default"/>
    <dgm:cxn modelId="{DB48A25A-22A3-4E1C-B944-8F3A39FE91A4}" type="presParOf" srcId="{FECB5224-D032-483E-8D5B-4AFCBE843B5A}" destId="{40E9D74E-99CB-4740-BB1B-DB07D60017C3}" srcOrd="10" destOrd="0" presId="urn:microsoft.com/office/officeart/2005/8/layout/default"/>
    <dgm:cxn modelId="{05EAB1FE-F745-4049-ABBF-2DCB7E2692C1}" type="presParOf" srcId="{FECB5224-D032-483E-8D5B-4AFCBE843B5A}" destId="{248FAA22-FD8B-4F17-AF00-43C0D1FFF6C1}" srcOrd="11" destOrd="0" presId="urn:microsoft.com/office/officeart/2005/8/layout/default"/>
    <dgm:cxn modelId="{AC52FFC3-CDEC-4467-811C-2F08339A8E60}" type="presParOf" srcId="{FECB5224-D032-483E-8D5B-4AFCBE843B5A}" destId="{17839C1F-264C-46AE-8B5B-C4002CC03981}" srcOrd="12" destOrd="0" presId="urn:microsoft.com/office/officeart/2005/8/layout/default"/>
    <dgm:cxn modelId="{5DEDFDE6-2677-473D-9790-D7115EE1C363}" type="presParOf" srcId="{FECB5224-D032-483E-8D5B-4AFCBE843B5A}" destId="{CA5EEB38-6BF3-4C3F-B9C6-0710FAB6EA77}" srcOrd="13" destOrd="0" presId="urn:microsoft.com/office/officeart/2005/8/layout/default"/>
    <dgm:cxn modelId="{E3A9718F-0804-4FBA-A0E0-9FB244B68AFA}" type="presParOf" srcId="{FECB5224-D032-483E-8D5B-4AFCBE843B5A}" destId="{8438338F-C3F9-40A4-872C-F17211EE613D}" srcOrd="14" destOrd="0" presId="urn:microsoft.com/office/officeart/2005/8/layout/default"/>
    <dgm:cxn modelId="{7B207A88-6C10-49B2-B6B0-06403C32040F}" type="presParOf" srcId="{FECB5224-D032-483E-8D5B-4AFCBE843B5A}" destId="{33FAFA9F-F5C6-4345-80B2-47B5CC0DDBC7}" srcOrd="15" destOrd="0" presId="urn:microsoft.com/office/officeart/2005/8/layout/default"/>
    <dgm:cxn modelId="{FBDA73EB-5DB9-4A22-B71A-1A2321BEA00A}" type="presParOf" srcId="{FECB5224-D032-483E-8D5B-4AFCBE843B5A}" destId="{B5231BF1-E16F-46BD-9B82-2BB82D9BAE28}" srcOrd="16" destOrd="0" presId="urn:microsoft.com/office/officeart/2005/8/layout/default"/>
    <dgm:cxn modelId="{9303CD13-03F6-416C-BCD8-367B39748F47}" type="presParOf" srcId="{FECB5224-D032-483E-8D5B-4AFCBE843B5A}" destId="{7F07C24B-FA89-46CC-95F1-ABBA4E7FB536}" srcOrd="17" destOrd="0" presId="urn:microsoft.com/office/officeart/2005/8/layout/default"/>
    <dgm:cxn modelId="{BEF956EF-F9DF-42BE-867B-270DC006152C}" type="presParOf" srcId="{FECB5224-D032-483E-8D5B-4AFCBE843B5A}" destId="{E4025A4E-8A92-442E-BE78-641699AA4D55}"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A2035-14ED-4656-AB88-B1E7499D9323}">
      <dsp:nvSpPr>
        <dsp:cNvPr id="0" name=""/>
        <dsp:cNvSpPr/>
      </dsp:nvSpPr>
      <dsp:spPr>
        <a:xfrm>
          <a:off x="2027164" y="629266"/>
          <a:ext cx="434825" cy="91440"/>
        </a:xfrm>
        <a:custGeom>
          <a:avLst/>
          <a:gdLst/>
          <a:ahLst/>
          <a:cxnLst/>
          <a:rect l="0" t="0" r="0" b="0"/>
          <a:pathLst>
            <a:path>
              <a:moveTo>
                <a:pt x="0" y="45720"/>
              </a:moveTo>
              <a:lnTo>
                <a:pt x="434825"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32942" y="672659"/>
        <a:ext cx="23271" cy="4654"/>
      </dsp:txXfrm>
    </dsp:sp>
    <dsp:sp modelId="{E2936B9A-40A8-49AF-80D3-84B2F61F45BE}">
      <dsp:nvSpPr>
        <dsp:cNvPr id="0" name=""/>
        <dsp:cNvSpPr/>
      </dsp:nvSpPr>
      <dsp:spPr>
        <a:xfrm>
          <a:off x="5375" y="67909"/>
          <a:ext cx="2023589" cy="1214153"/>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8" tIns="104083" rIns="99158" bIns="104083" numCol="1" spcCol="1270" anchor="ctr" anchorCtr="0">
          <a:noAutofit/>
        </a:bodyPr>
        <a:lstStyle/>
        <a:p>
          <a:pPr marL="0" lvl="0" indent="0" algn="ctr" defTabSz="711200">
            <a:lnSpc>
              <a:spcPct val="90000"/>
            </a:lnSpc>
            <a:spcBef>
              <a:spcPct val="0"/>
            </a:spcBef>
            <a:spcAft>
              <a:spcPct val="35000"/>
            </a:spcAft>
            <a:buNone/>
          </a:pPr>
          <a:r>
            <a:rPr lang="en-US" sz="1600" kern="1200"/>
            <a:t>Poor maternity care occurred between 1970–2019.</a:t>
          </a:r>
        </a:p>
      </dsp:txBody>
      <dsp:txXfrm>
        <a:off x="5375" y="67909"/>
        <a:ext cx="2023589" cy="1214153"/>
      </dsp:txXfrm>
    </dsp:sp>
    <dsp:sp modelId="{9570AD52-07EE-4E37-8BDA-9B47B9FD35FD}">
      <dsp:nvSpPr>
        <dsp:cNvPr id="0" name=""/>
        <dsp:cNvSpPr/>
      </dsp:nvSpPr>
      <dsp:spPr>
        <a:xfrm>
          <a:off x="4516179" y="629266"/>
          <a:ext cx="434825" cy="91440"/>
        </a:xfrm>
        <a:custGeom>
          <a:avLst/>
          <a:gdLst/>
          <a:ahLst/>
          <a:cxnLst/>
          <a:rect l="0" t="0" r="0" b="0"/>
          <a:pathLst>
            <a:path>
              <a:moveTo>
                <a:pt x="0" y="45720"/>
              </a:moveTo>
              <a:lnTo>
                <a:pt x="434825"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21956" y="672659"/>
        <a:ext cx="23271" cy="4654"/>
      </dsp:txXfrm>
    </dsp:sp>
    <dsp:sp modelId="{E3B7109F-C595-4277-ADF7-687644ED65BB}">
      <dsp:nvSpPr>
        <dsp:cNvPr id="0" name=""/>
        <dsp:cNvSpPr/>
      </dsp:nvSpPr>
      <dsp:spPr>
        <a:xfrm>
          <a:off x="2494390" y="67909"/>
          <a:ext cx="2023589" cy="1214153"/>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8" tIns="104083" rIns="99158" bIns="104083" numCol="1" spcCol="1270" anchor="ctr" anchorCtr="0">
          <a:noAutofit/>
        </a:bodyPr>
        <a:lstStyle/>
        <a:p>
          <a:pPr marL="0" lvl="0" indent="0" algn="ctr" defTabSz="711200">
            <a:lnSpc>
              <a:spcPct val="90000"/>
            </a:lnSpc>
            <a:spcBef>
              <a:spcPct val="0"/>
            </a:spcBef>
            <a:spcAft>
              <a:spcPct val="35000"/>
            </a:spcAft>
            <a:buNone/>
          </a:pPr>
          <a:r>
            <a:rPr lang="en-US" sz="1600" kern="1200"/>
            <a:t>More than 1,500 family cases were reviewed.</a:t>
          </a:r>
        </a:p>
      </dsp:txBody>
      <dsp:txXfrm>
        <a:off x="2494390" y="67909"/>
        <a:ext cx="2023589" cy="1214153"/>
      </dsp:txXfrm>
    </dsp:sp>
    <dsp:sp modelId="{03E8B6BE-C9C1-49FA-9A5E-6DE26596BCBC}">
      <dsp:nvSpPr>
        <dsp:cNvPr id="0" name=""/>
        <dsp:cNvSpPr/>
      </dsp:nvSpPr>
      <dsp:spPr>
        <a:xfrm>
          <a:off x="1017170" y="1280263"/>
          <a:ext cx="4978029" cy="434825"/>
        </a:xfrm>
        <a:custGeom>
          <a:avLst/>
          <a:gdLst/>
          <a:ahLst/>
          <a:cxnLst/>
          <a:rect l="0" t="0" r="0" b="0"/>
          <a:pathLst>
            <a:path>
              <a:moveTo>
                <a:pt x="4978029" y="0"/>
              </a:moveTo>
              <a:lnTo>
                <a:pt x="4978029" y="234512"/>
              </a:lnTo>
              <a:lnTo>
                <a:pt x="0" y="234512"/>
              </a:lnTo>
              <a:lnTo>
                <a:pt x="0" y="434825"/>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81191" y="1495348"/>
        <a:ext cx="249986" cy="4654"/>
      </dsp:txXfrm>
    </dsp:sp>
    <dsp:sp modelId="{01CE2F0D-F696-4339-9A68-49D20F1B9AA8}">
      <dsp:nvSpPr>
        <dsp:cNvPr id="0" name=""/>
        <dsp:cNvSpPr/>
      </dsp:nvSpPr>
      <dsp:spPr>
        <a:xfrm>
          <a:off x="4983405" y="67909"/>
          <a:ext cx="2023589" cy="1214153"/>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8" tIns="104083" rIns="99158" bIns="104083" numCol="1" spcCol="1270" anchor="ctr" anchorCtr="0">
          <a:noAutofit/>
        </a:bodyPr>
        <a:lstStyle/>
        <a:p>
          <a:pPr marL="0" lvl="0" indent="0" algn="ctr" defTabSz="711200">
            <a:lnSpc>
              <a:spcPct val="90000"/>
            </a:lnSpc>
            <a:spcBef>
              <a:spcPct val="0"/>
            </a:spcBef>
            <a:spcAft>
              <a:spcPct val="35000"/>
            </a:spcAft>
            <a:buNone/>
          </a:pPr>
          <a:r>
            <a:rPr lang="en-US" sz="1600" kern="1200"/>
            <a:t>Preventable maternal and neonatal deaths occurred.</a:t>
          </a:r>
        </a:p>
      </dsp:txBody>
      <dsp:txXfrm>
        <a:off x="4983405" y="67909"/>
        <a:ext cx="2023589" cy="1214153"/>
      </dsp:txXfrm>
    </dsp:sp>
    <dsp:sp modelId="{27B3F1BC-7B44-42BA-A84C-A18DEC7165D3}">
      <dsp:nvSpPr>
        <dsp:cNvPr id="0" name=""/>
        <dsp:cNvSpPr/>
      </dsp:nvSpPr>
      <dsp:spPr>
        <a:xfrm>
          <a:off x="2027164" y="2308845"/>
          <a:ext cx="434825" cy="91440"/>
        </a:xfrm>
        <a:custGeom>
          <a:avLst/>
          <a:gdLst/>
          <a:ahLst/>
          <a:cxnLst/>
          <a:rect l="0" t="0" r="0" b="0"/>
          <a:pathLst>
            <a:path>
              <a:moveTo>
                <a:pt x="0" y="45720"/>
              </a:moveTo>
              <a:lnTo>
                <a:pt x="434825"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32942" y="2352238"/>
        <a:ext cx="23271" cy="4654"/>
      </dsp:txXfrm>
    </dsp:sp>
    <dsp:sp modelId="{3C2E6E81-D979-411B-AAAC-D48BED898D5F}">
      <dsp:nvSpPr>
        <dsp:cNvPr id="0" name=""/>
        <dsp:cNvSpPr/>
      </dsp:nvSpPr>
      <dsp:spPr>
        <a:xfrm>
          <a:off x="5375" y="1747488"/>
          <a:ext cx="2023589" cy="1214153"/>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8" tIns="104083" rIns="99158" bIns="104083" numCol="1" spcCol="1270" anchor="ctr" anchorCtr="0">
          <a:noAutofit/>
        </a:bodyPr>
        <a:lstStyle/>
        <a:p>
          <a:pPr marL="0" lvl="0" indent="0" algn="ctr" defTabSz="711200">
            <a:lnSpc>
              <a:spcPct val="90000"/>
            </a:lnSpc>
            <a:spcBef>
              <a:spcPct val="0"/>
            </a:spcBef>
            <a:spcAft>
              <a:spcPct val="35000"/>
            </a:spcAft>
            <a:buNone/>
          </a:pPr>
          <a:r>
            <a:rPr lang="en-US" sz="1600" kern="1200"/>
            <a:t>Failure to recognise fetal distress.</a:t>
          </a:r>
        </a:p>
      </dsp:txBody>
      <dsp:txXfrm>
        <a:off x="5375" y="1747488"/>
        <a:ext cx="2023589" cy="1214153"/>
      </dsp:txXfrm>
    </dsp:sp>
    <dsp:sp modelId="{D8C6B396-959F-4CC4-9556-58E85AB3A308}">
      <dsp:nvSpPr>
        <dsp:cNvPr id="0" name=""/>
        <dsp:cNvSpPr/>
      </dsp:nvSpPr>
      <dsp:spPr>
        <a:xfrm>
          <a:off x="4516179" y="2308845"/>
          <a:ext cx="434825" cy="91440"/>
        </a:xfrm>
        <a:custGeom>
          <a:avLst/>
          <a:gdLst/>
          <a:ahLst/>
          <a:cxnLst/>
          <a:rect l="0" t="0" r="0" b="0"/>
          <a:pathLst>
            <a:path>
              <a:moveTo>
                <a:pt x="0" y="45720"/>
              </a:moveTo>
              <a:lnTo>
                <a:pt x="434825"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21956" y="2352238"/>
        <a:ext cx="23271" cy="4654"/>
      </dsp:txXfrm>
    </dsp:sp>
    <dsp:sp modelId="{809ADAC8-9392-42D1-887E-423690CB48D0}">
      <dsp:nvSpPr>
        <dsp:cNvPr id="0" name=""/>
        <dsp:cNvSpPr/>
      </dsp:nvSpPr>
      <dsp:spPr>
        <a:xfrm>
          <a:off x="2494390" y="1747488"/>
          <a:ext cx="2023589" cy="1214153"/>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8" tIns="104083" rIns="99158" bIns="104083" numCol="1" spcCol="1270" anchor="ctr" anchorCtr="0">
          <a:noAutofit/>
        </a:bodyPr>
        <a:lstStyle/>
        <a:p>
          <a:pPr marL="0" lvl="0" indent="0" algn="ctr" defTabSz="711200">
            <a:lnSpc>
              <a:spcPct val="90000"/>
            </a:lnSpc>
            <a:spcBef>
              <a:spcPct val="0"/>
            </a:spcBef>
            <a:spcAft>
              <a:spcPct val="35000"/>
            </a:spcAft>
            <a:buNone/>
          </a:pPr>
          <a:r>
            <a:rPr lang="en-US" sz="1600" kern="1200"/>
            <a:t>Delayed emergency caesarean sections.</a:t>
          </a:r>
        </a:p>
      </dsp:txBody>
      <dsp:txXfrm>
        <a:off x="2494390" y="1747488"/>
        <a:ext cx="2023589" cy="1214153"/>
      </dsp:txXfrm>
    </dsp:sp>
    <dsp:sp modelId="{334ADEAA-575E-4B9B-8163-541764500E74}">
      <dsp:nvSpPr>
        <dsp:cNvPr id="0" name=""/>
        <dsp:cNvSpPr/>
      </dsp:nvSpPr>
      <dsp:spPr>
        <a:xfrm>
          <a:off x="1017170" y="2959842"/>
          <a:ext cx="4978029" cy="434825"/>
        </a:xfrm>
        <a:custGeom>
          <a:avLst/>
          <a:gdLst/>
          <a:ahLst/>
          <a:cxnLst/>
          <a:rect l="0" t="0" r="0" b="0"/>
          <a:pathLst>
            <a:path>
              <a:moveTo>
                <a:pt x="4978029" y="0"/>
              </a:moveTo>
              <a:lnTo>
                <a:pt x="4978029" y="234512"/>
              </a:lnTo>
              <a:lnTo>
                <a:pt x="0" y="234512"/>
              </a:lnTo>
              <a:lnTo>
                <a:pt x="0" y="434825"/>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81191" y="3174927"/>
        <a:ext cx="249986" cy="4654"/>
      </dsp:txXfrm>
    </dsp:sp>
    <dsp:sp modelId="{2279C500-728E-4354-AB72-0E8D06C7339A}">
      <dsp:nvSpPr>
        <dsp:cNvPr id="0" name=""/>
        <dsp:cNvSpPr/>
      </dsp:nvSpPr>
      <dsp:spPr>
        <a:xfrm>
          <a:off x="4983405" y="1747488"/>
          <a:ext cx="2023589" cy="1214153"/>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8" tIns="104083" rIns="99158" bIns="104083" numCol="1" spcCol="1270" anchor="ctr" anchorCtr="0">
          <a:noAutofit/>
        </a:bodyPr>
        <a:lstStyle/>
        <a:p>
          <a:pPr marL="0" lvl="0" indent="0" algn="ctr" defTabSz="711200">
            <a:lnSpc>
              <a:spcPct val="90000"/>
            </a:lnSpc>
            <a:spcBef>
              <a:spcPct val="0"/>
            </a:spcBef>
            <a:spcAft>
              <a:spcPct val="35000"/>
            </a:spcAft>
            <a:buNone/>
          </a:pPr>
          <a:r>
            <a:rPr lang="en-US" sz="1600" kern="1200"/>
            <a:t>Poor communication with families.</a:t>
          </a:r>
        </a:p>
      </dsp:txBody>
      <dsp:txXfrm>
        <a:off x="4983405" y="1747488"/>
        <a:ext cx="2023589" cy="1214153"/>
      </dsp:txXfrm>
    </dsp:sp>
    <dsp:sp modelId="{64842F2C-6B02-4BBD-873B-B942F7226A43}">
      <dsp:nvSpPr>
        <dsp:cNvPr id="0" name=""/>
        <dsp:cNvSpPr/>
      </dsp:nvSpPr>
      <dsp:spPr>
        <a:xfrm>
          <a:off x="2027164" y="3988424"/>
          <a:ext cx="434825" cy="91440"/>
        </a:xfrm>
        <a:custGeom>
          <a:avLst/>
          <a:gdLst/>
          <a:ahLst/>
          <a:cxnLst/>
          <a:rect l="0" t="0" r="0" b="0"/>
          <a:pathLst>
            <a:path>
              <a:moveTo>
                <a:pt x="0" y="45720"/>
              </a:moveTo>
              <a:lnTo>
                <a:pt x="434825"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32942" y="4031817"/>
        <a:ext cx="23271" cy="4654"/>
      </dsp:txXfrm>
    </dsp:sp>
    <dsp:sp modelId="{232D4B69-CF73-4CC1-B13F-B0703EB1139B}">
      <dsp:nvSpPr>
        <dsp:cNvPr id="0" name=""/>
        <dsp:cNvSpPr/>
      </dsp:nvSpPr>
      <dsp:spPr>
        <a:xfrm>
          <a:off x="5375" y="3427067"/>
          <a:ext cx="2023589" cy="1214153"/>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8" tIns="104083" rIns="99158" bIns="104083" numCol="1" spcCol="1270" anchor="ctr" anchorCtr="0">
          <a:noAutofit/>
        </a:bodyPr>
        <a:lstStyle/>
        <a:p>
          <a:pPr marL="0" lvl="0" indent="0" algn="ctr" defTabSz="711200">
            <a:lnSpc>
              <a:spcPct val="90000"/>
            </a:lnSpc>
            <a:spcBef>
              <a:spcPct val="0"/>
            </a:spcBef>
            <a:spcAft>
              <a:spcPct val="35000"/>
            </a:spcAft>
            <a:buNone/>
          </a:pPr>
          <a:r>
            <a:rPr lang="en-US" sz="1600" kern="1200"/>
            <a:t>Failure to investigate incidents.</a:t>
          </a:r>
        </a:p>
      </dsp:txBody>
      <dsp:txXfrm>
        <a:off x="5375" y="3427067"/>
        <a:ext cx="2023589" cy="1214153"/>
      </dsp:txXfrm>
    </dsp:sp>
    <dsp:sp modelId="{87E1A5F5-379E-481E-AC12-DB75FEDD89CA}">
      <dsp:nvSpPr>
        <dsp:cNvPr id="0" name=""/>
        <dsp:cNvSpPr/>
      </dsp:nvSpPr>
      <dsp:spPr>
        <a:xfrm>
          <a:off x="4516179" y="3988424"/>
          <a:ext cx="434825" cy="91440"/>
        </a:xfrm>
        <a:custGeom>
          <a:avLst/>
          <a:gdLst/>
          <a:ahLst/>
          <a:cxnLst/>
          <a:rect l="0" t="0" r="0" b="0"/>
          <a:pathLst>
            <a:path>
              <a:moveTo>
                <a:pt x="0" y="45720"/>
              </a:moveTo>
              <a:lnTo>
                <a:pt x="434825"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21956" y="4031817"/>
        <a:ext cx="23271" cy="4654"/>
      </dsp:txXfrm>
    </dsp:sp>
    <dsp:sp modelId="{8B947143-B0EE-4883-9DD9-A7827430463E}">
      <dsp:nvSpPr>
        <dsp:cNvPr id="0" name=""/>
        <dsp:cNvSpPr/>
      </dsp:nvSpPr>
      <dsp:spPr>
        <a:xfrm>
          <a:off x="2494390" y="3427067"/>
          <a:ext cx="2023589" cy="1214153"/>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8" tIns="104083" rIns="99158" bIns="104083" numCol="1" spcCol="1270" anchor="ctr" anchorCtr="0">
          <a:noAutofit/>
        </a:bodyPr>
        <a:lstStyle/>
        <a:p>
          <a:pPr marL="0" lvl="0" indent="0" algn="ctr" defTabSz="711200">
            <a:lnSpc>
              <a:spcPct val="90000"/>
            </a:lnSpc>
            <a:spcBef>
              <a:spcPct val="0"/>
            </a:spcBef>
            <a:spcAft>
              <a:spcPct val="35000"/>
            </a:spcAft>
            <a:buNone/>
          </a:pPr>
          <a:r>
            <a:rPr lang="en-US" sz="1600" kern="1200"/>
            <a:t>Repeated failure to learn from previous mistakes.</a:t>
          </a:r>
        </a:p>
      </dsp:txBody>
      <dsp:txXfrm>
        <a:off x="2494390" y="3427067"/>
        <a:ext cx="2023589" cy="1214153"/>
      </dsp:txXfrm>
    </dsp:sp>
    <dsp:sp modelId="{1341F540-6B77-47E1-8BEF-AB8F4650C693}">
      <dsp:nvSpPr>
        <dsp:cNvPr id="0" name=""/>
        <dsp:cNvSpPr/>
      </dsp:nvSpPr>
      <dsp:spPr>
        <a:xfrm>
          <a:off x="4983405" y="3427067"/>
          <a:ext cx="2023589" cy="1214153"/>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158" tIns="104083" rIns="99158" bIns="104083" numCol="1" spcCol="1270" anchor="ctr" anchorCtr="0">
          <a:noAutofit/>
        </a:bodyPr>
        <a:lstStyle/>
        <a:p>
          <a:pPr marL="0" lvl="0" indent="0" algn="ctr" defTabSz="711200">
            <a:lnSpc>
              <a:spcPct val="90000"/>
            </a:lnSpc>
            <a:spcBef>
              <a:spcPct val="0"/>
            </a:spcBef>
            <a:spcAft>
              <a:spcPct val="35000"/>
            </a:spcAft>
            <a:buNone/>
          </a:pPr>
          <a:r>
            <a:rPr lang="en-US" sz="1600" kern="1200"/>
            <a:t>Organisational culture prioritised reputation over patient safety (Ockenden, 2022).</a:t>
          </a:r>
        </a:p>
      </dsp:txBody>
      <dsp:txXfrm>
        <a:off x="4983405" y="3427067"/>
        <a:ext cx="2023589" cy="12141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55EB2-5281-4858-8061-50C266D845D7}">
      <dsp:nvSpPr>
        <dsp:cNvPr id="0" name=""/>
        <dsp:cNvSpPr/>
      </dsp:nvSpPr>
      <dsp:spPr>
        <a:xfrm>
          <a:off x="0" y="122587"/>
          <a:ext cx="7012370" cy="733590"/>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According to the Swiss Cheese Model (Reason, 2000), patient harm occurs when multiple organisational failures align.</a:t>
          </a:r>
        </a:p>
      </dsp:txBody>
      <dsp:txXfrm>
        <a:off x="35811" y="158398"/>
        <a:ext cx="6940748" cy="661968"/>
      </dsp:txXfrm>
    </dsp:sp>
    <dsp:sp modelId="{EB01CE41-3368-4E01-B69A-D2923455570C}">
      <dsp:nvSpPr>
        <dsp:cNvPr id="0" name=""/>
        <dsp:cNvSpPr/>
      </dsp:nvSpPr>
      <dsp:spPr>
        <a:xfrm>
          <a:off x="0" y="910898"/>
          <a:ext cx="7012370" cy="733590"/>
        </a:xfrm>
        <a:prstGeom prst="roundRect">
          <a:avLst/>
        </a:prstGeom>
        <a:solidFill>
          <a:schemeClr val="accent2">
            <a:hueOff val="3097225"/>
            <a:satOff val="-15871"/>
            <a:lumOff val="-803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Layer 1</a:t>
          </a:r>
          <a:r>
            <a:rPr lang="en-US" sz="1900" kern="1200"/>
            <a:t>: Unsafe organisational culture</a:t>
          </a:r>
        </a:p>
      </dsp:txBody>
      <dsp:txXfrm>
        <a:off x="35811" y="946709"/>
        <a:ext cx="6940748" cy="661968"/>
      </dsp:txXfrm>
    </dsp:sp>
    <dsp:sp modelId="{B2B2B337-A308-48AE-9A54-B5D4A6F928C0}">
      <dsp:nvSpPr>
        <dsp:cNvPr id="0" name=""/>
        <dsp:cNvSpPr/>
      </dsp:nvSpPr>
      <dsp:spPr>
        <a:xfrm>
          <a:off x="0" y="1644488"/>
          <a:ext cx="7012370" cy="491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 Defensive culture</a:t>
          </a:r>
        </a:p>
        <a:p>
          <a:pPr marL="114300" lvl="1" indent="-114300" algn="l" defTabSz="666750">
            <a:lnSpc>
              <a:spcPct val="90000"/>
            </a:lnSpc>
            <a:spcBef>
              <a:spcPct val="0"/>
            </a:spcBef>
            <a:spcAft>
              <a:spcPct val="20000"/>
            </a:spcAft>
            <a:buChar char="•"/>
          </a:pPr>
          <a:r>
            <a:rPr lang="en-US" sz="1500" kern="1200"/>
            <a:t>* Staff afraid to speak up</a:t>
          </a:r>
        </a:p>
      </dsp:txBody>
      <dsp:txXfrm>
        <a:off x="0" y="1644488"/>
        <a:ext cx="7012370" cy="491625"/>
      </dsp:txXfrm>
    </dsp:sp>
    <dsp:sp modelId="{0448A1F9-7BA1-4A3C-BDC1-47E68DFCDBED}">
      <dsp:nvSpPr>
        <dsp:cNvPr id="0" name=""/>
        <dsp:cNvSpPr/>
      </dsp:nvSpPr>
      <dsp:spPr>
        <a:xfrm>
          <a:off x="0" y="2136113"/>
          <a:ext cx="7012370" cy="733590"/>
        </a:xfrm>
        <a:prstGeom prst="roundRect">
          <a:avLst/>
        </a:prstGeom>
        <a:solidFill>
          <a:schemeClr val="accent2">
            <a:hueOff val="6194450"/>
            <a:satOff val="-31741"/>
            <a:lumOff val="-1607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Layer 2:</a:t>
          </a:r>
          <a:r>
            <a:rPr lang="en-US" sz="1900" kern="1200"/>
            <a:t> Leadership failure</a:t>
          </a:r>
        </a:p>
      </dsp:txBody>
      <dsp:txXfrm>
        <a:off x="35811" y="2171924"/>
        <a:ext cx="6940748" cy="661968"/>
      </dsp:txXfrm>
    </dsp:sp>
    <dsp:sp modelId="{BF85A836-E569-4B6D-B173-F818AFB75B25}">
      <dsp:nvSpPr>
        <dsp:cNvPr id="0" name=""/>
        <dsp:cNvSpPr/>
      </dsp:nvSpPr>
      <dsp:spPr>
        <a:xfrm>
          <a:off x="0" y="2869703"/>
          <a:ext cx="7012370" cy="491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 Weak clinical governance</a:t>
          </a:r>
        </a:p>
        <a:p>
          <a:pPr marL="114300" lvl="1" indent="-114300" algn="l" defTabSz="666750">
            <a:lnSpc>
              <a:spcPct val="90000"/>
            </a:lnSpc>
            <a:spcBef>
              <a:spcPct val="0"/>
            </a:spcBef>
            <a:spcAft>
              <a:spcPct val="20000"/>
            </a:spcAft>
            <a:buChar char="•"/>
          </a:pPr>
          <a:r>
            <a:rPr lang="en-US" sz="1500" kern="1200"/>
            <a:t>* Poor accountability</a:t>
          </a:r>
        </a:p>
      </dsp:txBody>
      <dsp:txXfrm>
        <a:off x="0" y="2869703"/>
        <a:ext cx="7012370" cy="491625"/>
      </dsp:txXfrm>
    </dsp:sp>
    <dsp:sp modelId="{A28154CC-506B-4E85-B62D-533DFD971EAF}">
      <dsp:nvSpPr>
        <dsp:cNvPr id="0" name=""/>
        <dsp:cNvSpPr/>
      </dsp:nvSpPr>
      <dsp:spPr>
        <a:xfrm>
          <a:off x="0" y="3361328"/>
          <a:ext cx="7012370" cy="733590"/>
        </a:xfrm>
        <a:prstGeom prst="roundRect">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Layer 3: </a:t>
          </a:r>
          <a:r>
            <a:rPr lang="en-US" sz="1900" kern="1200"/>
            <a:t>Policy failure</a:t>
          </a:r>
        </a:p>
      </dsp:txBody>
      <dsp:txXfrm>
        <a:off x="35811" y="3397139"/>
        <a:ext cx="6940748" cy="661968"/>
      </dsp:txXfrm>
    </dsp:sp>
    <dsp:sp modelId="{A2A1511E-C928-454E-88A4-6FBEDC690323}">
      <dsp:nvSpPr>
        <dsp:cNvPr id="0" name=""/>
        <dsp:cNvSpPr/>
      </dsp:nvSpPr>
      <dsp:spPr>
        <a:xfrm>
          <a:off x="0" y="4094918"/>
          <a:ext cx="7012370" cy="491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 NICE guidelines not followed</a:t>
          </a:r>
        </a:p>
        <a:p>
          <a:pPr marL="114300" lvl="1" indent="-114300" algn="l" defTabSz="666750">
            <a:lnSpc>
              <a:spcPct val="90000"/>
            </a:lnSpc>
            <a:spcBef>
              <a:spcPct val="0"/>
            </a:spcBef>
            <a:spcAft>
              <a:spcPct val="20000"/>
            </a:spcAft>
            <a:buChar char="•"/>
          </a:pPr>
          <a:r>
            <a:rPr lang="en-US" sz="1500" kern="1200"/>
            <a:t>* Poor escalation procedures</a:t>
          </a:r>
        </a:p>
      </dsp:txBody>
      <dsp:txXfrm>
        <a:off x="0" y="4094918"/>
        <a:ext cx="7012370" cy="491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ECE17-CA2A-462B-9C2A-A0D50BF94586}">
      <dsp:nvSpPr>
        <dsp:cNvPr id="0" name=""/>
        <dsp:cNvSpPr/>
      </dsp:nvSpPr>
      <dsp:spPr>
        <a:xfrm>
          <a:off x="0" y="5925"/>
          <a:ext cx="7012370" cy="748800"/>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Layer 4</a:t>
          </a:r>
          <a:r>
            <a:rPr lang="en-US" sz="3200" kern="1200"/>
            <a:t>: Human factors </a:t>
          </a:r>
        </a:p>
      </dsp:txBody>
      <dsp:txXfrm>
        <a:off x="36553" y="42478"/>
        <a:ext cx="6939264" cy="675694"/>
      </dsp:txXfrm>
    </dsp:sp>
    <dsp:sp modelId="{B3256533-7F37-40DC-8303-79C2862910DD}">
      <dsp:nvSpPr>
        <dsp:cNvPr id="0" name=""/>
        <dsp:cNvSpPr/>
      </dsp:nvSpPr>
      <dsp:spPr>
        <a:xfrm>
          <a:off x="0" y="754725"/>
          <a:ext cx="7012370" cy="122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Poor communication </a:t>
          </a:r>
        </a:p>
        <a:p>
          <a:pPr marL="228600" lvl="1" indent="-228600" algn="l" defTabSz="1111250">
            <a:lnSpc>
              <a:spcPct val="90000"/>
            </a:lnSpc>
            <a:spcBef>
              <a:spcPct val="0"/>
            </a:spcBef>
            <a:spcAft>
              <a:spcPct val="20000"/>
            </a:spcAft>
            <a:buChar char="•"/>
          </a:pPr>
          <a:r>
            <a:rPr lang="en-US" sz="2500" kern="1200"/>
            <a:t>Lack of teamwork </a:t>
          </a:r>
        </a:p>
        <a:p>
          <a:pPr marL="228600" lvl="1" indent="-228600" algn="l" defTabSz="1111250">
            <a:lnSpc>
              <a:spcPct val="90000"/>
            </a:lnSpc>
            <a:spcBef>
              <a:spcPct val="0"/>
            </a:spcBef>
            <a:spcAft>
              <a:spcPct val="20000"/>
            </a:spcAft>
            <a:buChar char="•"/>
          </a:pPr>
          <a:r>
            <a:rPr lang="en-US" sz="2500" kern="1200"/>
            <a:t>Inadequate fetal monitoring </a:t>
          </a:r>
        </a:p>
      </dsp:txBody>
      <dsp:txXfrm>
        <a:off x="0" y="754725"/>
        <a:ext cx="7012370" cy="1225440"/>
      </dsp:txXfrm>
    </dsp:sp>
    <dsp:sp modelId="{F9C218F0-6E7B-43BF-A7A0-603223C975E8}">
      <dsp:nvSpPr>
        <dsp:cNvPr id="0" name=""/>
        <dsp:cNvSpPr/>
      </dsp:nvSpPr>
      <dsp:spPr>
        <a:xfrm>
          <a:off x="0" y="1980165"/>
          <a:ext cx="7012370" cy="748800"/>
        </a:xfrm>
        <a:prstGeom prst="roundRect">
          <a:avLst/>
        </a:prstGeom>
        <a:solidFill>
          <a:schemeClr val="accent5">
            <a:hueOff val="2230328"/>
            <a:satOff val="-9870"/>
            <a:lumOff val="-990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Layer 5:</a:t>
          </a:r>
          <a:r>
            <a:rPr lang="en-US" sz="3200" kern="1200"/>
            <a:t> Patient harm </a:t>
          </a:r>
        </a:p>
      </dsp:txBody>
      <dsp:txXfrm>
        <a:off x="36553" y="2016718"/>
        <a:ext cx="6939264" cy="675694"/>
      </dsp:txXfrm>
    </dsp:sp>
    <dsp:sp modelId="{6D26B7E4-F77C-4788-B266-B194118DCF41}">
      <dsp:nvSpPr>
        <dsp:cNvPr id="0" name=""/>
        <dsp:cNvSpPr/>
      </dsp:nvSpPr>
      <dsp:spPr>
        <a:xfrm>
          <a:off x="0" y="2728965"/>
          <a:ext cx="7012370" cy="122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a:t>Maternal deaths </a:t>
          </a:r>
        </a:p>
        <a:p>
          <a:pPr marL="228600" lvl="1" indent="-228600" algn="l" defTabSz="1111250">
            <a:lnSpc>
              <a:spcPct val="90000"/>
            </a:lnSpc>
            <a:spcBef>
              <a:spcPct val="0"/>
            </a:spcBef>
            <a:spcAft>
              <a:spcPct val="20000"/>
            </a:spcAft>
            <a:buChar char="•"/>
          </a:pPr>
          <a:r>
            <a:rPr lang="en-US" sz="2500" kern="1200"/>
            <a:t>Stillbirths</a:t>
          </a:r>
        </a:p>
        <a:p>
          <a:pPr marL="228600" lvl="1" indent="-228600" algn="l" defTabSz="1111250">
            <a:lnSpc>
              <a:spcPct val="90000"/>
            </a:lnSpc>
            <a:spcBef>
              <a:spcPct val="0"/>
            </a:spcBef>
            <a:spcAft>
              <a:spcPct val="20000"/>
            </a:spcAft>
            <a:buChar char="•"/>
          </a:pPr>
          <a:r>
            <a:rPr lang="en-US" sz="2500" kern="1200"/>
            <a:t>Neonatal brain injury </a:t>
          </a:r>
        </a:p>
      </dsp:txBody>
      <dsp:txXfrm>
        <a:off x="0" y="2728965"/>
        <a:ext cx="7012370" cy="1225440"/>
      </dsp:txXfrm>
    </dsp:sp>
    <dsp:sp modelId="{290F6FD5-19FF-41CD-9672-BAFB2DC61021}">
      <dsp:nvSpPr>
        <dsp:cNvPr id="0" name=""/>
        <dsp:cNvSpPr/>
      </dsp:nvSpPr>
      <dsp:spPr>
        <a:xfrm>
          <a:off x="0" y="3954405"/>
          <a:ext cx="7012370" cy="748800"/>
        </a:xfrm>
        <a:prstGeom prst="roundRect">
          <a:avLst/>
        </a:prstGeom>
        <a:solidFill>
          <a:schemeClr val="accent5">
            <a:hueOff val="4460656"/>
            <a:satOff val="-19740"/>
            <a:lumOff val="-1980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(Reason, 2000; Ockenden, 2022).</a:t>
          </a:r>
        </a:p>
      </dsp:txBody>
      <dsp:txXfrm>
        <a:off x="36553" y="3990958"/>
        <a:ext cx="6939264" cy="6756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DAEB1-27DA-420F-BC8F-5CD8B7264A38}">
      <dsp:nvSpPr>
        <dsp:cNvPr id="0" name=""/>
        <dsp:cNvSpPr/>
      </dsp:nvSpPr>
      <dsp:spPr>
        <a:xfrm>
          <a:off x="663920" y="151329"/>
          <a:ext cx="3866925" cy="3866925"/>
        </a:xfrm>
        <a:prstGeom prst="circularArrow">
          <a:avLst>
            <a:gd name="adj1" fmla="val 4668"/>
            <a:gd name="adj2" fmla="val 272909"/>
            <a:gd name="adj3" fmla="val 13067716"/>
            <a:gd name="adj4" fmla="val 17871881"/>
            <a:gd name="adj5" fmla="val 484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57030-64CB-4D5C-9B1A-1C0DDC8D82EA}">
      <dsp:nvSpPr>
        <dsp:cNvPr id="0" name=""/>
        <dsp:cNvSpPr/>
      </dsp:nvSpPr>
      <dsp:spPr>
        <a:xfrm>
          <a:off x="1388737" y="215602"/>
          <a:ext cx="2417291" cy="1208645"/>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Problem:</a:t>
          </a:r>
          <a:r>
            <a:rPr lang="en-US" sz="1800" kern="1200"/>
            <a:t> Poor maternity outcomes</a:t>
          </a:r>
        </a:p>
      </dsp:txBody>
      <dsp:txXfrm>
        <a:off x="1447738" y="274603"/>
        <a:ext cx="2299289" cy="1090643"/>
      </dsp:txXfrm>
    </dsp:sp>
    <dsp:sp modelId="{ACAFF9C2-6EC6-439B-A148-0DD102198FDC}">
      <dsp:nvSpPr>
        <dsp:cNvPr id="0" name=""/>
        <dsp:cNvSpPr/>
      </dsp:nvSpPr>
      <dsp:spPr>
        <a:xfrm>
          <a:off x="2777221" y="1604086"/>
          <a:ext cx="2417291" cy="1208645"/>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People</a:t>
          </a:r>
          <a:endParaRPr lang="en-US" sz="1800" kern="1200"/>
        </a:p>
        <a:p>
          <a:pPr marL="114300" lvl="1" indent="-114300" algn="l" defTabSz="622300">
            <a:lnSpc>
              <a:spcPct val="90000"/>
            </a:lnSpc>
            <a:spcBef>
              <a:spcPct val="0"/>
            </a:spcBef>
            <a:spcAft>
              <a:spcPct val="15000"/>
            </a:spcAft>
            <a:buChar char="•"/>
          </a:pPr>
          <a:r>
            <a:rPr lang="en-US" sz="1400" kern="1200"/>
            <a:t>Poor staff training</a:t>
          </a:r>
        </a:p>
        <a:p>
          <a:pPr marL="114300" lvl="1" indent="-114300" algn="l" defTabSz="622300">
            <a:lnSpc>
              <a:spcPct val="90000"/>
            </a:lnSpc>
            <a:spcBef>
              <a:spcPct val="0"/>
            </a:spcBef>
            <a:spcAft>
              <a:spcPct val="15000"/>
            </a:spcAft>
            <a:buChar char="•"/>
          </a:pPr>
          <a:r>
            <a:rPr lang="en-US" sz="1400" kern="1200"/>
            <a:t>Lack of competence</a:t>
          </a:r>
        </a:p>
        <a:p>
          <a:pPr marL="114300" lvl="1" indent="-114300" algn="l" defTabSz="622300">
            <a:lnSpc>
              <a:spcPct val="90000"/>
            </a:lnSpc>
            <a:spcBef>
              <a:spcPct val="0"/>
            </a:spcBef>
            <a:spcAft>
              <a:spcPct val="15000"/>
            </a:spcAft>
            <a:buChar char="•"/>
          </a:pPr>
          <a:r>
            <a:rPr lang="en-US" sz="1400" kern="1200"/>
            <a:t>Poor teamwork</a:t>
          </a:r>
        </a:p>
      </dsp:txBody>
      <dsp:txXfrm>
        <a:off x="2836222" y="1663087"/>
        <a:ext cx="2299289" cy="1090643"/>
      </dsp:txXfrm>
    </dsp:sp>
    <dsp:sp modelId="{2E698401-741D-4CD8-8A03-4726F2C531C2}">
      <dsp:nvSpPr>
        <dsp:cNvPr id="0" name=""/>
        <dsp:cNvSpPr/>
      </dsp:nvSpPr>
      <dsp:spPr>
        <a:xfrm>
          <a:off x="1388737" y="2992569"/>
          <a:ext cx="2417291" cy="1208645"/>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Process</a:t>
          </a:r>
          <a:endParaRPr lang="en-US" sz="1800" kern="1200"/>
        </a:p>
        <a:p>
          <a:pPr marL="114300" lvl="1" indent="-114300" algn="l" defTabSz="622300">
            <a:lnSpc>
              <a:spcPct val="90000"/>
            </a:lnSpc>
            <a:spcBef>
              <a:spcPct val="0"/>
            </a:spcBef>
            <a:spcAft>
              <a:spcPct val="15000"/>
            </a:spcAft>
            <a:buChar char="•"/>
          </a:pPr>
          <a:r>
            <a:rPr lang="en-US" sz="1400" kern="1200"/>
            <a:t>Delayed escalation</a:t>
          </a:r>
        </a:p>
        <a:p>
          <a:pPr marL="114300" lvl="1" indent="-114300" algn="l" defTabSz="622300">
            <a:lnSpc>
              <a:spcPct val="90000"/>
            </a:lnSpc>
            <a:spcBef>
              <a:spcPct val="0"/>
            </a:spcBef>
            <a:spcAft>
              <a:spcPct val="15000"/>
            </a:spcAft>
            <a:buChar char="•"/>
          </a:pPr>
          <a:r>
            <a:rPr lang="en-US" sz="1400" kern="1200"/>
            <a:t>Poor incident reporting</a:t>
          </a:r>
        </a:p>
        <a:p>
          <a:pPr marL="114300" lvl="1" indent="-114300" algn="l" defTabSz="622300">
            <a:lnSpc>
              <a:spcPct val="90000"/>
            </a:lnSpc>
            <a:spcBef>
              <a:spcPct val="0"/>
            </a:spcBef>
            <a:spcAft>
              <a:spcPct val="15000"/>
            </a:spcAft>
            <a:buChar char="•"/>
          </a:pPr>
          <a:r>
            <a:rPr lang="en-US" sz="1400" kern="1200"/>
            <a:t>Weak risk assesment</a:t>
          </a:r>
        </a:p>
      </dsp:txBody>
      <dsp:txXfrm>
        <a:off x="1447738" y="3051570"/>
        <a:ext cx="2299289" cy="1090643"/>
      </dsp:txXfrm>
    </dsp:sp>
    <dsp:sp modelId="{EFBDD29F-AF7D-4D62-B918-8641559233CC}">
      <dsp:nvSpPr>
        <dsp:cNvPr id="0" name=""/>
        <dsp:cNvSpPr/>
      </dsp:nvSpPr>
      <dsp:spPr>
        <a:xfrm>
          <a:off x="254" y="1604086"/>
          <a:ext cx="2417291" cy="1208645"/>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Policy</a:t>
          </a:r>
          <a:endParaRPr lang="en-US" sz="1800" kern="1200"/>
        </a:p>
        <a:p>
          <a:pPr marL="114300" lvl="1" indent="-114300" algn="l" defTabSz="622300">
            <a:lnSpc>
              <a:spcPct val="90000"/>
            </a:lnSpc>
            <a:spcBef>
              <a:spcPct val="0"/>
            </a:spcBef>
            <a:spcAft>
              <a:spcPct val="15000"/>
            </a:spcAft>
            <a:buChar char="•"/>
          </a:pPr>
          <a:r>
            <a:rPr lang="en-US" sz="1400" kern="1200"/>
            <a:t>Failure to follow NICE guidance</a:t>
          </a:r>
        </a:p>
      </dsp:txBody>
      <dsp:txXfrm>
        <a:off x="59255" y="1663087"/>
        <a:ext cx="2299289" cy="10906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8B57B-5FF8-4B2A-8131-2683527E3499}">
      <dsp:nvSpPr>
        <dsp:cNvPr id="0" name=""/>
        <dsp:cNvSpPr/>
      </dsp:nvSpPr>
      <dsp:spPr>
        <a:xfrm>
          <a:off x="99495" y="201001"/>
          <a:ext cx="902007" cy="90200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82E83-C48B-4144-94F5-63DA45BE74D8}">
      <dsp:nvSpPr>
        <dsp:cNvPr id="0" name=""/>
        <dsp:cNvSpPr/>
      </dsp:nvSpPr>
      <dsp:spPr>
        <a:xfrm>
          <a:off x="288916" y="390423"/>
          <a:ext cx="523164" cy="523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C7DDAF-D2F2-4402-B9BF-A5AB7CB437A6}">
      <dsp:nvSpPr>
        <dsp:cNvPr id="0" name=""/>
        <dsp:cNvSpPr/>
      </dsp:nvSpPr>
      <dsp:spPr>
        <a:xfrm>
          <a:off x="1194790" y="20100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Increased litigation costs.</a:t>
          </a:r>
        </a:p>
      </dsp:txBody>
      <dsp:txXfrm>
        <a:off x="1194790" y="201001"/>
        <a:ext cx="2126160" cy="902007"/>
      </dsp:txXfrm>
    </dsp:sp>
    <dsp:sp modelId="{F53074D8-A4FA-479D-825E-12FF9222E5EB}">
      <dsp:nvSpPr>
        <dsp:cNvPr id="0" name=""/>
        <dsp:cNvSpPr/>
      </dsp:nvSpPr>
      <dsp:spPr>
        <a:xfrm>
          <a:off x="3691418" y="201001"/>
          <a:ext cx="902007" cy="90200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661F07-B1EB-4F9D-B42E-B48592BAD54D}">
      <dsp:nvSpPr>
        <dsp:cNvPr id="0" name=""/>
        <dsp:cNvSpPr/>
      </dsp:nvSpPr>
      <dsp:spPr>
        <a:xfrm>
          <a:off x="3880840" y="390423"/>
          <a:ext cx="523164" cy="523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30912C-4332-48A6-9454-1D6733156EB4}">
      <dsp:nvSpPr>
        <dsp:cNvPr id="0" name=""/>
        <dsp:cNvSpPr/>
      </dsp:nvSpPr>
      <dsp:spPr>
        <a:xfrm>
          <a:off x="4786713" y="20100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Repeated investigations.</a:t>
          </a:r>
        </a:p>
      </dsp:txBody>
      <dsp:txXfrm>
        <a:off x="4786713" y="201001"/>
        <a:ext cx="2126160" cy="902007"/>
      </dsp:txXfrm>
    </dsp:sp>
    <dsp:sp modelId="{E5E5D8AD-6952-4256-AAE5-9096A36B5967}">
      <dsp:nvSpPr>
        <dsp:cNvPr id="0" name=""/>
        <dsp:cNvSpPr/>
      </dsp:nvSpPr>
      <dsp:spPr>
        <a:xfrm>
          <a:off x="99495" y="1903561"/>
          <a:ext cx="902007" cy="90200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428BB-DCBA-48F3-9B23-7F816BBC4797}">
      <dsp:nvSpPr>
        <dsp:cNvPr id="0" name=""/>
        <dsp:cNvSpPr/>
      </dsp:nvSpPr>
      <dsp:spPr>
        <a:xfrm>
          <a:off x="288916" y="2092983"/>
          <a:ext cx="523164" cy="523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0B1E313-AFD2-49CC-8E0A-E4CAE0D5880F}">
      <dsp:nvSpPr>
        <dsp:cNvPr id="0" name=""/>
        <dsp:cNvSpPr/>
      </dsp:nvSpPr>
      <dsp:spPr>
        <a:xfrm>
          <a:off x="1194790" y="190356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Longer hospital admissions. </a:t>
          </a:r>
        </a:p>
      </dsp:txBody>
      <dsp:txXfrm>
        <a:off x="1194790" y="1903561"/>
        <a:ext cx="2126160" cy="902007"/>
      </dsp:txXfrm>
    </dsp:sp>
    <dsp:sp modelId="{0FAA5CA7-399A-4BFF-A165-60D78F620127}">
      <dsp:nvSpPr>
        <dsp:cNvPr id="0" name=""/>
        <dsp:cNvSpPr/>
      </dsp:nvSpPr>
      <dsp:spPr>
        <a:xfrm>
          <a:off x="3691418" y="1903561"/>
          <a:ext cx="902007" cy="90200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1921BE-C4F0-4CFA-8188-2FF6E17497D7}">
      <dsp:nvSpPr>
        <dsp:cNvPr id="0" name=""/>
        <dsp:cNvSpPr/>
      </dsp:nvSpPr>
      <dsp:spPr>
        <a:xfrm>
          <a:off x="3880840" y="2092983"/>
          <a:ext cx="523164" cy="523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AE68C0-ABC9-4528-80A9-FE23E031EEFA}">
      <dsp:nvSpPr>
        <dsp:cNvPr id="0" name=""/>
        <dsp:cNvSpPr/>
      </dsp:nvSpPr>
      <dsp:spPr>
        <a:xfrm>
          <a:off x="4786713" y="190356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Increased NHS resource utilisation</a:t>
          </a:r>
        </a:p>
      </dsp:txBody>
      <dsp:txXfrm>
        <a:off x="4786713" y="1903561"/>
        <a:ext cx="2126160" cy="902007"/>
      </dsp:txXfrm>
    </dsp:sp>
    <dsp:sp modelId="{6CA92C86-C386-4BC2-A8EC-61D2A936FCAF}">
      <dsp:nvSpPr>
        <dsp:cNvPr id="0" name=""/>
        <dsp:cNvSpPr/>
      </dsp:nvSpPr>
      <dsp:spPr>
        <a:xfrm>
          <a:off x="99495" y="3606121"/>
          <a:ext cx="902007" cy="90200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DE0DD-5EDC-4102-B0BB-053322CCFC36}">
      <dsp:nvSpPr>
        <dsp:cNvPr id="0" name=""/>
        <dsp:cNvSpPr/>
      </dsp:nvSpPr>
      <dsp:spPr>
        <a:xfrm>
          <a:off x="288916" y="3795543"/>
          <a:ext cx="523164" cy="523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5434D5-A6D3-4CDF-897B-B9123E10119A}">
      <dsp:nvSpPr>
        <dsp:cNvPr id="0" name=""/>
        <dsp:cNvSpPr/>
      </dsp:nvSpPr>
      <dsp:spPr>
        <a:xfrm>
          <a:off x="1194790" y="360612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Reduced staff morale. * </a:t>
          </a:r>
        </a:p>
      </dsp:txBody>
      <dsp:txXfrm>
        <a:off x="1194790" y="3606121"/>
        <a:ext cx="2126160" cy="902007"/>
      </dsp:txXfrm>
    </dsp:sp>
    <dsp:sp modelId="{0FD463E2-2FC3-4945-BA2E-B6F50AA792D9}">
      <dsp:nvSpPr>
        <dsp:cNvPr id="0" name=""/>
        <dsp:cNvSpPr/>
      </dsp:nvSpPr>
      <dsp:spPr>
        <a:xfrm>
          <a:off x="3691418" y="3606121"/>
          <a:ext cx="902007" cy="90200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AFA40-4771-4749-9E84-82D13471DBA4}">
      <dsp:nvSpPr>
        <dsp:cNvPr id="0" name=""/>
        <dsp:cNvSpPr/>
      </dsp:nvSpPr>
      <dsp:spPr>
        <a:xfrm>
          <a:off x="3880840" y="3795543"/>
          <a:ext cx="523164" cy="52316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ACD2F8-5A22-4C36-A71A-7D6791953891}">
      <dsp:nvSpPr>
        <dsp:cNvPr id="0" name=""/>
        <dsp:cNvSpPr/>
      </dsp:nvSpPr>
      <dsp:spPr>
        <a:xfrm>
          <a:off x="4786713" y="3606121"/>
          <a:ext cx="2126160" cy="902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Duplication of care. </a:t>
          </a:r>
        </a:p>
      </dsp:txBody>
      <dsp:txXfrm>
        <a:off x="4786713" y="3606121"/>
        <a:ext cx="2126160" cy="9020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B0219-B9A7-47AC-8D3C-49E042CB9F36}">
      <dsp:nvSpPr>
        <dsp:cNvPr id="0" name=""/>
        <dsp:cNvSpPr/>
      </dsp:nvSpPr>
      <dsp:spPr>
        <a:xfrm>
          <a:off x="6624" y="664655"/>
          <a:ext cx="2070808" cy="2484970"/>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844550">
            <a:lnSpc>
              <a:spcPct val="90000"/>
            </a:lnSpc>
            <a:spcBef>
              <a:spcPct val="0"/>
            </a:spcBef>
            <a:spcAft>
              <a:spcPct val="35000"/>
            </a:spcAft>
            <a:buNone/>
          </a:pPr>
          <a:r>
            <a:rPr lang="en-US" sz="1900" kern="1200"/>
            <a:t>Women were not listened to.</a:t>
          </a:r>
        </a:p>
      </dsp:txBody>
      <dsp:txXfrm>
        <a:off x="6624" y="1658643"/>
        <a:ext cx="2070808" cy="1490982"/>
      </dsp:txXfrm>
    </dsp:sp>
    <dsp:sp modelId="{49E18304-DE5E-4900-BB62-BFB69A28C9D9}">
      <dsp:nvSpPr>
        <dsp:cNvPr id="0" name=""/>
        <dsp:cNvSpPr/>
      </dsp:nvSpPr>
      <dsp:spPr>
        <a:xfrm>
          <a:off x="6624"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01</a:t>
          </a:r>
        </a:p>
      </dsp:txBody>
      <dsp:txXfrm>
        <a:off x="6624" y="664655"/>
        <a:ext cx="2070808" cy="993988"/>
      </dsp:txXfrm>
    </dsp:sp>
    <dsp:sp modelId="{B3F247FA-3D05-4CC6-B65A-38764CB191C9}">
      <dsp:nvSpPr>
        <dsp:cNvPr id="0" name=""/>
        <dsp:cNvSpPr/>
      </dsp:nvSpPr>
      <dsp:spPr>
        <a:xfrm>
          <a:off x="2243097" y="664655"/>
          <a:ext cx="2070808" cy="2484970"/>
        </a:xfrm>
        <a:prstGeom prst="rect">
          <a:avLst/>
        </a:prstGeom>
        <a:solidFill>
          <a:schemeClr val="accent2">
            <a:hueOff val="2322919"/>
            <a:satOff val="-11903"/>
            <a:lumOff val="-6029"/>
            <a:alphaOff val="0"/>
          </a:schemeClr>
        </a:solidFill>
        <a:ln w="22225" cap="rnd" cmpd="sng" algn="ctr">
          <a:solidFill>
            <a:schemeClr val="accent2">
              <a:hueOff val="2322919"/>
              <a:satOff val="-11903"/>
              <a:lumOff val="-602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844550">
            <a:lnSpc>
              <a:spcPct val="90000"/>
            </a:lnSpc>
            <a:spcBef>
              <a:spcPct val="0"/>
            </a:spcBef>
            <a:spcAft>
              <a:spcPct val="35000"/>
            </a:spcAft>
            <a:buNone/>
          </a:pPr>
          <a:r>
            <a:rPr lang="en-US" sz="1900" kern="1200"/>
            <a:t>Families’ concerns were ignored.</a:t>
          </a:r>
        </a:p>
      </dsp:txBody>
      <dsp:txXfrm>
        <a:off x="2243097" y="1658643"/>
        <a:ext cx="2070808" cy="1490982"/>
      </dsp:txXfrm>
    </dsp:sp>
    <dsp:sp modelId="{B17A4A79-F046-46AD-B1B2-610B9D30E3EE}">
      <dsp:nvSpPr>
        <dsp:cNvPr id="0" name=""/>
        <dsp:cNvSpPr/>
      </dsp:nvSpPr>
      <dsp:spPr>
        <a:xfrm>
          <a:off x="2243097"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02</a:t>
          </a:r>
        </a:p>
      </dsp:txBody>
      <dsp:txXfrm>
        <a:off x="2243097" y="664655"/>
        <a:ext cx="2070808" cy="993988"/>
      </dsp:txXfrm>
    </dsp:sp>
    <dsp:sp modelId="{C319BE6F-4746-4C6C-B0BD-6CCF5BF84778}">
      <dsp:nvSpPr>
        <dsp:cNvPr id="0" name=""/>
        <dsp:cNvSpPr/>
      </dsp:nvSpPr>
      <dsp:spPr>
        <a:xfrm>
          <a:off x="4479570" y="664655"/>
          <a:ext cx="2070808" cy="2484970"/>
        </a:xfrm>
        <a:prstGeom prst="rect">
          <a:avLst/>
        </a:prstGeom>
        <a:solidFill>
          <a:schemeClr val="accent2">
            <a:hueOff val="4645837"/>
            <a:satOff val="-23806"/>
            <a:lumOff val="-12059"/>
            <a:alphaOff val="0"/>
          </a:schemeClr>
        </a:solidFill>
        <a:ln w="22225" cap="rnd" cmpd="sng" algn="ctr">
          <a:solidFill>
            <a:schemeClr val="accent2">
              <a:hueOff val="4645837"/>
              <a:satOff val="-23806"/>
              <a:lumOff val="-1205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844550">
            <a:lnSpc>
              <a:spcPct val="90000"/>
            </a:lnSpc>
            <a:spcBef>
              <a:spcPct val="0"/>
            </a:spcBef>
            <a:spcAft>
              <a:spcPct val="35000"/>
            </a:spcAft>
            <a:buNone/>
          </a:pPr>
          <a:r>
            <a:rPr lang="en-US" sz="1900" kern="1200"/>
            <a:t>Poor communication reduced patient-</a:t>
          </a:r>
          <a:r>
            <a:rPr lang="en-US" sz="1900" kern="1200" err="1"/>
            <a:t>centred</a:t>
          </a:r>
          <a:r>
            <a:rPr lang="en-US" sz="1900" kern="1200"/>
            <a:t> care.</a:t>
          </a:r>
        </a:p>
      </dsp:txBody>
      <dsp:txXfrm>
        <a:off x="4479570" y="1658643"/>
        <a:ext cx="2070808" cy="1490982"/>
      </dsp:txXfrm>
    </dsp:sp>
    <dsp:sp modelId="{C3D3E240-494A-4791-8396-B48674A82552}">
      <dsp:nvSpPr>
        <dsp:cNvPr id="0" name=""/>
        <dsp:cNvSpPr/>
      </dsp:nvSpPr>
      <dsp:spPr>
        <a:xfrm>
          <a:off x="4479570"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03</a:t>
          </a:r>
        </a:p>
      </dsp:txBody>
      <dsp:txXfrm>
        <a:off x="4479570" y="664655"/>
        <a:ext cx="2070808" cy="993988"/>
      </dsp:txXfrm>
    </dsp:sp>
    <dsp:sp modelId="{5C74E32A-5B38-489E-9F7F-3DF840CB92CF}">
      <dsp:nvSpPr>
        <dsp:cNvPr id="0" name=""/>
        <dsp:cNvSpPr/>
      </dsp:nvSpPr>
      <dsp:spPr>
        <a:xfrm>
          <a:off x="6716043" y="664655"/>
          <a:ext cx="2070808" cy="2484970"/>
        </a:xfrm>
        <a:prstGeom prst="rect">
          <a:avLst/>
        </a:prstGeom>
        <a:solidFill>
          <a:schemeClr val="accent2">
            <a:hueOff val="6968756"/>
            <a:satOff val="-35709"/>
            <a:lumOff val="-18088"/>
            <a:alphaOff val="0"/>
          </a:schemeClr>
        </a:solidFill>
        <a:ln w="22225" cap="rnd" cmpd="sng" algn="ctr">
          <a:solidFill>
            <a:schemeClr val="accent2">
              <a:hueOff val="6968756"/>
              <a:satOff val="-35709"/>
              <a:lumOff val="-1808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844550">
            <a:lnSpc>
              <a:spcPct val="90000"/>
            </a:lnSpc>
            <a:spcBef>
              <a:spcPct val="0"/>
            </a:spcBef>
            <a:spcAft>
              <a:spcPct val="35000"/>
            </a:spcAft>
            <a:buNone/>
          </a:pPr>
          <a:r>
            <a:rPr lang="en-US" sz="1900" kern="1200"/>
            <a:t>Inequitable access to safe maternity care.</a:t>
          </a:r>
        </a:p>
      </dsp:txBody>
      <dsp:txXfrm>
        <a:off x="6716043" y="1658643"/>
        <a:ext cx="2070808" cy="1490982"/>
      </dsp:txXfrm>
    </dsp:sp>
    <dsp:sp modelId="{CD83009F-7D41-407C-B38E-59133A1F2768}">
      <dsp:nvSpPr>
        <dsp:cNvPr id="0" name=""/>
        <dsp:cNvSpPr/>
      </dsp:nvSpPr>
      <dsp:spPr>
        <a:xfrm>
          <a:off x="6716043"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04</a:t>
          </a:r>
        </a:p>
      </dsp:txBody>
      <dsp:txXfrm>
        <a:off x="6716043" y="664655"/>
        <a:ext cx="2070808" cy="993988"/>
      </dsp:txXfrm>
    </dsp:sp>
    <dsp:sp modelId="{5B3A51BA-A9B3-4619-94F7-B07C077EE1E4}">
      <dsp:nvSpPr>
        <dsp:cNvPr id="0" name=""/>
        <dsp:cNvSpPr/>
      </dsp:nvSpPr>
      <dsp:spPr>
        <a:xfrm>
          <a:off x="8952517" y="664655"/>
          <a:ext cx="2070808" cy="2484970"/>
        </a:xfrm>
        <a:prstGeom prst="rect">
          <a:avLst/>
        </a:prstGeom>
        <a:solidFill>
          <a:schemeClr val="accent2">
            <a:hueOff val="9291674"/>
            <a:satOff val="-47612"/>
            <a:lumOff val="-24118"/>
            <a:alphaOff val="0"/>
          </a:schemeClr>
        </a:solidFill>
        <a:ln w="22225" cap="rnd" cmpd="sng" algn="ctr">
          <a:solidFill>
            <a:schemeClr val="accent2">
              <a:hueOff val="9291674"/>
              <a:satOff val="-47612"/>
              <a:lumOff val="-2411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844550">
            <a:lnSpc>
              <a:spcPct val="90000"/>
            </a:lnSpc>
            <a:spcBef>
              <a:spcPct val="0"/>
            </a:spcBef>
            <a:spcAft>
              <a:spcPct val="35000"/>
            </a:spcAft>
            <a:buNone/>
          </a:pPr>
          <a:r>
            <a:rPr lang="en-US" sz="1900" kern="1200"/>
            <a:t>Loss of trust in NHS maternity services.</a:t>
          </a:r>
        </a:p>
      </dsp:txBody>
      <dsp:txXfrm>
        <a:off x="8952517" y="1658643"/>
        <a:ext cx="2070808" cy="1490982"/>
      </dsp:txXfrm>
    </dsp:sp>
    <dsp:sp modelId="{BEDCB3EF-617F-40E0-BC99-BD37DE8C8AD8}">
      <dsp:nvSpPr>
        <dsp:cNvPr id="0" name=""/>
        <dsp:cNvSpPr/>
      </dsp:nvSpPr>
      <dsp:spPr>
        <a:xfrm>
          <a:off x="8952517"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05</a:t>
          </a:r>
        </a:p>
      </dsp:txBody>
      <dsp:txXfrm>
        <a:off x="8952517" y="664655"/>
        <a:ext cx="2070808" cy="9939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A2BAD-904D-4DFF-89F1-1BADFDF6B3B2}">
      <dsp:nvSpPr>
        <dsp:cNvPr id="0" name=""/>
        <dsp:cNvSpPr/>
      </dsp:nvSpPr>
      <dsp:spPr>
        <a:xfrm>
          <a:off x="2056" y="185872"/>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Strengthen clinical governance.</a:t>
          </a:r>
        </a:p>
      </dsp:txBody>
      <dsp:txXfrm>
        <a:off x="2056" y="185872"/>
        <a:ext cx="1631370" cy="978822"/>
      </dsp:txXfrm>
    </dsp:sp>
    <dsp:sp modelId="{4FE04DA3-EC67-4F7B-BDB2-82F30A99E99E}">
      <dsp:nvSpPr>
        <dsp:cNvPr id="0" name=""/>
        <dsp:cNvSpPr/>
      </dsp:nvSpPr>
      <dsp:spPr>
        <a:xfrm>
          <a:off x="1796563" y="185872"/>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Improve leadership accountability. </a:t>
          </a:r>
        </a:p>
      </dsp:txBody>
      <dsp:txXfrm>
        <a:off x="1796563" y="185872"/>
        <a:ext cx="1631370" cy="978822"/>
      </dsp:txXfrm>
    </dsp:sp>
    <dsp:sp modelId="{3C3F80E4-68B4-498D-AE33-BEC3E7CBC148}">
      <dsp:nvSpPr>
        <dsp:cNvPr id="0" name=""/>
        <dsp:cNvSpPr/>
      </dsp:nvSpPr>
      <dsp:spPr>
        <a:xfrm>
          <a:off x="3591071" y="185872"/>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Mandatory patient safety training. </a:t>
          </a:r>
        </a:p>
      </dsp:txBody>
      <dsp:txXfrm>
        <a:off x="3591071" y="185872"/>
        <a:ext cx="1631370" cy="978822"/>
      </dsp:txXfrm>
    </dsp:sp>
    <dsp:sp modelId="{9CEC3760-0410-4DA5-A116-35DE9A61C338}">
      <dsp:nvSpPr>
        <dsp:cNvPr id="0" name=""/>
        <dsp:cNvSpPr/>
      </dsp:nvSpPr>
      <dsp:spPr>
        <a:xfrm>
          <a:off x="5385578" y="185872"/>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Follow NICE maternity guidelines consistently. </a:t>
          </a:r>
        </a:p>
      </dsp:txBody>
      <dsp:txXfrm>
        <a:off x="5385578" y="185872"/>
        <a:ext cx="1631370" cy="978822"/>
      </dsp:txXfrm>
    </dsp:sp>
    <dsp:sp modelId="{A53789E6-C40A-4D08-8078-BE46C70C8F57}">
      <dsp:nvSpPr>
        <dsp:cNvPr id="0" name=""/>
        <dsp:cNvSpPr/>
      </dsp:nvSpPr>
      <dsp:spPr>
        <a:xfrm>
          <a:off x="2056" y="1327831"/>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Improve fetal monitoring competency. </a:t>
          </a:r>
        </a:p>
      </dsp:txBody>
      <dsp:txXfrm>
        <a:off x="2056" y="1327831"/>
        <a:ext cx="1631370" cy="978822"/>
      </dsp:txXfrm>
    </dsp:sp>
    <dsp:sp modelId="{40E9D74E-99CB-4740-BB1B-DB07D60017C3}">
      <dsp:nvSpPr>
        <dsp:cNvPr id="0" name=""/>
        <dsp:cNvSpPr/>
      </dsp:nvSpPr>
      <dsp:spPr>
        <a:xfrm>
          <a:off x="1796563" y="1327831"/>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Encourage a positive speaking-up culture. </a:t>
          </a:r>
        </a:p>
      </dsp:txBody>
      <dsp:txXfrm>
        <a:off x="1796563" y="1327831"/>
        <a:ext cx="1631370" cy="978822"/>
      </dsp:txXfrm>
    </dsp:sp>
    <dsp:sp modelId="{17839C1F-264C-46AE-8B5B-C4002CC03981}">
      <dsp:nvSpPr>
        <dsp:cNvPr id="0" name=""/>
        <dsp:cNvSpPr/>
      </dsp:nvSpPr>
      <dsp:spPr>
        <a:xfrm>
          <a:off x="3591071" y="1327831"/>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Improve multidisciplinary teamwork. </a:t>
          </a:r>
        </a:p>
      </dsp:txBody>
      <dsp:txXfrm>
        <a:off x="3591071" y="1327831"/>
        <a:ext cx="1631370" cy="978822"/>
      </dsp:txXfrm>
    </dsp:sp>
    <dsp:sp modelId="{8438338F-C3F9-40A4-872C-F17211EE613D}">
      <dsp:nvSpPr>
        <dsp:cNvPr id="0" name=""/>
        <dsp:cNvSpPr/>
      </dsp:nvSpPr>
      <dsp:spPr>
        <a:xfrm>
          <a:off x="5385578" y="1327831"/>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Regular clinical audits. </a:t>
          </a:r>
        </a:p>
      </dsp:txBody>
      <dsp:txXfrm>
        <a:off x="5385578" y="1327831"/>
        <a:ext cx="1631370" cy="978822"/>
      </dsp:txXfrm>
    </dsp:sp>
    <dsp:sp modelId="{B5231BF1-E16F-46BD-9B82-2BB82D9BAE28}">
      <dsp:nvSpPr>
        <dsp:cNvPr id="0" name=""/>
        <dsp:cNvSpPr/>
      </dsp:nvSpPr>
      <dsp:spPr>
        <a:xfrm>
          <a:off x="1796563" y="2469791"/>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Stronger quality assurance systems. </a:t>
          </a:r>
        </a:p>
      </dsp:txBody>
      <dsp:txXfrm>
        <a:off x="1796563" y="2469791"/>
        <a:ext cx="1631370" cy="978822"/>
      </dsp:txXfrm>
    </dsp:sp>
    <dsp:sp modelId="{E4025A4E-8A92-442E-BE78-641699AA4D55}">
      <dsp:nvSpPr>
        <dsp:cNvPr id="0" name=""/>
        <dsp:cNvSpPr/>
      </dsp:nvSpPr>
      <dsp:spPr>
        <a:xfrm>
          <a:off x="3591071" y="2469791"/>
          <a:ext cx="1631370" cy="978822"/>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Greater involvement of women and families in care. (Ockenden, 2022).</a:t>
          </a:r>
        </a:p>
      </dsp:txBody>
      <dsp:txXfrm>
        <a:off x="3591071" y="2469791"/>
        <a:ext cx="1631370" cy="97882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C3C3A6-B337-4D83-9CDB-B9C35780FF7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1C79A68-3D73-4695-8C1E-3CDBCB536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97C6B7-F63D-48F8-8C65-A57506B0F13B}" type="datetimeFigureOut">
              <a:rPr lang="en-US" smtClean="0"/>
              <a:t>7/21/2026</a:t>
            </a:fld>
            <a:endParaRPr lang="en-US"/>
          </a:p>
        </p:txBody>
      </p:sp>
      <p:sp>
        <p:nvSpPr>
          <p:cNvPr id="4" name="Footer Placeholder 3">
            <a:extLst>
              <a:ext uri="{FF2B5EF4-FFF2-40B4-BE49-F238E27FC236}">
                <a16:creationId xmlns:a16="http://schemas.microsoft.com/office/drawing/2014/main" id="{3CF5045C-A7CE-41D4-85C5-0E9ACEEF9B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59ABD0F-F8EA-4B9F-8647-FC7D4AE3D83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4AB78DD-9481-4863-BCCC-946573546DA1}" type="slidenum">
              <a:rPr lang="en-US" smtClean="0"/>
              <a:t>‹#›</a:t>
            </a:fld>
            <a:endParaRPr lang="en-US"/>
          </a:p>
        </p:txBody>
      </p:sp>
    </p:spTree>
    <p:extLst>
      <p:ext uri="{BB962C8B-B14F-4D97-AF65-F5344CB8AC3E}">
        <p14:creationId xmlns:p14="http://schemas.microsoft.com/office/powerpoint/2010/main" val="585040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9A0FA-2191-4F92-A1E4-6EB4598AC4EC}" type="datetimeFigureOut">
              <a:rPr lang="en-US" smtClean="0"/>
              <a:t>7/21/2026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359F2-43EF-4812-9DC0-98C0B1A40681}" type="slidenum">
              <a:rPr lang="en-US" smtClean="0"/>
              <a:t>‹#›</a:t>
            </a:fld>
            <a:endParaRPr lang="en-US"/>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1</a:t>
            </a:fld>
            <a:endParaRPr lang="en-US"/>
          </a:p>
        </p:txBody>
      </p:sp>
    </p:spTree>
    <p:extLst>
      <p:ext uri="{BB962C8B-B14F-4D97-AF65-F5344CB8AC3E}">
        <p14:creationId xmlns:p14="http://schemas.microsoft.com/office/powerpoint/2010/main" val="1983523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2</a:t>
            </a:fld>
            <a:endParaRPr lang="en-US"/>
          </a:p>
        </p:txBody>
      </p:sp>
    </p:spTree>
    <p:extLst>
      <p:ext uri="{BB962C8B-B14F-4D97-AF65-F5344CB8AC3E}">
        <p14:creationId xmlns:p14="http://schemas.microsoft.com/office/powerpoint/2010/main" val="972850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3</a:t>
            </a:fld>
            <a:endParaRPr lang="en-US"/>
          </a:p>
        </p:txBody>
      </p:sp>
    </p:spTree>
    <p:extLst>
      <p:ext uri="{BB962C8B-B14F-4D97-AF65-F5344CB8AC3E}">
        <p14:creationId xmlns:p14="http://schemas.microsoft.com/office/powerpoint/2010/main" val="3946574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4</a:t>
            </a:fld>
            <a:endParaRPr lang="en-US"/>
          </a:p>
        </p:txBody>
      </p:sp>
    </p:spTree>
    <p:extLst>
      <p:ext uri="{BB962C8B-B14F-4D97-AF65-F5344CB8AC3E}">
        <p14:creationId xmlns:p14="http://schemas.microsoft.com/office/powerpoint/2010/main" val="1039793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5</a:t>
            </a:fld>
            <a:endParaRPr lang="en-US"/>
          </a:p>
        </p:txBody>
      </p:sp>
    </p:spTree>
    <p:extLst>
      <p:ext uri="{BB962C8B-B14F-4D97-AF65-F5344CB8AC3E}">
        <p14:creationId xmlns:p14="http://schemas.microsoft.com/office/powerpoint/2010/main" val="990704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7</a:t>
            </a:fld>
            <a:endParaRPr lang="en-US"/>
          </a:p>
        </p:txBody>
      </p:sp>
    </p:spTree>
    <p:extLst>
      <p:ext uri="{BB962C8B-B14F-4D97-AF65-F5344CB8AC3E}">
        <p14:creationId xmlns:p14="http://schemas.microsoft.com/office/powerpoint/2010/main" val="1657027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8</a:t>
            </a:fld>
            <a:endParaRPr lang="en-US"/>
          </a:p>
        </p:txBody>
      </p:sp>
    </p:spTree>
    <p:extLst>
      <p:ext uri="{BB962C8B-B14F-4D97-AF65-F5344CB8AC3E}">
        <p14:creationId xmlns:p14="http://schemas.microsoft.com/office/powerpoint/2010/main" val="3690289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9</a:t>
            </a:fld>
            <a:endParaRPr lang="en-US"/>
          </a:p>
        </p:txBody>
      </p:sp>
    </p:spTree>
    <p:extLst>
      <p:ext uri="{BB962C8B-B14F-4D97-AF65-F5344CB8AC3E}">
        <p14:creationId xmlns:p14="http://schemas.microsoft.com/office/powerpoint/2010/main" val="1174803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10</a:t>
            </a:fld>
            <a:endParaRPr lang="en-US"/>
          </a:p>
        </p:txBody>
      </p:sp>
    </p:spTree>
    <p:extLst>
      <p:ext uri="{BB962C8B-B14F-4D97-AF65-F5344CB8AC3E}">
        <p14:creationId xmlns:p14="http://schemas.microsoft.com/office/powerpoint/2010/main" val="3509670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11</a:t>
            </a:fld>
            <a:endParaRPr lang="en-US"/>
          </a:p>
        </p:txBody>
      </p:sp>
    </p:spTree>
    <p:extLst>
      <p:ext uri="{BB962C8B-B14F-4D97-AF65-F5344CB8AC3E}">
        <p14:creationId xmlns:p14="http://schemas.microsoft.com/office/powerpoint/2010/main" val="20470239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12</a:t>
            </a:fld>
            <a:endParaRPr lang="en-US"/>
          </a:p>
        </p:txBody>
      </p:sp>
    </p:spTree>
    <p:extLst>
      <p:ext uri="{BB962C8B-B14F-4D97-AF65-F5344CB8AC3E}">
        <p14:creationId xmlns:p14="http://schemas.microsoft.com/office/powerpoint/2010/main" val="18067079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13</a:t>
            </a:fld>
            <a:endParaRPr lang="en-US"/>
          </a:p>
        </p:txBody>
      </p:sp>
    </p:spTree>
    <p:extLst>
      <p:ext uri="{BB962C8B-B14F-4D97-AF65-F5344CB8AC3E}">
        <p14:creationId xmlns:p14="http://schemas.microsoft.com/office/powerpoint/2010/main" val="37343197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14</a:t>
            </a:fld>
            <a:endParaRPr lang="en-US"/>
          </a:p>
        </p:txBody>
      </p:sp>
    </p:spTree>
    <p:extLst>
      <p:ext uri="{BB962C8B-B14F-4D97-AF65-F5344CB8AC3E}">
        <p14:creationId xmlns:p14="http://schemas.microsoft.com/office/powerpoint/2010/main" val="1193464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r>
              <a:rPr lang="en-US"/>
              <a:t>20XX</a:t>
            </a:r>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7095617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r>
              <a:rPr lang="en-US"/>
              <a:t>20XX</a:t>
            </a:r>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5216222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r>
              <a:rPr lang="en-US"/>
              <a:t>20XX</a:t>
            </a:r>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15620489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20XX</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7124459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20XX</a:t>
            </a:r>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3566762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t>20XX</a:t>
            </a:r>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7701270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20XX</a:t>
            </a:r>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96369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r>
              <a:rPr lang="en-US"/>
              <a:t>20XX</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4822553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20XX</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3300448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20XX</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9488591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r>
              <a:rPr lang="en-US"/>
              <a:t>20XX</a:t>
            </a:r>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2630456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hasCustomPrompt="1"/>
          </p:nvPr>
        </p:nvSpPr>
        <p:spPr>
          <a:xfrm>
            <a:off x="457200" y="1070901"/>
            <a:ext cx="11265407" cy="1499616"/>
          </a:xfrm>
        </p:spPr>
        <p:txBody>
          <a:bodyPr>
            <a:noAutofit/>
          </a:bodyPr>
          <a:lstStyle>
            <a:lvl1pPr>
              <a:defRPr/>
            </a:lvl1pPr>
          </a:lstStyle>
          <a:p>
            <a:r>
              <a:rPr lang="en-US"/>
              <a:t>Click to add title</a:t>
            </a:r>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hasCustomPrompt="1"/>
          </p:nvPr>
        </p:nvSpPr>
        <p:spPr>
          <a:xfrm>
            <a:off x="448055" y="3103684"/>
            <a:ext cx="11274551" cy="3287971"/>
          </a:xfrm>
          <a:solidFill>
            <a:schemeClr val="accent2"/>
          </a:solidFill>
        </p:spPr>
        <p:txBody>
          <a:bodyPr anchor="t" anchorCtr="0">
            <a:normAutofit/>
          </a:bodyPr>
          <a:lstStyle>
            <a:lvl1pPr marL="0" indent="0" algn="ctr">
              <a:buNone/>
              <a:defRPr/>
            </a:lvl1pPr>
          </a:lstStyle>
          <a:p>
            <a:r>
              <a:rPr lang="en-US"/>
              <a:t>Click to add picture</a:t>
            </a:r>
          </a:p>
        </p:txBody>
      </p:sp>
    </p:spTree>
    <p:extLst>
      <p:ext uri="{BB962C8B-B14F-4D97-AF65-F5344CB8AC3E}">
        <p14:creationId xmlns:p14="http://schemas.microsoft.com/office/powerpoint/2010/main" val="21862956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457200" y="640079"/>
            <a:ext cx="3657600" cy="2100851"/>
          </a:xfrm>
        </p:spPr>
        <p:txBody>
          <a:bodyPr>
            <a:noAutofit/>
          </a:bodyPr>
          <a:lstStyle>
            <a:lvl1pPr>
              <a:defRPr/>
            </a:lvl1pPr>
          </a:lstStyle>
          <a:p>
            <a:endParaRPr lang="en-US"/>
          </a:p>
        </p:txBody>
      </p:sp>
      <p:sp>
        <p:nvSpPr>
          <p:cNvPr id="2" name="Content Placeholder 5">
            <a:extLst>
              <a:ext uri="{FF2B5EF4-FFF2-40B4-BE49-F238E27FC236}">
                <a16:creationId xmlns:a16="http://schemas.microsoft.com/office/drawing/2014/main" id="{FC87D77D-2EA4-028B-1ACF-E1120CE8F0E0}"/>
              </a:ext>
            </a:extLst>
          </p:cNvPr>
          <p:cNvSpPr>
            <a:spLocks noGrp="1"/>
          </p:cNvSpPr>
          <p:nvPr>
            <p:ph sz="quarter" idx="4" hasCustomPrompt="1"/>
          </p:nvPr>
        </p:nvSpPr>
        <p:spPr>
          <a:xfrm>
            <a:off x="457201" y="2862470"/>
            <a:ext cx="3657600" cy="3510898"/>
          </a:xfrm>
        </p:spPr>
        <p:txBody>
          <a:bodyPr anchor="t" anchorCtr="0">
            <a:normAutofit/>
          </a:bodyPr>
          <a:lstStyle>
            <a:lvl1pPr marL="0" indent="0">
              <a:buNone/>
              <a:defRPr/>
            </a:lvl1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CCFA45C0-9EBE-13AF-9B5D-9D5F4BF223E0}"/>
              </a:ext>
            </a:extLst>
          </p:cNvPr>
          <p:cNvSpPr>
            <a:spLocks noGrp="1"/>
          </p:cNvSpPr>
          <p:nvPr>
            <p:ph type="pic" sz="quarter" idx="13" hasCustomPrompt="1"/>
          </p:nvPr>
        </p:nvSpPr>
        <p:spPr>
          <a:xfrm>
            <a:off x="4242815" y="640080"/>
            <a:ext cx="7491984" cy="5751576"/>
          </a:xfrm>
          <a:custGeom>
            <a:avLst/>
            <a:gdLst>
              <a:gd name="connsiteX0" fmla="*/ 3800341 w 7491984"/>
              <a:gd name="connsiteY0" fmla="*/ 0 h 5751576"/>
              <a:gd name="connsiteX1" fmla="*/ 7491984 w 7491984"/>
              <a:gd name="connsiteY1" fmla="*/ 0 h 5751576"/>
              <a:gd name="connsiteX2" fmla="*/ 7491984 w 7491984"/>
              <a:gd name="connsiteY2" fmla="*/ 5751576 h 5751576"/>
              <a:gd name="connsiteX3" fmla="*/ 3800341 w 7491984"/>
              <a:gd name="connsiteY3" fmla="*/ 5751576 h 5751576"/>
              <a:gd name="connsiteX4" fmla="*/ 0 w 7491984"/>
              <a:gd name="connsiteY4" fmla="*/ 0 h 5751576"/>
              <a:gd name="connsiteX5" fmla="*/ 3696432 w 7491984"/>
              <a:gd name="connsiteY5" fmla="*/ 0 h 5751576"/>
              <a:gd name="connsiteX6" fmla="*/ 3696432 w 7491984"/>
              <a:gd name="connsiteY6" fmla="*/ 5751576 h 5751576"/>
              <a:gd name="connsiteX7" fmla="*/ 0 w 7491984"/>
              <a:gd name="connsiteY7" fmla="*/ 5751576 h 5751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1984" h="5751576">
                <a:moveTo>
                  <a:pt x="3800341" y="0"/>
                </a:moveTo>
                <a:lnTo>
                  <a:pt x="7491984" y="0"/>
                </a:lnTo>
                <a:lnTo>
                  <a:pt x="7491984" y="5751576"/>
                </a:lnTo>
                <a:lnTo>
                  <a:pt x="3800341" y="5751576"/>
                </a:lnTo>
                <a:close/>
                <a:moveTo>
                  <a:pt x="0" y="0"/>
                </a:moveTo>
                <a:lnTo>
                  <a:pt x="3696432" y="0"/>
                </a:lnTo>
                <a:lnTo>
                  <a:pt x="3696432" y="5751576"/>
                </a:lnTo>
                <a:lnTo>
                  <a:pt x="0" y="5751576"/>
                </a:lnTo>
                <a:close/>
              </a:path>
            </a:pathLst>
          </a:custGeom>
          <a:solidFill>
            <a:schemeClr val="accent2"/>
          </a:solidFill>
        </p:spPr>
        <p:txBody>
          <a:bodyPr wrap="square" anchor="t" anchorCtr="0">
            <a:noAutofit/>
          </a:bodyPr>
          <a:lstStyle>
            <a:lvl1pPr marL="0" indent="0" algn="ctr">
              <a:buNone/>
              <a:defRPr/>
            </a:lvl1pPr>
          </a:lstStyle>
          <a:p>
            <a:r>
              <a:rPr lang="en-US"/>
              <a:t>Click to add picture</a:t>
            </a:r>
          </a:p>
        </p:txBody>
      </p:sp>
      <p:sp>
        <p:nvSpPr>
          <p:cNvPr id="9" name="Date Placeholder 8">
            <a:extLst>
              <a:ext uri="{FF2B5EF4-FFF2-40B4-BE49-F238E27FC236}">
                <a16:creationId xmlns:a16="http://schemas.microsoft.com/office/drawing/2014/main" id="{D5DDC5FA-EEDB-898F-533E-4094ADA899B9}"/>
              </a:ext>
            </a:extLst>
          </p:cNvPr>
          <p:cNvSpPr>
            <a:spLocks noGrp="1"/>
          </p:cNvSpPr>
          <p:nvPr>
            <p:ph type="dt" sz="half" idx="15"/>
          </p:nvPr>
        </p:nvSpPr>
        <p:spPr/>
        <p:txBody>
          <a:bodyPr/>
          <a:lstStyle/>
          <a:p>
            <a:r>
              <a:rPr lang="en-US"/>
              <a:t>20XX</a:t>
            </a:r>
          </a:p>
        </p:txBody>
      </p:sp>
      <p:sp>
        <p:nvSpPr>
          <p:cNvPr id="12" name="Footer Placeholder 11">
            <a:extLst>
              <a:ext uri="{FF2B5EF4-FFF2-40B4-BE49-F238E27FC236}">
                <a16:creationId xmlns:a16="http://schemas.microsoft.com/office/drawing/2014/main" id="{E79B0359-4B55-D899-E584-A8E6B2ED9123}"/>
              </a:ext>
            </a:extLst>
          </p:cNvPr>
          <p:cNvSpPr>
            <a:spLocks noGrp="1"/>
          </p:cNvSpPr>
          <p:nvPr>
            <p:ph type="ftr" sz="quarter" idx="16"/>
          </p:nvPr>
        </p:nvSpPr>
        <p:spPr/>
        <p:txBody>
          <a:bodyPr/>
          <a:lstStyle/>
          <a:p>
            <a:endParaRPr lang="en-US"/>
          </a:p>
        </p:txBody>
      </p:sp>
      <p:sp>
        <p:nvSpPr>
          <p:cNvPr id="13" name="Slide Number Placeholder 12">
            <a:extLst>
              <a:ext uri="{FF2B5EF4-FFF2-40B4-BE49-F238E27FC236}">
                <a16:creationId xmlns:a16="http://schemas.microsoft.com/office/drawing/2014/main" id="{6B916D02-76FE-EAED-CC51-A50448811F7D}"/>
              </a:ext>
            </a:extLst>
          </p:cNvPr>
          <p:cNvSpPr>
            <a:spLocks noGrp="1"/>
          </p:cNvSpPr>
          <p:nvPr>
            <p:ph type="sldNum" sz="quarter" idx="17"/>
          </p:nvPr>
        </p:nvSpPr>
        <p:spPr>
          <a:xfrm>
            <a:off x="10682289" y="6423914"/>
            <a:ext cx="105251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2359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hasCustomPrompt="1"/>
          </p:nvPr>
        </p:nvSpPr>
        <p:spPr>
          <a:xfrm>
            <a:off x="449580" y="4423702"/>
            <a:ext cx="11292839" cy="1550378"/>
          </a:xfrm>
        </p:spPr>
        <p:txBody>
          <a:bodyPr>
            <a:noAutofit/>
          </a:bodyPr>
          <a:lstStyle>
            <a:lvl1pPr algn="ctr">
              <a:defRPr/>
            </a:lvl1pPr>
          </a:lstStyle>
          <a:p>
            <a:r>
              <a:rPr lang="en-US"/>
              <a:t>Click to add title</a:t>
            </a:r>
          </a:p>
        </p:txBody>
      </p:sp>
      <p:sp>
        <p:nvSpPr>
          <p:cNvPr id="3" name="Picture Placeholder 2">
            <a:extLst>
              <a:ext uri="{FF2B5EF4-FFF2-40B4-BE49-F238E27FC236}">
                <a16:creationId xmlns:a16="http://schemas.microsoft.com/office/drawing/2014/main" id="{D528BC27-38F1-47F3-EC35-7DD8B88A7533}"/>
              </a:ext>
            </a:extLst>
          </p:cNvPr>
          <p:cNvSpPr>
            <a:spLocks noGrp="1"/>
          </p:cNvSpPr>
          <p:nvPr>
            <p:ph type="pic" sz="quarter" idx="13" hasCustomPrompt="1"/>
          </p:nvPr>
        </p:nvSpPr>
        <p:spPr>
          <a:xfrm>
            <a:off x="449580" y="705104"/>
            <a:ext cx="11292840" cy="3643376"/>
          </a:xfrm>
          <a:custGeom>
            <a:avLst/>
            <a:gdLst>
              <a:gd name="connsiteX0" fmla="*/ 7593576 w 11292840"/>
              <a:gd name="connsiteY0" fmla="*/ 0 h 3643376"/>
              <a:gd name="connsiteX1" fmla="*/ 11292840 w 11292840"/>
              <a:gd name="connsiteY1" fmla="*/ 0 h 3643376"/>
              <a:gd name="connsiteX2" fmla="*/ 11292840 w 11292840"/>
              <a:gd name="connsiteY2" fmla="*/ 3643376 h 3643376"/>
              <a:gd name="connsiteX3" fmla="*/ 7593576 w 11292840"/>
              <a:gd name="connsiteY3" fmla="*/ 3643376 h 3643376"/>
              <a:gd name="connsiteX4" fmla="*/ 0 w 11292840"/>
              <a:gd name="connsiteY4" fmla="*/ 0 h 3643376"/>
              <a:gd name="connsiteX5" fmla="*/ 7489667 w 11292840"/>
              <a:gd name="connsiteY5" fmla="*/ 0 h 3643376"/>
              <a:gd name="connsiteX6" fmla="*/ 7489667 w 11292840"/>
              <a:gd name="connsiteY6" fmla="*/ 3643376 h 3643376"/>
              <a:gd name="connsiteX7" fmla="*/ 0 w 11292840"/>
              <a:gd name="connsiteY7" fmla="*/ 3643376 h 3643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92840" h="3643376">
                <a:moveTo>
                  <a:pt x="7593576" y="0"/>
                </a:moveTo>
                <a:lnTo>
                  <a:pt x="11292840" y="0"/>
                </a:lnTo>
                <a:lnTo>
                  <a:pt x="11292840" y="3643376"/>
                </a:lnTo>
                <a:lnTo>
                  <a:pt x="7593576" y="3643376"/>
                </a:lnTo>
                <a:close/>
                <a:moveTo>
                  <a:pt x="0" y="0"/>
                </a:moveTo>
                <a:lnTo>
                  <a:pt x="7489667" y="0"/>
                </a:lnTo>
                <a:lnTo>
                  <a:pt x="7489667" y="3643376"/>
                </a:lnTo>
                <a:lnTo>
                  <a:pt x="0" y="3643376"/>
                </a:lnTo>
                <a:close/>
              </a:path>
            </a:pathLst>
          </a:custGeom>
          <a:solidFill>
            <a:schemeClr val="accent2"/>
          </a:solidFill>
        </p:spPr>
        <p:txBody>
          <a:bodyPr wrap="square" anchor="t">
            <a:noAutofit/>
          </a:bodyPr>
          <a:lstStyle>
            <a:lvl1pPr marL="0" indent="0" algn="ctr">
              <a:buNone/>
              <a:defRPr/>
            </a:lvl1pPr>
          </a:lstStyle>
          <a:p>
            <a:pPr marL="0" marR="0" lvl="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add picture</a:t>
            </a:r>
          </a:p>
          <a:p>
            <a:endParaRPr lang="en-US"/>
          </a:p>
        </p:txBody>
      </p:sp>
    </p:spTree>
    <p:extLst>
      <p:ext uri="{BB962C8B-B14F-4D97-AF65-F5344CB8AC3E}">
        <p14:creationId xmlns:p14="http://schemas.microsoft.com/office/powerpoint/2010/main" val="476808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 subtitle + pictur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436882" y="629920"/>
            <a:ext cx="3606800" cy="2809240"/>
          </a:xfrm>
        </p:spPr>
        <p:txBody>
          <a:bodyPr anchor="b">
            <a:noAutofit/>
          </a:bodyPr>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436881" y="3698240"/>
            <a:ext cx="3606800" cy="2271076"/>
          </a:xfrm>
        </p:spPr>
        <p:txBody>
          <a:bodyPr anchor="t">
            <a:no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a:xfrm>
            <a:off x="10702608" y="6423914"/>
            <a:ext cx="1052510" cy="365125"/>
          </a:xfrm>
        </p:spPr>
        <p:txBody>
          <a:bodyPr/>
          <a:lstStyle/>
          <a:p>
            <a:fld id="{CBD12358-51D2-46B3-9BDE-DF29528B9454}" type="slidenum">
              <a:rPr lang="en-US" smtClean="0"/>
              <a:t>‹#›</a:t>
            </a:fld>
            <a:endParaRPr lang="en-US"/>
          </a:p>
        </p:txBody>
      </p:sp>
      <p:sp>
        <p:nvSpPr>
          <p:cNvPr id="9" name="Picture Placeholder 8">
            <a:extLst>
              <a:ext uri="{FF2B5EF4-FFF2-40B4-BE49-F238E27FC236}">
                <a16:creationId xmlns:a16="http://schemas.microsoft.com/office/drawing/2014/main" id="{454FD2A1-D363-7C44-2A72-54E8B397D31A}"/>
              </a:ext>
            </a:extLst>
          </p:cNvPr>
          <p:cNvSpPr>
            <a:spLocks noGrp="1"/>
          </p:cNvSpPr>
          <p:nvPr>
            <p:ph type="pic" sz="quarter" idx="13"/>
          </p:nvPr>
        </p:nvSpPr>
        <p:spPr>
          <a:xfrm>
            <a:off x="4236720" y="650240"/>
            <a:ext cx="7518398" cy="5713918"/>
          </a:xfrm>
          <a:custGeom>
            <a:avLst/>
            <a:gdLst>
              <a:gd name="connsiteX0" fmla="*/ 3806436 w 7518398"/>
              <a:gd name="connsiteY0" fmla="*/ 4479475 h 5713918"/>
              <a:gd name="connsiteX1" fmla="*/ 7518398 w 7518398"/>
              <a:gd name="connsiteY1" fmla="*/ 4479475 h 5713918"/>
              <a:gd name="connsiteX2" fmla="*/ 7518398 w 7518398"/>
              <a:gd name="connsiteY2" fmla="*/ 5713918 h 5713918"/>
              <a:gd name="connsiteX3" fmla="*/ 3806436 w 7518398"/>
              <a:gd name="connsiteY3" fmla="*/ 5713918 h 5713918"/>
              <a:gd name="connsiteX4" fmla="*/ 0 w 7518398"/>
              <a:gd name="connsiteY4" fmla="*/ 4479475 h 5713918"/>
              <a:gd name="connsiteX5" fmla="*/ 3702527 w 7518398"/>
              <a:gd name="connsiteY5" fmla="*/ 4479475 h 5713918"/>
              <a:gd name="connsiteX6" fmla="*/ 3702527 w 7518398"/>
              <a:gd name="connsiteY6" fmla="*/ 5713918 h 5713918"/>
              <a:gd name="connsiteX7" fmla="*/ 0 w 7518398"/>
              <a:gd name="connsiteY7" fmla="*/ 5713918 h 5713918"/>
              <a:gd name="connsiteX8" fmla="*/ 3806436 w 7518398"/>
              <a:gd name="connsiteY8" fmla="*/ 0 h 5713918"/>
              <a:gd name="connsiteX9" fmla="*/ 7518398 w 7518398"/>
              <a:gd name="connsiteY9" fmla="*/ 0 h 5713918"/>
              <a:gd name="connsiteX10" fmla="*/ 7518398 w 7518398"/>
              <a:gd name="connsiteY10" fmla="*/ 4379183 h 5713918"/>
              <a:gd name="connsiteX11" fmla="*/ 3806436 w 7518398"/>
              <a:gd name="connsiteY11" fmla="*/ 4379183 h 5713918"/>
              <a:gd name="connsiteX12" fmla="*/ 0 w 7518398"/>
              <a:gd name="connsiteY12" fmla="*/ 0 h 5713918"/>
              <a:gd name="connsiteX13" fmla="*/ 3702527 w 7518398"/>
              <a:gd name="connsiteY13" fmla="*/ 0 h 5713918"/>
              <a:gd name="connsiteX14" fmla="*/ 3702527 w 7518398"/>
              <a:gd name="connsiteY14" fmla="*/ 4379183 h 5713918"/>
              <a:gd name="connsiteX15" fmla="*/ 0 w 7518398"/>
              <a:gd name="connsiteY15" fmla="*/ 4379183 h 571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18398" h="5713918">
                <a:moveTo>
                  <a:pt x="3806436" y="4479475"/>
                </a:moveTo>
                <a:lnTo>
                  <a:pt x="7518398" y="4479475"/>
                </a:lnTo>
                <a:lnTo>
                  <a:pt x="7518398" y="5713918"/>
                </a:lnTo>
                <a:lnTo>
                  <a:pt x="3806436" y="5713918"/>
                </a:lnTo>
                <a:close/>
                <a:moveTo>
                  <a:pt x="0" y="4479475"/>
                </a:moveTo>
                <a:lnTo>
                  <a:pt x="3702527" y="4479475"/>
                </a:lnTo>
                <a:lnTo>
                  <a:pt x="3702527" y="5713918"/>
                </a:lnTo>
                <a:lnTo>
                  <a:pt x="0" y="5713918"/>
                </a:lnTo>
                <a:close/>
                <a:moveTo>
                  <a:pt x="3806436" y="0"/>
                </a:moveTo>
                <a:lnTo>
                  <a:pt x="7518398" y="0"/>
                </a:lnTo>
                <a:lnTo>
                  <a:pt x="7518398" y="4379183"/>
                </a:lnTo>
                <a:lnTo>
                  <a:pt x="3806436" y="4379183"/>
                </a:lnTo>
                <a:close/>
                <a:moveTo>
                  <a:pt x="0" y="0"/>
                </a:moveTo>
                <a:lnTo>
                  <a:pt x="3702527" y="0"/>
                </a:lnTo>
                <a:lnTo>
                  <a:pt x="3702527" y="4379183"/>
                </a:lnTo>
                <a:lnTo>
                  <a:pt x="0" y="4379183"/>
                </a:lnTo>
                <a:close/>
              </a:path>
            </a:pathLst>
          </a:custGeom>
          <a:solidFill>
            <a:schemeClr val="accent2"/>
          </a:solidFill>
        </p:spPr>
        <p:txBody>
          <a:bodyPr wrap="square" anchor="t">
            <a:noAutofit/>
          </a:bodyPr>
          <a:lstStyle/>
          <a:p>
            <a:endParaRPr lang="en-US"/>
          </a:p>
        </p:txBody>
      </p:sp>
    </p:spTree>
    <p:extLst>
      <p:ext uri="{BB962C8B-B14F-4D97-AF65-F5344CB8AC3E}">
        <p14:creationId xmlns:p14="http://schemas.microsoft.com/office/powerpoint/2010/main" val="40408807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Introduction bottom">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hasCustomPrompt="1"/>
          </p:nvPr>
        </p:nvSpPr>
        <p:spPr>
          <a:xfrm>
            <a:off x="457200" y="2878091"/>
            <a:ext cx="3729789" cy="3440485"/>
          </a:xfrm>
        </p:spPr>
        <p:txBody>
          <a:bodyPr tIns="182880" bIns="182880" anchor="ctr" anchorCtr="0">
            <a:noAutofit/>
          </a:bodyPr>
          <a:lstStyle/>
          <a:p>
            <a:r>
              <a:rPr lang="en-US"/>
              <a:t>Click to add title</a:t>
            </a:r>
            <a:endParaRPr lang="en-US">
              <a:solidFill>
                <a:schemeClr val="tx2"/>
              </a:solidFill>
            </a:endParaRPr>
          </a:p>
        </p:txBody>
      </p:sp>
      <p:sp>
        <p:nvSpPr>
          <p:cNvPr id="3" name="Picture Placeholder 2">
            <a:extLst>
              <a:ext uri="{FF2B5EF4-FFF2-40B4-BE49-F238E27FC236}">
                <a16:creationId xmlns:a16="http://schemas.microsoft.com/office/drawing/2014/main" id="{130F1D2B-CBE7-6279-2158-7A9F3B5D5C61}"/>
              </a:ext>
            </a:extLst>
          </p:cNvPr>
          <p:cNvSpPr>
            <a:spLocks noGrp="1"/>
          </p:cNvSpPr>
          <p:nvPr>
            <p:ph type="pic" sz="quarter" idx="19" hasCustomPrompt="1"/>
          </p:nvPr>
        </p:nvSpPr>
        <p:spPr>
          <a:xfrm>
            <a:off x="457200" y="670560"/>
            <a:ext cx="11267440" cy="2139696"/>
          </a:xfrm>
          <a:custGeom>
            <a:avLst/>
            <a:gdLst>
              <a:gd name="connsiteX0" fmla="*/ 3783068 w 11267440"/>
              <a:gd name="connsiteY0" fmla="*/ 0 h 2139696"/>
              <a:gd name="connsiteX1" fmla="*/ 11267440 w 11267440"/>
              <a:gd name="connsiteY1" fmla="*/ 0 h 2139696"/>
              <a:gd name="connsiteX2" fmla="*/ 11267440 w 11267440"/>
              <a:gd name="connsiteY2" fmla="*/ 2139696 h 2139696"/>
              <a:gd name="connsiteX3" fmla="*/ 3783068 w 11267440"/>
              <a:gd name="connsiteY3" fmla="*/ 2139696 h 2139696"/>
              <a:gd name="connsiteX4" fmla="*/ 0 w 11267440"/>
              <a:gd name="connsiteY4" fmla="*/ 0 h 2139696"/>
              <a:gd name="connsiteX5" fmla="*/ 3677799 w 11267440"/>
              <a:gd name="connsiteY5" fmla="*/ 0 h 2139696"/>
              <a:gd name="connsiteX6" fmla="*/ 3677799 w 11267440"/>
              <a:gd name="connsiteY6" fmla="*/ 2139696 h 2139696"/>
              <a:gd name="connsiteX7" fmla="*/ 0 w 11267440"/>
              <a:gd name="connsiteY7" fmla="*/ 2139696 h 2139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67440" h="2139696">
                <a:moveTo>
                  <a:pt x="3783068" y="0"/>
                </a:moveTo>
                <a:lnTo>
                  <a:pt x="11267440" y="0"/>
                </a:lnTo>
                <a:lnTo>
                  <a:pt x="11267440" y="2139696"/>
                </a:lnTo>
                <a:lnTo>
                  <a:pt x="3783068" y="2139696"/>
                </a:lnTo>
                <a:close/>
                <a:moveTo>
                  <a:pt x="0" y="0"/>
                </a:moveTo>
                <a:lnTo>
                  <a:pt x="3677799" y="0"/>
                </a:lnTo>
                <a:lnTo>
                  <a:pt x="3677799" y="2139696"/>
                </a:lnTo>
                <a:lnTo>
                  <a:pt x="0" y="2139696"/>
                </a:lnTo>
                <a:close/>
              </a:path>
            </a:pathLst>
          </a:custGeom>
          <a:solidFill>
            <a:schemeClr val="accent2"/>
          </a:solidFill>
        </p:spPr>
        <p:txBody>
          <a:bodyPr wrap="square" anchor="t" anchorCtr="0">
            <a:noAutofit/>
          </a:bodyPr>
          <a:lstStyle>
            <a:lvl1pPr marL="0" indent="0" algn="ctr">
              <a:buNone/>
              <a:defRPr/>
            </a:lvl1pPr>
          </a:lstStyle>
          <a:p>
            <a:r>
              <a:rPr lang="en-US"/>
              <a:t>Click to add picture</a:t>
            </a:r>
          </a:p>
        </p:txBody>
      </p:sp>
      <p:sp>
        <p:nvSpPr>
          <p:cNvPr id="7" name="Content Placeholder 5">
            <a:extLst>
              <a:ext uri="{FF2B5EF4-FFF2-40B4-BE49-F238E27FC236}">
                <a16:creationId xmlns:a16="http://schemas.microsoft.com/office/drawing/2014/main" id="{135EE74D-5A60-B83C-5C2D-7B6FEA778FCB}"/>
              </a:ext>
            </a:extLst>
          </p:cNvPr>
          <p:cNvSpPr>
            <a:spLocks noGrp="1"/>
          </p:cNvSpPr>
          <p:nvPr>
            <p:ph sz="quarter" idx="4" hasCustomPrompt="1"/>
          </p:nvPr>
        </p:nvSpPr>
        <p:spPr>
          <a:xfrm>
            <a:off x="4305827" y="2878091"/>
            <a:ext cx="7418813" cy="3440485"/>
          </a:xfrm>
        </p:spPr>
        <p:txBody>
          <a:bodyPr anchor="ctr" anchorCtr="0">
            <a:normAutofit/>
          </a:bodyPr>
          <a:lstStyle>
            <a:lvl1pPr marL="283464" indent="-283464">
              <a:buFont typeface="Arial" panose="020B0604020202020204" pitchFamily="34" charset="0"/>
              <a:buChar char="•"/>
              <a:defRPr/>
            </a:lvl1pPr>
            <a:lvl2pPr marL="283464" indent="-283464">
              <a:buFont typeface="Arial" panose="020B0604020202020204" pitchFamily="34" charset="0"/>
              <a:buChar char="•"/>
              <a:defRPr/>
            </a:lvl2pPr>
            <a:lvl3pPr marL="283464" indent="-283464">
              <a:buFont typeface="Arial" panose="020B0604020202020204" pitchFamily="34" charset="0"/>
              <a:buChar char="•"/>
              <a:defRPr/>
            </a:lvl3pPr>
            <a:lvl4pPr marL="283464" indent="-283464">
              <a:buFont typeface="Arial" panose="020B0604020202020204" pitchFamily="34" charset="0"/>
              <a:buChar char="•"/>
              <a:defRPr/>
            </a:lvl4pPr>
            <a:lvl5pPr marL="283464" indent="-283464">
              <a:buFont typeface="Arial" panose="020B0604020202020204" pitchFamily="34" charset="0"/>
              <a:buChar char="•"/>
              <a:defRPr/>
            </a:lvl5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2BCF1FAD-0BAD-2574-3352-B152DF76C150}"/>
              </a:ext>
            </a:extLst>
          </p:cNvPr>
          <p:cNvSpPr>
            <a:spLocks noGrp="1"/>
          </p:cNvSpPr>
          <p:nvPr>
            <p:ph type="ftr" sz="quarter" idx="17"/>
          </p:nvPr>
        </p:nvSpPr>
        <p:spPr/>
        <p:txBody>
          <a:bodyPr/>
          <a:lstStyle/>
          <a:p>
            <a:endParaRPr lang="en-US"/>
          </a:p>
        </p:txBody>
      </p:sp>
      <p:sp>
        <p:nvSpPr>
          <p:cNvPr id="9" name="Date Placeholder 8">
            <a:extLst>
              <a:ext uri="{FF2B5EF4-FFF2-40B4-BE49-F238E27FC236}">
                <a16:creationId xmlns:a16="http://schemas.microsoft.com/office/drawing/2014/main" id="{EC328E41-645E-D257-FFF3-93344A8E4FA5}"/>
              </a:ext>
            </a:extLst>
          </p:cNvPr>
          <p:cNvSpPr>
            <a:spLocks noGrp="1"/>
          </p:cNvSpPr>
          <p:nvPr>
            <p:ph type="dt" sz="half" idx="16"/>
          </p:nvPr>
        </p:nvSpPr>
        <p:spPr/>
        <p:txBody>
          <a:bodyPr/>
          <a:lstStyle/>
          <a:p>
            <a:r>
              <a:rPr lang="en-US"/>
              <a:t>20XX</a:t>
            </a:r>
          </a:p>
        </p:txBody>
      </p:sp>
      <p:sp>
        <p:nvSpPr>
          <p:cNvPr id="14" name="Slide Number Placeholder 13">
            <a:extLst>
              <a:ext uri="{FF2B5EF4-FFF2-40B4-BE49-F238E27FC236}">
                <a16:creationId xmlns:a16="http://schemas.microsoft.com/office/drawing/2014/main" id="{DEF9E45A-6561-C074-14CE-B3B63476D221}"/>
              </a:ext>
            </a:extLst>
          </p:cNvPr>
          <p:cNvSpPr>
            <a:spLocks noGrp="1"/>
          </p:cNvSpPr>
          <p:nvPr>
            <p:ph type="sldNum" sz="quarter" idx="18"/>
          </p:nvPr>
        </p:nvSpPr>
        <p:spPr>
          <a:xfrm>
            <a:off x="10672130" y="6423914"/>
            <a:ext cx="105251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94703606"/>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1524000" y="1143000"/>
            <a:ext cx="9144000" cy="2585720"/>
          </a:xfrm>
        </p:spPr>
        <p:txBody>
          <a:bodyPr anchor="b">
            <a:no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1524000" y="3799840"/>
            <a:ext cx="9144000" cy="2052320"/>
          </a:xfrm>
        </p:spPr>
        <p:txBody>
          <a:bodyPr anchor="t">
            <a:no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641497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ntent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690880"/>
            <a:ext cx="11267440" cy="1143000"/>
          </a:xfrm>
        </p:spPr>
        <p:txBody>
          <a:bodyPr/>
          <a:lstStyle>
            <a:lvl1pPr>
              <a:defRPr/>
            </a:lvl1pPr>
          </a:lstStyle>
          <a:p>
            <a:r>
              <a:rPr lang="en-US"/>
              <a:t>Click to add title</a:t>
            </a:r>
          </a:p>
        </p:txBody>
      </p:sp>
      <p:sp>
        <p:nvSpPr>
          <p:cNvPr id="9" name="Content Placeholder 3">
            <a:extLst>
              <a:ext uri="{FF2B5EF4-FFF2-40B4-BE49-F238E27FC236}">
                <a16:creationId xmlns:a16="http://schemas.microsoft.com/office/drawing/2014/main" id="{ECA520B1-DC84-A47D-1F5E-CCD567EB2D86}"/>
              </a:ext>
            </a:extLst>
          </p:cNvPr>
          <p:cNvSpPr>
            <a:spLocks noGrp="1"/>
          </p:cNvSpPr>
          <p:nvPr>
            <p:ph sz="half" idx="13" hasCustomPrompt="1"/>
          </p:nvPr>
        </p:nvSpPr>
        <p:spPr>
          <a:xfrm>
            <a:off x="457200" y="2187362"/>
            <a:ext cx="3657600" cy="3633047"/>
          </a:xfrm>
        </p:spPr>
        <p:txBody>
          <a:bodyPr anchor="t">
            <a:normAutofit/>
          </a:bodyPr>
          <a:lstStyle>
            <a:lvl1pPr marL="342900" indent="-342900">
              <a:buFont typeface="+mj-lt"/>
              <a:buAutoNum type="arabicPeriod"/>
              <a:defRPr sz="1800"/>
            </a:lvl1pPr>
            <a:lvl2pPr marL="914400" indent="-342900">
              <a:buFont typeface="+mj-lt"/>
              <a:buAutoNum type="alphaLcPeriod"/>
              <a:defRPr sz="1800"/>
            </a:lvl2pPr>
            <a:lvl3pPr marL="1371600" indent="-342900">
              <a:buFont typeface="+mj-lt"/>
              <a:buAutoNum type="arabicPeriod"/>
              <a:defRPr sz="1800"/>
            </a:lvl3pPr>
            <a:lvl4pPr marL="1600200" indent="-342900">
              <a:buFont typeface="+mj-lt"/>
              <a:buAutoNum type="alphaLcParenR"/>
              <a:defRPr sz="1800"/>
            </a:lvl4pPr>
            <a:lvl5pPr marL="2057400" indent="-400050">
              <a:buFont typeface="+mj-lt"/>
              <a:buAutoNum type="romanLcPeriod"/>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hasCustomPrompt="1"/>
          </p:nvPr>
        </p:nvSpPr>
        <p:spPr>
          <a:xfrm>
            <a:off x="4282437" y="2187361"/>
            <a:ext cx="7442203" cy="3633047"/>
          </a:xfrm>
        </p:spPr>
        <p:txBody>
          <a:bodyPr anchor="t">
            <a:normAutofit/>
          </a:bodyPr>
          <a:lstStyle>
            <a:lvl1pPr marL="0" indent="0">
              <a:buNone/>
              <a:defRPr sz="1800"/>
            </a:lvl1pPr>
            <a:lvl2pPr marL="0">
              <a:defRPr sz="1800"/>
            </a:lvl2pPr>
            <a:lvl3pPr marL="548640">
              <a:defRPr sz="1800"/>
            </a:lvl3pPr>
            <a:lvl4pPr marL="822960">
              <a:defRPr sz="1800"/>
            </a:lvl4pPr>
            <a:lvl5pPr marL="1097280">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a:xfrm>
            <a:off x="457200" y="6423914"/>
            <a:ext cx="7041202" cy="365125"/>
          </a:xfrm>
        </p:spPr>
        <p:txBody>
          <a:bodyPr/>
          <a:lstStyle/>
          <a:p>
            <a:endParaRPr lang="en-US"/>
          </a:p>
        </p:txBody>
      </p:sp>
      <p:sp>
        <p:nvSpPr>
          <p:cNvPr id="5" name="Date Placeholder 4"/>
          <p:cNvSpPr>
            <a:spLocks noGrp="1"/>
          </p:cNvSpPr>
          <p:nvPr>
            <p:ph type="dt" sz="half" idx="10"/>
          </p:nvPr>
        </p:nvSpPr>
        <p:spPr/>
        <p:txBody>
          <a:bodyPr/>
          <a:lstStyle/>
          <a:p>
            <a:r>
              <a:rPr lang="en-US"/>
              <a:t>20XX</a:t>
            </a:r>
          </a:p>
        </p:txBody>
      </p:sp>
      <p:sp>
        <p:nvSpPr>
          <p:cNvPr id="7" name="Slide Number Placeholder 6"/>
          <p:cNvSpPr>
            <a:spLocks noGrp="1"/>
          </p:cNvSpPr>
          <p:nvPr>
            <p:ph type="sldNum" sz="quarter" idx="12"/>
          </p:nvPr>
        </p:nvSpPr>
        <p:spPr>
          <a:xfrm>
            <a:off x="10558300" y="6423914"/>
            <a:ext cx="116634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22087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 subtitle +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6108219" y="741363"/>
            <a:ext cx="5626579" cy="1286219"/>
          </a:xfrm>
        </p:spPr>
        <p:txBody>
          <a:bodyPr anchor="b">
            <a:noAutofit/>
          </a:bodyPr>
          <a:lstStyle>
            <a:lvl1pPr algn="l">
              <a:defRPr sz="2800"/>
            </a:lvl1pPr>
          </a:lstStyle>
          <a:p>
            <a:endParaRPr lang="en-US"/>
          </a:p>
        </p:txBody>
      </p:sp>
      <p:sp>
        <p:nvSpPr>
          <p:cNvPr id="8" name="Picture Placeholder 7">
            <a:extLst>
              <a:ext uri="{FF2B5EF4-FFF2-40B4-BE49-F238E27FC236}">
                <a16:creationId xmlns:a16="http://schemas.microsoft.com/office/drawing/2014/main" id="{FCBE840D-FAED-31D9-AF31-112670D0FA2E}"/>
              </a:ext>
            </a:extLst>
          </p:cNvPr>
          <p:cNvSpPr>
            <a:spLocks noGrp="1"/>
          </p:cNvSpPr>
          <p:nvPr>
            <p:ph type="pic" sz="quarter" idx="13"/>
          </p:nvPr>
        </p:nvSpPr>
        <p:spPr>
          <a:xfrm>
            <a:off x="457200" y="761684"/>
            <a:ext cx="5171440" cy="5662230"/>
          </a:xfrm>
          <a:custGeom>
            <a:avLst/>
            <a:gdLst>
              <a:gd name="connsiteX0" fmla="*/ 0 w 5171440"/>
              <a:gd name="connsiteY0" fmla="*/ 5056400 h 5662230"/>
              <a:gd name="connsiteX1" fmla="*/ 3685975 w 5171440"/>
              <a:gd name="connsiteY1" fmla="*/ 5056400 h 5662230"/>
              <a:gd name="connsiteX2" fmla="*/ 3685975 w 5171440"/>
              <a:gd name="connsiteY2" fmla="*/ 5662230 h 5662230"/>
              <a:gd name="connsiteX3" fmla="*/ 0 w 5171440"/>
              <a:gd name="connsiteY3" fmla="*/ 5662230 h 5662230"/>
              <a:gd name="connsiteX4" fmla="*/ 3789884 w 5171440"/>
              <a:gd name="connsiteY4" fmla="*/ 0 h 5662230"/>
              <a:gd name="connsiteX5" fmla="*/ 5171440 w 5171440"/>
              <a:gd name="connsiteY5" fmla="*/ 0 h 5662230"/>
              <a:gd name="connsiteX6" fmla="*/ 5171440 w 5171440"/>
              <a:gd name="connsiteY6" fmla="*/ 5662230 h 5662230"/>
              <a:gd name="connsiteX7" fmla="*/ 3789884 w 5171440"/>
              <a:gd name="connsiteY7" fmla="*/ 5662230 h 5662230"/>
              <a:gd name="connsiteX8" fmla="*/ 3789884 w 5171440"/>
              <a:gd name="connsiteY8" fmla="*/ 5056400 h 5662230"/>
              <a:gd name="connsiteX9" fmla="*/ 5168980 w 5171440"/>
              <a:gd name="connsiteY9" fmla="*/ 5056400 h 5662230"/>
              <a:gd name="connsiteX10" fmla="*/ 5168980 w 5171440"/>
              <a:gd name="connsiteY10" fmla="*/ 4956108 h 5662230"/>
              <a:gd name="connsiteX11" fmla="*/ 3789884 w 5171440"/>
              <a:gd name="connsiteY11" fmla="*/ 4956108 h 5662230"/>
              <a:gd name="connsiteX12" fmla="*/ 0 w 5171440"/>
              <a:gd name="connsiteY12" fmla="*/ 0 h 5662230"/>
              <a:gd name="connsiteX13" fmla="*/ 3685975 w 5171440"/>
              <a:gd name="connsiteY13" fmla="*/ 0 h 5662230"/>
              <a:gd name="connsiteX14" fmla="*/ 3685975 w 5171440"/>
              <a:gd name="connsiteY14" fmla="*/ 4956108 h 5662230"/>
              <a:gd name="connsiteX15" fmla="*/ 0 w 5171440"/>
              <a:gd name="connsiteY15" fmla="*/ 4956108 h 5662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1440" h="5662230">
                <a:moveTo>
                  <a:pt x="0" y="5056400"/>
                </a:moveTo>
                <a:lnTo>
                  <a:pt x="3685975" y="5056400"/>
                </a:lnTo>
                <a:lnTo>
                  <a:pt x="3685975" y="5662230"/>
                </a:lnTo>
                <a:lnTo>
                  <a:pt x="0" y="5662230"/>
                </a:lnTo>
                <a:close/>
                <a:moveTo>
                  <a:pt x="3789884" y="0"/>
                </a:moveTo>
                <a:lnTo>
                  <a:pt x="5171440" y="0"/>
                </a:lnTo>
                <a:lnTo>
                  <a:pt x="5171440" y="5662230"/>
                </a:lnTo>
                <a:lnTo>
                  <a:pt x="3789884" y="5662230"/>
                </a:lnTo>
                <a:lnTo>
                  <a:pt x="3789884" y="5056400"/>
                </a:lnTo>
                <a:lnTo>
                  <a:pt x="5168980" y="5056400"/>
                </a:lnTo>
                <a:lnTo>
                  <a:pt x="5168980" y="4956108"/>
                </a:lnTo>
                <a:lnTo>
                  <a:pt x="3789884" y="4956108"/>
                </a:lnTo>
                <a:close/>
                <a:moveTo>
                  <a:pt x="0" y="0"/>
                </a:moveTo>
                <a:lnTo>
                  <a:pt x="3685975" y="0"/>
                </a:lnTo>
                <a:lnTo>
                  <a:pt x="3685975" y="4956108"/>
                </a:lnTo>
                <a:lnTo>
                  <a:pt x="0" y="4956108"/>
                </a:lnTo>
                <a:close/>
              </a:path>
            </a:pathLst>
          </a:custGeom>
          <a:solidFill>
            <a:schemeClr val="accent2"/>
          </a:solidFill>
        </p:spPr>
        <p:txBody>
          <a:bodyPr wrap="square">
            <a:noAutofit/>
          </a:bodyPr>
          <a:lstStyle/>
          <a:p>
            <a:endParaRPr lang="en-US"/>
          </a:p>
        </p:txBody>
      </p:sp>
      <p:sp>
        <p:nvSpPr>
          <p:cNvPr id="10" name="Content Placeholder 2">
            <a:extLst>
              <a:ext uri="{FF2B5EF4-FFF2-40B4-BE49-F238E27FC236}">
                <a16:creationId xmlns:a16="http://schemas.microsoft.com/office/drawing/2014/main" id="{1E22983C-26B8-DE15-E309-D0E93B8C6996}"/>
              </a:ext>
            </a:extLst>
          </p:cNvPr>
          <p:cNvSpPr>
            <a:spLocks noGrp="1"/>
          </p:cNvSpPr>
          <p:nvPr>
            <p:ph idx="1" hasCustomPrompt="1"/>
          </p:nvPr>
        </p:nvSpPr>
        <p:spPr>
          <a:xfrm>
            <a:off x="6106160" y="2235200"/>
            <a:ext cx="5628639" cy="4188713"/>
          </a:xfrm>
        </p:spPr>
        <p:txBody>
          <a:bodyPr anchor="t" anchorCtr="0">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a:xfrm>
            <a:off x="10682289" y="6423914"/>
            <a:ext cx="1052510" cy="365125"/>
          </a:xfrm>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9392518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447040" y="725444"/>
            <a:ext cx="11277600" cy="1044253"/>
          </a:xfrm>
        </p:spPr>
        <p:txBody>
          <a:bodyPr anchor="b" anchorCtr="0">
            <a:noAutofit/>
          </a:bodyPr>
          <a:lstStyle/>
          <a:p>
            <a:r>
              <a:rPr lang="en-US"/>
              <a:t>Click to edit Master title style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457200" y="2245360"/>
            <a:ext cx="3342640" cy="3992880"/>
          </a:xfrm>
        </p:spPr>
        <p:txBody>
          <a:bodyPr anchor="t"/>
          <a:lstStyle>
            <a:lvl1pPr marL="0" indent="0">
              <a:buNone/>
              <a:defRPr/>
            </a:lvl1pPr>
            <a:lvl2pPr marL="324000" indent="0">
              <a:buNone/>
              <a:defRPr/>
            </a:lvl2pPr>
            <a:lvl3pPr marL="630000" indent="0">
              <a:buNone/>
              <a:defRPr/>
            </a:lvl3pPr>
            <a:lvl4pPr marL="1008000" indent="0">
              <a:buNone/>
              <a:defRPr/>
            </a:lvl4pPr>
            <a:lvl5pPr marL="13680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able Placeholder 7">
            <a:extLst>
              <a:ext uri="{FF2B5EF4-FFF2-40B4-BE49-F238E27FC236}">
                <a16:creationId xmlns:a16="http://schemas.microsoft.com/office/drawing/2014/main" id="{423FEB60-8FB5-7F10-EDD7-8AB4B3139EF6}"/>
              </a:ext>
            </a:extLst>
          </p:cNvPr>
          <p:cNvSpPr>
            <a:spLocks noGrp="1"/>
          </p:cNvSpPr>
          <p:nvPr>
            <p:ph type="tbl" sz="quarter" idx="13"/>
          </p:nvPr>
        </p:nvSpPr>
        <p:spPr>
          <a:xfrm>
            <a:off x="4236720" y="2236109"/>
            <a:ext cx="7498080" cy="4002131"/>
          </a:xfrm>
        </p:spPr>
        <p:txBody>
          <a:bodyPr/>
          <a:lstStyle/>
          <a:p>
            <a:endParaRPr lang="en-US"/>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a:t>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a:xfrm>
            <a:off x="10682290" y="6423914"/>
            <a:ext cx="1052510" cy="365125"/>
          </a:xfrm>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4076188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690880"/>
            <a:ext cx="11267440" cy="1143000"/>
          </a:xfrm>
        </p:spPr>
        <p:txBody>
          <a:bodyPr/>
          <a:lstStyle>
            <a:lvl1pPr>
              <a:defRPr/>
            </a:lvl1pPr>
          </a:lstStyle>
          <a:p>
            <a:r>
              <a:rPr lang="en-US"/>
              <a:t>Click to add title</a:t>
            </a:r>
          </a:p>
        </p:txBody>
      </p:sp>
      <p:sp>
        <p:nvSpPr>
          <p:cNvPr id="4" name="Content Placeholder 3"/>
          <p:cNvSpPr>
            <a:spLocks noGrp="1"/>
          </p:cNvSpPr>
          <p:nvPr>
            <p:ph sz="half" idx="2" hasCustomPrompt="1"/>
          </p:nvPr>
        </p:nvSpPr>
        <p:spPr>
          <a:xfrm>
            <a:off x="457200" y="2318490"/>
            <a:ext cx="7371083" cy="3633047"/>
          </a:xfrm>
        </p:spPr>
        <p:txBody>
          <a:bodyPr anchor="t">
            <a:normAutofit/>
          </a:bodyPr>
          <a:lstStyle>
            <a:lvl1pPr marL="0" indent="0">
              <a:buNone/>
              <a:defRPr sz="1800"/>
            </a:lvl1pPr>
            <a:lvl2pPr marL="0">
              <a:defRPr sz="1800"/>
            </a:lvl2pPr>
            <a:lvl3pPr marL="548640">
              <a:defRPr sz="1800"/>
            </a:lvl3pPr>
            <a:lvl4pPr marL="822960">
              <a:defRPr sz="1800"/>
            </a:lvl4pPr>
            <a:lvl5pPr marL="1097280">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9" name="Content Placeholder 3">
            <a:extLst>
              <a:ext uri="{FF2B5EF4-FFF2-40B4-BE49-F238E27FC236}">
                <a16:creationId xmlns:a16="http://schemas.microsoft.com/office/drawing/2014/main" id="{8E6EDC6B-B9AA-A4D9-A782-C38A0F84F63F}"/>
              </a:ext>
            </a:extLst>
          </p:cNvPr>
          <p:cNvSpPr>
            <a:spLocks noGrp="1"/>
          </p:cNvSpPr>
          <p:nvPr>
            <p:ph sz="half" idx="13" hasCustomPrompt="1"/>
          </p:nvPr>
        </p:nvSpPr>
        <p:spPr>
          <a:xfrm>
            <a:off x="7993378" y="2318490"/>
            <a:ext cx="3731262" cy="3633047"/>
          </a:xfrm>
        </p:spPr>
        <p:txBody>
          <a:bodyPr anchor="t">
            <a:normAutofit/>
          </a:bodyPr>
          <a:lstStyle>
            <a:lvl1pPr marL="0" indent="-342900">
              <a:buFont typeface="+mj-lt"/>
              <a:buAutoNum type="arabicPeriod"/>
              <a:defRPr sz="1800"/>
            </a:lvl1pPr>
            <a:lvl2pPr marL="914400" indent="-342900">
              <a:buFont typeface="+mj-lt"/>
              <a:buAutoNum type="alphaLcPeriod"/>
              <a:defRPr sz="1800"/>
            </a:lvl2pPr>
            <a:lvl3pPr marL="1371600" indent="-342900">
              <a:buFont typeface="+mj-lt"/>
              <a:buAutoNum type="arabicPeriod"/>
              <a:defRPr sz="1800"/>
            </a:lvl3pPr>
            <a:lvl4pPr marL="1600200" indent="-342900">
              <a:buFont typeface="+mj-lt"/>
              <a:buAutoNum type="alphaLcParenR"/>
              <a:defRPr sz="1800"/>
            </a:lvl4pPr>
            <a:lvl5pPr marL="2057400" indent="-400050">
              <a:buFont typeface="+mj-lt"/>
              <a:buAutoNum type="romanLcPeriod"/>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a:xfrm>
            <a:off x="457200" y="6423914"/>
            <a:ext cx="7041202" cy="365125"/>
          </a:xfrm>
        </p:spPr>
        <p:txBody>
          <a:bodyPr/>
          <a:lstStyle/>
          <a:p>
            <a:endParaRPr lang="en-US"/>
          </a:p>
        </p:txBody>
      </p:sp>
      <p:sp>
        <p:nvSpPr>
          <p:cNvPr id="5" name="Date Placeholder 4"/>
          <p:cNvSpPr>
            <a:spLocks noGrp="1"/>
          </p:cNvSpPr>
          <p:nvPr>
            <p:ph type="dt" sz="half" idx="10"/>
          </p:nvPr>
        </p:nvSpPr>
        <p:spPr/>
        <p:txBody>
          <a:bodyPr/>
          <a:lstStyle/>
          <a:p>
            <a:r>
              <a:rPr lang="en-US"/>
              <a:t>20XX</a:t>
            </a:r>
          </a:p>
        </p:txBody>
      </p:sp>
      <p:sp>
        <p:nvSpPr>
          <p:cNvPr id="7" name="Slide Number Placeholder 6"/>
          <p:cNvSpPr>
            <a:spLocks noGrp="1"/>
          </p:cNvSpPr>
          <p:nvPr>
            <p:ph type="sldNum" sz="quarter" idx="12"/>
          </p:nvPr>
        </p:nvSpPr>
        <p:spPr>
          <a:xfrm>
            <a:off x="10558300" y="6423914"/>
            <a:ext cx="116634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780133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457199" y="705124"/>
            <a:ext cx="11272649" cy="1062716"/>
          </a:xfrm>
        </p:spPr>
        <p:txBody>
          <a:bodyPr anchor="b" anchorCtr="0">
            <a:noAutofit/>
          </a:bodyPr>
          <a:lstStyle/>
          <a:p>
            <a:r>
              <a:rPr lang="en-US"/>
              <a:t>Click to edit Master title style</a:t>
            </a:r>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457201" y="2234979"/>
            <a:ext cx="11272648" cy="3969606"/>
          </a:xfrm>
        </p:spPr>
        <p:txBody>
          <a:bodyPr/>
          <a:lstStyle/>
          <a:p>
            <a:endParaRPr lang="en-US"/>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a:xfrm>
            <a:off x="10558300" y="6423914"/>
            <a:ext cx="1171548" cy="365125"/>
          </a:xfrm>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7022897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462151" y="666984"/>
            <a:ext cx="3672970" cy="2125911"/>
          </a:xfrm>
        </p:spPr>
        <p:txBody>
          <a:bodyPr>
            <a:noAutofit/>
          </a:bodyPr>
          <a:lstStyle>
            <a:lvl1pPr algn="l">
              <a:defRPr/>
            </a:lvl1pPr>
          </a:lstStyle>
          <a:p>
            <a:endParaRPr lang="en-US" noProof="0"/>
          </a:p>
        </p:txBody>
      </p:sp>
      <p:sp>
        <p:nvSpPr>
          <p:cNvPr id="2" name="Content Placeholder 5">
            <a:extLst>
              <a:ext uri="{FF2B5EF4-FFF2-40B4-BE49-F238E27FC236}">
                <a16:creationId xmlns:a16="http://schemas.microsoft.com/office/drawing/2014/main" id="{5A0AD703-0A43-5323-CCB2-832D424EF2DB}"/>
              </a:ext>
            </a:extLst>
          </p:cNvPr>
          <p:cNvSpPr>
            <a:spLocks noGrp="1"/>
          </p:cNvSpPr>
          <p:nvPr>
            <p:ph sz="quarter" idx="4" hasCustomPrompt="1"/>
          </p:nvPr>
        </p:nvSpPr>
        <p:spPr>
          <a:xfrm>
            <a:off x="462151" y="2862479"/>
            <a:ext cx="3672970" cy="3491849"/>
          </a:xfrm>
        </p:spPr>
        <p:txBody>
          <a:bodyPr anchor="t" anchorCtr="0">
            <a:normAutofit/>
          </a:bodyPr>
          <a:lstStyle>
            <a:lvl1pPr marL="0" indent="0">
              <a:buNone/>
              <a:defRPr/>
            </a:lvl1pPr>
          </a:lstStyle>
          <a:p>
            <a:pPr lvl="0"/>
            <a:r>
              <a:rPr lang="en-US" noProof="0"/>
              <a:t>Click to add text </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Picture Placeholder 3">
            <a:extLst>
              <a:ext uri="{FF2B5EF4-FFF2-40B4-BE49-F238E27FC236}">
                <a16:creationId xmlns:a16="http://schemas.microsoft.com/office/drawing/2014/main" id="{4627B629-9CBE-3ECF-2D88-F07AACD0374E}"/>
              </a:ext>
            </a:extLst>
          </p:cNvPr>
          <p:cNvSpPr>
            <a:spLocks noGrp="1"/>
          </p:cNvSpPr>
          <p:nvPr>
            <p:ph type="pic" sz="quarter" idx="13" hasCustomPrompt="1"/>
          </p:nvPr>
        </p:nvSpPr>
        <p:spPr>
          <a:xfrm>
            <a:off x="4231970" y="666985"/>
            <a:ext cx="7497880" cy="5687344"/>
          </a:xfrm>
          <a:custGeom>
            <a:avLst/>
            <a:gdLst>
              <a:gd name="connsiteX0" fmla="*/ 3803282 w 7497880"/>
              <a:gd name="connsiteY0" fmla="*/ 0 h 5687344"/>
              <a:gd name="connsiteX1" fmla="*/ 7497880 w 7497880"/>
              <a:gd name="connsiteY1" fmla="*/ 0 h 5687344"/>
              <a:gd name="connsiteX2" fmla="*/ 7497880 w 7497880"/>
              <a:gd name="connsiteY2" fmla="*/ 4581885 h 5687344"/>
              <a:gd name="connsiteX3" fmla="*/ 3803282 w 7497880"/>
              <a:gd name="connsiteY3" fmla="*/ 4581885 h 5687344"/>
              <a:gd name="connsiteX4" fmla="*/ 0 w 7497880"/>
              <a:gd name="connsiteY4" fmla="*/ 0 h 5687344"/>
              <a:gd name="connsiteX5" fmla="*/ 3699373 w 7497880"/>
              <a:gd name="connsiteY5" fmla="*/ 0 h 5687344"/>
              <a:gd name="connsiteX6" fmla="*/ 3699373 w 7497880"/>
              <a:gd name="connsiteY6" fmla="*/ 4581885 h 5687344"/>
              <a:gd name="connsiteX7" fmla="*/ 2 w 7497880"/>
              <a:gd name="connsiteY7" fmla="*/ 4581885 h 5687344"/>
              <a:gd name="connsiteX8" fmla="*/ 2 w 7497880"/>
              <a:gd name="connsiteY8" fmla="*/ 4679200 h 5687344"/>
              <a:gd name="connsiteX9" fmla="*/ 3699373 w 7497880"/>
              <a:gd name="connsiteY9" fmla="*/ 4679200 h 5687344"/>
              <a:gd name="connsiteX10" fmla="*/ 3699373 w 7497880"/>
              <a:gd name="connsiteY10" fmla="*/ 5679350 h 5687344"/>
              <a:gd name="connsiteX11" fmla="*/ 3803282 w 7497880"/>
              <a:gd name="connsiteY11" fmla="*/ 5679350 h 5687344"/>
              <a:gd name="connsiteX12" fmla="*/ 3803282 w 7497880"/>
              <a:gd name="connsiteY12" fmla="*/ 4679200 h 5687344"/>
              <a:gd name="connsiteX13" fmla="*/ 7497880 w 7497880"/>
              <a:gd name="connsiteY13" fmla="*/ 4679200 h 5687344"/>
              <a:gd name="connsiteX14" fmla="*/ 7497880 w 7497880"/>
              <a:gd name="connsiteY14" fmla="*/ 5687344 h 5687344"/>
              <a:gd name="connsiteX15" fmla="*/ 0 w 7497880"/>
              <a:gd name="connsiteY15" fmla="*/ 5687344 h 5687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97880" h="5687344">
                <a:moveTo>
                  <a:pt x="3803282" y="0"/>
                </a:moveTo>
                <a:lnTo>
                  <a:pt x="7497880" y="0"/>
                </a:lnTo>
                <a:lnTo>
                  <a:pt x="7497880" y="4581885"/>
                </a:lnTo>
                <a:lnTo>
                  <a:pt x="3803282" y="4581885"/>
                </a:lnTo>
                <a:close/>
                <a:moveTo>
                  <a:pt x="0" y="0"/>
                </a:moveTo>
                <a:lnTo>
                  <a:pt x="3699373" y="0"/>
                </a:lnTo>
                <a:lnTo>
                  <a:pt x="3699373" y="4581885"/>
                </a:lnTo>
                <a:lnTo>
                  <a:pt x="2" y="4581885"/>
                </a:lnTo>
                <a:lnTo>
                  <a:pt x="2" y="4679200"/>
                </a:lnTo>
                <a:lnTo>
                  <a:pt x="3699373" y="4679200"/>
                </a:lnTo>
                <a:lnTo>
                  <a:pt x="3699373" y="5679350"/>
                </a:lnTo>
                <a:lnTo>
                  <a:pt x="3803282" y="5679350"/>
                </a:lnTo>
                <a:lnTo>
                  <a:pt x="3803282" y="4679200"/>
                </a:lnTo>
                <a:lnTo>
                  <a:pt x="7497880" y="4679200"/>
                </a:lnTo>
                <a:lnTo>
                  <a:pt x="7497880" y="5687344"/>
                </a:lnTo>
                <a:lnTo>
                  <a:pt x="0" y="5687344"/>
                </a:lnTo>
                <a:close/>
              </a:path>
            </a:pathLst>
          </a:custGeom>
          <a:solidFill>
            <a:schemeClr val="accent2"/>
          </a:solidFill>
        </p:spPr>
        <p:txBody>
          <a:bodyPr wrap="square" anchor="t">
            <a:noAutofit/>
          </a:bodyPr>
          <a:lstStyle>
            <a:lvl1pPr marL="0" indent="0" algn="ctr">
              <a:buNone/>
              <a:defRPr/>
            </a:lvl1pPr>
          </a:lstStyle>
          <a:p>
            <a:r>
              <a:rPr lang="en-US" noProof="0"/>
              <a:t>Click to add picture</a:t>
            </a:r>
          </a:p>
        </p:txBody>
      </p:sp>
      <p:sp>
        <p:nvSpPr>
          <p:cNvPr id="6" name="Date Placeholder 5">
            <a:extLst>
              <a:ext uri="{FF2B5EF4-FFF2-40B4-BE49-F238E27FC236}">
                <a16:creationId xmlns:a16="http://schemas.microsoft.com/office/drawing/2014/main" id="{90DD7D93-4C4D-E385-9F8C-40536F0BDEA2}"/>
              </a:ext>
            </a:extLst>
          </p:cNvPr>
          <p:cNvSpPr>
            <a:spLocks noGrp="1"/>
          </p:cNvSpPr>
          <p:nvPr>
            <p:ph type="dt" sz="half" idx="14"/>
          </p:nvPr>
        </p:nvSpPr>
        <p:spPr/>
        <p:txBody>
          <a:bodyPr/>
          <a:lstStyle/>
          <a:p>
            <a:r>
              <a:rPr lang="en-US" noProof="0"/>
              <a:t>20XX</a:t>
            </a:r>
          </a:p>
        </p:txBody>
      </p:sp>
      <p:sp>
        <p:nvSpPr>
          <p:cNvPr id="7" name="Footer Placeholder 6">
            <a:extLst>
              <a:ext uri="{FF2B5EF4-FFF2-40B4-BE49-F238E27FC236}">
                <a16:creationId xmlns:a16="http://schemas.microsoft.com/office/drawing/2014/main" id="{BC99FA72-244D-9DC3-C9B7-E7DAD50A01F7}"/>
              </a:ext>
            </a:extLst>
          </p:cNvPr>
          <p:cNvSpPr>
            <a:spLocks noGrp="1"/>
          </p:cNvSpPr>
          <p:nvPr>
            <p:ph type="ftr" sz="quarter" idx="15"/>
          </p:nvPr>
        </p:nvSpPr>
        <p:spPr/>
        <p:txBody>
          <a:bodyPr/>
          <a:lstStyle/>
          <a:p>
            <a:endParaRPr lang="en-US" noProof="0"/>
          </a:p>
        </p:txBody>
      </p:sp>
      <p:sp>
        <p:nvSpPr>
          <p:cNvPr id="8" name="Slide Number Placeholder 7">
            <a:extLst>
              <a:ext uri="{FF2B5EF4-FFF2-40B4-BE49-F238E27FC236}">
                <a16:creationId xmlns:a16="http://schemas.microsoft.com/office/drawing/2014/main" id="{725A4F6F-66FD-CDA5-7F8F-F5FD6382CFCF}"/>
              </a:ext>
            </a:extLst>
          </p:cNvPr>
          <p:cNvSpPr>
            <a:spLocks noGrp="1"/>
          </p:cNvSpPr>
          <p:nvPr>
            <p:ph type="sldNum" sz="quarter" idx="16"/>
          </p:nvPr>
        </p:nvSpPr>
        <p:spPr>
          <a:xfrm>
            <a:off x="10677340" y="6423914"/>
            <a:ext cx="1052510" cy="365125"/>
          </a:xfrm>
        </p:spPr>
        <p:txBody>
          <a:bodyPr/>
          <a:lstStyle/>
          <a:p>
            <a:fld id="{3A98EE3D-8CD1-4C3F-BD1C-C98C9596463C}" type="slidenum">
              <a:rPr lang="en-US" noProof="0" smtClean="0"/>
              <a:t>‹#›</a:t>
            </a:fld>
            <a:endParaRPr lang="en-US" noProof="0"/>
          </a:p>
        </p:txBody>
      </p:sp>
    </p:spTree>
    <p:extLst>
      <p:ext uri="{BB962C8B-B14F-4D97-AF65-F5344CB8AC3E}">
        <p14:creationId xmlns:p14="http://schemas.microsoft.com/office/powerpoint/2010/main" val="3356847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r>
              <a:rPr lang="en-US"/>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7" name="Group 6">
            <a:extLst>
              <a:ext uri="{FF2B5EF4-FFF2-40B4-BE49-F238E27FC236}">
                <a16:creationId xmlns:a16="http://schemas.microsoft.com/office/drawing/2014/main" id="{0B1561DF-26A0-6739-95BB-64CDC4C2C6C7}"/>
              </a:ext>
            </a:extLst>
          </p:cNvPr>
          <p:cNvGrpSpPr/>
          <p:nvPr userDrawn="1"/>
        </p:nvGrpSpPr>
        <p:grpSpPr>
          <a:xfrm>
            <a:off x="428696" y="482137"/>
            <a:ext cx="11301155" cy="81191"/>
            <a:chOff x="428696" y="482137"/>
            <a:chExt cx="11301155" cy="81191"/>
          </a:xfrm>
        </p:grpSpPr>
        <p:sp>
          <p:nvSpPr>
            <p:cNvPr id="8" name="Rectangle 7">
              <a:extLst>
                <a:ext uri="{FF2B5EF4-FFF2-40B4-BE49-F238E27FC236}">
                  <a16:creationId xmlns:a16="http://schemas.microsoft.com/office/drawing/2014/main" id="{0053579F-32D7-9FD1-DC84-FA7E491BF51E}"/>
                </a:ext>
              </a:extLst>
            </p:cNvPr>
            <p:cNvSpPr/>
            <p:nvPr/>
          </p:nvSpPr>
          <p:spPr>
            <a:xfrm flipV="1">
              <a:off x="428696" y="482137"/>
              <a:ext cx="3703321" cy="81191"/>
            </a:xfrm>
            <a:prstGeom prst="rect">
              <a:avLst/>
            </a:prstGeom>
            <a:solidFill>
              <a:schemeClr val="accent3"/>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A544AA-CD43-1627-B3BA-3D86AE3F66BA}"/>
                </a:ext>
              </a:extLst>
            </p:cNvPr>
            <p:cNvSpPr/>
            <p:nvPr/>
          </p:nvSpPr>
          <p:spPr>
            <a:xfrm flipV="1">
              <a:off x="4235926" y="482137"/>
              <a:ext cx="3703321" cy="81191"/>
            </a:xfrm>
            <a:prstGeom prst="rect">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B9861A-053E-6F37-B96F-66C27B486406}"/>
                </a:ext>
              </a:extLst>
            </p:cNvPr>
            <p:cNvSpPr/>
            <p:nvPr/>
          </p:nvSpPr>
          <p:spPr>
            <a:xfrm flipV="1">
              <a:off x="8026530" y="482137"/>
              <a:ext cx="3703321" cy="81191"/>
            </a:xfrm>
            <a:prstGeom prst="rect">
              <a:avLst/>
            </a:prstGeom>
            <a:solidFill>
              <a:schemeClr val="accent4"/>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41671247"/>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 id="2147483817" r:id="rId18"/>
    <p:sldLayoutId id="2147483818" r:id="rId19"/>
    <p:sldLayoutId id="2147483819" r:id="rId20"/>
    <p:sldLayoutId id="2147483820" r:id="rId21"/>
    <p:sldLayoutId id="2147483821" r:id="rId22"/>
    <p:sldLayoutId id="2147483822" r:id="rId23"/>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2.sv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37">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3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41" name="Rectangle 40">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Placeholder 9" descr="A stethoscope on a clipboard">
            <a:extLst>
              <a:ext uri="{FF2B5EF4-FFF2-40B4-BE49-F238E27FC236}">
                <a16:creationId xmlns:a16="http://schemas.microsoft.com/office/drawing/2014/main" id="{CC4B82FA-2EA0-5319-6B9C-8D78349FCB09}"/>
              </a:ext>
            </a:extLst>
          </p:cNvPr>
          <p:cNvPicPr>
            <a:picLocks noGrp="1" noChangeAspect="1"/>
          </p:cNvPicPr>
          <p:nvPr>
            <p:ph type="pic" sz="quarter" idx="13"/>
          </p:nvPr>
        </p:nvPicPr>
        <p:blipFill rotWithShape="1">
          <a:blip r:embed="rId3"/>
          <a:srcRect l="9091" t="16317" b="7075"/>
          <a:stretch>
            <a:fillRect/>
          </a:stretch>
        </p:blipFill>
        <p:spPr>
          <a:xfrm>
            <a:off x="20" y="10"/>
            <a:ext cx="12191980" cy="6857990"/>
          </a:xfrm>
          <a:prstGeom prst="rect">
            <a:avLst/>
          </a:prstGeom>
        </p:spPr>
      </p:pic>
      <p:sp>
        <p:nvSpPr>
          <p:cNvPr id="42" name="Rectangle 4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Rectangle 4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Title 7">
            <a:extLst>
              <a:ext uri="{FF2B5EF4-FFF2-40B4-BE49-F238E27FC236}">
                <a16:creationId xmlns:a16="http://schemas.microsoft.com/office/drawing/2014/main" id="{479F0267-9D1C-BDA9-A152-B01CD379FC92}"/>
              </a:ext>
            </a:extLst>
          </p:cNvPr>
          <p:cNvSpPr>
            <a:spLocks noGrp="1"/>
          </p:cNvSpPr>
          <p:nvPr>
            <p:ph type="ctrTitle"/>
          </p:nvPr>
        </p:nvSpPr>
        <p:spPr>
          <a:xfrm>
            <a:off x="8298345" y="1524001"/>
            <a:ext cx="3208866" cy="3478384"/>
          </a:xfrm>
        </p:spPr>
        <p:txBody>
          <a:bodyPr vert="horz" lIns="91440" tIns="45720" rIns="91440" bIns="45720" rtlCol="0" anchor="b">
            <a:normAutofit/>
          </a:bodyPr>
          <a:lstStyle/>
          <a:p>
            <a:pPr>
              <a:lnSpc>
                <a:spcPct val="90000"/>
              </a:lnSpc>
            </a:pPr>
            <a:r>
              <a:rPr lang="en-US" sz="2500">
                <a:solidFill>
                  <a:srgbClr val="FFFFFF"/>
                </a:solidFill>
              </a:rPr>
              <a:t>Quality Assurance Failures in NHS Maternity Care: A Systems-Based Analysis of the Shrewsbury and Telford Hospital Scandal</a:t>
            </a:r>
          </a:p>
        </p:txBody>
      </p:sp>
    </p:spTree>
    <p:extLst>
      <p:ext uri="{BB962C8B-B14F-4D97-AF65-F5344CB8AC3E}">
        <p14:creationId xmlns:p14="http://schemas.microsoft.com/office/powerpoint/2010/main" val="103975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9" name="Rectangle 12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0" name="Rectangle 12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1" name="Rectangle 130">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2" name="Rectangle 13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Rectangle 13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Title 12">
            <a:extLst>
              <a:ext uri="{FF2B5EF4-FFF2-40B4-BE49-F238E27FC236}">
                <a16:creationId xmlns:a16="http://schemas.microsoft.com/office/drawing/2014/main" id="{FB23E1E4-7CB2-923B-9D41-672CB85E05DA}"/>
              </a:ext>
            </a:extLst>
          </p:cNvPr>
          <p:cNvSpPr>
            <a:spLocks noGrp="1"/>
          </p:cNvSpPr>
          <p:nvPr>
            <p:ph type="title"/>
          </p:nvPr>
        </p:nvSpPr>
        <p:spPr>
          <a:xfrm>
            <a:off x="672280" y="944752"/>
            <a:ext cx="3259016" cy="1462692"/>
          </a:xfrm>
        </p:spPr>
        <p:txBody>
          <a:bodyPr vert="horz" lIns="91440" tIns="45720" rIns="91440" bIns="45720" rtlCol="0" anchor="b">
            <a:normAutofit/>
          </a:bodyPr>
          <a:lstStyle/>
          <a:p>
            <a:pPr>
              <a:lnSpc>
                <a:spcPct val="90000"/>
              </a:lnSpc>
            </a:pPr>
            <a:r>
              <a:rPr lang="en-US" sz="1500" b="0" kern="1200" cap="all">
                <a:solidFill>
                  <a:srgbClr val="FFFFFF"/>
                </a:solidFill>
                <a:latin typeface="+mj-lt"/>
                <a:ea typeface="+mj-ea"/>
                <a:cs typeface="+mj-cs"/>
              </a:rPr>
              <a:t>Module:</a:t>
            </a:r>
            <a:br>
              <a:rPr lang="en-US" sz="1500" b="0" kern="1200" cap="all">
                <a:solidFill>
                  <a:srgbClr val="FFFFFF"/>
                </a:solidFill>
                <a:latin typeface="+mj-lt"/>
                <a:ea typeface="+mj-ea"/>
                <a:cs typeface="+mj-cs"/>
              </a:rPr>
            </a:br>
            <a:r>
              <a:rPr lang="en-US" sz="1500" b="0" kern="1200" cap="all">
                <a:solidFill>
                  <a:srgbClr val="FFFFFF"/>
                </a:solidFill>
                <a:latin typeface="+mj-lt"/>
                <a:ea typeface="+mj-ea"/>
                <a:cs typeface="+mj-cs"/>
              </a:rPr>
              <a:t>QUALITY ASSURANCE AND SERVICE IMPROVEMENT</a:t>
            </a:r>
            <a:br>
              <a:rPr lang="en-US" sz="1500" b="0" kern="1200" cap="all">
                <a:solidFill>
                  <a:srgbClr val="FFFFFF"/>
                </a:solidFill>
                <a:latin typeface="+mj-lt"/>
                <a:ea typeface="+mj-ea"/>
                <a:cs typeface="+mj-cs"/>
              </a:rPr>
            </a:br>
            <a:br>
              <a:rPr lang="en-US" sz="1500" b="0" kern="1200" cap="all">
                <a:solidFill>
                  <a:srgbClr val="FFFFFF"/>
                </a:solidFill>
                <a:latin typeface="+mj-lt"/>
                <a:ea typeface="+mj-ea"/>
                <a:cs typeface="+mj-cs"/>
              </a:rPr>
            </a:br>
            <a:br>
              <a:rPr lang="en-US" sz="1500" b="0" kern="1200" cap="all">
                <a:solidFill>
                  <a:srgbClr val="FFFFFF"/>
                </a:solidFill>
                <a:latin typeface="+mj-lt"/>
                <a:ea typeface="+mj-ea"/>
                <a:cs typeface="+mj-cs"/>
              </a:rPr>
            </a:br>
            <a:endParaRPr lang="en-US" sz="1500" b="0" kern="1200" cap="all">
              <a:solidFill>
                <a:srgbClr val="FFFFFF"/>
              </a:solidFill>
              <a:latin typeface="+mj-lt"/>
              <a:ea typeface="+mj-ea"/>
              <a:cs typeface="+mj-cs"/>
            </a:endParaRPr>
          </a:p>
        </p:txBody>
      </p:sp>
      <p:sp>
        <p:nvSpPr>
          <p:cNvPr id="134" name="Rectangle 13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5" name="Rectangle 13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28" name="Rectangle 12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Content Placeholder 7">
            <a:extLst>
              <a:ext uri="{FF2B5EF4-FFF2-40B4-BE49-F238E27FC236}">
                <a16:creationId xmlns:a16="http://schemas.microsoft.com/office/drawing/2014/main" id="{1A667A9A-3428-68BE-D555-0DE1859FDF8A}"/>
              </a:ext>
            </a:extLst>
          </p:cNvPr>
          <p:cNvSpPr>
            <a:spLocks noGrp="1"/>
          </p:cNvSpPr>
          <p:nvPr>
            <p:ph sz="quarter" idx="4"/>
          </p:nvPr>
        </p:nvSpPr>
        <p:spPr>
          <a:xfrm>
            <a:off x="671513" y="2536031"/>
            <a:ext cx="3123783" cy="3671936"/>
          </a:xfrm>
        </p:spPr>
        <p:txBody>
          <a:bodyPr vert="horz" lIns="91440" tIns="45720" rIns="91440" bIns="45720" rtlCol="0" anchor="t">
            <a:normAutofit/>
          </a:bodyPr>
          <a:lstStyle/>
          <a:p>
            <a:pPr>
              <a:buFont typeface="Wingdings 2" panose="05020102010507070707" pitchFamily="18" charset="2"/>
              <a:buChar char=""/>
            </a:pPr>
            <a:r>
              <a:rPr lang="en-US">
                <a:solidFill>
                  <a:srgbClr val="FFFFFF"/>
                </a:solidFill>
              </a:rPr>
              <a:t>STUDENT NAME: FATMA BHAIDU</a:t>
            </a:r>
          </a:p>
          <a:p>
            <a:pPr>
              <a:buFont typeface="Wingdings 2" panose="05020102010507070707" pitchFamily="18" charset="2"/>
              <a:buChar char=""/>
            </a:pPr>
            <a:r>
              <a:rPr lang="en-US">
                <a:solidFill>
                  <a:srgbClr val="FFFFFF"/>
                </a:solidFill>
              </a:rPr>
              <a:t>STUDENT ID:2526930</a:t>
            </a:r>
          </a:p>
          <a:p>
            <a:pPr>
              <a:buFont typeface="Wingdings 2" panose="05020102010507070707" pitchFamily="18" charset="2"/>
              <a:buChar char=""/>
            </a:pPr>
            <a:r>
              <a:rPr lang="en-US">
                <a:solidFill>
                  <a:srgbClr val="FFFFFF"/>
                </a:solidFill>
              </a:rPr>
              <a:t>LECTURER: DILHARA MAMPITIYA</a:t>
            </a:r>
          </a:p>
        </p:txBody>
      </p:sp>
      <p:pic>
        <p:nvPicPr>
          <p:cNvPr id="5" name="Picture 4" descr="University of Wales Trinity Saint David - Climate Cymru">
            <a:extLst>
              <a:ext uri="{FF2B5EF4-FFF2-40B4-BE49-F238E27FC236}">
                <a16:creationId xmlns:a16="http://schemas.microsoft.com/office/drawing/2014/main" id="{85197E55-7014-E52B-2C45-400AE761D19B}"/>
              </a:ext>
            </a:extLst>
          </p:cNvPr>
          <p:cNvPicPr>
            <a:picLocks noChangeAspect="1"/>
          </p:cNvPicPr>
          <p:nvPr/>
        </p:nvPicPr>
        <p:blipFill>
          <a:blip r:embed="rId3"/>
          <a:srcRect t="7976" b="14870"/>
          <a:stretch>
            <a:fillRect/>
          </a:stretch>
        </p:blipFill>
        <p:spPr>
          <a:xfrm>
            <a:off x="4241830" y="601200"/>
            <a:ext cx="7503636" cy="5789365"/>
          </a:xfrm>
          <a:prstGeom prst="rect">
            <a:avLst/>
          </a:prstGeom>
        </p:spPr>
      </p:pic>
    </p:spTree>
    <p:extLst>
      <p:ext uri="{BB962C8B-B14F-4D97-AF65-F5344CB8AC3E}">
        <p14:creationId xmlns:p14="http://schemas.microsoft.com/office/powerpoint/2010/main" val="220112592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ADB08581-279A-478B-83DD-945E4CB34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1E40D98-2DD7-4DBC-9170-584D5BA2D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750722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1" name="Rectangle 70">
            <a:extLst>
              <a:ext uri="{FF2B5EF4-FFF2-40B4-BE49-F238E27FC236}">
                <a16:creationId xmlns:a16="http://schemas.microsoft.com/office/drawing/2014/main" id="{56F5A787-B406-4A79-B561-57041C4B0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7" y="618067"/>
            <a:ext cx="7503665" cy="5774265"/>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16" name="Title 1">
            <a:extLst>
              <a:ext uri="{FF2B5EF4-FFF2-40B4-BE49-F238E27FC236}">
                <a16:creationId xmlns:a16="http://schemas.microsoft.com/office/drawing/2014/main" id="{B68E91FE-1E96-9012-B0A7-9E9605A1D060}"/>
              </a:ext>
            </a:extLst>
          </p:cNvPr>
          <p:cNvSpPr>
            <a:spLocks noGrp="1"/>
          </p:cNvSpPr>
          <p:nvPr>
            <p:ph type="title"/>
          </p:nvPr>
        </p:nvSpPr>
        <p:spPr>
          <a:xfrm>
            <a:off x="764884" y="1131195"/>
            <a:ext cx="7032916" cy="1247938"/>
          </a:xfrm>
        </p:spPr>
        <p:txBody>
          <a:bodyPr anchor="ctr">
            <a:normAutofit/>
          </a:bodyPr>
          <a:lstStyle/>
          <a:p>
            <a:r>
              <a:rPr lang="en-US">
                <a:solidFill>
                  <a:srgbClr val="FFFFFF"/>
                </a:solidFill>
              </a:rPr>
              <a:t>INTRODUCTION:</a:t>
            </a:r>
          </a:p>
        </p:txBody>
      </p:sp>
      <p:sp>
        <p:nvSpPr>
          <p:cNvPr id="4" name="Content Placeholder 3">
            <a:extLst>
              <a:ext uri="{FF2B5EF4-FFF2-40B4-BE49-F238E27FC236}">
                <a16:creationId xmlns:a16="http://schemas.microsoft.com/office/drawing/2014/main" id="{DBD78726-F035-9993-D32C-C142916D5B78}"/>
              </a:ext>
            </a:extLst>
          </p:cNvPr>
          <p:cNvSpPr>
            <a:spLocks noGrp="1"/>
          </p:cNvSpPr>
          <p:nvPr>
            <p:ph idx="1"/>
          </p:nvPr>
        </p:nvSpPr>
        <p:spPr>
          <a:xfrm>
            <a:off x="764883" y="2438400"/>
            <a:ext cx="6855115" cy="3495742"/>
          </a:xfrm>
        </p:spPr>
        <p:txBody>
          <a:bodyPr>
            <a:normAutofit/>
          </a:bodyPr>
          <a:lstStyle/>
          <a:p>
            <a:pPr marL="305435" indent="-305435"/>
            <a:r>
              <a:rPr lang="en-US">
                <a:solidFill>
                  <a:srgbClr val="FFFFFF"/>
                </a:solidFill>
                <a:ea typeface="+mn-lt"/>
                <a:cs typeface="+mn-lt"/>
              </a:rPr>
              <a:t>The Shrewsbury and Telford Hospital NHS Trust maternity scandal is one of the most significant patient safety failures in NHS history. Between 1970 and 2019, avoidable maternal deaths, stillbirths, neonatal deaths, and permanent brain injuries occurred due to failures in maternity care. The independent review led by Donna Ockenden investigated more than 1,500 family cases and identified widespread failures in leadership, clinical governance, communication, risk management, and quality assurance. The report concluded that many of these incidents were preventable and highlighted the urgent need for improvements in maternity services across England (Ockenden, 2022).</a:t>
            </a:r>
            <a:endParaRPr lang="en-US">
              <a:solidFill>
                <a:srgbClr val="FFFFFF"/>
              </a:solidFill>
            </a:endParaRPr>
          </a:p>
        </p:txBody>
      </p:sp>
      <p:pic>
        <p:nvPicPr>
          <p:cNvPr id="2" name="Picture 1" descr="Shrewsbury - The Telegraph">
            <a:extLst>
              <a:ext uri="{FF2B5EF4-FFF2-40B4-BE49-F238E27FC236}">
                <a16:creationId xmlns:a16="http://schemas.microsoft.com/office/drawing/2014/main" id="{A426F57A-F645-9E0F-41AC-457BCDC7EFB3}"/>
              </a:ext>
            </a:extLst>
          </p:cNvPr>
          <p:cNvPicPr>
            <a:picLocks noChangeAspect="1"/>
          </p:cNvPicPr>
          <p:nvPr/>
        </p:nvPicPr>
        <p:blipFill>
          <a:blip r:embed="rId3"/>
          <a:stretch>
            <a:fillRect/>
          </a:stretch>
        </p:blipFill>
        <p:spPr>
          <a:xfrm>
            <a:off x="8379799" y="936535"/>
            <a:ext cx="3217333" cy="3021873"/>
          </a:xfrm>
          <a:prstGeom prst="rect">
            <a:avLst/>
          </a:prstGeom>
        </p:spPr>
      </p:pic>
      <p:pic>
        <p:nvPicPr>
          <p:cNvPr id="33" name="Graphic 32" descr="shresbury and telford hospital.&#10;&#10;">
            <a:extLst>
              <a:ext uri="{FF2B5EF4-FFF2-40B4-BE49-F238E27FC236}">
                <a16:creationId xmlns:a16="http://schemas.microsoft.com/office/drawing/2014/main" id="{357269DF-E800-9F6C-CF77-E99FF101BC3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27460" y="4184953"/>
            <a:ext cx="2265438" cy="2338009"/>
          </a:xfrm>
          <a:prstGeom prst="rect">
            <a:avLst/>
          </a:prstGeom>
        </p:spPr>
      </p:pic>
    </p:spTree>
    <p:extLst>
      <p:ext uri="{BB962C8B-B14F-4D97-AF65-F5344CB8AC3E}">
        <p14:creationId xmlns:p14="http://schemas.microsoft.com/office/powerpoint/2010/main" val="172184164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66CF7-69F4-F432-4747-28EF15528DB9}"/>
              </a:ext>
            </a:extLst>
          </p:cNvPr>
          <p:cNvSpPr>
            <a:spLocks noGrp="1"/>
          </p:cNvSpPr>
          <p:nvPr>
            <p:ph type="title"/>
          </p:nvPr>
        </p:nvSpPr>
        <p:spPr>
          <a:xfrm>
            <a:off x="746228" y="1037967"/>
            <a:ext cx="3054091" cy="4709131"/>
          </a:xfrm>
        </p:spPr>
        <p:txBody>
          <a:bodyPr anchor="ctr">
            <a:normAutofit/>
          </a:bodyPr>
          <a:lstStyle/>
          <a:p>
            <a:r>
              <a:rPr lang="en-US"/>
              <a:t>CASE OVERVIEW:</a:t>
            </a:r>
          </a:p>
        </p:txBody>
      </p:sp>
      <p:sp>
        <p:nvSpPr>
          <p:cNvPr id="51" name="Rectangle 5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52">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4" name="Subtitle 2">
            <a:extLst>
              <a:ext uri="{FF2B5EF4-FFF2-40B4-BE49-F238E27FC236}">
                <a16:creationId xmlns:a16="http://schemas.microsoft.com/office/drawing/2014/main" id="{AAFE4775-59D2-10B6-6EE1-0C8681A11AAD}"/>
              </a:ext>
            </a:extLst>
          </p:cNvPr>
          <p:cNvGraphicFramePr>
            <a:graphicFrameLocks noGrp="1"/>
          </p:cNvGraphicFramePr>
          <p:nvPr>
            <p:ph idx="1"/>
            <p:extLst>
              <p:ext uri="{D42A27DB-BD31-4B8C-83A1-F6EECF244321}">
                <p14:modId xmlns:p14="http://schemas.microsoft.com/office/powerpoint/2010/main" val="4231967981"/>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5306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E618A4-5020-A570-BAAC-71C22849B320}"/>
              </a:ext>
            </a:extLst>
          </p:cNvPr>
          <p:cNvSpPr>
            <a:spLocks noGrp="1"/>
          </p:cNvSpPr>
          <p:nvPr>
            <p:ph type="title"/>
          </p:nvPr>
        </p:nvSpPr>
        <p:spPr>
          <a:xfrm>
            <a:off x="746228" y="1037967"/>
            <a:ext cx="3054091" cy="4709131"/>
          </a:xfrm>
        </p:spPr>
        <p:txBody>
          <a:bodyPr anchor="ctr">
            <a:normAutofit/>
          </a:bodyPr>
          <a:lstStyle/>
          <a:p>
            <a:r>
              <a:rPr lang="en-US"/>
              <a:t>SWISS CHEESE MODEL:</a:t>
            </a:r>
          </a:p>
        </p:txBody>
      </p:sp>
      <p:sp>
        <p:nvSpPr>
          <p:cNvPr id="72" name="Rectangle 7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69">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3" name="Content Placeholder 9">
            <a:extLst>
              <a:ext uri="{FF2B5EF4-FFF2-40B4-BE49-F238E27FC236}">
                <a16:creationId xmlns:a16="http://schemas.microsoft.com/office/drawing/2014/main" id="{F0614A90-601C-4B41-990F-EE7237E7D7C3}"/>
              </a:ext>
            </a:extLst>
          </p:cNvPr>
          <p:cNvGraphicFramePr>
            <a:graphicFrameLocks noGrp="1"/>
          </p:cNvGraphicFramePr>
          <p:nvPr>
            <p:ph idx="1"/>
            <p:extLst>
              <p:ext uri="{D42A27DB-BD31-4B8C-83A1-F6EECF244321}">
                <p14:modId xmlns:p14="http://schemas.microsoft.com/office/powerpoint/2010/main" val="313743979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5820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DE9B2E1-9CE6-3EDD-4541-520D988D90FC}"/>
              </a:ext>
            </a:extLst>
          </p:cNvPr>
          <p:cNvSpPr>
            <a:spLocks noGrp="1"/>
          </p:cNvSpPr>
          <p:nvPr>
            <p:ph type="title"/>
          </p:nvPr>
        </p:nvSpPr>
        <p:spPr>
          <a:xfrm>
            <a:off x="746228" y="1037967"/>
            <a:ext cx="3054091" cy="4709131"/>
          </a:xfrm>
        </p:spPr>
        <p:txBody>
          <a:bodyPr vert="horz" lIns="91440" tIns="45720" rIns="91440" bIns="45720" rtlCol="0" anchor="ctr">
            <a:normAutofit/>
          </a:bodyPr>
          <a:lstStyle/>
          <a:p>
            <a:r>
              <a:rPr lang="en-US"/>
              <a:t>Continue...</a:t>
            </a:r>
            <a:endParaRPr lang="en-US" b="0" kern="1200" cap="all">
              <a:latin typeface="+mj-lt"/>
            </a:endParaRPr>
          </a:p>
        </p:txBody>
      </p:sp>
      <p:sp>
        <p:nvSpPr>
          <p:cNvPr id="38" name="Rectangle 37">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0" name="Content Placeholder 5">
            <a:extLst>
              <a:ext uri="{FF2B5EF4-FFF2-40B4-BE49-F238E27FC236}">
                <a16:creationId xmlns:a16="http://schemas.microsoft.com/office/drawing/2014/main" id="{32552925-BD99-5CA8-751B-268F2BAAC534}"/>
              </a:ext>
            </a:extLst>
          </p:cNvPr>
          <p:cNvGraphicFramePr>
            <a:graphicFrameLocks noGrp="1"/>
          </p:cNvGraphicFramePr>
          <p:nvPr>
            <p:ph idx="1"/>
            <p:extLst>
              <p:ext uri="{D42A27DB-BD31-4B8C-83A1-F6EECF244321}">
                <p14:modId xmlns:p14="http://schemas.microsoft.com/office/powerpoint/2010/main" val="358700888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4115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C903843E-1FAB-AFBB-BDC9-440FCC8CFB12}"/>
              </a:ext>
            </a:extLst>
          </p:cNvPr>
          <p:cNvSpPr>
            <a:spLocks noGrp="1"/>
          </p:cNvSpPr>
          <p:nvPr>
            <p:ph type="title"/>
          </p:nvPr>
        </p:nvSpPr>
        <p:spPr>
          <a:noFill/>
        </p:spPr>
        <p:txBody>
          <a:bodyPr/>
          <a:lstStyle/>
          <a:p>
            <a:r>
              <a:rPr lang="en-US"/>
              <a:t>Fishbone diagram:</a:t>
            </a:r>
          </a:p>
        </p:txBody>
      </p:sp>
      <p:graphicFrame>
        <p:nvGraphicFramePr>
          <p:cNvPr id="24" name="Subtitle 2">
            <a:extLst>
              <a:ext uri="{FF2B5EF4-FFF2-40B4-BE49-F238E27FC236}">
                <a16:creationId xmlns:a16="http://schemas.microsoft.com/office/drawing/2014/main" id="{00DCE265-C655-6909-3531-26AAA0E3F17A}"/>
              </a:ext>
            </a:extLst>
          </p:cNvPr>
          <p:cNvGraphicFramePr>
            <a:graphicFrameLocks noGrp="1"/>
          </p:cNvGraphicFramePr>
          <p:nvPr>
            <p:ph sz="half" idx="1"/>
          </p:nvPr>
        </p:nvGraphicFramePr>
        <p:xfrm>
          <a:off x="581193" y="1444232"/>
          <a:ext cx="5194767" cy="4416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Content Placeholder 1">
            <a:extLst>
              <a:ext uri="{FF2B5EF4-FFF2-40B4-BE49-F238E27FC236}">
                <a16:creationId xmlns:a16="http://schemas.microsoft.com/office/drawing/2014/main" id="{62727EFB-4FED-EA14-8FC0-5939FB0974BC}"/>
              </a:ext>
            </a:extLst>
          </p:cNvPr>
          <p:cNvSpPr>
            <a:spLocks noGrp="1"/>
          </p:cNvSpPr>
          <p:nvPr>
            <p:ph sz="half" idx="2"/>
          </p:nvPr>
        </p:nvSpPr>
        <p:spPr>
          <a:xfrm>
            <a:off x="6241868" y="1277318"/>
            <a:ext cx="5368940" cy="5382017"/>
          </a:xfrm>
        </p:spPr>
        <p:txBody>
          <a:bodyPr>
            <a:normAutofit fontScale="92500" lnSpcReduction="20000"/>
          </a:bodyPr>
          <a:lstStyle/>
          <a:p>
            <a:pPr marL="0" indent="0">
              <a:buNone/>
            </a:pPr>
            <a:endParaRPr lang="en-US" sz="2000">
              <a:solidFill>
                <a:srgbClr val="404040"/>
              </a:solidFill>
              <a:latin typeface="Arial"/>
              <a:cs typeface="Arial"/>
            </a:endParaRPr>
          </a:p>
          <a:p>
            <a:pPr marL="0" indent="0">
              <a:buNone/>
            </a:pPr>
            <a:endParaRPr lang="en-US" sz="2000">
              <a:solidFill>
                <a:srgbClr val="404040"/>
              </a:solidFill>
              <a:latin typeface="Arial"/>
              <a:cs typeface="Arial"/>
            </a:endParaRPr>
          </a:p>
          <a:p>
            <a:pPr marL="305435" indent="-305435"/>
            <a:r>
              <a:rPr lang="en-US" sz="2000">
                <a:latin typeface="Arial"/>
                <a:cs typeface="Arial"/>
              </a:rPr>
              <a:t>Poor governance</a:t>
            </a:r>
            <a:endParaRPr lang="en-US" sz="2000">
              <a:solidFill>
                <a:srgbClr val="000000"/>
              </a:solidFill>
              <a:latin typeface="Arial"/>
              <a:cs typeface="Arial"/>
            </a:endParaRPr>
          </a:p>
          <a:p>
            <a:pPr marL="0" indent="0">
              <a:buNone/>
            </a:pPr>
            <a:r>
              <a:rPr lang="en-US" sz="2000" b="1">
                <a:latin typeface="Arial"/>
                <a:cs typeface="Arial"/>
              </a:rPr>
              <a:t>Environment</a:t>
            </a:r>
            <a:endParaRPr lang="en-US" sz="2000" b="1">
              <a:solidFill>
                <a:srgbClr val="000000"/>
              </a:solidFill>
              <a:latin typeface="Arial"/>
              <a:cs typeface="Arial"/>
            </a:endParaRPr>
          </a:p>
          <a:p>
            <a:pPr marL="305435" indent="-305435"/>
            <a:r>
              <a:rPr lang="en-US" sz="2000">
                <a:latin typeface="Arial"/>
                <a:cs typeface="Arial"/>
              </a:rPr>
              <a:t> Staff shortages</a:t>
            </a:r>
            <a:endParaRPr lang="en-US" sz="2000">
              <a:solidFill>
                <a:srgbClr val="000000"/>
              </a:solidFill>
              <a:latin typeface="Arial"/>
              <a:cs typeface="Arial"/>
            </a:endParaRPr>
          </a:p>
          <a:p>
            <a:pPr marL="305435" indent="-305435"/>
            <a:r>
              <a:rPr lang="en-US" sz="2000">
                <a:latin typeface="Arial"/>
                <a:cs typeface="Arial"/>
              </a:rPr>
              <a:t>Heavy workload</a:t>
            </a:r>
            <a:endParaRPr lang="en-US" sz="2000">
              <a:solidFill>
                <a:srgbClr val="000000"/>
              </a:solidFill>
              <a:latin typeface="Arial"/>
              <a:cs typeface="Arial"/>
            </a:endParaRPr>
          </a:p>
          <a:p>
            <a:pPr marL="0" indent="0">
              <a:buNone/>
            </a:pPr>
            <a:r>
              <a:rPr lang="en-US" sz="2000" b="1">
                <a:latin typeface="Arial"/>
                <a:cs typeface="Arial"/>
              </a:rPr>
              <a:t>Equipment</a:t>
            </a:r>
            <a:endParaRPr lang="en-US" sz="2000" b="1">
              <a:solidFill>
                <a:srgbClr val="000000"/>
              </a:solidFill>
              <a:latin typeface="Arial"/>
              <a:cs typeface="Arial"/>
            </a:endParaRPr>
          </a:p>
          <a:p>
            <a:pPr marL="305435" indent="-305435"/>
            <a:r>
              <a:rPr lang="en-US" sz="2000">
                <a:latin typeface="Arial"/>
                <a:cs typeface="Arial"/>
              </a:rPr>
              <a:t> Poor fetal monitoring</a:t>
            </a:r>
            <a:endParaRPr lang="en-US" sz="2000">
              <a:solidFill>
                <a:srgbClr val="000000"/>
              </a:solidFill>
              <a:latin typeface="Arial"/>
              <a:cs typeface="Arial"/>
            </a:endParaRPr>
          </a:p>
          <a:p>
            <a:pPr marL="305435" indent="-305435"/>
            <a:r>
              <a:rPr lang="en-US" sz="2000">
                <a:latin typeface="Arial"/>
                <a:cs typeface="Arial"/>
              </a:rPr>
              <a:t>Delayed interpretation of CTG</a:t>
            </a:r>
            <a:endParaRPr lang="en-US" sz="2000">
              <a:solidFill>
                <a:srgbClr val="000000"/>
              </a:solidFill>
              <a:latin typeface="Arial"/>
              <a:cs typeface="Arial"/>
            </a:endParaRPr>
          </a:p>
          <a:p>
            <a:pPr marL="0" indent="0">
              <a:buNone/>
            </a:pPr>
            <a:r>
              <a:rPr lang="en-US" sz="2000" b="1">
                <a:latin typeface="Arial"/>
                <a:cs typeface="Arial"/>
              </a:rPr>
              <a:t>Management</a:t>
            </a:r>
            <a:endParaRPr lang="en-US" sz="2000" b="1">
              <a:solidFill>
                <a:srgbClr val="000000"/>
              </a:solidFill>
              <a:latin typeface="Arial"/>
              <a:cs typeface="Arial"/>
            </a:endParaRPr>
          </a:p>
          <a:p>
            <a:pPr marL="305435" indent="-305435"/>
            <a:r>
              <a:rPr lang="en-US" sz="2000">
                <a:latin typeface="Arial"/>
                <a:cs typeface="Arial"/>
              </a:rPr>
              <a:t> Weak leadership</a:t>
            </a:r>
            <a:endParaRPr lang="en-US" sz="2000">
              <a:solidFill>
                <a:srgbClr val="000000"/>
              </a:solidFill>
              <a:latin typeface="Arial"/>
              <a:cs typeface="Arial"/>
            </a:endParaRPr>
          </a:p>
          <a:p>
            <a:pPr marL="305435" indent="-305435"/>
            <a:r>
              <a:rPr lang="en-US" sz="2000">
                <a:latin typeface="Arial"/>
                <a:cs typeface="Arial"/>
              </a:rPr>
              <a:t>Defensive </a:t>
            </a:r>
            <a:r>
              <a:rPr lang="en-US" sz="2000" err="1">
                <a:latin typeface="Arial"/>
                <a:cs typeface="Arial"/>
              </a:rPr>
              <a:t>organisational</a:t>
            </a:r>
            <a:r>
              <a:rPr lang="en-US" sz="2000">
                <a:latin typeface="Arial"/>
                <a:cs typeface="Arial"/>
              </a:rPr>
              <a:t> culture</a:t>
            </a:r>
            <a:endParaRPr lang="en-US" sz="2000">
              <a:solidFill>
                <a:srgbClr val="000000"/>
              </a:solidFill>
              <a:latin typeface="Arial"/>
              <a:cs typeface="Arial"/>
            </a:endParaRPr>
          </a:p>
          <a:p>
            <a:pPr marL="305435" indent="-305435"/>
            <a:r>
              <a:rPr lang="en-US" sz="2000">
                <a:latin typeface="Arial"/>
                <a:cs typeface="Arial"/>
              </a:rPr>
              <a:t> Failure to learn</a:t>
            </a:r>
            <a:endParaRPr lang="en-US" sz="2000">
              <a:solidFill>
                <a:srgbClr val="000000"/>
              </a:solidFill>
              <a:latin typeface="Arial"/>
              <a:cs typeface="Arial"/>
            </a:endParaRPr>
          </a:p>
          <a:p>
            <a:pPr marL="0" indent="0">
              <a:buNone/>
            </a:pPr>
            <a:r>
              <a:rPr lang="en-US" sz="2000">
                <a:latin typeface="Arial"/>
                <a:cs typeface="Arial"/>
              </a:rPr>
              <a:t>(</a:t>
            </a:r>
            <a:r>
              <a:rPr lang="en-US" sz="2000" err="1">
                <a:latin typeface="Arial"/>
                <a:cs typeface="Arial"/>
              </a:rPr>
              <a:t>Ockenden</a:t>
            </a:r>
            <a:r>
              <a:rPr lang="en-US" sz="2000">
                <a:latin typeface="Arial"/>
                <a:cs typeface="Arial"/>
              </a:rPr>
              <a:t>, 2022).</a:t>
            </a:r>
            <a:endParaRPr lang="en-US" sz="2000">
              <a:solidFill>
                <a:srgbClr val="000000"/>
              </a:solidFill>
              <a:latin typeface="Arial"/>
              <a:cs typeface="Arial"/>
            </a:endParaRPr>
          </a:p>
          <a:p>
            <a:pPr marL="305435" indent="-305435"/>
            <a:endParaRPr lang="en-US" sz="2000"/>
          </a:p>
        </p:txBody>
      </p:sp>
    </p:spTree>
    <p:extLst>
      <p:ext uri="{BB962C8B-B14F-4D97-AF65-F5344CB8AC3E}">
        <p14:creationId xmlns:p14="http://schemas.microsoft.com/office/powerpoint/2010/main" val="435195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n image of a stethoscope within a blue background">
            <a:extLst>
              <a:ext uri="{FF2B5EF4-FFF2-40B4-BE49-F238E27FC236}">
                <a16:creationId xmlns:a16="http://schemas.microsoft.com/office/drawing/2014/main" id="{F77D24F0-74D8-1683-F91F-1617778DC6D9}"/>
              </a:ext>
            </a:extLst>
          </p:cNvPr>
          <p:cNvPicPr>
            <a:picLocks noChangeAspect="1"/>
          </p:cNvPicPr>
          <p:nvPr/>
        </p:nvPicPr>
        <p:blipFill>
          <a:blip r:embed="rId3">
            <a:alphaModFix amt="40000"/>
          </a:blip>
          <a:srcRect t="21329"/>
          <a:stretch>
            <a:fillRect/>
          </a:stretch>
        </p:blipFill>
        <p:spPr>
          <a:xfrm>
            <a:off x="20" y="10"/>
            <a:ext cx="12191980" cy="6857990"/>
          </a:xfrm>
          <a:prstGeom prst="rect">
            <a:avLst/>
          </a:prstGeom>
        </p:spPr>
      </p:pic>
      <p:sp>
        <p:nvSpPr>
          <p:cNvPr id="11" name="Title 10">
            <a:extLst>
              <a:ext uri="{FF2B5EF4-FFF2-40B4-BE49-F238E27FC236}">
                <a16:creationId xmlns:a16="http://schemas.microsoft.com/office/drawing/2014/main" id="{FF0FD1A0-C075-EE18-B3AE-363C242D0BCE}"/>
              </a:ext>
            </a:extLst>
          </p:cNvPr>
          <p:cNvSpPr>
            <a:spLocks noGrp="1"/>
          </p:cNvSpPr>
          <p:nvPr>
            <p:ph type="title"/>
          </p:nvPr>
        </p:nvSpPr>
        <p:spPr>
          <a:xfrm>
            <a:off x="1023870" y="702156"/>
            <a:ext cx="10144260" cy="1013800"/>
          </a:xfrm>
        </p:spPr>
        <p:txBody>
          <a:bodyPr>
            <a:normAutofit/>
          </a:bodyPr>
          <a:lstStyle/>
          <a:p>
            <a:r>
              <a:rPr lang="en-US">
                <a:solidFill>
                  <a:schemeClr val="tx1"/>
                </a:solidFill>
              </a:rPr>
              <a:t>Policy analysis</a:t>
            </a:r>
          </a:p>
        </p:txBody>
      </p:sp>
      <p:sp>
        <p:nvSpPr>
          <p:cNvPr id="20" name="Content Placeholder 3">
            <a:extLst>
              <a:ext uri="{FF2B5EF4-FFF2-40B4-BE49-F238E27FC236}">
                <a16:creationId xmlns:a16="http://schemas.microsoft.com/office/drawing/2014/main" id="{7C987B03-58AE-7E8A-A1C7-83569FBBCD1F}"/>
              </a:ext>
            </a:extLst>
          </p:cNvPr>
          <p:cNvSpPr>
            <a:spLocks noGrp="1"/>
          </p:cNvSpPr>
          <p:nvPr>
            <p:ph idx="1"/>
          </p:nvPr>
        </p:nvSpPr>
        <p:spPr>
          <a:xfrm>
            <a:off x="965199" y="2180496"/>
            <a:ext cx="10261602" cy="3678303"/>
          </a:xfrm>
        </p:spPr>
        <p:txBody>
          <a:bodyPr>
            <a:normAutofit/>
          </a:bodyPr>
          <a:lstStyle/>
          <a:p>
            <a:pPr marL="0" indent="0">
              <a:buNone/>
            </a:pPr>
            <a:r>
              <a:rPr lang="en-US" b="1">
                <a:ea typeface="+mn-lt"/>
                <a:cs typeface="+mn-lt"/>
              </a:rPr>
              <a:t>Major policy failures included:</a:t>
            </a:r>
            <a:endParaRPr lang="en-US" b="1"/>
          </a:p>
          <a:p>
            <a:pPr marL="305435" indent="-305435"/>
            <a:r>
              <a:rPr lang="en-US">
                <a:ea typeface="+mn-lt"/>
                <a:cs typeface="+mn-lt"/>
              </a:rPr>
              <a:t> Failure to comply with NICE intrapartum care guidelines.</a:t>
            </a:r>
            <a:endParaRPr lang="en-US"/>
          </a:p>
          <a:p>
            <a:pPr marL="305435" indent="-305435"/>
            <a:r>
              <a:rPr lang="en-US">
                <a:ea typeface="+mn-lt"/>
                <a:cs typeface="+mn-lt"/>
              </a:rPr>
              <a:t>Weak implementation of NHS Clinical Governance.</a:t>
            </a:r>
            <a:endParaRPr lang="en-US"/>
          </a:p>
          <a:p>
            <a:pPr marL="305435" indent="-305435"/>
            <a:r>
              <a:rPr lang="en-US">
                <a:ea typeface="+mn-lt"/>
                <a:cs typeface="+mn-lt"/>
              </a:rPr>
              <a:t> Poor compliance with Duty of Candour.</a:t>
            </a:r>
            <a:endParaRPr lang="en-US"/>
          </a:p>
          <a:p>
            <a:pPr marL="305435" indent="-305435"/>
            <a:r>
              <a:rPr lang="en-US">
                <a:ea typeface="+mn-lt"/>
                <a:cs typeface="+mn-lt"/>
              </a:rPr>
              <a:t> Inadequate incident reporting systems.</a:t>
            </a:r>
            <a:endParaRPr lang="en-US"/>
          </a:p>
          <a:p>
            <a:pPr marL="305435" indent="-305435"/>
            <a:r>
              <a:rPr lang="en-US">
                <a:ea typeface="+mn-lt"/>
                <a:cs typeface="+mn-lt"/>
              </a:rPr>
              <a:t>Lack of accountability from senior leadership.</a:t>
            </a:r>
            <a:endParaRPr lang="en-US"/>
          </a:p>
          <a:p>
            <a:pPr marL="305435" indent="-305435"/>
            <a:r>
              <a:rPr lang="en-US">
                <a:ea typeface="+mn-lt"/>
                <a:cs typeface="+mn-lt"/>
              </a:rPr>
              <a:t>Failure to implement recommendations from previous investigations.</a:t>
            </a:r>
            <a:endParaRPr lang="en-US"/>
          </a:p>
          <a:p>
            <a:pPr marL="305435" indent="-305435"/>
            <a:r>
              <a:rPr lang="en-US">
                <a:ea typeface="+mn-lt"/>
                <a:cs typeface="+mn-lt"/>
              </a:rPr>
              <a:t>These policy failures weakened patient safety and quality assurance systems throughout the Trust.</a:t>
            </a:r>
            <a:endParaRPr lang="en-US"/>
          </a:p>
        </p:txBody>
      </p:sp>
    </p:spTree>
    <p:extLst>
      <p:ext uri="{BB962C8B-B14F-4D97-AF65-F5344CB8AC3E}">
        <p14:creationId xmlns:p14="http://schemas.microsoft.com/office/powerpoint/2010/main" val="83740220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CD814C7-7B38-F25B-DC16-DB89BE1FEEDE}"/>
              </a:ext>
            </a:extLst>
          </p:cNvPr>
          <p:cNvSpPr>
            <a:spLocks noGrp="1"/>
          </p:cNvSpPr>
          <p:nvPr>
            <p:ph type="title"/>
          </p:nvPr>
        </p:nvSpPr>
        <p:spPr>
          <a:xfrm>
            <a:off x="746228" y="1037967"/>
            <a:ext cx="3054091" cy="4709131"/>
          </a:xfrm>
        </p:spPr>
        <p:txBody>
          <a:bodyPr anchor="ctr">
            <a:normAutofit/>
          </a:bodyPr>
          <a:lstStyle/>
          <a:p>
            <a:r>
              <a:rPr lang="en-US"/>
              <a:t>IMPACT ON EFFICIENCY</a:t>
            </a:r>
          </a:p>
        </p:txBody>
      </p:sp>
      <p:sp>
        <p:nvSpPr>
          <p:cNvPr id="73" name="Rectangle 7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7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7" name="Content Placeholder 4">
            <a:extLst>
              <a:ext uri="{FF2B5EF4-FFF2-40B4-BE49-F238E27FC236}">
                <a16:creationId xmlns:a16="http://schemas.microsoft.com/office/drawing/2014/main" id="{37C15013-EE62-C872-A1A1-5EAFFEE6DE97}"/>
              </a:ext>
            </a:extLst>
          </p:cNvPr>
          <p:cNvGraphicFramePr>
            <a:graphicFrameLocks noGrp="1"/>
          </p:cNvGraphicFramePr>
          <p:nvPr>
            <p:ph idx="1"/>
            <p:extLst>
              <p:ext uri="{D42A27DB-BD31-4B8C-83A1-F6EECF244321}">
                <p14:modId xmlns:p14="http://schemas.microsoft.com/office/powerpoint/2010/main" val="164787789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4442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Title 29">
            <a:extLst>
              <a:ext uri="{FF2B5EF4-FFF2-40B4-BE49-F238E27FC236}">
                <a16:creationId xmlns:a16="http://schemas.microsoft.com/office/drawing/2014/main" id="{6A93E959-E68D-08C8-9C1E-5A318B3EF272}"/>
              </a:ext>
            </a:extLst>
          </p:cNvPr>
          <p:cNvSpPr>
            <a:spLocks noGrp="1"/>
          </p:cNvSpPr>
          <p:nvPr>
            <p:ph type="title"/>
          </p:nvPr>
        </p:nvSpPr>
        <p:spPr>
          <a:xfrm>
            <a:off x="581192" y="702156"/>
            <a:ext cx="11029616" cy="1188720"/>
          </a:xfrm>
        </p:spPr>
        <p:txBody>
          <a:bodyPr>
            <a:normAutofit/>
          </a:bodyPr>
          <a:lstStyle/>
          <a:p>
            <a:r>
              <a:rPr lang="en-US"/>
              <a:t>IMPACT ON EQUITY:</a:t>
            </a:r>
          </a:p>
        </p:txBody>
      </p:sp>
      <p:graphicFrame>
        <p:nvGraphicFramePr>
          <p:cNvPr id="39" name="Content Placeholder 23">
            <a:extLst>
              <a:ext uri="{FF2B5EF4-FFF2-40B4-BE49-F238E27FC236}">
                <a16:creationId xmlns:a16="http://schemas.microsoft.com/office/drawing/2014/main" id="{CCA7C3F6-7083-CD77-D3F1-1275E63B8FD3}"/>
              </a:ext>
            </a:extLst>
          </p:cNvPr>
          <p:cNvGraphicFramePr>
            <a:graphicFrameLocks noGrp="1"/>
          </p:cNvGraphicFramePr>
          <p:nvPr>
            <p:ph idx="1"/>
            <p:extLst>
              <p:ext uri="{D42A27DB-BD31-4B8C-83A1-F6EECF244321}">
                <p14:modId xmlns:p14="http://schemas.microsoft.com/office/powerpoint/2010/main" val="667395015"/>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9977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 name="Title 6">
            <a:extLst>
              <a:ext uri="{FF2B5EF4-FFF2-40B4-BE49-F238E27FC236}">
                <a16:creationId xmlns:a16="http://schemas.microsoft.com/office/drawing/2014/main" id="{6BEDDC52-5C40-EC9F-1872-CC4A605782BF}"/>
              </a:ext>
            </a:extLst>
          </p:cNvPr>
          <p:cNvSpPr>
            <a:spLocks noGrp="1"/>
          </p:cNvSpPr>
          <p:nvPr>
            <p:ph type="title"/>
          </p:nvPr>
        </p:nvSpPr>
        <p:spPr>
          <a:xfrm>
            <a:off x="672280" y="944752"/>
            <a:ext cx="3259016" cy="1462692"/>
          </a:xfrm>
        </p:spPr>
        <p:txBody>
          <a:bodyPr vert="horz" lIns="91440" tIns="45720" rIns="91440" bIns="45720" rtlCol="0" anchor="b">
            <a:normAutofit/>
          </a:bodyPr>
          <a:lstStyle/>
          <a:p>
            <a:r>
              <a:rPr lang="en-US" b="0" kern="1200" cap="all">
                <a:solidFill>
                  <a:srgbClr val="FFFFFF"/>
                </a:solidFill>
                <a:latin typeface="+mj-lt"/>
                <a:ea typeface="+mj-ea"/>
                <a:cs typeface="+mj-cs"/>
              </a:rPr>
              <a:t>Impact on quality: </a:t>
            </a:r>
          </a:p>
        </p:txBody>
      </p:sp>
      <p:sp>
        <p:nvSpPr>
          <p:cNvPr id="49" name="Rectangle 48">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 name="Rectangle 5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Rectangle 52">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TextBox 15">
            <a:extLst>
              <a:ext uri="{FF2B5EF4-FFF2-40B4-BE49-F238E27FC236}">
                <a16:creationId xmlns:a16="http://schemas.microsoft.com/office/drawing/2014/main" id="{8B130B24-EEE1-0D3F-9A40-4529FFE5010E}"/>
              </a:ext>
            </a:extLst>
          </p:cNvPr>
          <p:cNvSpPr txBox="1"/>
          <p:nvPr/>
        </p:nvSpPr>
        <p:spPr>
          <a:xfrm>
            <a:off x="671513" y="2536031"/>
            <a:ext cx="3123783" cy="3671936"/>
          </a:xfrm>
          <a:prstGeom prst="rect">
            <a:avLst/>
          </a:prstGeom>
        </p:spPr>
        <p:txBody>
          <a:bodyPr vert="horz" lIns="91440" tIns="45720" rIns="91440" bIns="45720" rtlCol="0" anchor="t">
            <a:normAutofit/>
          </a:bodyPr>
          <a:lstStyle/>
          <a:p>
            <a:pPr>
              <a:spcBef>
                <a:spcPct val="20000"/>
              </a:spcBef>
              <a:spcAft>
                <a:spcPts val="600"/>
              </a:spcAft>
              <a:buClr>
                <a:schemeClr val="accent1"/>
              </a:buClr>
              <a:buSzPct val="92000"/>
            </a:pPr>
            <a:r>
              <a:rPr lang="en-US">
                <a:solidFill>
                  <a:srgbClr val="FFFFFF"/>
                </a:solidFill>
              </a:rPr>
              <a:t>.</a:t>
            </a:r>
            <a:endParaRPr lang="en-US"/>
          </a:p>
        </p:txBody>
      </p:sp>
      <p:sp>
        <p:nvSpPr>
          <p:cNvPr id="20" name="TextBox 19">
            <a:extLst>
              <a:ext uri="{FF2B5EF4-FFF2-40B4-BE49-F238E27FC236}">
                <a16:creationId xmlns:a16="http://schemas.microsoft.com/office/drawing/2014/main" id="{4A3B06BC-A6D4-DD36-960F-46690B536BC1}"/>
              </a:ext>
            </a:extLst>
          </p:cNvPr>
          <p:cNvSpPr txBox="1"/>
          <p:nvPr/>
        </p:nvSpPr>
        <p:spPr>
          <a:xfrm>
            <a:off x="4956628" y="1716315"/>
            <a:ext cx="5871028"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solidFill>
                  <a:schemeClr val="bg1"/>
                </a:solidFill>
              </a:rPr>
              <a:t>Donabedian Model:</a:t>
            </a:r>
          </a:p>
          <a:p>
            <a:pPr>
              <a:spcAft>
                <a:spcPts val="600"/>
              </a:spcAft>
            </a:pPr>
            <a:r>
              <a:rPr lang="en-US">
                <a:solidFill>
                  <a:schemeClr val="bg1"/>
                </a:solidFill>
              </a:rPr>
              <a:t>* Poor staffing </a:t>
            </a:r>
          </a:p>
          <a:p>
            <a:pPr>
              <a:spcAft>
                <a:spcPts val="600"/>
              </a:spcAft>
            </a:pPr>
            <a:r>
              <a:rPr lang="en-US">
                <a:solidFill>
                  <a:schemeClr val="bg1"/>
                </a:solidFill>
              </a:rPr>
              <a:t>* Weak leadership Process * Delayed diagnosis</a:t>
            </a:r>
          </a:p>
          <a:p>
            <a:pPr>
              <a:spcAft>
                <a:spcPts val="600"/>
              </a:spcAft>
            </a:pPr>
            <a:r>
              <a:rPr lang="en-US">
                <a:solidFill>
                  <a:schemeClr val="bg1"/>
                </a:solidFill>
              </a:rPr>
              <a:t> * Poor monitoring * Inadequate communication Outcome </a:t>
            </a:r>
          </a:p>
          <a:p>
            <a:pPr>
              <a:spcAft>
                <a:spcPts val="600"/>
              </a:spcAft>
            </a:pPr>
            <a:r>
              <a:rPr lang="en-US">
                <a:solidFill>
                  <a:schemeClr val="bg1"/>
                </a:solidFill>
              </a:rPr>
              <a:t>* Maternal deaths </a:t>
            </a:r>
          </a:p>
          <a:p>
            <a:pPr>
              <a:spcAft>
                <a:spcPts val="600"/>
              </a:spcAft>
            </a:pPr>
            <a:r>
              <a:rPr lang="en-US">
                <a:solidFill>
                  <a:schemeClr val="bg1"/>
                </a:solidFill>
              </a:rPr>
              <a:t>* Stillbirths </a:t>
            </a:r>
          </a:p>
          <a:p>
            <a:pPr>
              <a:spcAft>
                <a:spcPts val="600"/>
              </a:spcAft>
            </a:pPr>
            <a:r>
              <a:rPr lang="en-US">
                <a:solidFill>
                  <a:schemeClr val="bg1"/>
                </a:solidFill>
              </a:rPr>
              <a:t>* Brain injury </a:t>
            </a:r>
          </a:p>
          <a:p>
            <a:pPr>
              <a:spcAft>
                <a:spcPts val="600"/>
              </a:spcAft>
            </a:pPr>
            <a:r>
              <a:rPr lang="en-US">
                <a:solidFill>
                  <a:schemeClr val="bg1"/>
                </a:solidFill>
              </a:rPr>
              <a:t>* Loss of public confidence (Donabedian, 1988; </a:t>
            </a:r>
            <a:r>
              <a:rPr lang="en-US" err="1">
                <a:solidFill>
                  <a:schemeClr val="bg1"/>
                </a:solidFill>
              </a:rPr>
              <a:t>Ockenden</a:t>
            </a:r>
            <a:r>
              <a:rPr lang="en-US">
                <a:solidFill>
                  <a:schemeClr val="bg1"/>
                </a:solidFill>
              </a:rPr>
              <a:t>, 2022).</a:t>
            </a:r>
          </a:p>
          <a:p>
            <a:pPr algn="ctr">
              <a:spcAft>
                <a:spcPts val="600"/>
              </a:spcAft>
            </a:pPr>
            <a:endParaRPr lang="en-US">
              <a:solidFill>
                <a:srgbClr val="FFFFFF"/>
              </a:solidFill>
            </a:endParaRPr>
          </a:p>
        </p:txBody>
      </p:sp>
    </p:spTree>
    <p:extLst>
      <p:ext uri="{BB962C8B-B14F-4D97-AF65-F5344CB8AC3E}">
        <p14:creationId xmlns:p14="http://schemas.microsoft.com/office/powerpoint/2010/main" val="26769054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7B055CAA-2668-4929-8202-DBD35A78E8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1332C6-AEE4-A451-A3C8-7C2C8E2A5725}"/>
              </a:ext>
            </a:extLst>
          </p:cNvPr>
          <p:cNvSpPr>
            <a:spLocks noGrp="1"/>
          </p:cNvSpPr>
          <p:nvPr>
            <p:ph type="title"/>
          </p:nvPr>
        </p:nvSpPr>
        <p:spPr>
          <a:xfrm>
            <a:off x="4241830" y="702156"/>
            <a:ext cx="7368978" cy="1188720"/>
          </a:xfrm>
        </p:spPr>
        <p:txBody>
          <a:bodyPr vert="horz" lIns="91440" tIns="45720" rIns="91440" bIns="45720" rtlCol="0">
            <a:normAutofit/>
          </a:bodyPr>
          <a:lstStyle/>
          <a:p>
            <a:r>
              <a:rPr lang="en-US"/>
              <a:t>RECOMMENDATION</a:t>
            </a:r>
          </a:p>
        </p:txBody>
      </p:sp>
      <p:sp>
        <p:nvSpPr>
          <p:cNvPr id="111" name="Rectangle 110">
            <a:extLst>
              <a:ext uri="{FF2B5EF4-FFF2-40B4-BE49-F238E27FC236}">
                <a16:creationId xmlns:a16="http://schemas.microsoft.com/office/drawing/2014/main" id="{38F88ED4-721F-4A25-9A68-66C57B1F8D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111">
            <a:extLst>
              <a:ext uri="{FF2B5EF4-FFF2-40B4-BE49-F238E27FC236}">
                <a16:creationId xmlns:a16="http://schemas.microsoft.com/office/drawing/2014/main" id="{3A5A85F2-11BA-4322-9355-08C0DEC7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3" name="Rectangle 112">
            <a:extLst>
              <a:ext uri="{FF2B5EF4-FFF2-40B4-BE49-F238E27FC236}">
                <a16:creationId xmlns:a16="http://schemas.microsoft.com/office/drawing/2014/main" id="{1A88A0CA-0BDB-4A19-A648-638BE196B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33" name="Graphic 32" descr="Teacher">
            <a:extLst>
              <a:ext uri="{FF2B5EF4-FFF2-40B4-BE49-F238E27FC236}">
                <a16:creationId xmlns:a16="http://schemas.microsoft.com/office/drawing/2014/main" id="{2DF08455-84C0-8648-EF39-6D2AED4E0D5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192" y="1862594"/>
            <a:ext cx="3194595" cy="3194595"/>
          </a:xfrm>
          <a:prstGeom prst="rect">
            <a:avLst/>
          </a:prstGeom>
        </p:spPr>
      </p:pic>
      <p:graphicFrame>
        <p:nvGraphicFramePr>
          <p:cNvPr id="79" name="TextBox 4">
            <a:extLst>
              <a:ext uri="{FF2B5EF4-FFF2-40B4-BE49-F238E27FC236}">
                <a16:creationId xmlns:a16="http://schemas.microsoft.com/office/drawing/2014/main" id="{E519E847-4DE2-90E9-8AA8-DF9C6C19E8EF}"/>
              </a:ext>
            </a:extLst>
          </p:cNvPr>
          <p:cNvGraphicFramePr/>
          <p:nvPr>
            <p:extLst>
              <p:ext uri="{D42A27DB-BD31-4B8C-83A1-F6EECF244321}">
                <p14:modId xmlns:p14="http://schemas.microsoft.com/office/powerpoint/2010/main" val="790699474"/>
              </p:ext>
            </p:extLst>
          </p:nvPr>
        </p:nvGraphicFramePr>
        <p:xfrm>
          <a:off x="4241829" y="2340864"/>
          <a:ext cx="7019005" cy="36344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0479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9">
            <a:extLst>
              <a:ext uri="{FF2B5EF4-FFF2-40B4-BE49-F238E27FC236}">
                <a16:creationId xmlns:a16="http://schemas.microsoft.com/office/drawing/2014/main" id="{2D7F0B11-5AF3-1D12-4201-C1E09DF7D70D}"/>
              </a:ext>
            </a:extLst>
          </p:cNvPr>
          <p:cNvSpPr>
            <a:spLocks noGrp="1"/>
          </p:cNvSpPr>
          <p:nvPr>
            <p:ph type="title"/>
          </p:nvPr>
        </p:nvSpPr>
        <p:spPr>
          <a:xfrm>
            <a:off x="581193" y="702156"/>
            <a:ext cx="6309003" cy="1013800"/>
          </a:xfrm>
        </p:spPr>
        <p:txBody>
          <a:bodyPr>
            <a:normAutofit/>
          </a:bodyPr>
          <a:lstStyle/>
          <a:p>
            <a:r>
              <a:rPr lang="en-US">
                <a:solidFill>
                  <a:schemeClr val="tx2"/>
                </a:solidFill>
              </a:rPr>
              <a:t>CONCLUSION:</a:t>
            </a:r>
          </a:p>
        </p:txBody>
      </p:sp>
      <p:sp>
        <p:nvSpPr>
          <p:cNvPr id="69" name="Rectangle 6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Table Placeholder 2">
            <a:extLst>
              <a:ext uri="{FF2B5EF4-FFF2-40B4-BE49-F238E27FC236}">
                <a16:creationId xmlns:a16="http://schemas.microsoft.com/office/drawing/2014/main" id="{6E9FF83F-D2CD-C8A1-4753-9121844D16A0}"/>
              </a:ext>
            </a:extLst>
          </p:cNvPr>
          <p:cNvSpPr>
            <a:spLocks noGrp="1"/>
          </p:cNvSpPr>
          <p:nvPr>
            <p:ph idx="1"/>
          </p:nvPr>
        </p:nvSpPr>
        <p:spPr>
          <a:xfrm>
            <a:off x="581194" y="1896533"/>
            <a:ext cx="6309003" cy="3962266"/>
          </a:xfrm>
        </p:spPr>
        <p:txBody>
          <a:bodyPr>
            <a:normAutofit/>
          </a:bodyPr>
          <a:lstStyle/>
          <a:p>
            <a:pPr marL="305435" indent="-305435"/>
            <a:r>
              <a:rPr lang="en-US">
                <a:solidFill>
                  <a:schemeClr val="tx2"/>
                </a:solidFill>
              </a:rPr>
              <a:t>The Shrewsbury and Telford maternity scandal demonstrated how failures in leadership, governance, communication, policy implementation, and organisational culture can combine to produce catastrophic patient harm. Applying systems-based safety models such as the Swiss Cheese Model and Fishbone Diagram shows that these events resulted from multiple interacting system failures rather than isolated human errors. The Ockenden Review highlights the need for robust quality assurance, effective clinical governance, continuous learning, and compassionate, patient-centred care to improve maternity safety across the NHS.</a:t>
            </a:r>
          </a:p>
          <a:p>
            <a:endParaRPr lang="en-US">
              <a:solidFill>
                <a:schemeClr val="tx2"/>
              </a:solidFill>
            </a:endParaRPr>
          </a:p>
        </p:txBody>
      </p:sp>
      <p:pic>
        <p:nvPicPr>
          <p:cNvPr id="49" name="Picture 48" descr="Colorful pills stacked to make a bar graph">
            <a:extLst>
              <a:ext uri="{FF2B5EF4-FFF2-40B4-BE49-F238E27FC236}">
                <a16:creationId xmlns:a16="http://schemas.microsoft.com/office/drawing/2014/main" id="{02C97704-FDD9-A2AD-B24C-F4FE8D9350E9}"/>
              </a:ext>
            </a:extLst>
          </p:cNvPr>
          <p:cNvPicPr>
            <a:picLocks noChangeAspect="1"/>
          </p:cNvPicPr>
          <p:nvPr/>
        </p:nvPicPr>
        <p:blipFill>
          <a:blip r:embed="rId3"/>
          <a:srcRect l="36231" r="16945" b="-1"/>
          <a:stretch>
            <a:fillRect/>
          </a:stretch>
        </p:blipFill>
        <p:spPr>
          <a:xfrm>
            <a:off x="7521283" y="10"/>
            <a:ext cx="4670717" cy="6857990"/>
          </a:xfrm>
          <a:prstGeom prst="rect">
            <a:avLst/>
          </a:prstGeom>
        </p:spPr>
      </p:pic>
    </p:spTree>
    <p:extLst>
      <p:ext uri="{BB962C8B-B14F-4D97-AF65-F5344CB8AC3E}">
        <p14:creationId xmlns:p14="http://schemas.microsoft.com/office/powerpoint/2010/main" val="3604630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 name="Rectangle 106">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107">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9" name="Rectangle 108">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10" name="Rectangle 10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1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3" name="Rectangle 112">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4" name="Rectangle 113">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1" name="Title 30">
            <a:extLst>
              <a:ext uri="{FF2B5EF4-FFF2-40B4-BE49-F238E27FC236}">
                <a16:creationId xmlns:a16="http://schemas.microsoft.com/office/drawing/2014/main" id="{B045D6AF-532B-394C-0C6F-38B6628CE9DF}"/>
              </a:ext>
            </a:extLst>
          </p:cNvPr>
          <p:cNvSpPr>
            <a:spLocks noGrp="1"/>
          </p:cNvSpPr>
          <p:nvPr>
            <p:ph type="title"/>
          </p:nvPr>
        </p:nvSpPr>
        <p:spPr>
          <a:xfrm>
            <a:off x="771148" y="1037967"/>
            <a:ext cx="3054091" cy="4709131"/>
          </a:xfrm>
        </p:spPr>
        <p:txBody>
          <a:bodyPr vert="horz" lIns="91440" tIns="45720" rIns="91440" bIns="45720" rtlCol="0" anchor="ctr">
            <a:normAutofit/>
          </a:bodyPr>
          <a:lstStyle/>
          <a:p>
            <a:r>
              <a:rPr lang="en-US" b="0" kern="1200" cap="all">
                <a:solidFill>
                  <a:srgbClr val="FFFEFF"/>
                </a:solidFill>
                <a:latin typeface="+mj-lt"/>
                <a:ea typeface="+mj-ea"/>
                <a:cs typeface="+mj-cs"/>
              </a:rPr>
              <a:t>REFERENCES</a:t>
            </a:r>
          </a:p>
        </p:txBody>
      </p:sp>
      <p:sp>
        <p:nvSpPr>
          <p:cNvPr id="75" name="Content Placeholder 2">
            <a:extLst>
              <a:ext uri="{FF2B5EF4-FFF2-40B4-BE49-F238E27FC236}">
                <a16:creationId xmlns:a16="http://schemas.microsoft.com/office/drawing/2014/main" id="{2F59B25D-9615-9332-C32E-4F458417E11E}"/>
              </a:ext>
            </a:extLst>
          </p:cNvPr>
          <p:cNvSpPr>
            <a:spLocks noGrp="1"/>
          </p:cNvSpPr>
          <p:nvPr>
            <p:ph sz="quarter" idx="4"/>
          </p:nvPr>
        </p:nvSpPr>
        <p:spPr>
          <a:xfrm>
            <a:off x="4534935" y="1037968"/>
            <a:ext cx="6725899" cy="4820832"/>
          </a:xfrm>
        </p:spPr>
        <p:txBody>
          <a:bodyPr vert="horz" lIns="91440" tIns="45720" rIns="91440" bIns="45720" rtlCol="0" anchor="ctr" anchorCtr="0">
            <a:normAutofit/>
          </a:bodyPr>
          <a:lstStyle/>
          <a:p>
            <a:pPr>
              <a:lnSpc>
                <a:spcPct val="90000"/>
              </a:lnSpc>
              <a:buFont typeface="Wingdings 2" panose="05020102010507070707" pitchFamily="18" charset="2"/>
              <a:buChar char=""/>
            </a:pPr>
            <a:r>
              <a:rPr lang="en-US" sz="1400"/>
              <a:t> Donabedian, A. (1988) The quality of care: How can it be assessed? JAMA, 260(12), pp. 1743–1748.</a:t>
            </a:r>
          </a:p>
          <a:p>
            <a:pPr>
              <a:lnSpc>
                <a:spcPct val="90000"/>
              </a:lnSpc>
              <a:buFont typeface="Wingdings 2" panose="05020102010507070707" pitchFamily="18" charset="2"/>
              <a:buChar char=""/>
            </a:pPr>
            <a:r>
              <a:rPr lang="en-US" sz="1400"/>
              <a:t> Ockenden, D. (2022) Final Report of the Ockenden Review. Department of Health and Social Care.</a:t>
            </a:r>
          </a:p>
          <a:p>
            <a:pPr>
              <a:lnSpc>
                <a:spcPct val="90000"/>
              </a:lnSpc>
              <a:buFont typeface="Wingdings 2" panose="05020102010507070707" pitchFamily="18" charset="2"/>
              <a:buChar char=""/>
            </a:pPr>
            <a:r>
              <a:rPr lang="en-US" sz="1400"/>
              <a:t>  Reason, J. (2000) Human error: Models and management. BMJ, 320(7237), pp. 768–770.</a:t>
            </a:r>
          </a:p>
          <a:p>
            <a:pPr>
              <a:lnSpc>
                <a:spcPct val="90000"/>
              </a:lnSpc>
              <a:buFont typeface="Wingdings 2" panose="05020102010507070707" pitchFamily="18" charset="2"/>
              <a:buChar char=""/>
            </a:pPr>
            <a:r>
              <a:rPr lang="en-US" sz="1400"/>
              <a:t> Vize, R. (2022) Ockenden report exposes failures in leadership, teamwork, and listening to patients. BMJ, 376:o860.</a:t>
            </a:r>
          </a:p>
          <a:p>
            <a:pPr>
              <a:lnSpc>
                <a:spcPct val="90000"/>
              </a:lnSpc>
              <a:buFont typeface="Wingdings 2" panose="05020102010507070707" pitchFamily="18" charset="2"/>
              <a:buChar char=""/>
            </a:pPr>
            <a:r>
              <a:rPr lang="en-US" sz="1400"/>
              <a:t> Knight, M. and Stanford, S. (2022) Ockenden: another shocking review of maternity services. BMJ, 377:o898.</a:t>
            </a:r>
          </a:p>
          <a:p>
            <a:pPr>
              <a:lnSpc>
                <a:spcPct val="90000"/>
              </a:lnSpc>
              <a:buFont typeface="Wingdings 2" panose="05020102010507070707" pitchFamily="18" charset="2"/>
              <a:buChar char=""/>
            </a:pPr>
            <a:r>
              <a:rPr lang="en-US" sz="1400"/>
              <a:t> Lavallee, L. (2022) Ockenden report exposes failure in national policy for maternity services. BMJ, 377:o1114.</a:t>
            </a:r>
          </a:p>
          <a:p>
            <a:pPr>
              <a:lnSpc>
                <a:spcPct val="90000"/>
              </a:lnSpc>
              <a:buFont typeface="Wingdings 2" panose="05020102010507070707" pitchFamily="18" charset="2"/>
              <a:buChar char=""/>
            </a:pPr>
            <a:r>
              <a:rPr lang="en-US" sz="1400"/>
              <a:t> Sibley, M. (2022) Ockenden report: the refusal of our healthcare service to take patient experience seriously. BMJ, 377:o875.</a:t>
            </a:r>
          </a:p>
          <a:p>
            <a:pPr>
              <a:lnSpc>
                <a:spcPct val="90000"/>
              </a:lnSpc>
              <a:buFont typeface="Wingdings 2" panose="05020102010507070707" pitchFamily="18" charset="2"/>
              <a:buChar char=""/>
            </a:pPr>
            <a:r>
              <a:rPr lang="en-US" sz="1400"/>
              <a:t> Cauldwell, M. et al. (2023) Why the Ockenden report didn’t get it wrong: A review of the evidence. BJOG, 130(9), pp. 1145–1146.</a:t>
            </a:r>
          </a:p>
          <a:p>
            <a:pPr>
              <a:lnSpc>
                <a:spcPct val="90000"/>
              </a:lnSpc>
              <a:buFont typeface="Wingdings 2" panose="05020102010507070707" pitchFamily="18" charset="2"/>
              <a:buChar char=""/>
            </a:pPr>
            <a:r>
              <a:rPr lang="en-US" sz="1400"/>
              <a:t> National Institute for Health and Care Excellence (2023) Intrapartum care for healthy women and babies (NG235)</a:t>
            </a:r>
          </a:p>
          <a:p>
            <a:pPr>
              <a:lnSpc>
                <a:spcPct val="90000"/>
              </a:lnSpc>
              <a:buFont typeface="Wingdings 2" panose="05020102010507070707" pitchFamily="18" charset="2"/>
              <a:buChar char=""/>
            </a:pPr>
            <a:r>
              <a:rPr lang="en-US" sz="1400"/>
              <a:t> NHS England (2023) Three-year delivery plan for maternity and neonatal services.</a:t>
            </a:r>
          </a:p>
          <a:p>
            <a:pPr>
              <a:lnSpc>
                <a:spcPct val="90000"/>
              </a:lnSpc>
              <a:buFont typeface="Wingdings 2" panose="05020102010507070707" pitchFamily="18" charset="2"/>
              <a:buChar char=""/>
            </a:pPr>
            <a:endParaRPr lang="en-US" sz="1400"/>
          </a:p>
          <a:p>
            <a:pPr>
              <a:lnSpc>
                <a:spcPct val="90000"/>
              </a:lnSpc>
              <a:buFont typeface="Wingdings 2" panose="05020102010507070707" pitchFamily="18" charset="2"/>
              <a:buChar char=""/>
            </a:pPr>
            <a:endParaRPr lang="en-US" sz="1400"/>
          </a:p>
          <a:p>
            <a:pPr>
              <a:lnSpc>
                <a:spcPct val="90000"/>
              </a:lnSpc>
              <a:buFont typeface="Wingdings 2" panose="05020102010507070707" pitchFamily="18" charset="2"/>
              <a:buChar char=""/>
            </a:pPr>
            <a:endParaRPr lang="en-US" sz="1400"/>
          </a:p>
        </p:txBody>
      </p:sp>
    </p:spTree>
    <p:extLst>
      <p:ext uri="{BB962C8B-B14F-4D97-AF65-F5344CB8AC3E}">
        <p14:creationId xmlns:p14="http://schemas.microsoft.com/office/powerpoint/2010/main" val="27709593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hank you for your attention sign illustration | Free Vector">
            <a:extLst>
              <a:ext uri="{FF2B5EF4-FFF2-40B4-BE49-F238E27FC236}">
                <a16:creationId xmlns:a16="http://schemas.microsoft.com/office/drawing/2014/main" id="{0AD9D2C3-1E0D-4A9B-BDC2-3D57B50CC8C3}"/>
              </a:ext>
            </a:extLst>
          </p:cNvPr>
          <p:cNvPicPr>
            <a:picLocks noChangeAspect="1"/>
          </p:cNvPicPr>
          <p:nvPr/>
        </p:nvPicPr>
        <p:blipFill>
          <a:blip r:embed="rId2">
            <a:grayscl/>
          </a:blip>
          <a:srcRect t="8428" b="6986"/>
          <a:stretch>
            <a:fillRect/>
          </a:stretch>
        </p:blipFill>
        <p:spPr>
          <a:xfrm>
            <a:off x="20" y="10"/>
            <a:ext cx="12191980" cy="6857990"/>
          </a:xfrm>
          <a:prstGeom prst="rect">
            <a:avLst/>
          </a:prstGeom>
        </p:spPr>
      </p:pic>
    </p:spTree>
    <p:extLst>
      <p:ext uri="{BB962C8B-B14F-4D97-AF65-F5344CB8AC3E}">
        <p14:creationId xmlns:p14="http://schemas.microsoft.com/office/powerpoint/2010/main" val="1643282523"/>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26303C-A89C-422C-9097-BDF7002EFC54}">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6E679C34-122C-4127-90D9-C271AEE94CE4}">
  <ds:schemaRefs>
    <ds:schemaRef ds:uri="http://schemas.microsoft.com/sharepoint/v3/contenttype/forms"/>
  </ds:schemaRefs>
</ds:datastoreItem>
</file>

<file path=customXml/itemProps3.xml><?xml version="1.0" encoding="utf-8"?>
<ds:datastoreItem xmlns:ds="http://schemas.openxmlformats.org/officeDocument/2006/customXml" ds:itemID="{50437772-7826-4CEE-8E78-517B414A425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DividendVTI</Template>
  <Application>Microsoft Office PowerPoint</Application>
  <PresentationFormat>Widescreen</PresentationFormat>
  <Slides>15</Slides>
  <Notes>13</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DividendVTI</vt:lpstr>
      <vt:lpstr>Quality Assurance Failures in NHS Maternity Care: A Systems-Based Analysis of the Shrewsbury and Telford Hospital Scandal</vt:lpstr>
      <vt:lpstr>Module: QUALITY ASSURANCE AND SERVICE IMPROVEMENT   </vt:lpstr>
      <vt:lpstr>INTRODUCTION:</vt:lpstr>
      <vt:lpstr>CASE OVERVIEW:</vt:lpstr>
      <vt:lpstr>SWISS CHEESE MODEL:</vt:lpstr>
      <vt:lpstr>Continue...</vt:lpstr>
      <vt:lpstr>Fishbone diagram:</vt:lpstr>
      <vt:lpstr>Policy analysis</vt:lpstr>
      <vt:lpstr>IMPACT ON EFFICIENCY</vt:lpstr>
      <vt:lpstr>IMPACT ON EQUITY:</vt:lpstr>
      <vt:lpstr>Impact on quality: </vt:lpstr>
      <vt:lpstr>RECOMMENDATION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56</cp:revision>
  <dcterms:created xsi:type="dcterms:W3CDTF">2026-07-09T10:41:01Z</dcterms:created>
  <dcterms:modified xsi:type="dcterms:W3CDTF">2026-07-21T11:26:17Z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