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0" r:id="rId4"/>
    <p:sldId id="261" r:id="rId5"/>
    <p:sldId id="258" r:id="rId6"/>
    <p:sldId id="263" r:id="rId7"/>
    <p:sldId id="262" r:id="rId8"/>
    <p:sldId id="259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398711-A4B5-05D6-2D17-01DC184CA388}" v="9" dt="2022-11-28T09:46:54.163"/>
    <p1510:client id="{8DE2AFE7-E246-F7FF-2969-2C6308BF6ADC}" v="938" dt="2022-03-20T15:00:05.068"/>
    <p1510:client id="{9EF24091-DA78-1DDC-3299-0BA506A0FA44}" v="9" dt="2022-10-19T10:41:17.860"/>
    <p1510:client id="{BC884673-D0AA-2612-7748-27FE1D1481F1}" v="184" dt="2022-03-16T15:17:30.378"/>
    <p1510:client id="{C36D20C2-A29F-4BEC-8DE2-50027C266E88}" v="197" dt="2022-02-16T15:32:05.299"/>
    <p1510:client id="{ECE02A95-6451-EFDE-8F7D-1EFF59709B4B}" v="334" dt="2022-02-17T20:08:24.2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isha Chloe Talbot (2113109)" userId="S::2113109@student.uwtsd.ac.uk::5107d55c-389d-43f5-ad79-d7d43cbd7e58" providerId="AD" clId="Web-{C36D20C2-A29F-4BEC-8DE2-50027C266E88}"/>
    <pc:docChg chg="addSld modSld addMainMaster delMainMaster">
      <pc:chgData name="Nikisha Chloe Talbot (2113109)" userId="S::2113109@student.uwtsd.ac.uk::5107d55c-389d-43f5-ad79-d7d43cbd7e58" providerId="AD" clId="Web-{C36D20C2-A29F-4BEC-8DE2-50027C266E88}" dt="2022-02-16T15:32:05.299" v="180"/>
      <pc:docMkLst>
        <pc:docMk/>
      </pc:docMkLst>
      <pc:sldChg chg="addSp delSp modSp mod setBg modClrScheme chgLayout">
        <pc:chgData name="Nikisha Chloe Talbot (2113109)" userId="S::2113109@student.uwtsd.ac.uk::5107d55c-389d-43f5-ad79-d7d43cbd7e58" providerId="AD" clId="Web-{C36D20C2-A29F-4BEC-8DE2-50027C266E88}" dt="2022-02-16T14:46:05.869" v="76" actId="20577"/>
        <pc:sldMkLst>
          <pc:docMk/>
          <pc:sldMk cId="521040635" sldId="256"/>
        </pc:sldMkLst>
        <pc:spChg chg="mod">
          <ac:chgData name="Nikisha Chloe Talbot (2113109)" userId="S::2113109@student.uwtsd.ac.uk::5107d55c-389d-43f5-ad79-d7d43cbd7e58" providerId="AD" clId="Web-{C36D20C2-A29F-4BEC-8DE2-50027C266E88}" dt="2022-02-16T14:45:58.213" v="73" actId="20577"/>
          <ac:spMkLst>
            <pc:docMk/>
            <pc:sldMk cId="521040635" sldId="256"/>
            <ac:spMk id="2" creationId="{00000000-0000-0000-0000-000000000000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4:46:05.869" v="76" actId="20577"/>
          <ac:spMkLst>
            <pc:docMk/>
            <pc:sldMk cId="521040635" sldId="256"/>
            <ac:spMk id="3" creationId="{00000000-0000-0000-0000-000000000000}"/>
          </ac:spMkLst>
        </pc:spChg>
        <pc:spChg chg="add del mod">
          <ac:chgData name="Nikisha Chloe Talbot (2113109)" userId="S::2113109@student.uwtsd.ac.uk::5107d55c-389d-43f5-ad79-d7d43cbd7e58" providerId="AD" clId="Web-{C36D20C2-A29F-4BEC-8DE2-50027C266E88}" dt="2022-02-16T14:30:57.222" v="2"/>
          <ac:spMkLst>
            <pc:docMk/>
            <pc:sldMk cId="521040635" sldId="256"/>
            <ac:spMk id="4" creationId="{EECD1083-8F6C-4B0D-8788-A390EE914D60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9" creationId="{E20BB609-EF92-42DB-836C-0699A590B5CF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1" creationId="{8BEC44CD-E290-4D60-A056-5BA05B182AC3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3" creationId="{B2C335F7-F61C-4EB4-80F2-4B1438FE66BB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5" creationId="{F1189494-2B67-46D2-93D6-A122A09BF6B2}"/>
          </ac:spMkLst>
        </pc:spChg>
        <pc:picChg chg="add">
          <ac:chgData name="Nikisha Chloe Talbot (2113109)" userId="S::2113109@student.uwtsd.ac.uk::5107d55c-389d-43f5-ad79-d7d43cbd7e58" providerId="AD" clId="Web-{C36D20C2-A29F-4BEC-8DE2-50027C266E88}" dt="2022-02-16T14:45:44.915" v="71"/>
          <ac:picMkLst>
            <pc:docMk/>
            <pc:sldMk cId="521040635" sldId="256"/>
            <ac:picMk id="5" creationId="{588524C9-8250-4BF1-9F67-3CC4C3D5DFB8}"/>
          </ac:picMkLst>
        </pc:picChg>
      </pc:sldChg>
      <pc:sldChg chg="addSp modSp new">
        <pc:chgData name="Nikisha Chloe Talbot (2113109)" userId="S::2113109@student.uwtsd.ac.uk::5107d55c-389d-43f5-ad79-d7d43cbd7e58" providerId="AD" clId="Web-{C36D20C2-A29F-4BEC-8DE2-50027C266E88}" dt="2022-02-16T15:20:10.428" v="149" actId="20577"/>
        <pc:sldMkLst>
          <pc:docMk/>
          <pc:sldMk cId="4064183795" sldId="257"/>
        </pc:sldMkLst>
        <pc:spChg chg="mod">
          <ac:chgData name="Nikisha Chloe Talbot (2113109)" userId="S::2113109@student.uwtsd.ac.uk::5107d55c-389d-43f5-ad79-d7d43cbd7e58" providerId="AD" clId="Web-{C36D20C2-A29F-4BEC-8DE2-50027C266E88}" dt="2022-02-16T14:52:45.503" v="95" actId="14100"/>
          <ac:spMkLst>
            <pc:docMk/>
            <pc:sldMk cId="4064183795" sldId="257"/>
            <ac:spMk id="2" creationId="{E00D8339-F808-4044-A107-4B90DF3B2948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5:20:10.428" v="149" actId="20577"/>
          <ac:spMkLst>
            <pc:docMk/>
            <pc:sldMk cId="4064183795" sldId="257"/>
            <ac:spMk id="3" creationId="{EF1F4A3F-B668-4750-9B6D-D70038F2F462}"/>
          </ac:spMkLst>
        </pc:spChg>
        <pc:spChg chg="add mod">
          <ac:chgData name="Nikisha Chloe Talbot (2113109)" userId="S::2113109@student.uwtsd.ac.uk::5107d55c-389d-43f5-ad79-d7d43cbd7e58" providerId="AD" clId="Web-{C36D20C2-A29F-4BEC-8DE2-50027C266E88}" dt="2022-02-16T14:53:33.146" v="111" actId="20577"/>
          <ac:spMkLst>
            <pc:docMk/>
            <pc:sldMk cId="4064183795" sldId="257"/>
            <ac:spMk id="4" creationId="{0ACCE6F9-9C75-4352-93F7-CB84AEC2D948}"/>
          </ac:spMkLst>
        </pc:spChg>
      </pc:sldChg>
      <pc:sldChg chg="addSp delSp modSp new">
        <pc:chgData name="Nikisha Chloe Talbot (2113109)" userId="S::2113109@student.uwtsd.ac.uk::5107d55c-389d-43f5-ad79-d7d43cbd7e58" providerId="AD" clId="Web-{C36D20C2-A29F-4BEC-8DE2-50027C266E88}" dt="2022-02-16T15:32:05.299" v="180"/>
        <pc:sldMkLst>
          <pc:docMk/>
          <pc:sldMk cId="3290689860" sldId="258"/>
        </pc:sldMkLst>
        <pc:spChg chg="mod">
          <ac:chgData name="Nikisha Chloe Talbot (2113109)" userId="S::2113109@student.uwtsd.ac.uk::5107d55c-389d-43f5-ad79-d7d43cbd7e58" providerId="AD" clId="Web-{C36D20C2-A29F-4BEC-8DE2-50027C266E88}" dt="2022-02-16T15:31:13.686" v="164" actId="20577"/>
          <ac:spMkLst>
            <pc:docMk/>
            <pc:sldMk cId="3290689860" sldId="258"/>
            <ac:spMk id="2" creationId="{8A6F9512-3C4C-4267-9F65-48F0FA5D37F9}"/>
          </ac:spMkLst>
        </pc:spChg>
        <pc:spChg chg="add del mod">
          <ac:chgData name="Nikisha Chloe Talbot (2113109)" userId="S::2113109@student.uwtsd.ac.uk::5107d55c-389d-43f5-ad79-d7d43cbd7e58" providerId="AD" clId="Web-{C36D20C2-A29F-4BEC-8DE2-50027C266E88}" dt="2022-02-16T15:32:05.299" v="180"/>
          <ac:spMkLst>
            <pc:docMk/>
            <pc:sldMk cId="3290689860" sldId="258"/>
            <ac:spMk id="3" creationId="{CCB97A66-9663-4ED7-8B79-D3B5CC2DD556}"/>
          </ac:spMkLst>
        </pc:spChg>
        <pc:graphicFrameChg chg="add del mod ord modGraphic">
          <ac:chgData name="Nikisha Chloe Talbot (2113109)" userId="S::2113109@student.uwtsd.ac.uk::5107d55c-389d-43f5-ad79-d7d43cbd7e58" providerId="AD" clId="Web-{C36D20C2-A29F-4BEC-8DE2-50027C266E88}" dt="2022-02-16T15:32:05.299" v="180"/>
          <ac:graphicFrameMkLst>
            <pc:docMk/>
            <pc:sldMk cId="3290689860" sldId="258"/>
            <ac:graphicFrameMk id="4" creationId="{0AC8DE0B-A2FC-4898-989C-F5406EA7EC7A}"/>
          </ac:graphicFrameMkLst>
        </pc:graphicFrameChg>
      </pc:sldChg>
      <pc:sldChg chg="modSp new">
        <pc:chgData name="Nikisha Chloe Talbot (2113109)" userId="S::2113109@student.uwtsd.ac.uk::5107d55c-389d-43f5-ad79-d7d43cbd7e58" providerId="AD" clId="Web-{C36D20C2-A29F-4BEC-8DE2-50027C266E88}" dt="2022-02-16T15:31:32.359" v="177" actId="1076"/>
        <pc:sldMkLst>
          <pc:docMk/>
          <pc:sldMk cId="2047579361" sldId="259"/>
        </pc:sldMkLst>
        <pc:spChg chg="mod">
          <ac:chgData name="Nikisha Chloe Talbot (2113109)" userId="S::2113109@student.uwtsd.ac.uk::5107d55c-389d-43f5-ad79-d7d43cbd7e58" providerId="AD" clId="Web-{C36D20C2-A29F-4BEC-8DE2-50027C266E88}" dt="2022-02-16T15:31:28.703" v="176" actId="14100"/>
          <ac:spMkLst>
            <pc:docMk/>
            <pc:sldMk cId="2047579361" sldId="259"/>
            <ac:spMk id="2" creationId="{0FE27767-7AF9-4121-9516-368B73B4A3B3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5:31:32.359" v="177" actId="1076"/>
          <ac:spMkLst>
            <pc:docMk/>
            <pc:sldMk cId="2047579361" sldId="259"/>
            <ac:spMk id="3" creationId="{F1E6DE4D-25F0-4AC0-9261-DA023453F865}"/>
          </ac:spMkLst>
        </pc:spChg>
      </pc:sldChg>
      <pc:sldMasterChg chg="del delSldLayout">
        <pc:chgData name="Nikisha Chloe Talbot (2113109)" userId="S::2113109@student.uwtsd.ac.uk::5107d55c-389d-43f5-ad79-d7d43cbd7e58" providerId="AD" clId="Web-{C36D20C2-A29F-4BEC-8DE2-50027C266E88}" dt="2022-02-16T14:45:44.915" v="71"/>
        <pc:sldMasterMkLst>
          <pc:docMk/>
          <pc:sldMasterMk cId="0" sldId="2147483648"/>
        </pc:sldMasterMkLst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7"/>
          </pc:sldLayoutMkLst>
        </pc:sldLayoutChg>
      </pc:sldMasterChg>
      <pc:sldMasterChg chg="add addSldLayout">
        <pc:chgData name="Nikisha Chloe Talbot (2113109)" userId="S::2113109@student.uwtsd.ac.uk::5107d55c-389d-43f5-ad79-d7d43cbd7e58" providerId="AD" clId="Web-{C36D20C2-A29F-4BEC-8DE2-50027C266E88}" dt="2022-02-16T14:45:44.915" v="71"/>
        <pc:sldMasterMkLst>
          <pc:docMk/>
          <pc:sldMasterMk cId="2947807826" sldId="2147483738"/>
        </pc:sldMasterMkLst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255858018" sldId="2147483727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2497784015" sldId="2147483728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158921310" sldId="2147483729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840488123" sldId="2147483730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03771178" sldId="2147483731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994792976" sldId="2147483732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932930473" sldId="2147483733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164858268" sldId="2147483734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646045821" sldId="2147483735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4077067862" sldId="2147483736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023352203" sldId="2147483737"/>
          </pc:sldLayoutMkLst>
        </pc:sldLayoutChg>
      </pc:sldMasterChg>
    </pc:docChg>
  </pc:docChgLst>
  <pc:docChgLst>
    <pc:chgData name="Nikisha Talbot (2113109)" userId="S::2113109@student.uwtsd.ac.uk::5107d55c-389d-43f5-ad79-d7d43cbd7e58" providerId="AD" clId="Web-{ECE02A95-6451-EFDE-8F7D-1EFF59709B4B}"/>
    <pc:docChg chg="addSld modSld">
      <pc:chgData name="Nikisha Talbot (2113109)" userId="S::2113109@student.uwtsd.ac.uk::5107d55c-389d-43f5-ad79-d7d43cbd7e58" providerId="AD" clId="Web-{ECE02A95-6451-EFDE-8F7D-1EFF59709B4B}" dt="2022-02-17T20:08:24.270" v="309" actId="14100"/>
      <pc:docMkLst>
        <pc:docMk/>
      </pc:docMkLst>
      <pc:sldChg chg="addSp delSp modSp mod setBg">
        <pc:chgData name="Nikisha Talbot (2113109)" userId="S::2113109@student.uwtsd.ac.uk::5107d55c-389d-43f5-ad79-d7d43cbd7e58" providerId="AD" clId="Web-{ECE02A95-6451-EFDE-8F7D-1EFF59709B4B}" dt="2022-02-17T12:20:13.905" v="245"/>
        <pc:sldMkLst>
          <pc:docMk/>
          <pc:sldMk cId="4064183795" sldId="257"/>
        </pc:sldMkLst>
        <pc:spChg chg="mod">
          <ac:chgData name="Nikisha Talbot (2113109)" userId="S::2113109@student.uwtsd.ac.uk::5107d55c-389d-43f5-ad79-d7d43cbd7e58" providerId="AD" clId="Web-{ECE02A95-6451-EFDE-8F7D-1EFF59709B4B}" dt="2022-02-17T12:20:12.202" v="244" actId="20577"/>
          <ac:spMkLst>
            <pc:docMk/>
            <pc:sldMk cId="4064183795" sldId="257"/>
            <ac:spMk id="2" creationId="{E00D8339-F808-4044-A107-4B90DF3B2948}"/>
          </ac:spMkLst>
        </pc:spChg>
        <pc:spChg chg="mod">
          <ac:chgData name="Nikisha Talbot (2113109)" userId="S::2113109@student.uwtsd.ac.uk::5107d55c-389d-43f5-ad79-d7d43cbd7e58" providerId="AD" clId="Web-{ECE02A95-6451-EFDE-8F7D-1EFF59709B4B}" dt="2022-02-17T12:20:08.967" v="242" actId="20577"/>
          <ac:spMkLst>
            <pc:docMk/>
            <pc:sldMk cId="4064183795" sldId="257"/>
            <ac:spMk id="3" creationId="{EF1F4A3F-B668-4750-9B6D-D70038F2F462}"/>
          </ac:spMkLst>
        </pc:spChg>
        <pc:spChg chg="mod">
          <ac:chgData name="Nikisha Talbot (2113109)" userId="S::2113109@student.uwtsd.ac.uk::5107d55c-389d-43f5-ad79-d7d43cbd7e58" providerId="AD" clId="Web-{ECE02A95-6451-EFDE-8F7D-1EFF59709B4B}" dt="2022-02-17T12:20:10.858" v="243" actId="20577"/>
          <ac:spMkLst>
            <pc:docMk/>
            <pc:sldMk cId="4064183795" sldId="257"/>
            <ac:spMk id="4" creationId="{0ACCE6F9-9C75-4352-93F7-CB84AEC2D948}"/>
          </ac:spMkLst>
        </pc:spChg>
        <pc:spChg chg="add del mod">
          <ac:chgData name="Nikisha Talbot (2113109)" userId="S::2113109@student.uwtsd.ac.uk::5107d55c-389d-43f5-ad79-d7d43cbd7e58" providerId="AD" clId="Web-{ECE02A95-6451-EFDE-8F7D-1EFF59709B4B}" dt="2022-02-17T12:20:07.655" v="240"/>
          <ac:spMkLst>
            <pc:docMk/>
            <pc:sldMk cId="4064183795" sldId="257"/>
            <ac:spMk id="6" creationId="{FEDFD623-D930-417A-9D3C-D4A9D77A1CDD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20:00.389" v="235"/>
          <ac:spMkLst>
            <pc:docMk/>
            <pc:sldMk cId="4064183795" sldId="257"/>
            <ac:spMk id="7" creationId="{F5EE3497-D135-4F7E-8BFD-DC844A85FF27}"/>
          </ac:spMkLst>
        </pc:spChg>
        <pc:picChg chg="add mod">
          <ac:chgData name="Nikisha Talbot (2113109)" userId="S::2113109@student.uwtsd.ac.uk::5107d55c-389d-43f5-ad79-d7d43cbd7e58" providerId="AD" clId="Web-{ECE02A95-6451-EFDE-8F7D-1EFF59709B4B}" dt="2022-02-17T12:16:05.181" v="222" actId="1076"/>
          <ac:picMkLst>
            <pc:docMk/>
            <pc:sldMk cId="4064183795" sldId="257"/>
            <ac:picMk id="5" creationId="{FADEC6E7-E5C8-4AC0-945E-41736B77A9D7}"/>
          </ac:picMkLst>
        </pc:picChg>
      </pc:sldChg>
      <pc:sldChg chg="addSp delSp modSp mod setBg">
        <pc:chgData name="Nikisha Talbot (2113109)" userId="S::2113109@student.uwtsd.ac.uk::5107d55c-389d-43f5-ad79-d7d43cbd7e58" providerId="AD" clId="Web-{ECE02A95-6451-EFDE-8F7D-1EFF59709B4B}" dt="2022-02-17T20:08:24.270" v="309" actId="14100"/>
        <pc:sldMkLst>
          <pc:docMk/>
          <pc:sldMk cId="3290689860" sldId="258"/>
        </pc:sldMkLst>
        <pc:spChg chg="mod ord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2" creationId="{8A6F9512-3C4C-4267-9F65-48F0FA5D37F9}"/>
          </ac:spMkLst>
        </pc:spChg>
        <pc:spChg chg="add mod">
          <ac:chgData name="Nikisha Talbot (2113109)" userId="S::2113109@student.uwtsd.ac.uk::5107d55c-389d-43f5-ad79-d7d43cbd7e58" providerId="AD" clId="Web-{ECE02A95-6451-EFDE-8F7D-1EFF59709B4B}" dt="2022-02-17T20:08:24.270" v="309" actId="14100"/>
          <ac:spMkLst>
            <pc:docMk/>
            <pc:sldMk cId="3290689860" sldId="258"/>
            <ac:spMk id="3" creationId="{CAAEC7E5-7F40-4C6A-81BC-BF405930459B}"/>
          </ac:spMkLst>
        </pc:spChg>
        <pc:spChg chg="del mod">
          <ac:chgData name="Nikisha Talbot (2113109)" userId="S::2113109@student.uwtsd.ac.uk::5107d55c-389d-43f5-ad79-d7d43cbd7e58" providerId="AD" clId="Web-{ECE02A95-6451-EFDE-8F7D-1EFF59709B4B}" dt="2022-02-17T12:33:47.124" v="248"/>
          <ac:spMkLst>
            <pc:docMk/>
            <pc:sldMk cId="3290689860" sldId="258"/>
            <ac:spMk id="3" creationId="{CCB97A66-9663-4ED7-8B79-D3B5CC2DD556}"/>
          </ac:spMkLst>
        </pc:spChg>
        <pc:spChg chg="add del mod">
          <ac:chgData name="Nikisha Talbot (2113109)" userId="S::2113109@student.uwtsd.ac.uk::5107d55c-389d-43f5-ad79-d7d43cbd7e58" providerId="AD" clId="Web-{ECE02A95-6451-EFDE-8F7D-1EFF59709B4B}" dt="2022-02-17T12:34:03.999" v="249"/>
          <ac:spMkLst>
            <pc:docMk/>
            <pc:sldMk cId="3290689860" sldId="258"/>
            <ac:spMk id="5" creationId="{A35B8707-6D56-4F51-B955-FA4EE1025A3E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1" creationId="{ADE57300-C7FF-4578-99A0-42B0295B123C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3" creationId="{F3FF94B3-6D3E-44FE-BB02-A9027C0003C7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5" creationId="{E20BB609-EF92-42DB-836C-0699A590B5CF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7" creationId="{95FAE947-7211-4722-9026-8E874A8AD3CB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9" creationId="{9853E504-CE7A-45E8-9030-0BFDACF83158}"/>
          </ac:spMkLst>
        </pc:spChg>
        <pc:picChg chg="add mod ord">
          <ac:chgData name="Nikisha Talbot (2113109)" userId="S::2113109@student.uwtsd.ac.uk::5107d55c-389d-43f5-ad79-d7d43cbd7e58" providerId="AD" clId="Web-{ECE02A95-6451-EFDE-8F7D-1EFF59709B4B}" dt="2022-02-17T20:07:38.439" v="292"/>
          <ac:picMkLst>
            <pc:docMk/>
            <pc:sldMk cId="3290689860" sldId="258"/>
            <ac:picMk id="6" creationId="{6DA72D91-9116-4C20-AA93-994050D5D104}"/>
          </ac:picMkLst>
        </pc:picChg>
      </pc:sldChg>
      <pc:sldChg chg="modSp">
        <pc:chgData name="Nikisha Talbot (2113109)" userId="S::2113109@student.uwtsd.ac.uk::5107d55c-389d-43f5-ad79-d7d43cbd7e58" providerId="AD" clId="Web-{ECE02A95-6451-EFDE-8F7D-1EFF59709B4B}" dt="2022-02-17T12:11:28.770" v="21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ECE02A95-6451-EFDE-8F7D-1EFF59709B4B}" dt="2022-02-17T12:11:28.770" v="21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modSp new">
        <pc:chgData name="Nikisha Talbot (2113109)" userId="S::2113109@student.uwtsd.ac.uk::5107d55c-389d-43f5-ad79-d7d43cbd7e58" providerId="AD" clId="Web-{ECE02A95-6451-EFDE-8F7D-1EFF59709B4B}" dt="2022-02-17T14:50:33.176" v="291" actId="20577"/>
        <pc:sldMkLst>
          <pc:docMk/>
          <pc:sldMk cId="2398767215" sldId="260"/>
        </pc:sldMkLst>
        <pc:spChg chg="mod">
          <ac:chgData name="Nikisha Talbot (2113109)" userId="S::2113109@student.uwtsd.ac.uk::5107d55c-389d-43f5-ad79-d7d43cbd7e58" providerId="AD" clId="Web-{ECE02A95-6451-EFDE-8F7D-1EFF59709B4B}" dt="2022-02-17T14:50:33.176" v="291" actId="20577"/>
          <ac:spMkLst>
            <pc:docMk/>
            <pc:sldMk cId="2398767215" sldId="260"/>
            <ac:spMk id="2" creationId="{6BABAE2C-311D-4AA9-9DD1-20ABED6EDC91}"/>
          </ac:spMkLst>
        </pc:spChg>
      </pc:sldChg>
    </pc:docChg>
  </pc:docChgLst>
  <pc:docChgLst>
    <pc:chgData name="Nikisha Talbot (2113109)" userId="S::2113109@student.uwtsd.ac.uk::5107d55c-389d-43f5-ad79-d7d43cbd7e58" providerId="AD" clId="Web-{9EF24091-DA78-1DDC-3299-0BA506A0FA44}"/>
    <pc:docChg chg="modSld">
      <pc:chgData name="Nikisha Talbot (2113109)" userId="S::2113109@student.uwtsd.ac.uk::5107d55c-389d-43f5-ad79-d7d43cbd7e58" providerId="AD" clId="Web-{9EF24091-DA78-1DDC-3299-0BA506A0FA44}" dt="2022-10-19T10:41:16.782" v="7" actId="20577"/>
      <pc:docMkLst>
        <pc:docMk/>
      </pc:docMkLst>
      <pc:sldChg chg="modSp">
        <pc:chgData name="Nikisha Talbot (2113109)" userId="S::2113109@student.uwtsd.ac.uk::5107d55c-389d-43f5-ad79-d7d43cbd7e58" providerId="AD" clId="Web-{9EF24091-DA78-1DDC-3299-0BA506A0FA44}" dt="2022-10-19T10:41:16.782" v="7" actId="20577"/>
        <pc:sldMkLst>
          <pc:docMk/>
          <pc:sldMk cId="3064863046" sldId="262"/>
        </pc:sldMkLst>
        <pc:spChg chg="mod">
          <ac:chgData name="Nikisha Talbot (2113109)" userId="S::2113109@student.uwtsd.ac.uk::5107d55c-389d-43f5-ad79-d7d43cbd7e58" providerId="AD" clId="Web-{9EF24091-DA78-1DDC-3299-0BA506A0FA44}" dt="2022-10-19T10:41:16.782" v="7" actId="20577"/>
          <ac:spMkLst>
            <pc:docMk/>
            <pc:sldMk cId="3064863046" sldId="262"/>
            <ac:spMk id="4" creationId="{2E4E5F8D-CE65-4D87-B9D8-93FE938FA84F}"/>
          </ac:spMkLst>
        </pc:spChg>
      </pc:sldChg>
    </pc:docChg>
  </pc:docChgLst>
  <pc:docChgLst>
    <pc:chgData name="Nikisha Talbot (2113109)" userId="S::2113109@student.uwtsd.ac.uk::5107d55c-389d-43f5-ad79-d7d43cbd7e58" providerId="AD" clId="Web-{BC884673-D0AA-2612-7748-27FE1D1481F1}"/>
    <pc:docChg chg="modSld sldOrd">
      <pc:chgData name="Nikisha Talbot (2113109)" userId="S::2113109@student.uwtsd.ac.uk::5107d55c-389d-43f5-ad79-d7d43cbd7e58" providerId="AD" clId="Web-{BC884673-D0AA-2612-7748-27FE1D1481F1}" dt="2022-03-16T15:17:30.378" v="130" actId="20577"/>
      <pc:docMkLst>
        <pc:docMk/>
      </pc:docMkLst>
      <pc:sldChg chg="addSp delSp modSp">
        <pc:chgData name="Nikisha Talbot (2113109)" userId="S::2113109@student.uwtsd.ac.uk::5107d55c-389d-43f5-ad79-d7d43cbd7e58" providerId="AD" clId="Web-{BC884673-D0AA-2612-7748-27FE1D1481F1}" dt="2022-03-16T14:54:22.149" v="21" actId="1076"/>
        <pc:sldMkLst>
          <pc:docMk/>
          <pc:sldMk cId="3290689860" sldId="258"/>
        </pc:sldMkLst>
        <pc:spChg chg="mod">
          <ac:chgData name="Nikisha Talbot (2113109)" userId="S::2113109@student.uwtsd.ac.uk::5107d55c-389d-43f5-ad79-d7d43cbd7e58" providerId="AD" clId="Web-{BC884673-D0AA-2612-7748-27FE1D1481F1}" dt="2022-03-16T14:53:49.867" v="7" actId="1076"/>
          <ac:spMkLst>
            <pc:docMk/>
            <pc:sldMk cId="3290689860" sldId="258"/>
            <ac:spMk id="2" creationId="{8A6F9512-3C4C-4267-9F65-48F0FA5D37F9}"/>
          </ac:spMkLst>
        </pc:spChg>
        <pc:spChg chg="add del mod">
          <ac:chgData name="Nikisha Talbot (2113109)" userId="S::2113109@student.uwtsd.ac.uk::5107d55c-389d-43f5-ad79-d7d43cbd7e58" providerId="AD" clId="Web-{BC884673-D0AA-2612-7748-27FE1D1481F1}" dt="2022-03-16T14:12:46.019" v="2"/>
          <ac:spMkLst>
            <pc:docMk/>
            <pc:sldMk cId="3290689860" sldId="258"/>
            <ac:spMk id="4" creationId="{50C27A48-6D0C-4DF0-8DAF-87034AE85C94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4:54:22.149" v="21" actId="1076"/>
          <ac:spMkLst>
            <pc:docMk/>
            <pc:sldMk cId="3290689860" sldId="258"/>
            <ac:spMk id="4" creationId="{941E119C-118B-4E1F-9A71-214416ADFD7F}"/>
          </ac:spMkLst>
        </pc:spChg>
      </pc:sldChg>
      <pc:sldChg chg="modSp">
        <pc:chgData name="Nikisha Talbot (2113109)" userId="S::2113109@student.uwtsd.ac.uk::5107d55c-389d-43f5-ad79-d7d43cbd7e58" providerId="AD" clId="Web-{BC884673-D0AA-2612-7748-27FE1D1481F1}" dt="2022-03-16T15:17:30.378" v="130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BC884673-D0AA-2612-7748-27FE1D1481F1}" dt="2022-03-16T15:17:30.378" v="130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addSp delSp modSp ord">
        <pc:chgData name="Nikisha Talbot (2113109)" userId="S::2113109@student.uwtsd.ac.uk::5107d55c-389d-43f5-ad79-d7d43cbd7e58" providerId="AD" clId="Web-{BC884673-D0AA-2612-7748-27FE1D1481F1}" dt="2022-03-16T15:17:20.362" v="125" actId="20577"/>
        <pc:sldMkLst>
          <pc:docMk/>
          <pc:sldMk cId="2398767215" sldId="260"/>
        </pc:sldMkLst>
        <pc:spChg chg="del mod">
          <ac:chgData name="Nikisha Talbot (2113109)" userId="S::2113109@student.uwtsd.ac.uk::5107d55c-389d-43f5-ad79-d7d43cbd7e58" providerId="AD" clId="Web-{BC884673-D0AA-2612-7748-27FE1D1481F1}" dt="2022-03-16T15:13:52.934" v="72"/>
          <ac:spMkLst>
            <pc:docMk/>
            <pc:sldMk cId="2398767215" sldId="260"/>
            <ac:spMk id="2" creationId="{6BABAE2C-311D-4AA9-9DD1-20ABED6EDC91}"/>
          </ac:spMkLst>
        </pc:spChg>
        <pc:spChg chg="del mod">
          <ac:chgData name="Nikisha Talbot (2113109)" userId="S::2113109@student.uwtsd.ac.uk::5107d55c-389d-43f5-ad79-d7d43cbd7e58" providerId="AD" clId="Web-{BC884673-D0AA-2612-7748-27FE1D1481F1}" dt="2022-03-16T15:13:36.371" v="68"/>
          <ac:spMkLst>
            <pc:docMk/>
            <pc:sldMk cId="2398767215" sldId="260"/>
            <ac:spMk id="3" creationId="{16805805-1D97-4247-9ACD-CE518F44D898}"/>
          </ac:spMkLst>
        </pc:spChg>
        <pc:spChg chg="add del mod">
          <ac:chgData name="Nikisha Talbot (2113109)" userId="S::2113109@student.uwtsd.ac.uk::5107d55c-389d-43f5-ad79-d7d43cbd7e58" providerId="AD" clId="Web-{BC884673-D0AA-2612-7748-27FE1D1481F1}" dt="2022-03-16T15:13:56.059" v="73"/>
          <ac:spMkLst>
            <pc:docMk/>
            <pc:sldMk cId="2398767215" sldId="260"/>
            <ac:spMk id="6" creationId="{2F375C9F-C8E1-4D71-A569-7D000416305D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5:02.608" v="97" actId="1076"/>
          <ac:spMkLst>
            <pc:docMk/>
            <pc:sldMk cId="2398767215" sldId="260"/>
            <ac:spMk id="7" creationId="{DFBE8C08-EC51-454C-879A-F2DBA91098FE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5:36.718" v="117" actId="1076"/>
          <ac:spMkLst>
            <pc:docMk/>
            <pc:sldMk cId="2398767215" sldId="260"/>
            <ac:spMk id="8" creationId="{4CB5B8E2-E079-4857-BD7E-889B09C81028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7:20.362" v="125" actId="20577"/>
          <ac:spMkLst>
            <pc:docMk/>
            <pc:sldMk cId="2398767215" sldId="260"/>
            <ac:spMk id="9" creationId="{37FB9CCE-DBCD-4233-A7C2-26FF07AE9E55}"/>
          </ac:spMkLst>
        </pc:spChg>
        <pc:picChg chg="add mod ord">
          <ac:chgData name="Nikisha Talbot (2113109)" userId="S::2113109@student.uwtsd.ac.uk::5107d55c-389d-43f5-ad79-d7d43cbd7e58" providerId="AD" clId="Web-{BC884673-D0AA-2612-7748-27FE1D1481F1}" dt="2022-03-16T15:14:03.512" v="75" actId="1076"/>
          <ac:picMkLst>
            <pc:docMk/>
            <pc:sldMk cId="2398767215" sldId="260"/>
            <ac:picMk id="4" creationId="{0517A433-C808-4959-8924-56D55FCA4833}"/>
          </ac:picMkLst>
        </pc:picChg>
      </pc:sldChg>
    </pc:docChg>
  </pc:docChgLst>
  <pc:docChgLst>
    <pc:chgData name="Nikisha Talbot (2113109)" userId="S::2113109@student.uwtsd.ac.uk::5107d55c-389d-43f5-ad79-d7d43cbd7e58" providerId="AD" clId="Web-{8DE2AFE7-E246-F7FF-2969-2C6308BF6ADC}"/>
    <pc:docChg chg="addSld modSld sldOrd">
      <pc:chgData name="Nikisha Talbot (2113109)" userId="S::2113109@student.uwtsd.ac.uk::5107d55c-389d-43f5-ad79-d7d43cbd7e58" providerId="AD" clId="Web-{8DE2AFE7-E246-F7FF-2969-2C6308BF6ADC}" dt="2022-03-20T15:00:05.068" v="950" actId="20577"/>
      <pc:docMkLst>
        <pc:docMk/>
      </pc:docMkLst>
      <pc:sldChg chg="addSp delSp">
        <pc:chgData name="Nikisha Talbot (2113109)" userId="S::2113109@student.uwtsd.ac.uk::5107d55c-389d-43f5-ad79-d7d43cbd7e58" providerId="AD" clId="Web-{8DE2AFE7-E246-F7FF-2969-2C6308BF6ADC}" dt="2022-03-20T13:38:52.833" v="489"/>
        <pc:sldMkLst>
          <pc:docMk/>
          <pc:sldMk cId="4064183795" sldId="257"/>
        </pc:sldMkLst>
        <pc:spChg chg="add del">
          <ac:chgData name="Nikisha Talbot (2113109)" userId="S::2113109@student.uwtsd.ac.uk::5107d55c-389d-43f5-ad79-d7d43cbd7e58" providerId="AD" clId="Web-{8DE2AFE7-E246-F7FF-2969-2C6308BF6ADC}" dt="2022-03-20T13:38:52.833" v="489"/>
          <ac:spMkLst>
            <pc:docMk/>
            <pc:sldMk cId="4064183795" sldId="257"/>
            <ac:spMk id="3" creationId="{EF1F4A3F-B668-4750-9B6D-D70038F2F462}"/>
          </ac:spMkLst>
        </pc:spChg>
        <pc:graphicFrameChg chg="add del">
          <ac:chgData name="Nikisha Talbot (2113109)" userId="S::2113109@student.uwtsd.ac.uk::5107d55c-389d-43f5-ad79-d7d43cbd7e58" providerId="AD" clId="Web-{8DE2AFE7-E246-F7FF-2969-2C6308BF6ADC}" dt="2022-03-20T13:38:50.098" v="486"/>
          <ac:graphicFrameMkLst>
            <pc:docMk/>
            <pc:sldMk cId="4064183795" sldId="257"/>
            <ac:graphicFrameMk id="8" creationId="{C866F558-2389-7313-6F83-CE56838C3BB6}"/>
          </ac:graphicFrameMkLst>
        </pc:graphicFrameChg>
        <pc:graphicFrameChg chg="add del">
          <ac:chgData name="Nikisha Talbot (2113109)" userId="S::2113109@student.uwtsd.ac.uk::5107d55c-389d-43f5-ad79-d7d43cbd7e58" providerId="AD" clId="Web-{8DE2AFE7-E246-F7FF-2969-2C6308BF6ADC}" dt="2022-03-20T13:38:52.817" v="488"/>
          <ac:graphicFrameMkLst>
            <pc:docMk/>
            <pc:sldMk cId="4064183795" sldId="257"/>
            <ac:graphicFrameMk id="10" creationId="{F3E978EE-3643-450F-972E-5B0246BE04A9}"/>
          </ac:graphicFrameMkLst>
        </pc:graphicFrameChg>
        <pc:graphicFrameChg chg="add">
          <ac:chgData name="Nikisha Talbot (2113109)" userId="S::2113109@student.uwtsd.ac.uk::5107d55c-389d-43f5-ad79-d7d43cbd7e58" providerId="AD" clId="Web-{8DE2AFE7-E246-F7FF-2969-2C6308BF6ADC}" dt="2022-03-20T13:38:52.833" v="489"/>
          <ac:graphicFrameMkLst>
            <pc:docMk/>
            <pc:sldMk cId="4064183795" sldId="257"/>
            <ac:graphicFrameMk id="12" creationId="{C866F558-2389-7313-6F83-CE56838C3BB6}"/>
          </ac:graphicFrameMkLst>
        </pc:graphicFrameChg>
      </pc:sldChg>
      <pc:sldChg chg="modSp ord">
        <pc:chgData name="Nikisha Talbot (2113109)" userId="S::2113109@student.uwtsd.ac.uk::5107d55c-389d-43f5-ad79-d7d43cbd7e58" providerId="AD" clId="Web-{8DE2AFE7-E246-F7FF-2969-2C6308BF6ADC}" dt="2022-03-20T14:16:48.553" v="563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8DE2AFE7-E246-F7FF-2969-2C6308BF6ADC}" dt="2022-03-20T14:16:48.553" v="563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addSp delSp modSp">
        <pc:chgData name="Nikisha Talbot (2113109)" userId="S::2113109@student.uwtsd.ac.uk::5107d55c-389d-43f5-ad79-d7d43cbd7e58" providerId="AD" clId="Web-{8DE2AFE7-E246-F7FF-2969-2C6308BF6ADC}" dt="2022-03-20T13:36:02.702" v="482"/>
        <pc:sldMkLst>
          <pc:docMk/>
          <pc:sldMk cId="2398767215" sldId="260"/>
        </pc:sldMkLst>
        <pc:spChg chg="add mod">
          <ac:chgData name="Nikisha Talbot (2113109)" userId="S::2113109@student.uwtsd.ac.uk::5107d55c-389d-43f5-ad79-d7d43cbd7e58" providerId="AD" clId="Web-{8DE2AFE7-E246-F7FF-2969-2C6308BF6ADC}" dt="2022-03-16T15:24:33.230" v="24" actId="20577"/>
          <ac:spMkLst>
            <pc:docMk/>
            <pc:sldMk cId="2398767215" sldId="260"/>
            <ac:spMk id="2" creationId="{E1A89DB3-63BC-4429-94F3-4D59BCCD5423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16T15:25:11.139" v="51" actId="1076"/>
          <ac:spMkLst>
            <pc:docMk/>
            <pc:sldMk cId="2398767215" sldId="260"/>
            <ac:spMk id="3" creationId="{F28E3E80-BE02-4868-93F3-1FDB0729E2BB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16T16:50:37.172" v="228" actId="1076"/>
          <ac:spMkLst>
            <pc:docMk/>
            <pc:sldMk cId="2398767215" sldId="260"/>
            <ac:spMk id="5" creationId="{C6A1174D-7D09-47D0-9DA7-1990DB6B391E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7:55.172" v="412" actId="1076"/>
          <ac:spMkLst>
            <pc:docMk/>
            <pc:sldMk cId="2398767215" sldId="260"/>
            <ac:spMk id="6" creationId="{2D1A73D4-4023-41FC-8700-897DCB7A94CA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8:01.125" v="413" actId="1076"/>
          <ac:spMkLst>
            <pc:docMk/>
            <pc:sldMk cId="2398767215" sldId="260"/>
            <ac:spMk id="10" creationId="{692E4A1A-49E3-4A3F-8B09-78441D770B34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5:42.623" v="391" actId="1076"/>
          <ac:spMkLst>
            <pc:docMk/>
            <pc:sldMk cId="2398767215" sldId="260"/>
            <ac:spMk id="11" creationId="{583C961C-A471-436C-B8F1-E37568BCDF02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9:06.955" v="419" actId="1076"/>
          <ac:spMkLst>
            <pc:docMk/>
            <pc:sldMk cId="2398767215" sldId="260"/>
            <ac:spMk id="12" creationId="{DFBDA14D-A5D8-42AD-95DD-203478D6E2D4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0:17.910" v="435" actId="1076"/>
          <ac:spMkLst>
            <pc:docMk/>
            <pc:sldMk cId="2398767215" sldId="260"/>
            <ac:spMk id="13" creationId="{AED80E6C-98F7-4A02-B545-8AE3C33FCD0B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1:14.739" v="447" actId="1076"/>
          <ac:spMkLst>
            <pc:docMk/>
            <pc:sldMk cId="2398767215" sldId="260"/>
            <ac:spMk id="14" creationId="{F77B267F-F3CD-4E16-AA33-6D65DAAC0708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5:08.545" v="467" actId="1076"/>
          <ac:spMkLst>
            <pc:docMk/>
            <pc:sldMk cId="2398767215" sldId="260"/>
            <ac:spMk id="15" creationId="{DDAB07A5-D4F0-452D-9CC8-9A8C3A8151FC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5:33.701" v="477" actId="1076"/>
          <ac:spMkLst>
            <pc:docMk/>
            <pc:sldMk cId="2398767215" sldId="260"/>
            <ac:spMk id="16" creationId="{6D4094ED-4D05-472D-A664-F158DF7D4E4A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36:02.702" v="482"/>
          <ac:spMkLst>
            <pc:docMk/>
            <pc:sldMk cId="2398767215" sldId="260"/>
            <ac:spMk id="17" creationId="{BF45E7A3-7C18-440A-A109-5AFF074E8712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35:58.655" v="481"/>
          <ac:spMkLst>
            <pc:docMk/>
            <pc:sldMk cId="2398767215" sldId="260"/>
            <ac:spMk id="18" creationId="{BA880442-28F6-47E5-889C-18DBE79B23AF}"/>
          </ac:spMkLst>
        </pc:spChg>
        <pc:picChg chg="mod">
          <ac:chgData name="Nikisha Talbot (2113109)" userId="S::2113109@student.uwtsd.ac.uk::5107d55c-389d-43f5-ad79-d7d43cbd7e58" providerId="AD" clId="Web-{8DE2AFE7-E246-F7FF-2969-2C6308BF6ADC}" dt="2022-03-20T13:27:50.235" v="411" actId="1076"/>
          <ac:picMkLst>
            <pc:docMk/>
            <pc:sldMk cId="2398767215" sldId="260"/>
            <ac:picMk id="4" creationId="{0517A433-C808-4959-8924-56D55FCA4833}"/>
          </ac:picMkLst>
        </pc:picChg>
      </pc:sldChg>
      <pc:sldChg chg="addSp delSp modSp new mod ord setBg">
        <pc:chgData name="Nikisha Talbot (2113109)" userId="S::2113109@student.uwtsd.ac.uk::5107d55c-389d-43f5-ad79-d7d43cbd7e58" providerId="AD" clId="Web-{8DE2AFE7-E246-F7FF-2969-2C6308BF6ADC}" dt="2022-03-20T14:54:23.529" v="913" actId="20577"/>
        <pc:sldMkLst>
          <pc:docMk/>
          <pc:sldMk cId="1711914082" sldId="261"/>
        </pc:sldMkLst>
        <pc:spChg chg="mo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" creationId="{B997F45F-B73B-4814-A814-5EE714FB3A75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3" creationId="{19DE08BC-C2BF-483B-A760-E585DC0315C8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8" creationId="{BF32F1E5-D276-4903-A7FB-E083AEFD5F41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0" creationId="{F1EDBAD4-CA8E-4A37-A91C-CF0FBC51CD32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2" creationId="{2716B85D-0F68-4B6F-8A83-99D6E80F4E75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4" creationId="{E44F55FD-6E97-46CD-B9CB-723352BE1250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19" creationId="{3211A30E-8D3A-44A0-B641-82550989DC4E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0" creationId="{4E17AA97-89A7-45C1-B813-BFF6C23D79E1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1" creationId="{887F59F2-5FBC-40CD-AD35-376AECE49EA6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2" creationId="{33AC4FE1-D370-43A6-96C5-076716BB1E76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3" creationId="{A133035C-46AF-4B6B-A264-C0D48C50BA93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4" creationId="{4A3D569D-D3A6-49CA-A483-291E95DACA14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6" creationId="{19DE08BC-C2BF-483B-A760-E585DC0315C8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8" creationId="{AFC769FA-6C65-4D73-90BD-26D4BBE01F6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9" creationId="{F1EDBAD4-CA8E-4A37-A91C-CF0FBC51CD32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0" creationId="{3332E486-3C11-48ED-9E2F-C1EB49204D1A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1" creationId="{19DE08BC-C2BF-483B-A760-E585DC0315C8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7" creationId="{FAA3B297-9683-4E38-89FA-062C53E13F85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9" creationId="{4BF74692-AE31-4A00-B5F9-994E8D519F90}"/>
          </ac:spMkLst>
        </pc:spChg>
        <pc:graphicFrameChg chg="add del">
          <ac:chgData name="Nikisha Talbot (2113109)" userId="S::2113109@student.uwtsd.ac.uk::5107d55c-389d-43f5-ad79-d7d43cbd7e58" providerId="AD" clId="Web-{8DE2AFE7-E246-F7FF-2969-2C6308BF6ADC}" dt="2022-03-20T13:56:59.246" v="491"/>
          <ac:graphicFrameMkLst>
            <pc:docMk/>
            <pc:sldMk cId="1711914082" sldId="261"/>
            <ac:graphicFrameMk id="16" creationId="{2AD0B8F4-2BE7-1E09-75F1-24F7016A328E}"/>
          </ac:graphicFrameMkLst>
        </pc:graphicFrameChg>
        <pc:graphicFrameChg chg="add mod modGraphic">
          <ac:chgData name="Nikisha Talbot (2113109)" userId="S::2113109@student.uwtsd.ac.uk::5107d55c-389d-43f5-ad79-d7d43cbd7e58" providerId="AD" clId="Web-{8DE2AFE7-E246-F7FF-2969-2C6308BF6ADC}" dt="2022-03-20T14:54:23.529" v="913" actId="20577"/>
          <ac:graphicFrameMkLst>
            <pc:docMk/>
            <pc:sldMk cId="1711914082" sldId="261"/>
            <ac:graphicFrameMk id="33" creationId="{B0FBC3EE-EDBA-94C9-4360-84D330CF95B6}"/>
          </ac:graphicFrameMkLst>
        </pc:graphicFrameChg>
      </pc:sldChg>
      <pc:sldChg chg="addSp delSp modSp new mod ord setBg">
        <pc:chgData name="Nikisha Talbot (2113109)" userId="S::2113109@student.uwtsd.ac.uk::5107d55c-389d-43f5-ad79-d7d43cbd7e58" providerId="AD" clId="Web-{8DE2AFE7-E246-F7FF-2969-2C6308BF6ADC}" dt="2022-03-20T15:00:05.068" v="950" actId="20577"/>
        <pc:sldMkLst>
          <pc:docMk/>
          <pc:sldMk cId="3064863046" sldId="262"/>
        </pc:sldMkLst>
        <pc:spChg chg="mo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" creationId="{0006DB23-DB59-412F-A0E0-3B65378477F9}"/>
          </ac:spMkLst>
        </pc:spChg>
        <pc:spChg chg="del">
          <ac:chgData name="Nikisha Talbot (2113109)" userId="S::2113109@student.uwtsd.ac.uk::5107d55c-389d-43f5-ad79-d7d43cbd7e58" providerId="AD" clId="Web-{8DE2AFE7-E246-F7FF-2969-2C6308BF6ADC}" dt="2022-03-20T13:36:24.359" v="484"/>
          <ac:spMkLst>
            <pc:docMk/>
            <pc:sldMk cId="3064863046" sldId="262"/>
            <ac:spMk id="3" creationId="{EF36DD3D-FEFD-4E3F-BBD9-81C015DCA115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5:00:05.068" v="950" actId="20577"/>
          <ac:spMkLst>
            <pc:docMk/>
            <pc:sldMk cId="3064863046" sldId="262"/>
            <ac:spMk id="4" creationId="{2E4E5F8D-CE65-4D87-B9D8-93FE938FA84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16T16:34:34.333" v="118"/>
          <ac:spMkLst>
            <pc:docMk/>
            <pc:sldMk cId="3064863046" sldId="262"/>
            <ac:spMk id="4" creationId="{595D6166-11A2-429F-AB3E-AF6F1DB6514E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9" creationId="{ADE57300-C7FF-4578-99A0-42B0295B123C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1" creationId="{F3FF94B3-6D3E-44FE-BB02-A9027C0003C7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3" creationId="{E20BB609-EF92-42DB-836C-0699A590B5C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5" creationId="{ECF0998E-D577-43EA-A7B8-E3EC67F75955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7" creationId="{B2C335F7-F61C-4EB4-80F2-4B1438FE66BB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9" creationId="{E7DC364D-882B-4786-89FB-1703C1A5CFF0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1" creationId="{F1189494-2B67-46D2-93D6-A122A09BF6B2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6" creationId="{34C0330F-1D4F-4552-B799-615DD237B6DE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8" creationId="{92BE0106-0C20-465B-A1BE-0BAC2737B1AD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30" creationId="{97B17300-4063-4FCF-8D7A-59C263BDAA2A}"/>
          </ac:spMkLst>
        </pc:spChg>
        <pc:picChg chg="add mod ord">
          <ac:chgData name="Nikisha Talbot (2113109)" userId="S::2113109@student.uwtsd.ac.uk::5107d55c-389d-43f5-ad79-d7d43cbd7e58" providerId="AD" clId="Web-{8DE2AFE7-E246-F7FF-2969-2C6308BF6ADC}" dt="2022-03-20T14:30:49.039" v="574"/>
          <ac:picMkLst>
            <pc:docMk/>
            <pc:sldMk cId="3064863046" sldId="262"/>
            <ac:picMk id="5" creationId="{243F9B13-FF08-7AB7-E8C1-DB83E71C3F65}"/>
          </ac:picMkLst>
        </pc:picChg>
      </pc:sldChg>
    </pc:docChg>
  </pc:docChgLst>
  <pc:docChgLst>
    <pc:chgData name="Nikisha Talbot (2113109)" userId="S::2113109@student.uwtsd.ac.uk::5107d55c-389d-43f5-ad79-d7d43cbd7e58" providerId="AD" clId="Web-{5C398711-A4B5-05D6-2D17-01DC184CA388}"/>
    <pc:docChg chg="addSld modSld sldOrd">
      <pc:chgData name="Nikisha Talbot (2113109)" userId="S::2113109@student.uwtsd.ac.uk::5107d55c-389d-43f5-ad79-d7d43cbd7e58" providerId="AD" clId="Web-{5C398711-A4B5-05D6-2D17-01DC184CA388}" dt="2022-11-28T09:46:54.163" v="8" actId="20577"/>
      <pc:docMkLst>
        <pc:docMk/>
      </pc:docMkLst>
      <pc:sldChg chg="modSp ord">
        <pc:chgData name="Nikisha Talbot (2113109)" userId="S::2113109@student.uwtsd.ac.uk::5107d55c-389d-43f5-ad79-d7d43cbd7e58" providerId="AD" clId="Web-{5C398711-A4B5-05D6-2D17-01DC184CA388}" dt="2022-11-28T09:46:54.163" v="8" actId="20577"/>
        <pc:sldMkLst>
          <pc:docMk/>
          <pc:sldMk cId="3064863046" sldId="262"/>
        </pc:sldMkLst>
        <pc:spChg chg="mod">
          <ac:chgData name="Nikisha Talbot (2113109)" userId="S::2113109@student.uwtsd.ac.uk::5107d55c-389d-43f5-ad79-d7d43cbd7e58" providerId="AD" clId="Web-{5C398711-A4B5-05D6-2D17-01DC184CA388}" dt="2022-11-28T09:46:54.163" v="8" actId="20577"/>
          <ac:spMkLst>
            <pc:docMk/>
            <pc:sldMk cId="3064863046" sldId="262"/>
            <ac:spMk id="4" creationId="{2E4E5F8D-CE65-4D87-B9D8-93FE938FA84F}"/>
          </ac:spMkLst>
        </pc:spChg>
      </pc:sldChg>
      <pc:sldChg chg="addSp delSp modSp new mod setBg">
        <pc:chgData name="Nikisha Talbot (2113109)" userId="S::2113109@student.uwtsd.ac.uk::5107d55c-389d-43f5-ad79-d7d43cbd7e58" providerId="AD" clId="Web-{5C398711-A4B5-05D6-2D17-01DC184CA388}" dt="2022-11-28T09:46:30.740" v="7"/>
        <pc:sldMkLst>
          <pc:docMk/>
          <pc:sldMk cId="1124770132" sldId="263"/>
        </pc:sldMkLst>
        <pc:spChg chg="mod">
          <ac:chgData name="Nikisha Talbot (2113109)" userId="S::2113109@student.uwtsd.ac.uk::5107d55c-389d-43f5-ad79-d7d43cbd7e58" providerId="AD" clId="Web-{5C398711-A4B5-05D6-2D17-01DC184CA388}" dt="2022-11-28T09:46:30.740" v="7"/>
          <ac:spMkLst>
            <pc:docMk/>
            <pc:sldMk cId="1124770132" sldId="263"/>
            <ac:spMk id="2" creationId="{27D257C7-D1B8-73B0-6462-A2D6FD8A3026}"/>
          </ac:spMkLst>
        </pc:spChg>
        <pc:spChg chg="del">
          <ac:chgData name="Nikisha Talbot (2113109)" userId="S::2113109@student.uwtsd.ac.uk::5107d55c-389d-43f5-ad79-d7d43cbd7e58" providerId="AD" clId="Web-{5C398711-A4B5-05D6-2D17-01DC184CA388}" dt="2022-11-28T09:46:19.474" v="6"/>
          <ac:spMkLst>
            <pc:docMk/>
            <pc:sldMk cId="1124770132" sldId="263"/>
            <ac:spMk id="3" creationId="{63208902-FE83-4775-5D5E-8DF16F57A123}"/>
          </ac:spMkLst>
        </pc:spChg>
        <pc:spChg chg="add">
          <ac:chgData name="Nikisha Talbot (2113109)" userId="S::2113109@student.uwtsd.ac.uk::5107d55c-389d-43f5-ad79-d7d43cbd7e58" providerId="AD" clId="Web-{5C398711-A4B5-05D6-2D17-01DC184CA388}" dt="2022-11-28T09:46:30.740" v="7"/>
          <ac:spMkLst>
            <pc:docMk/>
            <pc:sldMk cId="1124770132" sldId="263"/>
            <ac:spMk id="10" creationId="{4E17AA97-89A7-45C1-B813-BFF6C23D79E1}"/>
          </ac:spMkLst>
        </pc:spChg>
        <pc:spChg chg="add">
          <ac:chgData name="Nikisha Talbot (2113109)" userId="S::2113109@student.uwtsd.ac.uk::5107d55c-389d-43f5-ad79-d7d43cbd7e58" providerId="AD" clId="Web-{5C398711-A4B5-05D6-2D17-01DC184CA388}" dt="2022-11-28T09:46:30.740" v="7"/>
          <ac:spMkLst>
            <pc:docMk/>
            <pc:sldMk cId="1124770132" sldId="263"/>
            <ac:spMk id="12" creationId="{33AC4FE1-D370-43A6-96C5-076716BB1E76}"/>
          </ac:spMkLst>
        </pc:spChg>
        <pc:spChg chg="add">
          <ac:chgData name="Nikisha Talbot (2113109)" userId="S::2113109@student.uwtsd.ac.uk::5107d55c-389d-43f5-ad79-d7d43cbd7e58" providerId="AD" clId="Web-{5C398711-A4B5-05D6-2D17-01DC184CA388}" dt="2022-11-28T09:46:30.740" v="7"/>
          <ac:spMkLst>
            <pc:docMk/>
            <pc:sldMk cId="1124770132" sldId="263"/>
            <ac:spMk id="14" creationId="{4A3D569D-D3A6-49CA-A483-291E95DACA14}"/>
          </ac:spMkLst>
        </pc:spChg>
        <pc:graphicFrameChg chg="add mod ord modGraphic">
          <ac:chgData name="Nikisha Talbot (2113109)" userId="S::2113109@student.uwtsd.ac.uk::5107d55c-389d-43f5-ad79-d7d43cbd7e58" providerId="AD" clId="Web-{5C398711-A4B5-05D6-2D17-01DC184CA388}" dt="2022-11-28T09:46:30.740" v="7"/>
          <ac:graphicFrameMkLst>
            <pc:docMk/>
            <pc:sldMk cId="1124770132" sldId="263"/>
            <ac:graphicFrameMk id="5" creationId="{44DFC481-C2B6-0B7B-9496-C195EA7120D4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work" TargetMode="External"/><Relationship Id="rId2" Type="http://schemas.openxmlformats.org/officeDocument/2006/relationships/hyperlink" Target="https://dictionary.cambridge.org/dictionary/english/stay" TargetMode="External"/><Relationship Id="rId1" Type="http://schemas.openxmlformats.org/officeDocument/2006/relationships/hyperlink" Target="https://dictionary.cambridge.org/dictionary/english/fact" TargetMode="External"/><Relationship Id="rId4" Type="http://schemas.openxmlformats.org/officeDocument/2006/relationships/hyperlink" Target="https://dictionary.cambridge.org/dictionary/english/especially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work" TargetMode="External"/><Relationship Id="rId2" Type="http://schemas.openxmlformats.org/officeDocument/2006/relationships/hyperlink" Target="https://dictionary.cambridge.org/dictionary/english/stay" TargetMode="External"/><Relationship Id="rId1" Type="http://schemas.openxmlformats.org/officeDocument/2006/relationships/hyperlink" Target="https://dictionary.cambridge.org/dictionary/english/fact" TargetMode="External"/><Relationship Id="rId4" Type="http://schemas.openxmlformats.org/officeDocument/2006/relationships/hyperlink" Target="https://dictionary.cambridge.org/dictionary/english/especially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65A2C-17A4-4236-845B-387E2DBC5B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3F3AB1-EBB5-4613-BC85-E9D71FC99F68}">
      <dgm:prSet/>
      <dgm:spPr/>
      <dgm:t>
        <a:bodyPr/>
        <a:lstStyle/>
        <a:p>
          <a:r>
            <a:rPr lang="en-GB"/>
            <a:t>Absenteeism is defined as '</a:t>
          </a:r>
          <a:r>
            <a:rPr lang="en-GB" b="1"/>
            <a:t>the </a:t>
          </a:r>
          <a:r>
            <a:rPr lang="en-GB" b="1">
              <a:hlinkClick xmlns:r="http://schemas.openxmlformats.org/officeDocument/2006/relationships" r:id="rId1"/>
            </a:rPr>
            <a:t>fact</a:t>
          </a:r>
          <a:r>
            <a:rPr lang="en-GB" b="1"/>
            <a:t> of </a:t>
          </a:r>
          <a:r>
            <a:rPr lang="en-GB" b="1">
              <a:hlinkClick xmlns:r="http://schemas.openxmlformats.org/officeDocument/2006/relationships" r:id="rId2"/>
            </a:rPr>
            <a:t>staying</a:t>
          </a:r>
          <a:r>
            <a:rPr lang="en-GB" b="1"/>
            <a:t> away from </a:t>
          </a:r>
          <a:r>
            <a:rPr lang="en-GB" b="1">
              <a:hlinkClick xmlns:r="http://schemas.openxmlformats.org/officeDocument/2006/relationships" r:id="rId3"/>
            </a:rPr>
            <a:t>work</a:t>
          </a:r>
          <a:r>
            <a:rPr lang="en-GB" b="1"/>
            <a:t>, </a:t>
          </a:r>
          <a:r>
            <a:rPr lang="en-GB" b="1">
              <a:hlinkClick xmlns:r="http://schemas.openxmlformats.org/officeDocument/2006/relationships" r:id="rId4"/>
            </a:rPr>
            <a:t>especially</a:t>
          </a:r>
          <a:r>
            <a:rPr lang="en-GB" b="1"/>
            <a:t> without a good reason' </a:t>
          </a:r>
          <a:r>
            <a:rPr lang="en-GB"/>
            <a:t>(</a:t>
          </a:r>
          <a:r>
            <a:rPr lang="en-GB" i="1"/>
            <a:t>absenteeism</a:t>
          </a:r>
          <a:r>
            <a:rPr lang="en-GB"/>
            <a:t>, </a:t>
          </a:r>
          <a:r>
            <a:rPr lang="en-GB" b="1"/>
            <a:t>2022</a:t>
          </a:r>
          <a:r>
            <a:rPr lang="en-GB"/>
            <a:t>)</a:t>
          </a:r>
          <a:endParaRPr lang="en-US"/>
        </a:p>
      </dgm:t>
    </dgm:pt>
    <dgm:pt modelId="{0787A146-DD78-42A7-9D4A-066CF5F477B3}" type="parTrans" cxnId="{53B40CAE-6717-44DD-AB52-3B7EABD53910}">
      <dgm:prSet/>
      <dgm:spPr/>
      <dgm:t>
        <a:bodyPr/>
        <a:lstStyle/>
        <a:p>
          <a:endParaRPr lang="en-US"/>
        </a:p>
      </dgm:t>
    </dgm:pt>
    <dgm:pt modelId="{977F3FBB-3203-4A5B-ACD5-3679CFE21B66}" type="sibTrans" cxnId="{53B40CAE-6717-44DD-AB52-3B7EABD53910}">
      <dgm:prSet/>
      <dgm:spPr/>
      <dgm:t>
        <a:bodyPr/>
        <a:lstStyle/>
        <a:p>
          <a:endParaRPr lang="en-US"/>
        </a:p>
      </dgm:t>
    </dgm:pt>
    <dgm:pt modelId="{25E2FD13-BE4E-46BB-8DEF-3C622CF69084}">
      <dgm:prSet/>
      <dgm:spPr/>
      <dgm:t>
        <a:bodyPr/>
        <a:lstStyle/>
        <a:p>
          <a:r>
            <a:rPr lang="en-GB"/>
            <a:t>Of course, there is a small margin allowed for work absence, but how much money is it really costing the NHS? Should leniency come before efficiency in the work place ?</a:t>
          </a:r>
          <a:endParaRPr lang="en-US"/>
        </a:p>
      </dgm:t>
    </dgm:pt>
    <dgm:pt modelId="{2AF7FC6B-8296-40D1-973E-30D9FCF57FCB}" type="parTrans" cxnId="{DF44E1B5-A66E-4353-B95B-ABC1F1DA207D}">
      <dgm:prSet/>
      <dgm:spPr/>
      <dgm:t>
        <a:bodyPr/>
        <a:lstStyle/>
        <a:p>
          <a:endParaRPr lang="en-US"/>
        </a:p>
      </dgm:t>
    </dgm:pt>
    <dgm:pt modelId="{9E317D02-9C75-4D8A-BC33-301EAADC069E}" type="sibTrans" cxnId="{DF44E1B5-A66E-4353-B95B-ABC1F1DA207D}">
      <dgm:prSet/>
      <dgm:spPr/>
      <dgm:t>
        <a:bodyPr/>
        <a:lstStyle/>
        <a:p>
          <a:endParaRPr lang="en-US"/>
        </a:p>
      </dgm:t>
    </dgm:pt>
    <dgm:pt modelId="{50096C68-2B98-47EB-A227-61BDBD10DDEA}">
      <dgm:prSet/>
      <dgm:spPr/>
      <dgm:t>
        <a:bodyPr/>
        <a:lstStyle/>
        <a:p>
          <a:r>
            <a:rPr lang="en-US"/>
            <a:t>Today we solve the problem and find solutions to hopefully eradicate absenteeism from the work place </a:t>
          </a:r>
        </a:p>
      </dgm:t>
    </dgm:pt>
    <dgm:pt modelId="{6A0AB6DF-5204-4105-8C22-1B0384079168}" type="parTrans" cxnId="{3293528E-8A30-4DA2-9A25-AC2DFE225DDE}">
      <dgm:prSet/>
      <dgm:spPr/>
      <dgm:t>
        <a:bodyPr/>
        <a:lstStyle/>
        <a:p>
          <a:endParaRPr lang="en-US"/>
        </a:p>
      </dgm:t>
    </dgm:pt>
    <dgm:pt modelId="{B55A8725-72AF-4173-B325-CB73C477DD54}" type="sibTrans" cxnId="{3293528E-8A30-4DA2-9A25-AC2DFE225DDE}">
      <dgm:prSet/>
      <dgm:spPr/>
      <dgm:t>
        <a:bodyPr/>
        <a:lstStyle/>
        <a:p>
          <a:endParaRPr lang="en-US"/>
        </a:p>
      </dgm:t>
    </dgm:pt>
    <dgm:pt modelId="{451443F0-0E85-4BED-B288-9252E263F966}" type="pres">
      <dgm:prSet presAssocID="{57965A2C-17A4-4236-845B-387E2DBC5B58}" presName="linear" presStyleCnt="0">
        <dgm:presLayoutVars>
          <dgm:animLvl val="lvl"/>
          <dgm:resizeHandles val="exact"/>
        </dgm:presLayoutVars>
      </dgm:prSet>
      <dgm:spPr/>
    </dgm:pt>
    <dgm:pt modelId="{F7C1236F-F965-45E3-B786-E68BE4AB4425}" type="pres">
      <dgm:prSet presAssocID="{323F3AB1-EBB5-4613-BC85-E9D71FC99F6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3EBA08-F6FC-4FBC-807A-F8539758B776}" type="pres">
      <dgm:prSet presAssocID="{977F3FBB-3203-4A5B-ACD5-3679CFE21B66}" presName="spacer" presStyleCnt="0"/>
      <dgm:spPr/>
    </dgm:pt>
    <dgm:pt modelId="{133E8808-764F-4AD8-B160-73614594A359}" type="pres">
      <dgm:prSet presAssocID="{25E2FD13-BE4E-46BB-8DEF-3C622CF6908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043747B-158D-45C3-9B28-577CE9AB4456}" type="pres">
      <dgm:prSet presAssocID="{9E317D02-9C75-4D8A-BC33-301EAADC069E}" presName="spacer" presStyleCnt="0"/>
      <dgm:spPr/>
    </dgm:pt>
    <dgm:pt modelId="{07FA7355-BEE6-4DBC-A5E5-272C8AADE0D4}" type="pres">
      <dgm:prSet presAssocID="{50096C68-2B98-47EB-A227-61BDBD10DDE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64FE31-CF3A-4DE8-8795-83073067550B}" type="presOf" srcId="{57965A2C-17A4-4236-845B-387E2DBC5B58}" destId="{451443F0-0E85-4BED-B288-9252E263F966}" srcOrd="0" destOrd="0" presId="urn:microsoft.com/office/officeart/2005/8/layout/vList2"/>
    <dgm:cxn modelId="{A5C7A939-AA9C-4195-B947-640DA418BBF7}" type="presOf" srcId="{50096C68-2B98-47EB-A227-61BDBD10DDEA}" destId="{07FA7355-BEE6-4DBC-A5E5-272C8AADE0D4}" srcOrd="0" destOrd="0" presId="urn:microsoft.com/office/officeart/2005/8/layout/vList2"/>
    <dgm:cxn modelId="{3293528E-8A30-4DA2-9A25-AC2DFE225DDE}" srcId="{57965A2C-17A4-4236-845B-387E2DBC5B58}" destId="{50096C68-2B98-47EB-A227-61BDBD10DDEA}" srcOrd="2" destOrd="0" parTransId="{6A0AB6DF-5204-4105-8C22-1B0384079168}" sibTransId="{B55A8725-72AF-4173-B325-CB73C477DD54}"/>
    <dgm:cxn modelId="{53B40CAE-6717-44DD-AB52-3B7EABD53910}" srcId="{57965A2C-17A4-4236-845B-387E2DBC5B58}" destId="{323F3AB1-EBB5-4613-BC85-E9D71FC99F68}" srcOrd="0" destOrd="0" parTransId="{0787A146-DD78-42A7-9D4A-066CF5F477B3}" sibTransId="{977F3FBB-3203-4A5B-ACD5-3679CFE21B66}"/>
    <dgm:cxn modelId="{DF44E1B5-A66E-4353-B95B-ABC1F1DA207D}" srcId="{57965A2C-17A4-4236-845B-387E2DBC5B58}" destId="{25E2FD13-BE4E-46BB-8DEF-3C622CF69084}" srcOrd="1" destOrd="0" parTransId="{2AF7FC6B-8296-40D1-973E-30D9FCF57FCB}" sibTransId="{9E317D02-9C75-4D8A-BC33-301EAADC069E}"/>
    <dgm:cxn modelId="{39B52CC1-3D23-431E-9A69-2EE69CDE7E8D}" type="presOf" srcId="{25E2FD13-BE4E-46BB-8DEF-3C622CF69084}" destId="{133E8808-764F-4AD8-B160-73614594A359}" srcOrd="0" destOrd="0" presId="urn:microsoft.com/office/officeart/2005/8/layout/vList2"/>
    <dgm:cxn modelId="{43098DEE-26FE-426E-9939-AD54B14F59BD}" type="presOf" srcId="{323F3AB1-EBB5-4613-BC85-E9D71FC99F68}" destId="{F7C1236F-F965-45E3-B786-E68BE4AB4425}" srcOrd="0" destOrd="0" presId="urn:microsoft.com/office/officeart/2005/8/layout/vList2"/>
    <dgm:cxn modelId="{0128DDA6-6CC1-44B2-9BBD-5F43E4E17FB7}" type="presParOf" srcId="{451443F0-0E85-4BED-B288-9252E263F966}" destId="{F7C1236F-F965-45E3-B786-E68BE4AB4425}" srcOrd="0" destOrd="0" presId="urn:microsoft.com/office/officeart/2005/8/layout/vList2"/>
    <dgm:cxn modelId="{063FFC2C-9DD6-43F9-B279-F84AAAEF7582}" type="presParOf" srcId="{451443F0-0E85-4BED-B288-9252E263F966}" destId="{E73EBA08-F6FC-4FBC-807A-F8539758B776}" srcOrd="1" destOrd="0" presId="urn:microsoft.com/office/officeart/2005/8/layout/vList2"/>
    <dgm:cxn modelId="{A8F53BF0-4808-4620-8880-DD4244DF086E}" type="presParOf" srcId="{451443F0-0E85-4BED-B288-9252E263F966}" destId="{133E8808-764F-4AD8-B160-73614594A359}" srcOrd="2" destOrd="0" presId="urn:microsoft.com/office/officeart/2005/8/layout/vList2"/>
    <dgm:cxn modelId="{43552EC9-357A-4885-AA7D-7D703630C69E}" type="presParOf" srcId="{451443F0-0E85-4BED-B288-9252E263F966}" destId="{A043747B-158D-45C3-9B28-577CE9AB4456}" srcOrd="3" destOrd="0" presId="urn:microsoft.com/office/officeart/2005/8/layout/vList2"/>
    <dgm:cxn modelId="{3FD88F05-F08D-4042-8965-CFF47BFC2482}" type="presParOf" srcId="{451443F0-0E85-4BED-B288-9252E263F966}" destId="{07FA7355-BEE6-4DBC-A5E5-272C8AADE0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7EEC71-F2F9-406B-9837-581985CE25ED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F81253-6FB9-4655-8F5D-A576D2573D1C}">
      <dgm:prSet/>
      <dgm:spPr/>
      <dgm:t>
        <a:bodyPr/>
        <a:lstStyle/>
        <a:p>
          <a:pPr>
            <a:defRPr b="1"/>
          </a:pPr>
          <a:r>
            <a:rPr lang="en-US" dirty="0"/>
            <a:t>2012</a:t>
          </a:r>
        </a:p>
      </dgm:t>
    </dgm:pt>
    <dgm:pt modelId="{9434F937-42C3-4911-9C1C-800C02A62268}" type="parTrans" cxnId="{89FEFFE3-CF20-4409-AE76-11C07BFFE618}">
      <dgm:prSet/>
      <dgm:spPr/>
      <dgm:t>
        <a:bodyPr/>
        <a:lstStyle/>
        <a:p>
          <a:endParaRPr lang="en-US"/>
        </a:p>
      </dgm:t>
    </dgm:pt>
    <dgm:pt modelId="{906EC9CE-CACA-4CA7-9400-0F53C0C71698}" type="sibTrans" cxnId="{89FEFFE3-CF20-4409-AE76-11C07BFFE618}">
      <dgm:prSet/>
      <dgm:spPr/>
      <dgm:t>
        <a:bodyPr/>
        <a:lstStyle/>
        <a:p>
          <a:endParaRPr lang="en-US"/>
        </a:p>
      </dgm:t>
    </dgm:pt>
    <dgm:pt modelId="{278BB652-9C0F-48BF-9A39-06083B7BC62C}">
      <dgm:prSet/>
      <dgm:spPr/>
      <dgm:t>
        <a:bodyPr/>
        <a:lstStyle/>
        <a:p>
          <a:r>
            <a:rPr lang="en-US" dirty="0"/>
            <a:t>In 2012 the rate of absenteeism due to sickness in the east midlands was 4.47% which was an increase on the rate of 4.12% in 2011 (Rates, 2022).</a:t>
          </a:r>
        </a:p>
      </dgm:t>
    </dgm:pt>
    <dgm:pt modelId="{000DAD21-A219-4601-9E22-62CB978FCC0B}" type="parTrans" cxnId="{E24F04E5-905C-4B60-8B87-4A3B5B4D8717}">
      <dgm:prSet/>
      <dgm:spPr/>
      <dgm:t>
        <a:bodyPr/>
        <a:lstStyle/>
        <a:p>
          <a:endParaRPr lang="en-US"/>
        </a:p>
      </dgm:t>
    </dgm:pt>
    <dgm:pt modelId="{F17DAEC2-6C60-495B-8BDE-D8A9C27E64A2}" type="sibTrans" cxnId="{E24F04E5-905C-4B60-8B87-4A3B5B4D8717}">
      <dgm:prSet/>
      <dgm:spPr/>
      <dgm:t>
        <a:bodyPr/>
        <a:lstStyle/>
        <a:p>
          <a:endParaRPr lang="en-US"/>
        </a:p>
      </dgm:t>
    </dgm:pt>
    <dgm:pt modelId="{D558DE59-1C5A-4517-A9A6-501F19CF5010}">
      <dgm:prSet/>
      <dgm:spPr/>
      <dgm:t>
        <a:bodyPr/>
        <a:lstStyle/>
        <a:p>
          <a:pPr>
            <a:defRPr b="1"/>
          </a:pPr>
          <a:r>
            <a:rPr lang="en-US" dirty="0"/>
            <a:t>2014</a:t>
          </a:r>
        </a:p>
      </dgm:t>
    </dgm:pt>
    <dgm:pt modelId="{36031895-141F-442A-B2AD-1FF86DE1CA6C}" type="parTrans" cxnId="{1A00403D-F376-4385-9BE5-53199940B566}">
      <dgm:prSet/>
      <dgm:spPr/>
      <dgm:t>
        <a:bodyPr/>
        <a:lstStyle/>
        <a:p>
          <a:endParaRPr lang="en-US"/>
        </a:p>
      </dgm:t>
    </dgm:pt>
    <dgm:pt modelId="{977ECEE3-4273-4882-99F7-730DA4A24E47}" type="sibTrans" cxnId="{1A00403D-F376-4385-9BE5-53199940B566}">
      <dgm:prSet/>
      <dgm:spPr/>
      <dgm:t>
        <a:bodyPr/>
        <a:lstStyle/>
        <a:p>
          <a:endParaRPr lang="en-US"/>
        </a:p>
      </dgm:t>
    </dgm:pt>
    <dgm:pt modelId="{A9DCCA04-3786-4E51-B394-03A4AC652C2C}">
      <dgm:prSet/>
      <dgm:spPr/>
      <dgm:t>
        <a:bodyPr/>
        <a:lstStyle/>
        <a:p>
          <a:r>
            <a:rPr lang="en-US" dirty="0"/>
            <a:t>In 2014 NHS staff participated in a strike due to a 1% pay rise only awarded to specific staff members and considered inadequate (2022)</a:t>
          </a:r>
        </a:p>
      </dgm:t>
    </dgm:pt>
    <dgm:pt modelId="{738D4C19-55C6-433D-8162-40D8CED33FCC}" type="parTrans" cxnId="{86FD52EA-F480-4E01-BE36-9CB1B8C29F53}">
      <dgm:prSet/>
      <dgm:spPr/>
      <dgm:t>
        <a:bodyPr/>
        <a:lstStyle/>
        <a:p>
          <a:endParaRPr lang="en-US"/>
        </a:p>
      </dgm:t>
    </dgm:pt>
    <dgm:pt modelId="{9A49C57C-F818-4C7A-8A34-D21B4EB9371B}" type="sibTrans" cxnId="{86FD52EA-F480-4E01-BE36-9CB1B8C29F53}">
      <dgm:prSet/>
      <dgm:spPr/>
      <dgm:t>
        <a:bodyPr/>
        <a:lstStyle/>
        <a:p>
          <a:endParaRPr lang="en-US"/>
        </a:p>
      </dgm:t>
    </dgm:pt>
    <dgm:pt modelId="{6B600B3C-2A6C-456C-A716-3F92556CD60D}">
      <dgm:prSet/>
      <dgm:spPr/>
      <dgm:t>
        <a:bodyPr/>
        <a:lstStyle/>
        <a:p>
          <a:pPr>
            <a:defRPr b="1"/>
          </a:pPr>
          <a:r>
            <a:rPr lang="en-US" dirty="0"/>
            <a:t>Dec. 2021</a:t>
          </a:r>
        </a:p>
      </dgm:t>
    </dgm:pt>
    <dgm:pt modelId="{F55E47D2-4045-4D9B-9926-901AE32F11CE}" type="parTrans" cxnId="{164EF4AD-A065-4825-8246-B2F05E23468C}">
      <dgm:prSet/>
      <dgm:spPr/>
      <dgm:t>
        <a:bodyPr/>
        <a:lstStyle/>
        <a:p>
          <a:endParaRPr lang="en-US"/>
        </a:p>
      </dgm:t>
    </dgm:pt>
    <dgm:pt modelId="{54731906-38F5-481F-9A82-9B5733F24AB2}" type="sibTrans" cxnId="{164EF4AD-A065-4825-8246-B2F05E23468C}">
      <dgm:prSet/>
      <dgm:spPr/>
      <dgm:t>
        <a:bodyPr/>
        <a:lstStyle/>
        <a:p>
          <a:endParaRPr lang="en-US"/>
        </a:p>
      </dgm:t>
    </dgm:pt>
    <dgm:pt modelId="{FB99A73D-BB42-460B-9C98-90D6E08A5BD5}">
      <dgm:prSet/>
      <dgm:spPr/>
      <dgm:t>
        <a:bodyPr/>
        <a:lstStyle/>
        <a:p>
          <a:r>
            <a:rPr lang="en-US" dirty="0"/>
            <a:t>In December 2021 absence rates jumped to a high of 124,855 in a single week. This was due to the impact of covid 19</a:t>
          </a:r>
          <a:r>
            <a:rPr lang="en-US" dirty="0">
              <a:latin typeface="Bierstadt"/>
            </a:rPr>
            <a:t> (</a:t>
          </a:r>
          <a:r>
            <a:rPr lang="en-US" b="1" dirty="0">
              <a:latin typeface="Bierstadt"/>
            </a:rPr>
            <a:t>2022)</a:t>
          </a:r>
        </a:p>
      </dgm:t>
    </dgm:pt>
    <dgm:pt modelId="{FBF03ABB-324C-4FEC-80F1-3E5F3ED1362C}" type="parTrans" cxnId="{193393EF-C025-419F-86A3-8D8216FD185F}">
      <dgm:prSet/>
      <dgm:spPr/>
      <dgm:t>
        <a:bodyPr/>
        <a:lstStyle/>
        <a:p>
          <a:endParaRPr lang="en-US"/>
        </a:p>
      </dgm:t>
    </dgm:pt>
    <dgm:pt modelId="{4B0585E3-25A0-4C46-B0CA-F5C33E865ACF}" type="sibTrans" cxnId="{193393EF-C025-419F-86A3-8D8216FD185F}">
      <dgm:prSet/>
      <dgm:spPr/>
      <dgm:t>
        <a:bodyPr/>
        <a:lstStyle/>
        <a:p>
          <a:endParaRPr lang="en-US"/>
        </a:p>
      </dgm:t>
    </dgm:pt>
    <dgm:pt modelId="{05DE692D-B0F3-451E-8827-2D2C88EB407F}">
      <dgm:prSet phldr="0"/>
      <dgm:spPr/>
      <dgm:t>
        <a:bodyPr/>
        <a:lstStyle/>
        <a:p>
          <a:r>
            <a:rPr lang="en-US" b="0" dirty="0">
              <a:latin typeface="Bierstadt"/>
            </a:rPr>
            <a:t>                                     The</a:t>
          </a:r>
          <a:r>
            <a:rPr lang="en-US" b="0" dirty="0"/>
            <a:t> cost of absenteeism due to illness within the NHS is around 2.4BN a year</a:t>
          </a:r>
          <a:endParaRPr lang="en-GB" dirty="0"/>
        </a:p>
      </dgm:t>
    </dgm:pt>
    <dgm:pt modelId="{BE20955C-C0D0-4945-B0DA-CC93108CC236}" type="parTrans" cxnId="{3EC446E7-24A6-46F1-93BD-28C6C86C5F31}">
      <dgm:prSet/>
      <dgm:spPr/>
    </dgm:pt>
    <dgm:pt modelId="{63915393-9C9D-450A-BC56-131CED245B6E}" type="sibTrans" cxnId="{3EC446E7-24A6-46F1-93BD-28C6C86C5F31}">
      <dgm:prSet/>
      <dgm:spPr/>
    </dgm:pt>
    <dgm:pt modelId="{6C785782-EABA-4BF8-B84E-72E49B71DC6F}" type="pres">
      <dgm:prSet presAssocID="{B77EEC71-F2F9-406B-9837-581985CE25ED}" presName="root" presStyleCnt="0">
        <dgm:presLayoutVars>
          <dgm:chMax/>
          <dgm:chPref/>
          <dgm:animLvl val="lvl"/>
        </dgm:presLayoutVars>
      </dgm:prSet>
      <dgm:spPr/>
    </dgm:pt>
    <dgm:pt modelId="{81488A4C-5CEF-41E2-BB49-31DEB4D9AB96}" type="pres">
      <dgm:prSet presAssocID="{B77EEC71-F2F9-406B-9837-581985CE25ED}" presName="divider" presStyleLbl="fgAcc1" presStyleIdx="0" presStyleCnt="1"/>
      <dgm:spPr/>
    </dgm:pt>
    <dgm:pt modelId="{7F9A02CC-B3F9-4174-AB21-8EC35056BFE6}" type="pres">
      <dgm:prSet presAssocID="{B77EEC71-F2F9-406B-9837-581985CE25ED}" presName="nodes" presStyleCnt="0">
        <dgm:presLayoutVars>
          <dgm:chMax/>
          <dgm:chPref/>
          <dgm:animLvl val="lvl"/>
        </dgm:presLayoutVars>
      </dgm:prSet>
      <dgm:spPr/>
    </dgm:pt>
    <dgm:pt modelId="{6895CC46-5664-46CB-A12A-F862D06EA700}" type="pres">
      <dgm:prSet presAssocID="{5DF81253-6FB9-4655-8F5D-A576D2573D1C}" presName="composite" presStyleCnt="0"/>
      <dgm:spPr/>
    </dgm:pt>
    <dgm:pt modelId="{1E047173-3819-4185-84C8-269B92B25FE5}" type="pres">
      <dgm:prSet presAssocID="{5DF81253-6FB9-4655-8F5D-A576D2573D1C}" presName="L1TextContainer" presStyleLbl="alignNode1" presStyleIdx="0" presStyleCnt="3">
        <dgm:presLayoutVars>
          <dgm:chMax val="1"/>
          <dgm:chPref val="1"/>
          <dgm:bulletEnabled val="1"/>
        </dgm:presLayoutVars>
      </dgm:prSet>
      <dgm:spPr/>
    </dgm:pt>
    <dgm:pt modelId="{5FEE14B6-C3DC-43DE-BDC7-5229CE0CD3E1}" type="pres">
      <dgm:prSet presAssocID="{5DF81253-6FB9-4655-8F5D-A576D2573D1C}" presName="L2TextContainerWrapper" presStyleCnt="0">
        <dgm:presLayoutVars>
          <dgm:bulletEnabled val="1"/>
        </dgm:presLayoutVars>
      </dgm:prSet>
      <dgm:spPr/>
    </dgm:pt>
    <dgm:pt modelId="{8B4595ED-8F85-4321-9C8E-0ACFC797D94D}" type="pres">
      <dgm:prSet presAssocID="{5DF81253-6FB9-4655-8F5D-A576D2573D1C}" presName="L2TextContainer" presStyleLbl="bgAccFollowNode1" presStyleIdx="0" presStyleCnt="3"/>
      <dgm:spPr/>
    </dgm:pt>
    <dgm:pt modelId="{BCEDC7FA-8482-4641-A25A-77F1A2813ABC}" type="pres">
      <dgm:prSet presAssocID="{5DF81253-6FB9-4655-8F5D-A576D2573D1C}" presName="FlexibleEmptyPlaceHolder" presStyleCnt="0"/>
      <dgm:spPr/>
    </dgm:pt>
    <dgm:pt modelId="{249230F3-266E-4D94-82DD-D47732E1C331}" type="pres">
      <dgm:prSet presAssocID="{5DF81253-6FB9-4655-8F5D-A576D2573D1C}" presName="ConnectLine" presStyleLbl="sibTrans1D1" presStyleIdx="0" presStyleCnt="3"/>
      <dgm:spPr/>
    </dgm:pt>
    <dgm:pt modelId="{D4004419-3E3D-4011-A918-89FF186B2C42}" type="pres">
      <dgm:prSet presAssocID="{5DF81253-6FB9-4655-8F5D-A576D2573D1C}" presName="ConnectorPoint" presStyleLbl="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362236FF-5B92-41E5-91F6-4BDB784B9F84}" type="pres">
      <dgm:prSet presAssocID="{5DF81253-6FB9-4655-8F5D-A576D2573D1C}" presName="EmptyPlaceHolder" presStyleCnt="0"/>
      <dgm:spPr/>
    </dgm:pt>
    <dgm:pt modelId="{3657336E-F6E7-4C99-9246-538B5E6D8E8C}" type="pres">
      <dgm:prSet presAssocID="{906EC9CE-CACA-4CA7-9400-0F53C0C71698}" presName="spaceBetweenRectangles" presStyleCnt="0"/>
      <dgm:spPr/>
    </dgm:pt>
    <dgm:pt modelId="{C86904A2-1252-47C1-9A73-364675788D94}" type="pres">
      <dgm:prSet presAssocID="{D558DE59-1C5A-4517-A9A6-501F19CF5010}" presName="composite" presStyleCnt="0"/>
      <dgm:spPr/>
    </dgm:pt>
    <dgm:pt modelId="{FB18794A-EC34-4A61-BB24-2EBBECFB7189}" type="pres">
      <dgm:prSet presAssocID="{D558DE59-1C5A-4517-A9A6-501F19CF5010}" presName="L1TextContainer" presStyleLbl="alignNode1" presStyleIdx="1" presStyleCnt="3">
        <dgm:presLayoutVars>
          <dgm:chMax val="1"/>
          <dgm:chPref val="1"/>
          <dgm:bulletEnabled val="1"/>
        </dgm:presLayoutVars>
      </dgm:prSet>
      <dgm:spPr/>
    </dgm:pt>
    <dgm:pt modelId="{C1B389F7-E512-4876-8F10-2B4608F6B9E5}" type="pres">
      <dgm:prSet presAssocID="{D558DE59-1C5A-4517-A9A6-501F19CF5010}" presName="L2TextContainerWrapper" presStyleCnt="0">
        <dgm:presLayoutVars>
          <dgm:bulletEnabled val="1"/>
        </dgm:presLayoutVars>
      </dgm:prSet>
      <dgm:spPr/>
    </dgm:pt>
    <dgm:pt modelId="{3C0B249C-B9D2-4BEB-8BD0-3F9B30B2364E}" type="pres">
      <dgm:prSet presAssocID="{D558DE59-1C5A-4517-A9A6-501F19CF5010}" presName="L2TextContainer" presStyleLbl="bgAccFollowNode1" presStyleIdx="1" presStyleCnt="3"/>
      <dgm:spPr/>
    </dgm:pt>
    <dgm:pt modelId="{7F21EB9B-638C-496C-8C95-D055EC7BADBF}" type="pres">
      <dgm:prSet presAssocID="{D558DE59-1C5A-4517-A9A6-501F19CF5010}" presName="FlexibleEmptyPlaceHolder" presStyleCnt="0"/>
      <dgm:spPr/>
    </dgm:pt>
    <dgm:pt modelId="{48A3902B-E2B4-46FA-B5C8-91362D3FD54D}" type="pres">
      <dgm:prSet presAssocID="{D558DE59-1C5A-4517-A9A6-501F19CF5010}" presName="ConnectLine" presStyleLbl="sibTrans1D1" presStyleIdx="1" presStyleCnt="3"/>
      <dgm:spPr/>
    </dgm:pt>
    <dgm:pt modelId="{85239F78-21BE-4BA2-BD2E-58937F311D72}" type="pres">
      <dgm:prSet presAssocID="{D558DE59-1C5A-4517-A9A6-501F19CF5010}" presName="ConnectorPoint" presStyleLbl="node1" presStyleIdx="1" presStyleCnt="3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B7D16D02-FCFB-49DF-A560-9EDAD598D668}" type="pres">
      <dgm:prSet presAssocID="{D558DE59-1C5A-4517-A9A6-501F19CF5010}" presName="EmptyPlaceHolder" presStyleCnt="0"/>
      <dgm:spPr/>
    </dgm:pt>
    <dgm:pt modelId="{8F20AC61-8225-44DF-BE11-7AAD5ECC6B86}" type="pres">
      <dgm:prSet presAssocID="{977ECEE3-4273-4882-99F7-730DA4A24E47}" presName="spaceBetweenRectangles" presStyleCnt="0"/>
      <dgm:spPr/>
    </dgm:pt>
    <dgm:pt modelId="{FA03B84C-409D-4D97-B069-72A28691AAE8}" type="pres">
      <dgm:prSet presAssocID="{6B600B3C-2A6C-456C-A716-3F92556CD60D}" presName="composite" presStyleCnt="0"/>
      <dgm:spPr/>
    </dgm:pt>
    <dgm:pt modelId="{2F96C2CD-D1CF-4AA8-9462-D803ADEF0408}" type="pres">
      <dgm:prSet presAssocID="{6B600B3C-2A6C-456C-A716-3F92556CD60D}" presName="L1TextContainer" presStyleLbl="alignNode1" presStyleIdx="2" presStyleCnt="3">
        <dgm:presLayoutVars>
          <dgm:chMax val="1"/>
          <dgm:chPref val="1"/>
          <dgm:bulletEnabled val="1"/>
        </dgm:presLayoutVars>
      </dgm:prSet>
      <dgm:spPr/>
    </dgm:pt>
    <dgm:pt modelId="{CF7251DC-0F13-434E-9F5D-2A2EBE24F51B}" type="pres">
      <dgm:prSet presAssocID="{6B600B3C-2A6C-456C-A716-3F92556CD60D}" presName="L2TextContainerWrapper" presStyleCnt="0">
        <dgm:presLayoutVars>
          <dgm:bulletEnabled val="1"/>
        </dgm:presLayoutVars>
      </dgm:prSet>
      <dgm:spPr/>
    </dgm:pt>
    <dgm:pt modelId="{11D18D8C-CF71-440C-A769-EB6073C90453}" type="pres">
      <dgm:prSet presAssocID="{6B600B3C-2A6C-456C-A716-3F92556CD60D}" presName="L2TextContainer" presStyleLbl="bgAccFollowNode1" presStyleIdx="2" presStyleCnt="3"/>
      <dgm:spPr/>
    </dgm:pt>
    <dgm:pt modelId="{FBDF41CE-61B4-419F-B9EB-D4B8B9181829}" type="pres">
      <dgm:prSet presAssocID="{6B600B3C-2A6C-456C-A716-3F92556CD60D}" presName="FlexibleEmptyPlaceHolder" presStyleCnt="0"/>
      <dgm:spPr/>
    </dgm:pt>
    <dgm:pt modelId="{C40378E7-C453-45A6-B991-1C1A98DA3680}" type="pres">
      <dgm:prSet presAssocID="{6B600B3C-2A6C-456C-A716-3F92556CD60D}" presName="ConnectLine" presStyleLbl="sibTrans1D1" presStyleIdx="2" presStyleCnt="3"/>
      <dgm:spPr/>
    </dgm:pt>
    <dgm:pt modelId="{48C8AAD2-CA61-46B5-B304-0B5F5F7310C2}" type="pres">
      <dgm:prSet presAssocID="{6B600B3C-2A6C-456C-A716-3F92556CD60D}" presName="ConnectorPoint" presStyleLbl="node1" presStyleIdx="2" presStyleCnt="3"/>
      <dgm:spPr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4253A665-CE73-4E2A-88F7-E62864113122}" type="pres">
      <dgm:prSet presAssocID="{6B600B3C-2A6C-456C-A716-3F92556CD60D}" presName="EmptyPlaceHolder" presStyleCnt="0"/>
      <dgm:spPr/>
    </dgm:pt>
  </dgm:ptLst>
  <dgm:cxnLst>
    <dgm:cxn modelId="{4974042F-324F-420D-AD11-97484DCFCDBD}" type="presOf" srcId="{6B600B3C-2A6C-456C-A716-3F92556CD60D}" destId="{2F96C2CD-D1CF-4AA8-9462-D803ADEF0408}" srcOrd="0" destOrd="0" presId="urn:microsoft.com/office/officeart/2017/3/layout/HorizontalLabelsTimeline"/>
    <dgm:cxn modelId="{1A00403D-F376-4385-9BE5-53199940B566}" srcId="{B77EEC71-F2F9-406B-9837-581985CE25ED}" destId="{D558DE59-1C5A-4517-A9A6-501F19CF5010}" srcOrd="1" destOrd="0" parTransId="{36031895-141F-442A-B2AD-1FF86DE1CA6C}" sibTransId="{977ECEE3-4273-4882-99F7-730DA4A24E47}"/>
    <dgm:cxn modelId="{7FEFB65B-6456-4C97-BC35-FA1B617B0154}" type="presOf" srcId="{FB99A73D-BB42-460B-9C98-90D6E08A5BD5}" destId="{11D18D8C-CF71-440C-A769-EB6073C90453}" srcOrd="0" destOrd="0" presId="urn:microsoft.com/office/officeart/2017/3/layout/HorizontalLabelsTimeline"/>
    <dgm:cxn modelId="{319E1E6F-DCFE-40DD-8CEF-7D3BC8F48B5F}" type="presOf" srcId="{278BB652-9C0F-48BF-9A39-06083B7BC62C}" destId="{8B4595ED-8F85-4321-9C8E-0ACFC797D94D}" srcOrd="0" destOrd="0" presId="urn:microsoft.com/office/officeart/2017/3/layout/HorizontalLabelsTimeline"/>
    <dgm:cxn modelId="{7D4ED485-5A95-4A5D-B94E-C7340FA140ED}" type="presOf" srcId="{05DE692D-B0F3-451E-8827-2D2C88EB407F}" destId="{11D18D8C-CF71-440C-A769-EB6073C90453}" srcOrd="0" destOrd="1" presId="urn:microsoft.com/office/officeart/2017/3/layout/HorizontalLabelsTimeline"/>
    <dgm:cxn modelId="{3D67EB90-8A0F-4282-B436-BCB2F3859E68}" type="presOf" srcId="{A9DCCA04-3786-4E51-B394-03A4AC652C2C}" destId="{3C0B249C-B9D2-4BEB-8BD0-3F9B30B2364E}" srcOrd="0" destOrd="0" presId="urn:microsoft.com/office/officeart/2017/3/layout/HorizontalLabelsTimeline"/>
    <dgm:cxn modelId="{A5982799-CBC0-417D-A898-11A9990F4F9C}" type="presOf" srcId="{D558DE59-1C5A-4517-A9A6-501F19CF5010}" destId="{FB18794A-EC34-4A61-BB24-2EBBECFB7189}" srcOrd="0" destOrd="0" presId="urn:microsoft.com/office/officeart/2017/3/layout/HorizontalLabelsTimeline"/>
    <dgm:cxn modelId="{164EF4AD-A065-4825-8246-B2F05E23468C}" srcId="{B77EEC71-F2F9-406B-9837-581985CE25ED}" destId="{6B600B3C-2A6C-456C-A716-3F92556CD60D}" srcOrd="2" destOrd="0" parTransId="{F55E47D2-4045-4D9B-9926-901AE32F11CE}" sibTransId="{54731906-38F5-481F-9A82-9B5733F24AB2}"/>
    <dgm:cxn modelId="{1E2CAFC0-87B4-4061-A392-25055D0F4EE1}" type="presOf" srcId="{B77EEC71-F2F9-406B-9837-581985CE25ED}" destId="{6C785782-EABA-4BF8-B84E-72E49B71DC6F}" srcOrd="0" destOrd="0" presId="urn:microsoft.com/office/officeart/2017/3/layout/HorizontalLabelsTimeline"/>
    <dgm:cxn modelId="{200C5ED0-F043-44E9-875B-620043321272}" type="presOf" srcId="{5DF81253-6FB9-4655-8F5D-A576D2573D1C}" destId="{1E047173-3819-4185-84C8-269B92B25FE5}" srcOrd="0" destOrd="0" presId="urn:microsoft.com/office/officeart/2017/3/layout/HorizontalLabelsTimeline"/>
    <dgm:cxn modelId="{89FEFFE3-CF20-4409-AE76-11C07BFFE618}" srcId="{B77EEC71-F2F9-406B-9837-581985CE25ED}" destId="{5DF81253-6FB9-4655-8F5D-A576D2573D1C}" srcOrd="0" destOrd="0" parTransId="{9434F937-42C3-4911-9C1C-800C02A62268}" sibTransId="{906EC9CE-CACA-4CA7-9400-0F53C0C71698}"/>
    <dgm:cxn modelId="{E24F04E5-905C-4B60-8B87-4A3B5B4D8717}" srcId="{5DF81253-6FB9-4655-8F5D-A576D2573D1C}" destId="{278BB652-9C0F-48BF-9A39-06083B7BC62C}" srcOrd="0" destOrd="0" parTransId="{000DAD21-A219-4601-9E22-62CB978FCC0B}" sibTransId="{F17DAEC2-6C60-495B-8BDE-D8A9C27E64A2}"/>
    <dgm:cxn modelId="{3EC446E7-24A6-46F1-93BD-28C6C86C5F31}" srcId="{6B600B3C-2A6C-456C-A716-3F92556CD60D}" destId="{05DE692D-B0F3-451E-8827-2D2C88EB407F}" srcOrd="1" destOrd="0" parTransId="{BE20955C-C0D0-4945-B0DA-CC93108CC236}" sibTransId="{63915393-9C9D-450A-BC56-131CED245B6E}"/>
    <dgm:cxn modelId="{86FD52EA-F480-4E01-BE36-9CB1B8C29F53}" srcId="{D558DE59-1C5A-4517-A9A6-501F19CF5010}" destId="{A9DCCA04-3786-4E51-B394-03A4AC652C2C}" srcOrd="0" destOrd="0" parTransId="{738D4C19-55C6-433D-8162-40D8CED33FCC}" sibTransId="{9A49C57C-F818-4C7A-8A34-D21B4EB9371B}"/>
    <dgm:cxn modelId="{193393EF-C025-419F-86A3-8D8216FD185F}" srcId="{6B600B3C-2A6C-456C-A716-3F92556CD60D}" destId="{FB99A73D-BB42-460B-9C98-90D6E08A5BD5}" srcOrd="0" destOrd="0" parTransId="{FBF03ABB-324C-4FEC-80F1-3E5F3ED1362C}" sibTransId="{4B0585E3-25A0-4C46-B0CA-F5C33E865ACF}"/>
    <dgm:cxn modelId="{B45F4551-1C1D-48D4-ADA3-2C04E800F19C}" type="presParOf" srcId="{6C785782-EABA-4BF8-B84E-72E49B71DC6F}" destId="{81488A4C-5CEF-41E2-BB49-31DEB4D9AB96}" srcOrd="0" destOrd="0" presId="urn:microsoft.com/office/officeart/2017/3/layout/HorizontalLabelsTimeline"/>
    <dgm:cxn modelId="{B25DF15B-7BF6-4A0C-942C-B5ACCBF49D56}" type="presParOf" srcId="{6C785782-EABA-4BF8-B84E-72E49B71DC6F}" destId="{7F9A02CC-B3F9-4174-AB21-8EC35056BFE6}" srcOrd="1" destOrd="0" presId="urn:microsoft.com/office/officeart/2017/3/layout/HorizontalLabelsTimeline"/>
    <dgm:cxn modelId="{A6497FF7-31DD-4AF2-8DAC-338A1803CEDF}" type="presParOf" srcId="{7F9A02CC-B3F9-4174-AB21-8EC35056BFE6}" destId="{6895CC46-5664-46CB-A12A-F862D06EA700}" srcOrd="0" destOrd="0" presId="urn:microsoft.com/office/officeart/2017/3/layout/HorizontalLabelsTimeline"/>
    <dgm:cxn modelId="{D31F0BEA-DCD1-43D6-A59B-578EEEABD85D}" type="presParOf" srcId="{6895CC46-5664-46CB-A12A-F862D06EA700}" destId="{1E047173-3819-4185-84C8-269B92B25FE5}" srcOrd="0" destOrd="0" presId="urn:microsoft.com/office/officeart/2017/3/layout/HorizontalLabelsTimeline"/>
    <dgm:cxn modelId="{4A6F851E-28BF-4DC1-8361-B225E1105D56}" type="presParOf" srcId="{6895CC46-5664-46CB-A12A-F862D06EA700}" destId="{5FEE14B6-C3DC-43DE-BDC7-5229CE0CD3E1}" srcOrd="1" destOrd="0" presId="urn:microsoft.com/office/officeart/2017/3/layout/HorizontalLabelsTimeline"/>
    <dgm:cxn modelId="{95828F08-70C9-4EE2-95C5-F6DAD8A0F01E}" type="presParOf" srcId="{5FEE14B6-C3DC-43DE-BDC7-5229CE0CD3E1}" destId="{8B4595ED-8F85-4321-9C8E-0ACFC797D94D}" srcOrd="0" destOrd="0" presId="urn:microsoft.com/office/officeart/2017/3/layout/HorizontalLabelsTimeline"/>
    <dgm:cxn modelId="{B0405B58-56C6-41FA-8098-E9F9B2197D2F}" type="presParOf" srcId="{5FEE14B6-C3DC-43DE-BDC7-5229CE0CD3E1}" destId="{BCEDC7FA-8482-4641-A25A-77F1A2813ABC}" srcOrd="1" destOrd="0" presId="urn:microsoft.com/office/officeart/2017/3/layout/HorizontalLabelsTimeline"/>
    <dgm:cxn modelId="{B5EDBE61-8081-4084-A002-F8316A2E0614}" type="presParOf" srcId="{6895CC46-5664-46CB-A12A-F862D06EA700}" destId="{249230F3-266E-4D94-82DD-D47732E1C331}" srcOrd="2" destOrd="0" presId="urn:microsoft.com/office/officeart/2017/3/layout/HorizontalLabelsTimeline"/>
    <dgm:cxn modelId="{38F69058-1253-4598-BE15-DC0DDADB6E63}" type="presParOf" srcId="{6895CC46-5664-46CB-A12A-F862D06EA700}" destId="{D4004419-3E3D-4011-A918-89FF186B2C42}" srcOrd="3" destOrd="0" presId="urn:microsoft.com/office/officeart/2017/3/layout/HorizontalLabelsTimeline"/>
    <dgm:cxn modelId="{BC55EEE1-0F3B-4BBC-81B5-9CE4096DBE98}" type="presParOf" srcId="{6895CC46-5664-46CB-A12A-F862D06EA700}" destId="{362236FF-5B92-41E5-91F6-4BDB784B9F84}" srcOrd="4" destOrd="0" presId="urn:microsoft.com/office/officeart/2017/3/layout/HorizontalLabelsTimeline"/>
    <dgm:cxn modelId="{02ABF30E-25D1-4000-A8B2-1BF7845C9CEB}" type="presParOf" srcId="{7F9A02CC-B3F9-4174-AB21-8EC35056BFE6}" destId="{3657336E-F6E7-4C99-9246-538B5E6D8E8C}" srcOrd="1" destOrd="0" presId="urn:microsoft.com/office/officeart/2017/3/layout/HorizontalLabelsTimeline"/>
    <dgm:cxn modelId="{470A1B9A-3A1A-4EAC-8FC1-8112A54BDA7D}" type="presParOf" srcId="{7F9A02CC-B3F9-4174-AB21-8EC35056BFE6}" destId="{C86904A2-1252-47C1-9A73-364675788D94}" srcOrd="2" destOrd="0" presId="urn:microsoft.com/office/officeart/2017/3/layout/HorizontalLabelsTimeline"/>
    <dgm:cxn modelId="{0B787F6C-75CE-4F6F-8D0A-E4AF48AB2F2F}" type="presParOf" srcId="{C86904A2-1252-47C1-9A73-364675788D94}" destId="{FB18794A-EC34-4A61-BB24-2EBBECFB7189}" srcOrd="0" destOrd="0" presId="urn:microsoft.com/office/officeart/2017/3/layout/HorizontalLabelsTimeline"/>
    <dgm:cxn modelId="{935334DD-4AFE-4412-A931-120B84E6883C}" type="presParOf" srcId="{C86904A2-1252-47C1-9A73-364675788D94}" destId="{C1B389F7-E512-4876-8F10-2B4608F6B9E5}" srcOrd="1" destOrd="0" presId="urn:microsoft.com/office/officeart/2017/3/layout/HorizontalLabelsTimeline"/>
    <dgm:cxn modelId="{1E312AAF-4901-4FE9-ACAF-019BC12C5DED}" type="presParOf" srcId="{C1B389F7-E512-4876-8F10-2B4608F6B9E5}" destId="{3C0B249C-B9D2-4BEB-8BD0-3F9B30B2364E}" srcOrd="0" destOrd="0" presId="urn:microsoft.com/office/officeart/2017/3/layout/HorizontalLabelsTimeline"/>
    <dgm:cxn modelId="{13F33589-EC34-4960-A0E1-E5BC2FC841E5}" type="presParOf" srcId="{C1B389F7-E512-4876-8F10-2B4608F6B9E5}" destId="{7F21EB9B-638C-496C-8C95-D055EC7BADBF}" srcOrd="1" destOrd="0" presId="urn:microsoft.com/office/officeart/2017/3/layout/HorizontalLabelsTimeline"/>
    <dgm:cxn modelId="{4915F046-D52B-4571-A700-1395E871B890}" type="presParOf" srcId="{C86904A2-1252-47C1-9A73-364675788D94}" destId="{48A3902B-E2B4-46FA-B5C8-91362D3FD54D}" srcOrd="2" destOrd="0" presId="urn:microsoft.com/office/officeart/2017/3/layout/HorizontalLabelsTimeline"/>
    <dgm:cxn modelId="{F2976321-FF82-48F1-B82F-7D26D1180C76}" type="presParOf" srcId="{C86904A2-1252-47C1-9A73-364675788D94}" destId="{85239F78-21BE-4BA2-BD2E-58937F311D72}" srcOrd="3" destOrd="0" presId="urn:microsoft.com/office/officeart/2017/3/layout/HorizontalLabelsTimeline"/>
    <dgm:cxn modelId="{A951F475-4045-4EE2-B57C-626C8854D547}" type="presParOf" srcId="{C86904A2-1252-47C1-9A73-364675788D94}" destId="{B7D16D02-FCFB-49DF-A560-9EDAD598D668}" srcOrd="4" destOrd="0" presId="urn:microsoft.com/office/officeart/2017/3/layout/HorizontalLabelsTimeline"/>
    <dgm:cxn modelId="{9ABE33F2-F1B3-4832-9856-49D7B802D2E8}" type="presParOf" srcId="{7F9A02CC-B3F9-4174-AB21-8EC35056BFE6}" destId="{8F20AC61-8225-44DF-BE11-7AAD5ECC6B86}" srcOrd="3" destOrd="0" presId="urn:microsoft.com/office/officeart/2017/3/layout/HorizontalLabelsTimeline"/>
    <dgm:cxn modelId="{EB781D63-D388-4E19-8D99-C8335FE9C1FC}" type="presParOf" srcId="{7F9A02CC-B3F9-4174-AB21-8EC35056BFE6}" destId="{FA03B84C-409D-4D97-B069-72A28691AAE8}" srcOrd="4" destOrd="0" presId="urn:microsoft.com/office/officeart/2017/3/layout/HorizontalLabelsTimeline"/>
    <dgm:cxn modelId="{25591D76-57B2-416A-93FA-DA23D6DED64C}" type="presParOf" srcId="{FA03B84C-409D-4D97-B069-72A28691AAE8}" destId="{2F96C2CD-D1CF-4AA8-9462-D803ADEF0408}" srcOrd="0" destOrd="0" presId="urn:microsoft.com/office/officeart/2017/3/layout/HorizontalLabelsTimeline"/>
    <dgm:cxn modelId="{86218BCC-E384-44F7-9873-A40451018391}" type="presParOf" srcId="{FA03B84C-409D-4D97-B069-72A28691AAE8}" destId="{CF7251DC-0F13-434E-9F5D-2A2EBE24F51B}" srcOrd="1" destOrd="0" presId="urn:microsoft.com/office/officeart/2017/3/layout/HorizontalLabelsTimeline"/>
    <dgm:cxn modelId="{9361DFFE-682A-4795-8B0A-44B4AC50FCB5}" type="presParOf" srcId="{CF7251DC-0F13-434E-9F5D-2A2EBE24F51B}" destId="{11D18D8C-CF71-440C-A769-EB6073C90453}" srcOrd="0" destOrd="0" presId="urn:microsoft.com/office/officeart/2017/3/layout/HorizontalLabelsTimeline"/>
    <dgm:cxn modelId="{4AD253F8-EDB3-4309-8BAA-5EB7492DF7A8}" type="presParOf" srcId="{CF7251DC-0F13-434E-9F5D-2A2EBE24F51B}" destId="{FBDF41CE-61B4-419F-B9EB-D4B8B9181829}" srcOrd="1" destOrd="0" presId="urn:microsoft.com/office/officeart/2017/3/layout/HorizontalLabelsTimeline"/>
    <dgm:cxn modelId="{4FD47966-3DA5-458C-BC6A-793D0309EC56}" type="presParOf" srcId="{FA03B84C-409D-4D97-B069-72A28691AAE8}" destId="{C40378E7-C453-45A6-B991-1C1A98DA3680}" srcOrd="2" destOrd="0" presId="urn:microsoft.com/office/officeart/2017/3/layout/HorizontalLabelsTimeline"/>
    <dgm:cxn modelId="{2CE7D610-C4DC-41BA-95A1-8755C128A188}" type="presParOf" srcId="{FA03B84C-409D-4D97-B069-72A28691AAE8}" destId="{48C8AAD2-CA61-46B5-B304-0B5F5F7310C2}" srcOrd="3" destOrd="0" presId="urn:microsoft.com/office/officeart/2017/3/layout/HorizontalLabelsTimeline"/>
    <dgm:cxn modelId="{6EE646B1-1308-4313-A0A1-2C7320177A27}" type="presParOf" srcId="{FA03B84C-409D-4D97-B069-72A28691AAE8}" destId="{4253A665-CE73-4E2A-88F7-E62864113122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1236F-F965-45E3-B786-E68BE4AB4425}">
      <dsp:nvSpPr>
        <dsp:cNvPr id="0" name=""/>
        <dsp:cNvSpPr/>
      </dsp:nvSpPr>
      <dsp:spPr>
        <a:xfrm>
          <a:off x="0" y="2716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Absenteeism is defined as '</a:t>
          </a:r>
          <a:r>
            <a:rPr lang="en-GB" sz="2000" b="1" kern="1200"/>
            <a:t>the </a:t>
          </a:r>
          <a:r>
            <a:rPr lang="en-GB" sz="2000" b="1" kern="1200">
              <a:hlinkClick xmlns:r="http://schemas.openxmlformats.org/officeDocument/2006/relationships" r:id="rId1"/>
            </a:rPr>
            <a:t>fact</a:t>
          </a:r>
          <a:r>
            <a:rPr lang="en-GB" sz="2000" b="1" kern="1200"/>
            <a:t> of </a:t>
          </a:r>
          <a:r>
            <a:rPr lang="en-GB" sz="2000" b="1" kern="1200">
              <a:hlinkClick xmlns:r="http://schemas.openxmlformats.org/officeDocument/2006/relationships" r:id="rId2"/>
            </a:rPr>
            <a:t>staying</a:t>
          </a:r>
          <a:r>
            <a:rPr lang="en-GB" sz="2000" b="1" kern="1200"/>
            <a:t> away from </a:t>
          </a:r>
          <a:r>
            <a:rPr lang="en-GB" sz="2000" b="1" kern="1200">
              <a:hlinkClick xmlns:r="http://schemas.openxmlformats.org/officeDocument/2006/relationships" r:id="rId3"/>
            </a:rPr>
            <a:t>work</a:t>
          </a:r>
          <a:r>
            <a:rPr lang="en-GB" sz="2000" b="1" kern="1200"/>
            <a:t>, </a:t>
          </a:r>
          <a:r>
            <a:rPr lang="en-GB" sz="2000" b="1" kern="1200">
              <a:hlinkClick xmlns:r="http://schemas.openxmlformats.org/officeDocument/2006/relationships" r:id="rId4"/>
            </a:rPr>
            <a:t>especially</a:t>
          </a:r>
          <a:r>
            <a:rPr lang="en-GB" sz="2000" b="1" kern="1200"/>
            <a:t> without a good reason' </a:t>
          </a:r>
          <a:r>
            <a:rPr lang="en-GB" sz="2000" kern="1200"/>
            <a:t>(</a:t>
          </a:r>
          <a:r>
            <a:rPr lang="en-GB" sz="2000" i="1" kern="1200"/>
            <a:t>absenteeism</a:t>
          </a:r>
          <a:r>
            <a:rPr lang="en-GB" sz="2000" kern="1200"/>
            <a:t>, </a:t>
          </a:r>
          <a:r>
            <a:rPr lang="en-GB" sz="2000" b="1" kern="1200"/>
            <a:t>2022</a:t>
          </a:r>
          <a:r>
            <a:rPr lang="en-GB" sz="2000" kern="1200"/>
            <a:t>)</a:t>
          </a:r>
          <a:endParaRPr lang="en-US" sz="2000" kern="1200"/>
        </a:p>
      </dsp:txBody>
      <dsp:txXfrm>
        <a:off x="68538" y="340166"/>
        <a:ext cx="4884106" cy="1266924"/>
      </dsp:txXfrm>
    </dsp:sp>
    <dsp:sp modelId="{133E8808-764F-4AD8-B160-73614594A359}">
      <dsp:nvSpPr>
        <dsp:cNvPr id="0" name=""/>
        <dsp:cNvSpPr/>
      </dsp:nvSpPr>
      <dsp:spPr>
        <a:xfrm>
          <a:off x="0" y="17332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Of course, there is a small margin allowed for work absence, but how much money is it really costing the NHS? Should leniency come before efficiency in the work place ?</a:t>
          </a:r>
          <a:endParaRPr lang="en-US" sz="2000" kern="1200"/>
        </a:p>
      </dsp:txBody>
      <dsp:txXfrm>
        <a:off x="68538" y="1801766"/>
        <a:ext cx="4884106" cy="1266924"/>
      </dsp:txXfrm>
    </dsp:sp>
    <dsp:sp modelId="{07FA7355-BEE6-4DBC-A5E5-272C8AADE0D4}">
      <dsp:nvSpPr>
        <dsp:cNvPr id="0" name=""/>
        <dsp:cNvSpPr/>
      </dsp:nvSpPr>
      <dsp:spPr>
        <a:xfrm>
          <a:off x="0" y="31948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Today we solve the problem and find solutions to hopefully eradicate absenteeism from the work place </a:t>
          </a:r>
        </a:p>
      </dsp:txBody>
      <dsp:txXfrm>
        <a:off x="68538" y="3263366"/>
        <a:ext cx="4884106" cy="1266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488A4C-5CEF-41E2-BB49-31DEB4D9AB96}">
      <dsp:nvSpPr>
        <dsp:cNvPr id="0" name=""/>
        <dsp:cNvSpPr/>
      </dsp:nvSpPr>
      <dsp:spPr>
        <a:xfrm>
          <a:off x="0" y="1913934"/>
          <a:ext cx="11159705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47173-3819-4185-84C8-269B92B25FE5}">
      <dsp:nvSpPr>
        <dsp:cNvPr id="0" name=""/>
        <dsp:cNvSpPr/>
      </dsp:nvSpPr>
      <dsp:spPr>
        <a:xfrm>
          <a:off x="334791" y="1186639"/>
          <a:ext cx="4910270" cy="4593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2012</a:t>
          </a:r>
        </a:p>
      </dsp:txBody>
      <dsp:txXfrm>
        <a:off x="334791" y="1186639"/>
        <a:ext cx="4910270" cy="459344"/>
      </dsp:txXfrm>
    </dsp:sp>
    <dsp:sp modelId="{8B4595ED-8F85-4321-9C8E-0ACFC797D94D}">
      <dsp:nvSpPr>
        <dsp:cNvPr id="0" name=""/>
        <dsp:cNvSpPr/>
      </dsp:nvSpPr>
      <dsp:spPr>
        <a:xfrm>
          <a:off x="334791" y="391220"/>
          <a:ext cx="4910270" cy="7954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2012 the rate of absenteeism due to sickness in the east midlands was 4.47% which was an increase on the rate of 4.12% in 2011 (Rates, 2022).</a:t>
          </a:r>
        </a:p>
      </dsp:txBody>
      <dsp:txXfrm>
        <a:off x="334791" y="391220"/>
        <a:ext cx="4910270" cy="795419"/>
      </dsp:txXfrm>
    </dsp:sp>
    <dsp:sp modelId="{249230F3-266E-4D94-82DD-D47732E1C331}">
      <dsp:nvSpPr>
        <dsp:cNvPr id="0" name=""/>
        <dsp:cNvSpPr/>
      </dsp:nvSpPr>
      <dsp:spPr>
        <a:xfrm>
          <a:off x="2789926" y="1645983"/>
          <a:ext cx="0" cy="267950"/>
        </a:xfrm>
        <a:prstGeom prst="line">
          <a:avLst/>
        </a:pr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18794A-EC34-4A61-BB24-2EBBECFB7189}">
      <dsp:nvSpPr>
        <dsp:cNvPr id="0" name=""/>
        <dsp:cNvSpPr/>
      </dsp:nvSpPr>
      <dsp:spPr>
        <a:xfrm>
          <a:off x="3124717" y="2181885"/>
          <a:ext cx="4910270" cy="4593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2014</a:t>
          </a:r>
        </a:p>
      </dsp:txBody>
      <dsp:txXfrm>
        <a:off x="3124717" y="2181885"/>
        <a:ext cx="4910270" cy="459344"/>
      </dsp:txXfrm>
    </dsp:sp>
    <dsp:sp modelId="{3C0B249C-B9D2-4BEB-8BD0-3F9B30B2364E}">
      <dsp:nvSpPr>
        <dsp:cNvPr id="0" name=""/>
        <dsp:cNvSpPr/>
      </dsp:nvSpPr>
      <dsp:spPr>
        <a:xfrm>
          <a:off x="3124717" y="2641229"/>
          <a:ext cx="4910270" cy="79541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2014 NHS staff participated in a strike due to a 1% pay rise only awarded to specific staff members and considered inadequate (2022)</a:t>
          </a:r>
        </a:p>
      </dsp:txBody>
      <dsp:txXfrm>
        <a:off x="3124717" y="2641229"/>
        <a:ext cx="4910270" cy="795419"/>
      </dsp:txXfrm>
    </dsp:sp>
    <dsp:sp modelId="{48A3902B-E2B4-46FA-B5C8-91362D3FD54D}">
      <dsp:nvSpPr>
        <dsp:cNvPr id="0" name=""/>
        <dsp:cNvSpPr/>
      </dsp:nvSpPr>
      <dsp:spPr>
        <a:xfrm>
          <a:off x="5579852" y="1913934"/>
          <a:ext cx="0" cy="267950"/>
        </a:xfrm>
        <a:prstGeom prst="line">
          <a:avLst/>
        </a:pr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004419-3E3D-4011-A918-89FF186B2C42}">
      <dsp:nvSpPr>
        <dsp:cNvPr id="0" name=""/>
        <dsp:cNvSpPr/>
      </dsp:nvSpPr>
      <dsp:spPr>
        <a:xfrm rot="2700000">
          <a:off x="2760152" y="1884160"/>
          <a:ext cx="59547" cy="595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39F78-21BE-4BA2-BD2E-58937F311D72}">
      <dsp:nvSpPr>
        <dsp:cNvPr id="0" name=""/>
        <dsp:cNvSpPr/>
      </dsp:nvSpPr>
      <dsp:spPr>
        <a:xfrm rot="2700000">
          <a:off x="5550078" y="1884160"/>
          <a:ext cx="59547" cy="595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6C2CD-D1CF-4AA8-9462-D803ADEF0408}">
      <dsp:nvSpPr>
        <dsp:cNvPr id="0" name=""/>
        <dsp:cNvSpPr/>
      </dsp:nvSpPr>
      <dsp:spPr>
        <a:xfrm>
          <a:off x="5914643" y="1186639"/>
          <a:ext cx="4910270" cy="4593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Dec. 2021</a:t>
          </a:r>
        </a:p>
      </dsp:txBody>
      <dsp:txXfrm>
        <a:off x="5914643" y="1186639"/>
        <a:ext cx="4910270" cy="459344"/>
      </dsp:txXfrm>
    </dsp:sp>
    <dsp:sp modelId="{11D18D8C-CF71-440C-A769-EB6073C90453}">
      <dsp:nvSpPr>
        <dsp:cNvPr id="0" name=""/>
        <dsp:cNvSpPr/>
      </dsp:nvSpPr>
      <dsp:spPr>
        <a:xfrm>
          <a:off x="5914643" y="145363"/>
          <a:ext cx="4910270" cy="104127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December 2021 absence rates jumped to a high of 124,855 in a single week. This was due to the impact of covid 19</a:t>
          </a:r>
          <a:r>
            <a:rPr lang="en-US" sz="1300" kern="1200" dirty="0">
              <a:latin typeface="Bierstadt"/>
            </a:rPr>
            <a:t> (</a:t>
          </a:r>
          <a:r>
            <a:rPr lang="en-US" sz="1300" b="1" kern="1200" dirty="0">
              <a:latin typeface="Bierstadt"/>
            </a:rPr>
            <a:t>2022)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kern="1200" dirty="0">
              <a:latin typeface="Bierstadt"/>
            </a:rPr>
            <a:t>                                     The</a:t>
          </a:r>
          <a:r>
            <a:rPr lang="en-US" sz="1300" b="0" kern="1200" dirty="0"/>
            <a:t> cost of absenteeism due to illness within the NHS is around 2.4BN a year</a:t>
          </a:r>
          <a:endParaRPr lang="en-GB" sz="1300" kern="1200" dirty="0"/>
        </a:p>
      </dsp:txBody>
      <dsp:txXfrm>
        <a:off x="5914643" y="145363"/>
        <a:ext cx="4910270" cy="1041276"/>
      </dsp:txXfrm>
    </dsp:sp>
    <dsp:sp modelId="{C40378E7-C453-45A6-B991-1C1A98DA3680}">
      <dsp:nvSpPr>
        <dsp:cNvPr id="0" name=""/>
        <dsp:cNvSpPr/>
      </dsp:nvSpPr>
      <dsp:spPr>
        <a:xfrm>
          <a:off x="8369778" y="1645983"/>
          <a:ext cx="0" cy="267950"/>
        </a:xfrm>
        <a:prstGeom prst="line">
          <a:avLst/>
        </a:pr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C8AAD2-CA61-46B5-B304-0B5F5F7310C2}">
      <dsp:nvSpPr>
        <dsp:cNvPr id="0" name=""/>
        <dsp:cNvSpPr/>
      </dsp:nvSpPr>
      <dsp:spPr>
        <a:xfrm rot="2700000">
          <a:off x="8340004" y="1884160"/>
          <a:ext cx="59547" cy="5954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58C32E-5589-40F9-B879-86891378D7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7EC6C-1FFB-47F5-A178-92582D8F65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9CE59-6421-47D3-AB03-4D806E11B2BA}" type="datetime1">
              <a:rPr lang="en-GB" smtClean="0"/>
              <a:t>28/11/2022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240725-CEE4-4CFC-A53A-3A48BBF5A0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6E10B-36A5-4ACE-AFD4-6C40668C86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A711-026C-46C5-84E3-1DBF64D5D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7502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B8C002-8F7D-4A85-8505-43C93CACAE88}" type="datetime1">
              <a:rPr lang="en-GB" smtClean="0"/>
              <a:pPr/>
              <a:t>28/11/2022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65C22-0DF6-4B3A-84DA-56EA7DEAF93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0879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65C22-0DF6-4B3A-84DA-56EA7DEAF9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67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858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784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21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488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71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79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930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858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04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067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52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807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Kaoru+Ishikawa&amp;filters=sid:%22646e1de8-5143-71cf-6a79-2e0ed7b562d4%22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29560083" TargetMode="External"/><Relationship Id="rId2" Type="http://schemas.openxmlformats.org/officeDocument/2006/relationships/hyperlink" Target="https://digital.nhs.uk/data-and-information/publica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world/2021/dec/23/nhs-staff-sick-days-absence-england-covi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588524C9-8250-4BF1-9F67-3CC4C3D5DF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27736" r="-2" b="16013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Reducing long term absenteeism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rtlCol="0"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Nikisha Talbot </a:t>
            </a:r>
          </a:p>
          <a:p>
            <a:r>
              <a:rPr lang="en-GB" dirty="0">
                <a:solidFill>
                  <a:srgbClr val="FFFFFF"/>
                </a:solidFill>
              </a:rPr>
              <a:t>Student number 2113109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D8339-F808-4044-A107-4B90DF3B2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64031"/>
            <a:ext cx="4345447" cy="657891"/>
          </a:xfrm>
        </p:spPr>
        <p:txBody>
          <a:bodyPr>
            <a:normAutofit fontScale="90000"/>
          </a:bodyPr>
          <a:lstStyle/>
          <a:p>
            <a:r>
              <a:rPr lang="en-GB" dirty="0"/>
              <a:t>Absenteeism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866F558-2389-7313-6F83-CE56838C3B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62168" y="969264"/>
          <a:ext cx="5021182" cy="4870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CCE6F9-9C75-4352-93F7-CB84AEC2D948}"/>
              </a:ext>
            </a:extLst>
          </p:cNvPr>
          <p:cNvSpPr txBox="1"/>
          <p:nvPr/>
        </p:nvSpPr>
        <p:spPr>
          <a:xfrm>
            <a:off x="3746740" y="144636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Explained</a:t>
            </a:r>
            <a:r>
              <a:rPr lang="en-GB" dirty="0"/>
              <a:t> !</a:t>
            </a:r>
          </a:p>
        </p:txBody>
      </p:sp>
      <p:pic>
        <p:nvPicPr>
          <p:cNvPr id="5" name="Picture 5" descr="Person holding red heat pack">
            <a:extLst>
              <a:ext uri="{FF2B5EF4-FFF2-40B4-BE49-F238E27FC236}">
                <a16:creationId xmlns:a16="http://schemas.microsoft.com/office/drawing/2014/main" id="{FADEC6E7-E5C8-4AC0-945E-41736B77A9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400" y="2395327"/>
            <a:ext cx="4405744" cy="300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183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0517A433-C808-4959-8924-56D55FCA48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7115" y="771379"/>
            <a:ext cx="5941413" cy="548327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BE8C08-EC51-454C-879A-F2DBA91098FE}"/>
              </a:ext>
            </a:extLst>
          </p:cNvPr>
          <p:cNvSpPr txBox="1"/>
          <p:nvPr/>
        </p:nvSpPr>
        <p:spPr>
          <a:xfrm>
            <a:off x="5270740" y="1058174"/>
            <a:ext cx="154988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Strikes/wage issues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B5B8E2-E079-4857-BD7E-889B09C81028}"/>
              </a:ext>
            </a:extLst>
          </p:cNvPr>
          <p:cNvSpPr txBox="1"/>
          <p:nvPr/>
        </p:nvSpPr>
        <p:spPr>
          <a:xfrm>
            <a:off x="5183577" y="2063690"/>
            <a:ext cx="131984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Trade issues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FB9CCE-DBCD-4233-A7C2-26FF07AE9E55}"/>
              </a:ext>
            </a:extLst>
          </p:cNvPr>
          <p:cNvSpPr txBox="1"/>
          <p:nvPr/>
        </p:nvSpPr>
        <p:spPr>
          <a:xfrm>
            <a:off x="9294603" y="56858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Aguilar. 1964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A89DB3-63BC-4429-94F3-4D59BCCD5423}"/>
              </a:ext>
            </a:extLst>
          </p:cNvPr>
          <p:cNvSpPr txBox="1"/>
          <p:nvPr/>
        </p:nvSpPr>
        <p:spPr>
          <a:xfrm>
            <a:off x="6816436" y="2092036"/>
            <a:ext cx="17179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Cost of running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8E3E80-BE02-4868-93F3-1FDB0729E2BB}"/>
              </a:ext>
            </a:extLst>
          </p:cNvPr>
          <p:cNvSpPr txBox="1"/>
          <p:nvPr/>
        </p:nvSpPr>
        <p:spPr>
          <a:xfrm>
            <a:off x="7014730" y="2761384"/>
            <a:ext cx="1177637" cy="7511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Cost of training and uniforms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A1174D-7D09-47D0-9DA7-1990DB6B391E}"/>
              </a:ext>
            </a:extLst>
          </p:cNvPr>
          <p:cNvSpPr txBox="1"/>
          <p:nvPr/>
        </p:nvSpPr>
        <p:spPr>
          <a:xfrm>
            <a:off x="7019059" y="3957205"/>
            <a:ext cx="101138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sickness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1A73D4-4023-41FC-8700-897DCB7A94CA}"/>
              </a:ext>
            </a:extLst>
          </p:cNvPr>
          <p:cNvSpPr txBox="1"/>
          <p:nvPr/>
        </p:nvSpPr>
        <p:spPr>
          <a:xfrm>
            <a:off x="7009534" y="4581327"/>
            <a:ext cx="99752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Increase in temp staff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2E4A1A-49E3-4A3F-8B09-78441D770B34}"/>
              </a:ext>
            </a:extLst>
          </p:cNvPr>
          <p:cNvSpPr txBox="1"/>
          <p:nvPr/>
        </p:nvSpPr>
        <p:spPr>
          <a:xfrm rot="10800000" flipV="1">
            <a:off x="5457644" y="5466425"/>
            <a:ext cx="90289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Staffing database issues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3C961C-A471-436C-B8F1-E37568BCDF02}"/>
              </a:ext>
            </a:extLst>
          </p:cNvPr>
          <p:cNvSpPr txBox="1"/>
          <p:nvPr/>
        </p:nvSpPr>
        <p:spPr>
          <a:xfrm>
            <a:off x="5461190" y="4721148"/>
            <a:ext cx="114731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Lack of correctly trained staff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BDA14D-A5D8-42AD-95DD-203478D6E2D4}"/>
              </a:ext>
            </a:extLst>
          </p:cNvPr>
          <p:cNvSpPr txBox="1"/>
          <p:nvPr/>
        </p:nvSpPr>
        <p:spPr>
          <a:xfrm>
            <a:off x="3859961" y="3859962"/>
            <a:ext cx="8885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waste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D80E6C-98F7-4A02-B545-8AE3C33FCD0B}"/>
              </a:ext>
            </a:extLst>
          </p:cNvPr>
          <p:cNvSpPr txBox="1"/>
          <p:nvPr/>
        </p:nvSpPr>
        <p:spPr>
          <a:xfrm rot="-10980000" flipV="1">
            <a:off x="3815930" y="4536387"/>
            <a:ext cx="130546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Carbon footprint of staff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7B267F-F3CD-4E16-AA33-6D65DAAC0708}"/>
              </a:ext>
            </a:extLst>
          </p:cNvPr>
          <p:cNvSpPr txBox="1"/>
          <p:nvPr/>
        </p:nvSpPr>
        <p:spPr>
          <a:xfrm>
            <a:off x="3714391" y="1874088"/>
            <a:ext cx="103229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Working hours issues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AB07A5-D4F0-452D-9CC8-9A8C3A8151FC}"/>
              </a:ext>
            </a:extLst>
          </p:cNvPr>
          <p:cNvSpPr txBox="1"/>
          <p:nvPr/>
        </p:nvSpPr>
        <p:spPr>
          <a:xfrm>
            <a:off x="3713492" y="2764585"/>
            <a:ext cx="10322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Bullying in the workplace</a:t>
            </a: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4094ED-4D05-472D-A664-F158DF7D4E4A}"/>
              </a:ext>
            </a:extLst>
          </p:cNvPr>
          <p:cNvSpPr txBox="1"/>
          <p:nvPr/>
        </p:nvSpPr>
        <p:spPr>
          <a:xfrm>
            <a:off x="4546480" y="2490517"/>
            <a:ext cx="9028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/>
              <a:t>wages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98767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7F45F-B73B-4814-A814-5EE714FB3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26" y="976160"/>
            <a:ext cx="8687143" cy="1934172"/>
          </a:xfrm>
        </p:spPr>
        <p:txBody>
          <a:bodyPr>
            <a:normAutofit/>
          </a:bodyPr>
          <a:lstStyle/>
          <a:p>
            <a:r>
              <a:rPr lang="en-GB"/>
              <a:t>Sickness and strikes, YIKES!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B0FBC3EE-EDBA-94C9-4360-84D330CF95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88032"/>
              </p:ext>
            </p:extLst>
          </p:nvPr>
        </p:nvGraphicFramePr>
        <p:xfrm>
          <a:off x="517526" y="2386318"/>
          <a:ext cx="11159705" cy="38278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914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F9512-3C4C-4267-9F65-48F0FA5D3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032" y="-74798"/>
            <a:ext cx="9722578" cy="816042"/>
          </a:xfrm>
        </p:spPr>
        <p:txBody>
          <a:bodyPr>
            <a:normAutofit fontScale="90000"/>
          </a:bodyPr>
          <a:lstStyle/>
          <a:p>
            <a:r>
              <a:rPr lang="en-GB" dirty="0"/>
              <a:t>Before the cure we find the cause!</a:t>
            </a:r>
            <a:endParaRPr lang="en-US" dirty="0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DA72D91-9116-4C20-AA93-994050D5D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8771" y="1191093"/>
            <a:ext cx="10657108" cy="5663251"/>
          </a:xfrm>
          <a:ln>
            <a:solidFill>
              <a:srgbClr val="4472C4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AEC7E5-7F40-4C6A-81BC-BF405930459B}"/>
              </a:ext>
            </a:extLst>
          </p:cNvPr>
          <p:cNvSpPr txBox="1"/>
          <p:nvPr/>
        </p:nvSpPr>
        <p:spPr>
          <a:xfrm>
            <a:off x="10173419" y="3588589"/>
            <a:ext cx="1219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/>
              <a:t>absenteeism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1E119C-118B-4E1F-9A71-214416ADFD7F}"/>
              </a:ext>
            </a:extLst>
          </p:cNvPr>
          <p:cNvSpPr txBox="1"/>
          <p:nvPr/>
        </p:nvSpPr>
        <p:spPr>
          <a:xfrm>
            <a:off x="8465127" y="620683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first introduced by 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Kaoru Ishikawa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90689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D257C7-D1B8-73B0-6462-A2D6FD8A3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2452840"/>
          </a:xfrm>
        </p:spPr>
        <p:txBody>
          <a:bodyPr>
            <a:normAutofit/>
          </a:bodyPr>
          <a:lstStyle/>
          <a:p>
            <a:r>
              <a:rPr lang="en-GB" dirty="0"/>
              <a:t>PMI grid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11650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4DFC481-C2B6-0B7B-9496-C195EA7120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62738" y="1164993"/>
          <a:ext cx="5021263" cy="4886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31">
                  <a:extLst>
                    <a:ext uri="{9D8B030D-6E8A-4147-A177-3AD203B41FA5}">
                      <a16:colId xmlns:a16="http://schemas.microsoft.com/office/drawing/2014/main" val="744340957"/>
                    </a:ext>
                  </a:extLst>
                </a:gridCol>
                <a:gridCol w="1663182">
                  <a:extLst>
                    <a:ext uri="{9D8B030D-6E8A-4147-A177-3AD203B41FA5}">
                      <a16:colId xmlns:a16="http://schemas.microsoft.com/office/drawing/2014/main" val="876204066"/>
                    </a:ext>
                  </a:extLst>
                </a:gridCol>
                <a:gridCol w="1659450">
                  <a:extLst>
                    <a:ext uri="{9D8B030D-6E8A-4147-A177-3AD203B41FA5}">
                      <a16:colId xmlns:a16="http://schemas.microsoft.com/office/drawing/2014/main" val="3121132363"/>
                    </a:ext>
                  </a:extLst>
                </a:gridCol>
              </a:tblGrid>
              <a:tr h="669900">
                <a:tc>
                  <a:txBody>
                    <a:bodyPr/>
                    <a:lstStyle/>
                    <a:p>
                      <a:pPr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Plus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Minus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tc>
                  <a:txBody>
                    <a:bodyPr/>
                    <a:lstStyle/>
                    <a:p>
                      <a:pPr algn="ctr"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Interesting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extLst>
                  <a:ext uri="{0D108BD9-81ED-4DB2-BD59-A6C34878D82A}">
                    <a16:rowId xmlns:a16="http://schemas.microsoft.com/office/drawing/2014/main" val="669810372"/>
                  </a:ext>
                </a:extLst>
              </a:tr>
              <a:tr h="4216426">
                <a:tc>
                  <a:txBody>
                    <a:bodyPr/>
                    <a:lstStyle/>
                    <a:p>
                      <a:pPr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Relaxation is proven to reduce stress and anxiety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The cost would be relatively low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Staff morale would be raised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Staff would feel more supported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Systems in place to positively combat mental health issues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Less temporary staff need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Reduction in money used for agency staff 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tc>
                  <a:txBody>
                    <a:bodyPr/>
                    <a:lstStyle/>
                    <a:p>
                      <a:pPr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There would be a cost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Would not completely eradicate absenteeism within the NHS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Not all staff will be receptive of the idea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Some work time will be lost due to the 1 hour workshop, paid work time were staff would not actually working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tc>
                  <a:txBody>
                    <a:bodyPr/>
                    <a:lstStyle/>
                    <a:p>
                      <a:pPr fontAlgn="t"/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Cheap/free and effective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Reduce money spent on temp staff  </a:t>
                      </a:r>
                      <a:endParaRPr lang="en-GB" sz="2100">
                        <a:effectLst/>
                      </a:endParaRPr>
                    </a:p>
                    <a:p>
                      <a:pPr algn="l" rtl="0" fontAlgn="base"/>
                      <a:r>
                        <a:rPr lang="en-GB" sz="1300">
                          <a:effectLst/>
                        </a:rPr>
                        <a:t>Is it an investment or another unneeded cost? </a:t>
                      </a:r>
                      <a:endParaRPr lang="en-GB" sz="2100" b="0" i="0">
                        <a:effectLst/>
                      </a:endParaRPr>
                    </a:p>
                  </a:txBody>
                  <a:tcPr marL="107470" marR="107470" marT="53735" marB="53735"/>
                </a:tc>
                <a:extLst>
                  <a:ext uri="{0D108BD9-81ED-4DB2-BD59-A6C34878D82A}">
                    <a16:rowId xmlns:a16="http://schemas.microsoft.com/office/drawing/2014/main" val="1372648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770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6DB23-DB59-412F-A0E0-3B6537847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solutions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4E5F8D-CE65-4D87-B9D8-93FE938FA84F}"/>
              </a:ext>
            </a:extLst>
          </p:cNvPr>
          <p:cNvSpPr txBox="1"/>
          <p:nvPr/>
        </p:nvSpPr>
        <p:spPr>
          <a:xfrm>
            <a:off x="431606" y="1720458"/>
            <a:ext cx="5103333" cy="5000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 a reduction in use of temporary staff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An increase of staff retention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Better treatment of staff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More power to line managers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endParaRPr lang="en-US" sz="2000" b="1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5" name="Picture 4" descr="A yellow puzzle piece completing a black puzzle">
            <a:extLst>
              <a:ext uri="{FF2B5EF4-FFF2-40B4-BE49-F238E27FC236}">
                <a16:creationId xmlns:a16="http://schemas.microsoft.com/office/drawing/2014/main" id="{243F9B13-FF08-7AB7-E8C1-DB83E71C3F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" b="15589"/>
          <a:stretch/>
        </p:blipFill>
        <p:spPr>
          <a:xfrm>
            <a:off x="6662168" y="3258563"/>
            <a:ext cx="5028041" cy="283318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7B17300-4063-4FCF-8D7A-59C263BD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863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27767-7AF9-4121-9516-368B73B4A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64031"/>
            <a:ext cx="4906163" cy="97419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6DE4D-25F0-4AC0-9261-DA023453F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704" y="1933070"/>
            <a:ext cx="8595654" cy="48843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i="1" dirty="0">
                <a:ea typeface="+mn-lt"/>
                <a:cs typeface="+mn-lt"/>
              </a:rPr>
              <a:t>Cambridge business English dictionary. </a:t>
            </a:r>
            <a:r>
              <a:rPr lang="en-GB" sz="1600" b="1" dirty="0">
                <a:ea typeface="+mn-lt"/>
                <a:cs typeface="+mn-lt"/>
              </a:rPr>
              <a:t>2022</a:t>
            </a:r>
            <a:r>
              <a:rPr lang="en-GB" sz="1600" dirty="0">
                <a:ea typeface="+mn-lt"/>
                <a:cs typeface="+mn-lt"/>
              </a:rPr>
              <a:t>. </a:t>
            </a:r>
            <a:r>
              <a:rPr lang="en-GB" sz="1600" i="1" dirty="0">
                <a:ea typeface="+mn-lt"/>
                <a:cs typeface="+mn-lt"/>
              </a:rPr>
              <a:t>absenteeism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i="1" dirty="0">
                <a:ea typeface="+mn-lt"/>
                <a:cs typeface="+mn-lt"/>
              </a:rPr>
              <a:t>&lt;https://dictionary.cambridge.org/dictionary/english/absenteeism&gt;</a:t>
            </a:r>
            <a:r>
              <a:rPr lang="en-GB" sz="1600" dirty="0"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ea typeface="+mn-lt"/>
                <a:cs typeface="+mn-lt"/>
              </a:rPr>
              <a:t>Francis </a:t>
            </a:r>
            <a:r>
              <a:rPr lang="en-GB" sz="1600" b="1" dirty="0">
                <a:ea typeface="+mn-lt"/>
                <a:cs typeface="+mn-lt"/>
              </a:rPr>
              <a:t>J. Aguilar. 1964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Rates, N., 2022. </a:t>
            </a:r>
            <a:r>
              <a:rPr lang="en-GB" sz="1600" i="1" dirty="0">
                <a:ea typeface="+mn-lt"/>
                <a:cs typeface="+mn-lt"/>
              </a:rPr>
              <a:t>NHS Sickness Absence Rates January 2019 to March 2019 and Annual Summary 2010-11 to 2018-19 - NHS Digital</a:t>
            </a:r>
            <a:r>
              <a:rPr lang="en-GB" sz="1600" dirty="0">
                <a:ea typeface="+mn-lt"/>
                <a:cs typeface="+mn-lt"/>
              </a:rPr>
              <a:t>. [online] NHS Digital.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https://digital.nhs.uk/data-and-information/publications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BBC News. 2022. </a:t>
            </a:r>
            <a:r>
              <a:rPr lang="en-GB" sz="1600" i="1" dirty="0">
                <a:ea typeface="+mn-lt"/>
                <a:cs typeface="+mn-lt"/>
              </a:rPr>
              <a:t>NHS staff strike in dispute over pay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https://www.bbc.co.uk/news/health-29560083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the Guardian. 2022. </a:t>
            </a:r>
            <a:r>
              <a:rPr lang="en-GB" sz="1600" i="1" dirty="0">
                <a:ea typeface="+mn-lt"/>
                <a:cs typeface="+mn-lt"/>
              </a:rPr>
              <a:t>NHS staff absences due to Covid soar by 38% in England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https://www.theguardian.com/world/2021/dec/23/nhs-staff-sick-days-absence-england-covid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57936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DarkSeedLeftStep">
      <a:dk1>
        <a:srgbClr val="000000"/>
      </a:dk1>
      <a:lt1>
        <a:srgbClr val="FFFFFF"/>
      </a:lt1>
      <a:dk2>
        <a:srgbClr val="1B2F2E"/>
      </a:dk2>
      <a:lt2>
        <a:srgbClr val="F1F3F0"/>
      </a:lt2>
      <a:accent1>
        <a:srgbClr val="9B39D7"/>
      </a:accent1>
      <a:accent2>
        <a:srgbClr val="5B3ECB"/>
      </a:accent2>
      <a:accent3>
        <a:srgbClr val="395AD7"/>
      </a:accent3>
      <a:accent4>
        <a:srgbClr val="278AC5"/>
      </a:accent4>
      <a:accent5>
        <a:srgbClr val="33BEB8"/>
      </a:accent5>
      <a:accent6>
        <a:srgbClr val="27C57C"/>
      </a:accent6>
      <a:hlink>
        <a:srgbClr val="3798A5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</Words>
  <Application>Microsoft Office PowerPoint</Application>
  <PresentationFormat>Widescreen</PresentationFormat>
  <Paragraphs>1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GestaltVTI</vt:lpstr>
      <vt:lpstr>Reducing long term absenteeism </vt:lpstr>
      <vt:lpstr>Absenteeism </vt:lpstr>
      <vt:lpstr>PowerPoint Presentation</vt:lpstr>
      <vt:lpstr>Sickness and strikes, YIKES!</vt:lpstr>
      <vt:lpstr>Before the cure we find the cause!</vt:lpstr>
      <vt:lpstr>PMI grid </vt:lpstr>
      <vt:lpstr>solutions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415</cp:revision>
  <dcterms:created xsi:type="dcterms:W3CDTF">2022-02-16T14:25:00Z</dcterms:created>
  <dcterms:modified xsi:type="dcterms:W3CDTF">2022-11-28T09:46:59Z</dcterms:modified>
</cp:coreProperties>
</file>