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9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0.xml" ContentType="application/vnd.openxmlformats-officedocument.theme+xml"/>
  <Override PartName="/ppt/slideLayouts/slideLayout18.xml" ContentType="application/vnd.openxmlformats-officedocument.presentationml.slideLayout+xml"/>
  <Override PartName="/ppt/theme/theme11.xml" ContentType="application/vnd.openxmlformats-officedocument.theme+xml"/>
  <Override PartName="/ppt/slideLayouts/slideLayout19.xml" ContentType="application/vnd.openxmlformats-officedocument.presentationml.slideLayout+xml"/>
  <Override PartName="/ppt/theme/theme12.xml" ContentType="application/vnd.openxmlformats-officedocument.theme+xml"/>
  <Override PartName="/ppt/slideLayouts/slideLayout20.xml" ContentType="application/vnd.openxmlformats-officedocument.presentationml.slideLayout+xml"/>
  <Override PartName="/ppt/theme/theme13.xml" ContentType="application/vnd.openxmlformats-officedocument.theme+xml"/>
  <Override PartName="/ppt/slideLayouts/slideLayout21.xml" ContentType="application/vnd.openxmlformats-officedocument.presentationml.slideLayout+xml"/>
  <Override PartName="/ppt/theme/theme14.xml" ContentType="application/vnd.openxmlformats-officedocument.theme+xml"/>
  <Override PartName="/ppt/slideLayouts/slideLayout22.xml" ContentType="application/vnd.openxmlformats-officedocument.presentationml.slideLayout+xml"/>
  <Override PartName="/ppt/theme/theme15.xml" ContentType="application/vnd.openxmlformats-officedocument.theme+xml"/>
  <Override PartName="/ppt/slideLayouts/slideLayout23.xml" ContentType="application/vnd.openxmlformats-officedocument.presentationml.slideLayout+xml"/>
  <Override PartName="/ppt/theme/theme1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7.xml" ContentType="application/vnd.openxmlformats-officedocument.theme+xml"/>
  <Override PartName="/ppt/slideLayouts/slideLayout32.xml" ContentType="application/vnd.openxmlformats-officedocument.presentationml.slideLayout+xml"/>
  <Override PartName="/ppt/theme/theme18.xml" ContentType="application/vnd.openxmlformats-officedocument.theme+xml"/>
  <Override PartName="/ppt/slideLayouts/slideLayout33.xml" ContentType="application/vnd.openxmlformats-officedocument.presentationml.slideLayout+xml"/>
  <Override PartName="/ppt/theme/theme19.xml" ContentType="application/vnd.openxmlformats-officedocument.theme+xml"/>
  <Override PartName="/ppt/slideLayouts/slideLayout34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27"/>
  </p:notesMasterIdLst>
  <p:sldIdLst>
    <p:sldId id="308" r:id="rId24"/>
    <p:sldId id="587" r:id="rId25"/>
    <p:sldId id="588" r:id="rId26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3B59"/>
    <a:srgbClr val="FFFF00"/>
    <a:srgbClr val="E7C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7CBB88-5548-9B6A-27C3-1D653F606B22}" v="881" dt="2024-02-26T09:38:11.5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S::k.piper1@uwtsd.ac.uk::f69ee4e2-845b-4a1f-89c4-60fce9da139f" providerId="AD" clId="Web-{537CBB88-5548-9B6A-27C3-1D653F606B22}"/>
    <pc:docChg chg="addSld delSld modSld">
      <pc:chgData name="Kate Piper (IMH)" userId="S::k.piper1@uwtsd.ac.uk::f69ee4e2-845b-4a1f-89c4-60fce9da139f" providerId="AD" clId="Web-{537CBB88-5548-9B6A-27C3-1D653F606B22}" dt="2024-02-26T09:37:49.835" v="783"/>
      <pc:docMkLst>
        <pc:docMk/>
      </pc:docMkLst>
      <pc:sldChg chg="del">
        <pc:chgData name="Kate Piper (IMH)" userId="S::k.piper1@uwtsd.ac.uk::f69ee4e2-845b-4a1f-89c4-60fce9da139f" providerId="AD" clId="Web-{537CBB88-5548-9B6A-27C3-1D653F606B22}" dt="2024-02-26T09:12:53.034" v="250"/>
        <pc:sldMkLst>
          <pc:docMk/>
          <pc:sldMk cId="1331274832" sldId="25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8"/>
        <pc:sldMkLst>
          <pc:docMk/>
          <pc:sldMk cId="3686976015" sldId="25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9"/>
        <pc:sldMkLst>
          <pc:docMk/>
          <pc:sldMk cId="4201265994" sldId="25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7"/>
        <pc:sldMkLst>
          <pc:docMk/>
          <pc:sldMk cId="3739428159" sldId="25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6"/>
        <pc:sldMkLst>
          <pc:docMk/>
          <pc:sldMk cId="2423129641" sldId="26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5"/>
        <pc:sldMkLst>
          <pc:docMk/>
          <pc:sldMk cId="542837303" sldId="26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4"/>
        <pc:sldMkLst>
          <pc:docMk/>
          <pc:sldMk cId="4167493419" sldId="26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6"/>
        <pc:sldMkLst>
          <pc:docMk/>
          <pc:sldMk cId="3836847500" sldId="26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3"/>
        <pc:sldMkLst>
          <pc:docMk/>
          <pc:sldMk cId="512002473" sldId="26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2"/>
        <pc:sldMkLst>
          <pc:docMk/>
          <pc:sldMk cId="3334376078" sldId="265"/>
        </pc:sldMkLst>
      </pc:sldChg>
      <pc:sldChg chg="del">
        <pc:chgData name="Kate Piper (IMH)" userId="S::k.piper1@uwtsd.ac.uk::f69ee4e2-845b-4a1f-89c4-60fce9da139f" providerId="AD" clId="Web-{537CBB88-5548-9B6A-27C3-1D653F606B22}" dt="2024-02-26T09:12:17.033" v="201"/>
        <pc:sldMkLst>
          <pc:docMk/>
          <pc:sldMk cId="39113112" sldId="26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8"/>
        <pc:sldMkLst>
          <pc:docMk/>
          <pc:sldMk cId="531439511" sldId="26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7"/>
        <pc:sldMkLst>
          <pc:docMk/>
          <pc:sldMk cId="3109515226" sldId="26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6"/>
        <pc:sldMkLst>
          <pc:docMk/>
          <pc:sldMk cId="2594214754" sldId="26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36"/>
        <pc:sldMkLst>
          <pc:docMk/>
          <pc:sldMk cId="4016546920" sldId="27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5"/>
        <pc:sldMkLst>
          <pc:docMk/>
          <pc:sldMk cId="1107740244" sldId="27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89"/>
        <pc:sldMkLst>
          <pc:docMk/>
          <pc:sldMk cId="533739731" sldId="27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7"/>
        <pc:sldMkLst>
          <pc:docMk/>
          <pc:sldMk cId="2067817768" sldId="27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9"/>
        <pc:sldMkLst>
          <pc:docMk/>
          <pc:sldMk cId="3750226514" sldId="27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8"/>
        <pc:sldMkLst>
          <pc:docMk/>
          <pc:sldMk cId="4100291361" sldId="27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1"/>
        <pc:sldMkLst>
          <pc:docMk/>
          <pc:sldMk cId="2014864722" sldId="27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57"/>
        <pc:sldMkLst>
          <pc:docMk/>
          <pc:sldMk cId="0" sldId="27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56"/>
        <pc:sldMkLst>
          <pc:docMk/>
          <pc:sldMk cId="0" sldId="27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2"/>
        <pc:sldMkLst>
          <pc:docMk/>
          <pc:sldMk cId="2213980529" sldId="27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34" v="252"/>
        <pc:sldMkLst>
          <pc:docMk/>
          <pc:sldMk cId="0" sldId="28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34" v="251"/>
        <pc:sldMkLst>
          <pc:docMk/>
          <pc:sldMk cId="0" sldId="28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301"/>
        <pc:sldMkLst>
          <pc:docMk/>
          <pc:sldMk cId="2813363131" sldId="28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9"/>
        <pc:sldMkLst>
          <pc:docMk/>
          <pc:sldMk cId="1930798169" sldId="28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7"/>
        <pc:sldMkLst>
          <pc:docMk/>
          <pc:sldMk cId="191815603" sldId="28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63"/>
        <pc:sldMkLst>
          <pc:docMk/>
          <pc:sldMk cId="0" sldId="28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5"/>
        <pc:sldMkLst>
          <pc:docMk/>
          <pc:sldMk cId="1319119501" sldId="28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55"/>
        <pc:sldMkLst>
          <pc:docMk/>
          <pc:sldMk cId="0" sldId="28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49" v="254"/>
        <pc:sldMkLst>
          <pc:docMk/>
          <pc:sldMk cId="0" sldId="28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3"/>
        <pc:sldMkLst>
          <pc:docMk/>
          <pc:sldMk cId="0" sldId="28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13"/>
        <pc:sldMkLst>
          <pc:docMk/>
          <pc:sldMk cId="82168533" sldId="29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2"/>
        <pc:sldMkLst>
          <pc:docMk/>
          <pc:sldMk cId="0" sldId="29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9"/>
        <pc:sldMkLst>
          <pc:docMk/>
          <pc:sldMk cId="0" sldId="29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71"/>
        <pc:sldMkLst>
          <pc:docMk/>
          <pc:sldMk cId="0" sldId="29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70"/>
        <pc:sldMkLst>
          <pc:docMk/>
          <pc:sldMk cId="0" sldId="29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8"/>
        <pc:sldMkLst>
          <pc:docMk/>
          <pc:sldMk cId="0" sldId="29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7"/>
        <pc:sldMkLst>
          <pc:docMk/>
          <pc:sldMk cId="0" sldId="29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6"/>
        <pc:sldMkLst>
          <pc:docMk/>
          <pc:sldMk cId="0" sldId="29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5"/>
        <pc:sldMkLst>
          <pc:docMk/>
          <pc:sldMk cId="0" sldId="29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81" v="264"/>
        <pc:sldMkLst>
          <pc:docMk/>
          <pc:sldMk cId="0" sldId="30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62"/>
        <pc:sldMkLst>
          <pc:docMk/>
          <pc:sldMk cId="0" sldId="30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49" v="253"/>
        <pc:sldMkLst>
          <pc:docMk/>
          <pc:sldMk cId="0" sldId="302"/>
        </pc:sldMkLst>
      </pc:sldChg>
      <pc:sldChg chg="del">
        <pc:chgData name="Kate Piper (IMH)" userId="S::k.piper1@uwtsd.ac.uk::f69ee4e2-845b-4a1f-89c4-60fce9da139f" providerId="AD" clId="Web-{537CBB88-5548-9B6A-27C3-1D653F606B22}" dt="2024-02-26T09:11:45.876" v="185"/>
        <pc:sldMkLst>
          <pc:docMk/>
          <pc:sldMk cId="1110572757" sldId="460"/>
        </pc:sldMkLst>
      </pc:sldChg>
      <pc:sldChg chg="del">
        <pc:chgData name="Kate Piper (IMH)" userId="S::k.piper1@uwtsd.ac.uk::f69ee4e2-845b-4a1f-89c4-60fce9da139f" providerId="AD" clId="Web-{537CBB88-5548-9B6A-27C3-1D653F606B22}" dt="2024-02-26T09:12:16.627" v="197"/>
        <pc:sldMkLst>
          <pc:docMk/>
          <pc:sldMk cId="59345889" sldId="487"/>
        </pc:sldMkLst>
      </pc:sldChg>
      <pc:sldChg chg="del">
        <pc:chgData name="Kate Piper (IMH)" userId="S::k.piper1@uwtsd.ac.uk::f69ee4e2-845b-4a1f-89c4-60fce9da139f" providerId="AD" clId="Web-{537CBB88-5548-9B6A-27C3-1D653F606B22}" dt="2024-02-26T09:11:48.314" v="186"/>
        <pc:sldMkLst>
          <pc:docMk/>
          <pc:sldMk cId="3729029488" sldId="489"/>
        </pc:sldMkLst>
      </pc:sldChg>
      <pc:sldChg chg="del">
        <pc:chgData name="Kate Piper (IMH)" userId="S::k.piper1@uwtsd.ac.uk::f69ee4e2-845b-4a1f-89c4-60fce9da139f" providerId="AD" clId="Web-{537CBB88-5548-9B6A-27C3-1D653F606B22}" dt="2024-02-26T09:12:52.971" v="232"/>
        <pc:sldMkLst>
          <pc:docMk/>
          <pc:sldMk cId="2670822759" sldId="490"/>
        </pc:sldMkLst>
      </pc:sldChg>
      <pc:sldChg chg="del">
        <pc:chgData name="Kate Piper (IMH)" userId="S::k.piper1@uwtsd.ac.uk::f69ee4e2-845b-4a1f-89c4-60fce9da139f" providerId="AD" clId="Web-{537CBB88-5548-9B6A-27C3-1D653F606B22}" dt="2024-02-26T09:12:52.956" v="231"/>
        <pc:sldMkLst>
          <pc:docMk/>
          <pc:sldMk cId="2609091405" sldId="492"/>
        </pc:sldMkLst>
      </pc:sldChg>
      <pc:sldChg chg="del">
        <pc:chgData name="Kate Piper (IMH)" userId="S::k.piper1@uwtsd.ac.uk::f69ee4e2-845b-4a1f-89c4-60fce9da139f" providerId="AD" clId="Web-{537CBB88-5548-9B6A-27C3-1D653F606B22}" dt="2024-02-26T09:11:49.079" v="187"/>
        <pc:sldMkLst>
          <pc:docMk/>
          <pc:sldMk cId="1487965502" sldId="493"/>
        </pc:sldMkLst>
      </pc:sldChg>
      <pc:sldChg chg="del">
        <pc:chgData name="Kate Piper (IMH)" userId="S::k.piper1@uwtsd.ac.uk::f69ee4e2-845b-4a1f-89c4-60fce9da139f" providerId="AD" clId="Web-{537CBB88-5548-9B6A-27C3-1D653F606B22}" dt="2024-02-26T09:11:50.189" v="188"/>
        <pc:sldMkLst>
          <pc:docMk/>
          <pc:sldMk cId="1300661823" sldId="494"/>
        </pc:sldMkLst>
      </pc:sldChg>
      <pc:sldChg chg="del">
        <pc:chgData name="Kate Piper (IMH)" userId="S::k.piper1@uwtsd.ac.uk::f69ee4e2-845b-4a1f-89c4-60fce9da139f" providerId="AD" clId="Web-{537CBB88-5548-9B6A-27C3-1D653F606B22}" dt="2024-02-26T09:11:50.204" v="189"/>
        <pc:sldMkLst>
          <pc:docMk/>
          <pc:sldMk cId="233420304" sldId="495"/>
        </pc:sldMkLst>
      </pc:sldChg>
      <pc:sldChg chg="del">
        <pc:chgData name="Kate Piper (IMH)" userId="S::k.piper1@uwtsd.ac.uk::f69ee4e2-845b-4a1f-89c4-60fce9da139f" providerId="AD" clId="Web-{537CBB88-5548-9B6A-27C3-1D653F606B22}" dt="2024-02-26T09:11:50.267" v="190"/>
        <pc:sldMkLst>
          <pc:docMk/>
          <pc:sldMk cId="3356875984" sldId="496"/>
        </pc:sldMkLst>
      </pc:sldChg>
      <pc:sldChg chg="del">
        <pc:chgData name="Kate Piper (IMH)" userId="S::k.piper1@uwtsd.ac.uk::f69ee4e2-845b-4a1f-89c4-60fce9da139f" providerId="AD" clId="Web-{537CBB88-5548-9B6A-27C3-1D653F606B22}" dt="2024-02-26T09:11:53.548" v="191"/>
        <pc:sldMkLst>
          <pc:docMk/>
          <pc:sldMk cId="748968217" sldId="497"/>
        </pc:sldMkLst>
      </pc:sldChg>
      <pc:sldChg chg="del">
        <pc:chgData name="Kate Piper (IMH)" userId="S::k.piper1@uwtsd.ac.uk::f69ee4e2-845b-4a1f-89c4-60fce9da139f" providerId="AD" clId="Web-{537CBB88-5548-9B6A-27C3-1D653F606B22}" dt="2024-02-26T09:12:00.173" v="193"/>
        <pc:sldMkLst>
          <pc:docMk/>
          <pc:sldMk cId="2908351190" sldId="498"/>
        </pc:sldMkLst>
      </pc:sldChg>
      <pc:sldChg chg="del">
        <pc:chgData name="Kate Piper (IMH)" userId="S::k.piper1@uwtsd.ac.uk::f69ee4e2-845b-4a1f-89c4-60fce9da139f" providerId="AD" clId="Web-{537CBB88-5548-9B6A-27C3-1D653F606B22}" dt="2024-02-26T09:12:12.064" v="194"/>
        <pc:sldMkLst>
          <pc:docMk/>
          <pc:sldMk cId="346345261" sldId="499"/>
        </pc:sldMkLst>
      </pc:sldChg>
      <pc:sldChg chg="del">
        <pc:chgData name="Kate Piper (IMH)" userId="S::k.piper1@uwtsd.ac.uk::f69ee4e2-845b-4a1f-89c4-60fce9da139f" providerId="AD" clId="Web-{537CBB88-5548-9B6A-27C3-1D653F606B22}" dt="2024-02-26T09:12:15.970" v="195"/>
        <pc:sldMkLst>
          <pc:docMk/>
          <pc:sldMk cId="4252273773" sldId="500"/>
        </pc:sldMkLst>
      </pc:sldChg>
      <pc:sldChg chg="del">
        <pc:chgData name="Kate Piper (IMH)" userId="S::k.piper1@uwtsd.ac.uk::f69ee4e2-845b-4a1f-89c4-60fce9da139f" providerId="AD" clId="Web-{537CBB88-5548-9B6A-27C3-1D653F606B22}" dt="2024-02-26T09:12:16.674" v="198"/>
        <pc:sldMkLst>
          <pc:docMk/>
          <pc:sldMk cId="2428566947" sldId="501"/>
        </pc:sldMkLst>
      </pc:sldChg>
      <pc:sldChg chg="del">
        <pc:chgData name="Kate Piper (IMH)" userId="S::k.piper1@uwtsd.ac.uk::f69ee4e2-845b-4a1f-89c4-60fce9da139f" providerId="AD" clId="Web-{537CBB88-5548-9B6A-27C3-1D653F606B22}" dt="2024-02-26T09:12:16.892" v="199"/>
        <pc:sldMkLst>
          <pc:docMk/>
          <pc:sldMk cId="569534009" sldId="502"/>
        </pc:sldMkLst>
      </pc:sldChg>
      <pc:sldChg chg="del">
        <pc:chgData name="Kate Piper (IMH)" userId="S::k.piper1@uwtsd.ac.uk::f69ee4e2-845b-4a1f-89c4-60fce9da139f" providerId="AD" clId="Web-{537CBB88-5548-9B6A-27C3-1D653F606B22}" dt="2024-02-26T09:12:16.502" v="196"/>
        <pc:sldMkLst>
          <pc:docMk/>
          <pc:sldMk cId="2397318015" sldId="503"/>
        </pc:sldMkLst>
      </pc:sldChg>
      <pc:sldChg chg="del">
        <pc:chgData name="Kate Piper (IMH)" userId="S::k.piper1@uwtsd.ac.uk::f69ee4e2-845b-4a1f-89c4-60fce9da139f" providerId="AD" clId="Web-{537CBB88-5548-9B6A-27C3-1D653F606B22}" dt="2024-02-26T09:12:16.924" v="200"/>
        <pc:sldMkLst>
          <pc:docMk/>
          <pc:sldMk cId="944806077" sldId="504"/>
        </pc:sldMkLst>
      </pc:sldChg>
      <pc:sldChg chg="del">
        <pc:chgData name="Kate Piper (IMH)" userId="S::k.piper1@uwtsd.ac.uk::f69ee4e2-845b-4a1f-89c4-60fce9da139f" providerId="AD" clId="Web-{537CBB88-5548-9B6A-27C3-1D653F606B22}" dt="2024-02-26T09:12:17.064" v="202"/>
        <pc:sldMkLst>
          <pc:docMk/>
          <pc:sldMk cId="404869530" sldId="505"/>
        </pc:sldMkLst>
      </pc:sldChg>
      <pc:sldChg chg="del">
        <pc:chgData name="Kate Piper (IMH)" userId="S::k.piper1@uwtsd.ac.uk::f69ee4e2-845b-4a1f-89c4-60fce9da139f" providerId="AD" clId="Web-{537CBB88-5548-9B6A-27C3-1D653F606B22}" dt="2024-02-26T09:12:17.174" v="203"/>
        <pc:sldMkLst>
          <pc:docMk/>
          <pc:sldMk cId="924682717" sldId="506"/>
        </pc:sldMkLst>
      </pc:sldChg>
      <pc:sldChg chg="del">
        <pc:chgData name="Kate Piper (IMH)" userId="S::k.piper1@uwtsd.ac.uk::f69ee4e2-845b-4a1f-89c4-60fce9da139f" providerId="AD" clId="Web-{537CBB88-5548-9B6A-27C3-1D653F606B22}" dt="2024-02-26T09:12:17.220" v="204"/>
        <pc:sldMkLst>
          <pc:docMk/>
          <pc:sldMk cId="3904438895" sldId="507"/>
        </pc:sldMkLst>
      </pc:sldChg>
      <pc:sldChg chg="del">
        <pc:chgData name="Kate Piper (IMH)" userId="S::k.piper1@uwtsd.ac.uk::f69ee4e2-845b-4a1f-89c4-60fce9da139f" providerId="AD" clId="Web-{537CBB88-5548-9B6A-27C3-1D653F606B22}" dt="2024-02-26T09:12:17.314" v="205"/>
        <pc:sldMkLst>
          <pc:docMk/>
          <pc:sldMk cId="553073894" sldId="508"/>
        </pc:sldMkLst>
      </pc:sldChg>
      <pc:sldChg chg="del">
        <pc:chgData name="Kate Piper (IMH)" userId="S::k.piper1@uwtsd.ac.uk::f69ee4e2-845b-4a1f-89c4-60fce9da139f" providerId="AD" clId="Web-{537CBB88-5548-9B6A-27C3-1D653F606B22}" dt="2024-02-26T09:12:17.345" v="206"/>
        <pc:sldMkLst>
          <pc:docMk/>
          <pc:sldMk cId="816279579" sldId="509"/>
        </pc:sldMkLst>
      </pc:sldChg>
      <pc:sldChg chg="del">
        <pc:chgData name="Kate Piper (IMH)" userId="S::k.piper1@uwtsd.ac.uk::f69ee4e2-845b-4a1f-89c4-60fce9da139f" providerId="AD" clId="Web-{537CBB88-5548-9B6A-27C3-1D653F606B22}" dt="2024-02-26T09:12:52.987" v="233"/>
        <pc:sldMkLst>
          <pc:docMk/>
          <pc:sldMk cId="2073500875" sldId="510"/>
        </pc:sldMkLst>
      </pc:sldChg>
      <pc:sldChg chg="del">
        <pc:chgData name="Kate Piper (IMH)" userId="S::k.piper1@uwtsd.ac.uk::f69ee4e2-845b-4a1f-89c4-60fce9da139f" providerId="AD" clId="Web-{537CBB88-5548-9B6A-27C3-1D653F606B22}" dt="2024-02-26T09:12:17.455" v="207"/>
        <pc:sldMkLst>
          <pc:docMk/>
          <pc:sldMk cId="2859295666" sldId="511"/>
        </pc:sldMkLst>
      </pc:sldChg>
      <pc:sldChg chg="del">
        <pc:chgData name="Kate Piper (IMH)" userId="S::k.piper1@uwtsd.ac.uk::f69ee4e2-845b-4a1f-89c4-60fce9da139f" providerId="AD" clId="Web-{537CBB88-5548-9B6A-27C3-1D653F606B22}" dt="2024-02-26T09:12:17.502" v="208"/>
        <pc:sldMkLst>
          <pc:docMk/>
          <pc:sldMk cId="1455902590" sldId="512"/>
        </pc:sldMkLst>
      </pc:sldChg>
      <pc:sldChg chg="del">
        <pc:chgData name="Kate Piper (IMH)" userId="S::k.piper1@uwtsd.ac.uk::f69ee4e2-845b-4a1f-89c4-60fce9da139f" providerId="AD" clId="Web-{537CBB88-5548-9B6A-27C3-1D653F606B22}" dt="2024-02-26T09:12:18.377" v="209"/>
        <pc:sldMkLst>
          <pc:docMk/>
          <pc:sldMk cId="3697859314" sldId="513"/>
        </pc:sldMkLst>
      </pc:sldChg>
      <pc:sldChg chg="del">
        <pc:chgData name="Kate Piper (IMH)" userId="S::k.piper1@uwtsd.ac.uk::f69ee4e2-845b-4a1f-89c4-60fce9da139f" providerId="AD" clId="Web-{537CBB88-5548-9B6A-27C3-1D653F606B22}" dt="2024-02-26T09:12:18.408" v="210"/>
        <pc:sldMkLst>
          <pc:docMk/>
          <pc:sldMk cId="2380115731" sldId="514"/>
        </pc:sldMkLst>
      </pc:sldChg>
      <pc:sldChg chg="del">
        <pc:chgData name="Kate Piper (IMH)" userId="S::k.piper1@uwtsd.ac.uk::f69ee4e2-845b-4a1f-89c4-60fce9da139f" providerId="AD" clId="Web-{537CBB88-5548-9B6A-27C3-1D653F606B22}" dt="2024-02-26T09:12:18.424" v="211"/>
        <pc:sldMkLst>
          <pc:docMk/>
          <pc:sldMk cId="1975317861" sldId="515"/>
        </pc:sldMkLst>
      </pc:sldChg>
      <pc:sldChg chg="del">
        <pc:chgData name="Kate Piper (IMH)" userId="S::k.piper1@uwtsd.ac.uk::f69ee4e2-845b-4a1f-89c4-60fce9da139f" providerId="AD" clId="Web-{537CBB88-5548-9B6A-27C3-1D653F606B22}" dt="2024-02-26T09:12:18.455" v="212"/>
        <pc:sldMkLst>
          <pc:docMk/>
          <pc:sldMk cId="2197842786" sldId="516"/>
        </pc:sldMkLst>
      </pc:sldChg>
      <pc:sldChg chg="del">
        <pc:chgData name="Kate Piper (IMH)" userId="S::k.piper1@uwtsd.ac.uk::f69ee4e2-845b-4a1f-89c4-60fce9da139f" providerId="AD" clId="Web-{537CBB88-5548-9B6A-27C3-1D653F606B22}" dt="2024-02-26T09:12:18.564" v="213"/>
        <pc:sldMkLst>
          <pc:docMk/>
          <pc:sldMk cId="814958266" sldId="517"/>
        </pc:sldMkLst>
      </pc:sldChg>
      <pc:sldChg chg="del">
        <pc:chgData name="Kate Piper (IMH)" userId="S::k.piper1@uwtsd.ac.uk::f69ee4e2-845b-4a1f-89c4-60fce9da139f" providerId="AD" clId="Web-{537CBB88-5548-9B6A-27C3-1D653F606B22}" dt="2024-02-26T09:12:18.596" v="214"/>
        <pc:sldMkLst>
          <pc:docMk/>
          <pc:sldMk cId="1108754171" sldId="518"/>
        </pc:sldMkLst>
      </pc:sldChg>
      <pc:sldChg chg="del">
        <pc:chgData name="Kate Piper (IMH)" userId="S::k.piper1@uwtsd.ac.uk::f69ee4e2-845b-4a1f-89c4-60fce9da139f" providerId="AD" clId="Web-{537CBB88-5548-9B6A-27C3-1D653F606B22}" dt="2024-02-26T09:12:18.877" v="215"/>
        <pc:sldMkLst>
          <pc:docMk/>
          <pc:sldMk cId="1826436156" sldId="519"/>
        </pc:sldMkLst>
      </pc:sldChg>
      <pc:sldChg chg="del">
        <pc:chgData name="Kate Piper (IMH)" userId="S::k.piper1@uwtsd.ac.uk::f69ee4e2-845b-4a1f-89c4-60fce9da139f" providerId="AD" clId="Web-{537CBB88-5548-9B6A-27C3-1D653F606B22}" dt="2024-02-26T09:11:55.845" v="192"/>
        <pc:sldMkLst>
          <pc:docMk/>
          <pc:sldMk cId="3359295017" sldId="52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0"/>
        <pc:sldMkLst>
          <pc:docMk/>
          <pc:sldMk cId="3591801509" sldId="52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80"/>
        <pc:sldMkLst>
          <pc:docMk/>
          <pc:sldMk cId="1225889471" sldId="522"/>
        </pc:sldMkLst>
      </pc:sldChg>
      <pc:sldChg chg="del">
        <pc:chgData name="Kate Piper (IMH)" userId="S::k.piper1@uwtsd.ac.uk::f69ee4e2-845b-4a1f-89c4-60fce9da139f" providerId="AD" clId="Web-{537CBB88-5548-9B6A-27C3-1D653F606B22}" dt="2024-02-26T09:12:52.987" v="234"/>
        <pc:sldMkLst>
          <pc:docMk/>
          <pc:sldMk cId="2315114782" sldId="52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96" v="274"/>
        <pc:sldMkLst>
          <pc:docMk/>
          <pc:sldMk cId="0" sldId="52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61"/>
        <pc:sldMkLst>
          <pc:docMk/>
          <pc:sldMk cId="0" sldId="52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60"/>
        <pc:sldMkLst>
          <pc:docMk/>
          <pc:sldMk cId="0" sldId="52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59"/>
        <pc:sldMkLst>
          <pc:docMk/>
          <pc:sldMk cId="0" sldId="52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65" v="258"/>
        <pc:sldMkLst>
          <pc:docMk/>
          <pc:sldMk cId="0" sldId="52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5"/>
        <pc:sldMkLst>
          <pc:docMk/>
          <pc:sldMk cId="3307940289" sldId="52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4"/>
        <pc:sldMkLst>
          <pc:docMk/>
          <pc:sldMk cId="908840567" sldId="53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3"/>
        <pc:sldMkLst>
          <pc:docMk/>
          <pc:sldMk cId="822740616" sldId="53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18" v="242"/>
        <pc:sldMkLst>
          <pc:docMk/>
          <pc:sldMk cId="3740337678" sldId="53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41"/>
        <pc:sldMkLst>
          <pc:docMk/>
          <pc:sldMk cId="1663885804" sldId="53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40"/>
        <pc:sldMkLst>
          <pc:docMk/>
          <pc:sldMk cId="1668474684" sldId="53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39"/>
        <pc:sldMkLst>
          <pc:docMk/>
          <pc:sldMk cId="3041843854" sldId="53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38"/>
        <pc:sldMkLst>
          <pc:docMk/>
          <pc:sldMk cId="4052962636" sldId="53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003" v="237"/>
        <pc:sldMkLst>
          <pc:docMk/>
          <pc:sldMk cId="539893341" sldId="537"/>
        </pc:sldMkLst>
      </pc:sldChg>
      <pc:sldChg chg="del">
        <pc:chgData name="Kate Piper (IMH)" userId="S::k.piper1@uwtsd.ac.uk::f69ee4e2-845b-4a1f-89c4-60fce9da139f" providerId="AD" clId="Web-{537CBB88-5548-9B6A-27C3-1D653F606B22}" dt="2024-02-26T09:12:52.987" v="235"/>
        <pc:sldMkLst>
          <pc:docMk/>
          <pc:sldMk cId="973667921" sldId="538"/>
        </pc:sldMkLst>
      </pc:sldChg>
      <pc:sldChg chg="del">
        <pc:chgData name="Kate Piper (IMH)" userId="S::k.piper1@uwtsd.ac.uk::f69ee4e2-845b-4a1f-89c4-60fce9da139f" providerId="AD" clId="Web-{537CBB88-5548-9B6A-27C3-1D653F606B22}" dt="2024-02-26T09:12:18.924" v="216"/>
        <pc:sldMkLst>
          <pc:docMk/>
          <pc:sldMk cId="2878045308" sldId="539"/>
        </pc:sldMkLst>
      </pc:sldChg>
      <pc:sldChg chg="del">
        <pc:chgData name="Kate Piper (IMH)" userId="S::k.piper1@uwtsd.ac.uk::f69ee4e2-845b-4a1f-89c4-60fce9da139f" providerId="AD" clId="Web-{537CBB88-5548-9B6A-27C3-1D653F606B22}" dt="2024-02-26T09:12:19.017" v="217"/>
        <pc:sldMkLst>
          <pc:docMk/>
          <pc:sldMk cId="182206028" sldId="540"/>
        </pc:sldMkLst>
      </pc:sldChg>
      <pc:sldChg chg="del">
        <pc:chgData name="Kate Piper (IMH)" userId="S::k.piper1@uwtsd.ac.uk::f69ee4e2-845b-4a1f-89c4-60fce9da139f" providerId="AD" clId="Web-{537CBB88-5548-9B6A-27C3-1D653F606B22}" dt="2024-02-26T09:12:19.314" v="218"/>
        <pc:sldMkLst>
          <pc:docMk/>
          <pc:sldMk cId="3844041069" sldId="541"/>
        </pc:sldMkLst>
      </pc:sldChg>
      <pc:sldChg chg="del">
        <pc:chgData name="Kate Piper (IMH)" userId="S::k.piper1@uwtsd.ac.uk::f69ee4e2-845b-4a1f-89c4-60fce9da139f" providerId="AD" clId="Web-{537CBB88-5548-9B6A-27C3-1D653F606B22}" dt="2024-02-26T09:12:19.439" v="219"/>
        <pc:sldMkLst>
          <pc:docMk/>
          <pc:sldMk cId="1007180520" sldId="542"/>
        </pc:sldMkLst>
      </pc:sldChg>
      <pc:sldChg chg="del">
        <pc:chgData name="Kate Piper (IMH)" userId="S::k.piper1@uwtsd.ac.uk::f69ee4e2-845b-4a1f-89c4-60fce9da139f" providerId="AD" clId="Web-{537CBB88-5548-9B6A-27C3-1D653F606B22}" dt="2024-02-26T09:12:19.846" v="220"/>
        <pc:sldMkLst>
          <pc:docMk/>
          <pc:sldMk cId="2719743128" sldId="543"/>
        </pc:sldMkLst>
      </pc:sldChg>
      <pc:sldChg chg="del">
        <pc:chgData name="Kate Piper (IMH)" userId="S::k.piper1@uwtsd.ac.uk::f69ee4e2-845b-4a1f-89c4-60fce9da139f" providerId="AD" clId="Web-{537CBB88-5548-9B6A-27C3-1D653F606B22}" dt="2024-02-26T09:12:19.892" v="221"/>
        <pc:sldMkLst>
          <pc:docMk/>
          <pc:sldMk cId="2391869660" sldId="544"/>
        </pc:sldMkLst>
      </pc:sldChg>
      <pc:sldChg chg="del">
        <pc:chgData name="Kate Piper (IMH)" userId="S::k.piper1@uwtsd.ac.uk::f69ee4e2-845b-4a1f-89c4-60fce9da139f" providerId="AD" clId="Web-{537CBB88-5548-9B6A-27C3-1D653F606B22}" dt="2024-02-26T09:12:33.971" v="222"/>
        <pc:sldMkLst>
          <pc:docMk/>
          <pc:sldMk cId="3726043323" sldId="545"/>
        </pc:sldMkLst>
      </pc:sldChg>
      <pc:sldChg chg="del">
        <pc:chgData name="Kate Piper (IMH)" userId="S::k.piper1@uwtsd.ac.uk::f69ee4e2-845b-4a1f-89c4-60fce9da139f" providerId="AD" clId="Web-{537CBB88-5548-9B6A-27C3-1D653F606B22}" dt="2024-02-26T09:12:36.924" v="223"/>
        <pc:sldMkLst>
          <pc:docMk/>
          <pc:sldMk cId="2392155552" sldId="546"/>
        </pc:sldMkLst>
      </pc:sldChg>
      <pc:sldChg chg="del">
        <pc:chgData name="Kate Piper (IMH)" userId="S::k.piper1@uwtsd.ac.uk::f69ee4e2-845b-4a1f-89c4-60fce9da139f" providerId="AD" clId="Web-{537CBB88-5548-9B6A-27C3-1D653F606B22}" dt="2024-02-26T09:12:42.002" v="224"/>
        <pc:sldMkLst>
          <pc:docMk/>
          <pc:sldMk cId="2047617662" sldId="547"/>
        </pc:sldMkLst>
      </pc:sldChg>
      <pc:sldChg chg="del">
        <pc:chgData name="Kate Piper (IMH)" userId="S::k.piper1@uwtsd.ac.uk::f69ee4e2-845b-4a1f-89c4-60fce9da139f" providerId="AD" clId="Web-{537CBB88-5548-9B6A-27C3-1D653F606B22}" dt="2024-02-26T09:12:42.221" v="225"/>
        <pc:sldMkLst>
          <pc:docMk/>
          <pc:sldMk cId="1467257271" sldId="548"/>
        </pc:sldMkLst>
      </pc:sldChg>
      <pc:sldChg chg="del">
        <pc:chgData name="Kate Piper (IMH)" userId="S::k.piper1@uwtsd.ac.uk::f69ee4e2-845b-4a1f-89c4-60fce9da139f" providerId="AD" clId="Web-{537CBB88-5548-9B6A-27C3-1D653F606B22}" dt="2024-02-26T09:12:42.268" v="226"/>
        <pc:sldMkLst>
          <pc:docMk/>
          <pc:sldMk cId="3506743982" sldId="549"/>
        </pc:sldMkLst>
      </pc:sldChg>
      <pc:sldChg chg="del">
        <pc:chgData name="Kate Piper (IMH)" userId="S::k.piper1@uwtsd.ac.uk::f69ee4e2-845b-4a1f-89c4-60fce9da139f" providerId="AD" clId="Web-{537CBB88-5548-9B6A-27C3-1D653F606B22}" dt="2024-02-26T09:12:42.393" v="227"/>
        <pc:sldMkLst>
          <pc:docMk/>
          <pc:sldMk cId="654866468" sldId="550"/>
        </pc:sldMkLst>
      </pc:sldChg>
      <pc:sldChg chg="del">
        <pc:chgData name="Kate Piper (IMH)" userId="S::k.piper1@uwtsd.ac.uk::f69ee4e2-845b-4a1f-89c4-60fce9da139f" providerId="AD" clId="Web-{537CBB88-5548-9B6A-27C3-1D653F606B22}" dt="2024-02-26T09:12:42.440" v="228"/>
        <pc:sldMkLst>
          <pc:docMk/>
          <pc:sldMk cId="3018542141" sldId="551"/>
        </pc:sldMkLst>
      </pc:sldChg>
      <pc:sldChg chg="del">
        <pc:chgData name="Kate Piper (IMH)" userId="S::k.piper1@uwtsd.ac.uk::f69ee4e2-845b-4a1f-89c4-60fce9da139f" providerId="AD" clId="Web-{537CBB88-5548-9B6A-27C3-1D653F606B22}" dt="2024-02-26T09:12:42.596" v="229"/>
        <pc:sldMkLst>
          <pc:docMk/>
          <pc:sldMk cId="3379287076" sldId="552"/>
        </pc:sldMkLst>
      </pc:sldChg>
      <pc:sldChg chg="del">
        <pc:chgData name="Kate Piper (IMH)" userId="S::k.piper1@uwtsd.ac.uk::f69ee4e2-845b-4a1f-89c4-60fce9da139f" providerId="AD" clId="Web-{537CBB88-5548-9B6A-27C3-1D653F606B22}" dt="2024-02-26T09:12:42.643" v="230"/>
        <pc:sldMkLst>
          <pc:docMk/>
          <pc:sldMk cId="1435948872" sldId="55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90" v="327"/>
        <pc:sldMkLst>
          <pc:docMk/>
          <pc:sldMk cId="588020648" sldId="55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90" v="326"/>
        <pc:sldMkLst>
          <pc:docMk/>
          <pc:sldMk cId="2100654243" sldId="55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90" v="325"/>
        <pc:sldMkLst>
          <pc:docMk/>
          <pc:sldMk cId="866033448" sldId="55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24"/>
        <pc:sldMkLst>
          <pc:docMk/>
          <pc:sldMk cId="2779333096" sldId="55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23"/>
        <pc:sldMkLst>
          <pc:docMk/>
          <pc:sldMk cId="2532183632" sldId="55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22"/>
        <pc:sldMkLst>
          <pc:docMk/>
          <pc:sldMk cId="1544717251" sldId="55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21"/>
        <pc:sldMkLst>
          <pc:docMk/>
          <pc:sldMk cId="2558100273" sldId="56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20"/>
        <pc:sldMkLst>
          <pc:docMk/>
          <pc:sldMk cId="2412740710" sldId="56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9"/>
        <pc:sldMkLst>
          <pc:docMk/>
          <pc:sldMk cId="1574695484" sldId="56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8"/>
        <pc:sldMkLst>
          <pc:docMk/>
          <pc:sldMk cId="2500737215" sldId="56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7"/>
        <pc:sldMkLst>
          <pc:docMk/>
          <pc:sldMk cId="338164211" sldId="56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6"/>
        <pc:sldMkLst>
          <pc:docMk/>
          <pc:sldMk cId="213995408" sldId="56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5"/>
        <pc:sldMkLst>
          <pc:docMk/>
          <pc:sldMk cId="3718459503" sldId="56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74" v="314"/>
        <pc:sldMkLst>
          <pc:docMk/>
          <pc:sldMk cId="883488144" sldId="56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12"/>
        <pc:sldMkLst>
          <pc:docMk/>
          <pc:sldMk cId="2924323818" sldId="56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11"/>
        <pc:sldMkLst>
          <pc:docMk/>
          <pc:sldMk cId="2170109935" sldId="56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10"/>
        <pc:sldMkLst>
          <pc:docMk/>
          <pc:sldMk cId="4027486376" sldId="57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09"/>
        <pc:sldMkLst>
          <pc:docMk/>
          <pc:sldMk cId="1499339147" sldId="57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08"/>
        <pc:sldMkLst>
          <pc:docMk/>
          <pc:sldMk cId="3529650865" sldId="57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07"/>
        <pc:sldMkLst>
          <pc:docMk/>
          <pc:sldMk cId="4214401544" sldId="573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59" v="306"/>
        <pc:sldMkLst>
          <pc:docMk/>
          <pc:sldMk cId="595891204" sldId="57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28" v="305"/>
        <pc:sldMkLst>
          <pc:docMk/>
          <pc:sldMk cId="4275877345" sldId="575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28" v="304"/>
        <pc:sldMkLst>
          <pc:docMk/>
          <pc:sldMk cId="3471776447" sldId="576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28" v="303"/>
        <pc:sldMkLst>
          <pc:docMk/>
          <pc:sldMk cId="2630927136" sldId="577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302"/>
        <pc:sldMkLst>
          <pc:docMk/>
          <pc:sldMk cId="492876485" sldId="578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300"/>
        <pc:sldMkLst>
          <pc:docMk/>
          <pc:sldMk cId="2044778748" sldId="579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8"/>
        <pc:sldMkLst>
          <pc:docMk/>
          <pc:sldMk cId="207099639" sldId="580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6"/>
        <pc:sldMkLst>
          <pc:docMk/>
          <pc:sldMk cId="1399991558" sldId="581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4"/>
        <pc:sldMkLst>
          <pc:docMk/>
          <pc:sldMk cId="921636074" sldId="582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1"/>
        <pc:sldMkLst>
          <pc:docMk/>
          <pc:sldMk cId="3702480747" sldId="584"/>
        </pc:sldMkLst>
      </pc:sldChg>
      <pc:sldChg chg="del">
        <pc:chgData name="Kate Piper (IMH)" userId="S::k.piper1@uwtsd.ac.uk::f69ee4e2-845b-4a1f-89c4-60fce9da139f" providerId="AD" clId="Web-{537CBB88-5548-9B6A-27C3-1D653F606B22}" dt="2024-02-26T09:12:53.112" v="293"/>
        <pc:sldMkLst>
          <pc:docMk/>
          <pc:sldMk cId="1994285086" sldId="585"/>
        </pc:sldMkLst>
      </pc:sldChg>
      <pc:sldChg chg="del">
        <pc:chgData name="Kate Piper (IMH)" userId="S::k.piper1@uwtsd.ac.uk::f69ee4e2-845b-4a1f-89c4-60fce9da139f" providerId="AD" clId="Web-{537CBB88-5548-9B6A-27C3-1D653F606B22}" dt="2024-02-26T09:11:43.267" v="184"/>
        <pc:sldMkLst>
          <pc:docMk/>
          <pc:sldMk cId="2673588968" sldId="586"/>
        </pc:sldMkLst>
      </pc:sldChg>
      <pc:sldChg chg="add del">
        <pc:chgData name="Kate Piper (IMH)" userId="S::k.piper1@uwtsd.ac.uk::f69ee4e2-845b-4a1f-89c4-60fce9da139f" providerId="AD" clId="Web-{537CBB88-5548-9B6A-27C3-1D653F606B22}" dt="2024-02-26T09:11:34.485" v="183"/>
        <pc:sldMkLst>
          <pc:docMk/>
          <pc:sldMk cId="244729581" sldId="587"/>
        </pc:sldMkLst>
      </pc:sldChg>
      <pc:sldChg chg="addSp delSp modSp new">
        <pc:chgData name="Kate Piper (IMH)" userId="S::k.piper1@uwtsd.ac.uk::f69ee4e2-845b-4a1f-89c4-60fce9da139f" providerId="AD" clId="Web-{537CBB88-5548-9B6A-27C3-1D653F606B22}" dt="2024-02-26T09:37:49.835" v="783"/>
        <pc:sldMkLst>
          <pc:docMk/>
          <pc:sldMk cId="3219202345" sldId="588"/>
        </pc:sldMkLst>
        <pc:spChg chg="del">
          <ac:chgData name="Kate Piper (IMH)" userId="S::k.piper1@uwtsd.ac.uk::f69ee4e2-845b-4a1f-89c4-60fce9da139f" providerId="AD" clId="Web-{537CBB88-5548-9B6A-27C3-1D653F606B22}" dt="2024-02-26T09:05:50.368" v="1"/>
          <ac:spMkLst>
            <pc:docMk/>
            <pc:sldMk cId="3219202345" sldId="588"/>
            <ac:spMk id="2" creationId="{8F0A1CD3-6FCA-FA45-87DE-FF62571BA9E2}"/>
          </ac:spMkLst>
        </pc:spChg>
        <pc:spChg chg="del mod">
          <ac:chgData name="Kate Piper (IMH)" userId="S::k.piper1@uwtsd.ac.uk::f69ee4e2-845b-4a1f-89c4-60fce9da139f" providerId="AD" clId="Web-{537CBB88-5548-9B6A-27C3-1D653F606B22}" dt="2024-02-26T09:05:59.634" v="3"/>
          <ac:spMkLst>
            <pc:docMk/>
            <pc:sldMk cId="3219202345" sldId="588"/>
            <ac:spMk id="3" creationId="{971EB32C-01D8-C7DD-DA1C-605DE0A3D303}"/>
          </ac:spMkLst>
        </pc:spChg>
        <pc:spChg chg="add mod">
          <ac:chgData name="Kate Piper (IMH)" userId="S::k.piper1@uwtsd.ac.uk::f69ee4e2-845b-4a1f-89c4-60fce9da139f" providerId="AD" clId="Web-{537CBB88-5548-9B6A-27C3-1D653F606B22}" dt="2024-02-26T09:07:57.933" v="49" actId="20577"/>
          <ac:spMkLst>
            <pc:docMk/>
            <pc:sldMk cId="3219202345" sldId="588"/>
            <ac:spMk id="5" creationId="{1C6560B5-AACB-A2EC-C943-609EDB686151}"/>
          </ac:spMkLst>
        </pc:spChg>
        <pc:spChg chg="add mod">
          <ac:chgData name="Kate Piper (IMH)" userId="S::k.piper1@uwtsd.ac.uk::f69ee4e2-845b-4a1f-89c4-60fce9da139f" providerId="AD" clId="Web-{537CBB88-5548-9B6A-27C3-1D653F606B22}" dt="2024-02-26T09:11:20.110" v="181" actId="20577"/>
          <ac:spMkLst>
            <pc:docMk/>
            <pc:sldMk cId="3219202345" sldId="588"/>
            <ac:spMk id="6" creationId="{A1A7C192-A9C7-63D1-F92D-6879A1536E2B}"/>
          </ac:spMkLst>
        </pc:spChg>
        <pc:graphicFrameChg chg="add mod modGraphic">
          <ac:chgData name="Kate Piper (IMH)" userId="S::k.piper1@uwtsd.ac.uk::f69ee4e2-845b-4a1f-89c4-60fce9da139f" providerId="AD" clId="Web-{537CBB88-5548-9B6A-27C3-1D653F606B22}" dt="2024-02-26T09:37:49.835" v="783"/>
          <ac:graphicFrameMkLst>
            <pc:docMk/>
            <pc:sldMk cId="3219202345" sldId="588"/>
            <ac:graphicFrameMk id="4" creationId="{A3BE7373-8A46-B2AF-7984-92A355FE7BD5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8"/>
            <a:ext cx="2889938" cy="489373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588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3006-EAAA-41D8-8301-35C3AD3241C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CC41-CDBB-44BC-BECF-A76E589B6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810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BC3DC-872D-A84F-8E42-7764AB483BBA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C7212-FABB-7542-8D86-5283830156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01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FBE90-4E4D-4A47-BC10-5AA85762096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3C436-9209-4B86-8E15-16F18E58C3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810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0CCE8-F2B7-4C01-8DE0-E2014C923ED6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5E2CC-2A30-42C1-A52D-259A05AC7D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274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3006-EAAA-41D8-8301-35C3AD3241CF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4CC41-CDBB-44BC-BECF-A76E589B6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736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F9F7D-4DA3-4DC8-A5BB-3375D9E689D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6921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8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9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0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2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3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32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33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71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08" r:id="rId2"/>
    <p:sldLayoutId id="2147483709" r:id="rId3"/>
    <p:sldLayoutId id="2147483710" r:id="rId4"/>
    <p:sldLayoutId id="214748371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06" r:id="rId2"/>
    <p:sldLayoutId id="214748370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DD4C10A-E4A0-4C54-98D4-C13432B17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730829"/>
            <a:ext cx="6031247" cy="3604741"/>
          </a:xfrm>
        </p:spPr>
        <p:txBody>
          <a:bodyPr/>
          <a:lstStyle/>
          <a:p>
            <a:r>
              <a:rPr lang="en-GB"/>
              <a:t>Creativity and Value Creation</a:t>
            </a:r>
          </a:p>
          <a:p>
            <a:r>
              <a:rPr lang="cy-GB"/>
              <a:t>Creadigrwydd a Chreu Gwerth</a:t>
            </a:r>
            <a:endParaRPr lang="en-GB"/>
          </a:p>
          <a:p>
            <a:endParaRPr lang="en-GB"/>
          </a:p>
          <a:p>
            <a:r>
              <a:rPr lang="en-GB"/>
              <a:t>Level / </a:t>
            </a:r>
            <a:r>
              <a:rPr lang="en-GB" err="1"/>
              <a:t>Lefel</a:t>
            </a:r>
            <a:r>
              <a:rPr lang="en-GB"/>
              <a:t>  5</a:t>
            </a:r>
          </a:p>
          <a:p>
            <a:r>
              <a:rPr lang="en-GB"/>
              <a:t>Research Methods / </a:t>
            </a:r>
            <a:r>
              <a:rPr lang="en-GB" err="1"/>
              <a:t>Dulliau</a:t>
            </a:r>
            <a:r>
              <a:rPr lang="en-GB"/>
              <a:t> </a:t>
            </a:r>
            <a:r>
              <a:rPr lang="en-GB" err="1"/>
              <a:t>Ymchwil</a:t>
            </a:r>
            <a:endParaRPr lang="en-GB"/>
          </a:p>
          <a:p>
            <a:endParaRPr lang="en-GB"/>
          </a:p>
          <a:p>
            <a:r>
              <a:rPr lang="en-GB"/>
              <a:t>Kate Piper</a:t>
            </a:r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84861-C696-4447-995F-1107575D7FA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03816" y="5081305"/>
            <a:ext cx="4535079" cy="511779"/>
          </a:xfrm>
        </p:spPr>
        <p:txBody>
          <a:bodyPr/>
          <a:lstStyle/>
          <a:p>
            <a:pPr algn="ctr"/>
            <a:r>
              <a:rPr lang="en-GB"/>
              <a:t>Introduction and Experiences</a:t>
            </a:r>
          </a:p>
          <a:p>
            <a:pPr algn="ctr"/>
            <a:r>
              <a:rPr lang="en-GB" err="1">
                <a:cs typeface="Calibri"/>
              </a:rPr>
              <a:t>Cyflwyniad</a:t>
            </a:r>
            <a:r>
              <a:rPr lang="en-GB">
                <a:cs typeface="Calibri"/>
              </a:rPr>
              <a:t> a </a:t>
            </a:r>
            <a:r>
              <a:rPr lang="en-GB" err="1">
                <a:cs typeface="Calibri"/>
              </a:rPr>
              <a:t>Phrofiadau</a:t>
            </a:r>
          </a:p>
        </p:txBody>
      </p:sp>
    </p:spTree>
    <p:extLst>
      <p:ext uri="{BB962C8B-B14F-4D97-AF65-F5344CB8AC3E}">
        <p14:creationId xmlns:p14="http://schemas.microsoft.com/office/powerpoint/2010/main" val="2741221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1C921-8421-47CD-77C7-227DC1C39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Timeframe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BFD5D-13B0-A08F-ECAC-E8680E8CF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581150"/>
            <a:ext cx="11481847" cy="382040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29</a:t>
            </a:r>
            <a:r>
              <a:rPr lang="en-GB" baseline="30000" dirty="0"/>
              <a:t>th</a:t>
            </a:r>
            <a:r>
              <a:rPr lang="en-GB" dirty="0"/>
              <a:t> January – Proposal info, groups/ individuals/ ethics</a:t>
            </a:r>
          </a:p>
          <a:p>
            <a:r>
              <a:rPr lang="en-GB" dirty="0"/>
              <a:t>5</a:t>
            </a:r>
            <a:r>
              <a:rPr lang="en-GB" baseline="30000" dirty="0"/>
              <a:t>th</a:t>
            </a:r>
            <a:r>
              <a:rPr lang="en-GB" dirty="0"/>
              <a:t> February – Statistics (+Designing tools)</a:t>
            </a:r>
            <a:endParaRPr lang="en-GB" dirty="0">
              <a:cs typeface="Calibri"/>
            </a:endParaRPr>
          </a:p>
          <a:p>
            <a:r>
              <a:rPr lang="en-GB" dirty="0"/>
              <a:t>12</a:t>
            </a:r>
            <a:r>
              <a:rPr lang="en-GB" baseline="30000" dirty="0"/>
              <a:t>th</a:t>
            </a:r>
            <a:r>
              <a:rPr lang="en-GB" dirty="0"/>
              <a:t> February – Statistics (+Designing tools)</a:t>
            </a:r>
            <a:endParaRPr lang="en-GB" dirty="0"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r>
              <a:rPr lang="en-GB" strike="sngStrike" dirty="0"/>
              <a:t>19</a:t>
            </a:r>
            <a:r>
              <a:rPr lang="en-GB" strike="sngStrike" baseline="30000" dirty="0"/>
              <a:t>th</a:t>
            </a:r>
            <a:r>
              <a:rPr lang="en-GB" strike="sngStrike" dirty="0"/>
              <a:t> February – </a:t>
            </a:r>
            <a:r>
              <a:rPr lang="en-GB" b="1" u="sng" strike="sngStrike" dirty="0"/>
              <a:t>SUBMIT ETHICS </a:t>
            </a:r>
            <a:r>
              <a:rPr lang="en-GB" strike="sngStrike" dirty="0"/>
              <a:t>and Informed consent and forms</a:t>
            </a:r>
            <a:endParaRPr lang="en-GB" strike="sngStrike" dirty="0">
              <a:cs typeface="Calibri"/>
            </a:endParaRPr>
          </a:p>
          <a:p>
            <a:r>
              <a:rPr lang="en-GB" b="1" dirty="0">
                <a:cs typeface="Calibri"/>
              </a:rPr>
              <a:t>19th Feb – Tutorials. ETHICS SUBMISSION Friday 23rd February</a:t>
            </a:r>
            <a:endParaRPr lang="en-GB" b="1" dirty="0"/>
          </a:p>
          <a:p>
            <a:r>
              <a:rPr lang="en-GB" dirty="0"/>
              <a:t>26</a:t>
            </a:r>
            <a:r>
              <a:rPr lang="en-GB" baseline="30000" dirty="0"/>
              <a:t>th</a:t>
            </a:r>
            <a:r>
              <a:rPr lang="en-GB" dirty="0"/>
              <a:t> February – Finalise tools and processes/procedures</a:t>
            </a:r>
            <a:endParaRPr lang="en-GB" dirty="0">
              <a:cs typeface="Calibri"/>
            </a:endParaRPr>
          </a:p>
          <a:p>
            <a:r>
              <a:rPr lang="en-GB" dirty="0"/>
              <a:t>4</a:t>
            </a:r>
            <a:r>
              <a:rPr lang="en-GB" baseline="30000" dirty="0"/>
              <a:t>th</a:t>
            </a:r>
            <a:r>
              <a:rPr lang="en-GB" dirty="0"/>
              <a:t> March – Collect data </a:t>
            </a:r>
            <a:r>
              <a:rPr lang="en-GB" b="1" u="sng" dirty="0"/>
              <a:t>(AFC)</a:t>
            </a:r>
            <a:r>
              <a:rPr lang="en-GB" dirty="0"/>
              <a:t> </a:t>
            </a:r>
            <a:r>
              <a:rPr lang="en-GB" b="1" dirty="0"/>
              <a:t>NO COLLECTION if ethics is not SIGNED OFF</a:t>
            </a:r>
            <a:endParaRPr lang="en-GB" b="1" dirty="0">
              <a:cs typeface="Calibri"/>
            </a:endParaRPr>
          </a:p>
          <a:p>
            <a:r>
              <a:rPr lang="en-GB" dirty="0"/>
              <a:t>11</a:t>
            </a:r>
            <a:r>
              <a:rPr lang="en-GB" baseline="30000" dirty="0"/>
              <a:t>th</a:t>
            </a:r>
            <a:r>
              <a:rPr lang="en-GB" dirty="0"/>
              <a:t> March – Collect data </a:t>
            </a:r>
            <a:r>
              <a:rPr lang="en-GB" b="1" u="sng" dirty="0"/>
              <a:t>(AFC)</a:t>
            </a:r>
            <a:endParaRPr lang="en-GB" b="1" u="sng" dirty="0">
              <a:cs typeface="Calibri"/>
            </a:endParaRPr>
          </a:p>
          <a:p>
            <a:r>
              <a:rPr lang="en-GB" dirty="0"/>
              <a:t>18</a:t>
            </a:r>
            <a:r>
              <a:rPr lang="en-GB" baseline="30000" dirty="0"/>
              <a:t>th</a:t>
            </a:r>
            <a:r>
              <a:rPr lang="en-GB" dirty="0"/>
              <a:t> March – Recap analysis and findings</a:t>
            </a:r>
            <a:endParaRPr lang="en-GB" dirty="0">
              <a:cs typeface="Calibri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29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BE7373-8A46-B2AF-7984-92A355FE7B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510515"/>
              </p:ext>
            </p:extLst>
          </p:nvPr>
        </p:nvGraphicFramePr>
        <p:xfrm>
          <a:off x="235756" y="1932364"/>
          <a:ext cx="11722458" cy="3749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7486">
                  <a:extLst>
                    <a:ext uri="{9D8B030D-6E8A-4147-A177-3AD203B41FA5}">
                      <a16:colId xmlns:a16="http://schemas.microsoft.com/office/drawing/2014/main" val="640802298"/>
                    </a:ext>
                  </a:extLst>
                </a:gridCol>
                <a:gridCol w="3907486">
                  <a:extLst>
                    <a:ext uri="{9D8B030D-6E8A-4147-A177-3AD203B41FA5}">
                      <a16:colId xmlns:a16="http://schemas.microsoft.com/office/drawing/2014/main" val="2396465634"/>
                    </a:ext>
                  </a:extLst>
                </a:gridCol>
                <a:gridCol w="3907486">
                  <a:extLst>
                    <a:ext uri="{9D8B030D-6E8A-4147-A177-3AD203B41FA5}">
                      <a16:colId xmlns:a16="http://schemas.microsoft.com/office/drawing/2014/main" val="4078001145"/>
                    </a:ext>
                  </a:extLst>
                </a:gridCol>
              </a:tblGrid>
              <a:tr h="606347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Check list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Forms (last 30-45 mins)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See Kate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8684714"/>
                  </a:ext>
                </a:extLst>
              </a:tr>
              <a:tr h="3143250">
                <a:tc>
                  <a:txBody>
                    <a:bodyPr/>
                    <a:lstStyle/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GB" dirty="0"/>
                        <a:t>MS Forms: Cite any questionnaires used; consent information at top; word-for-word; peer to check spelling and understanding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GB" dirty="0"/>
                        <a:t>Interview Qs: OPEN ended questions (think of the sub questions and tangents)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GB" dirty="0"/>
                        <a:t>Prots/ Procs: Step by step for each participant; do you need spreadsheets/ extra forms.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807898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C6560B5-AACB-A2EC-C943-609EDB686151}"/>
              </a:ext>
            </a:extLst>
          </p:cNvPr>
          <p:cNvSpPr txBox="1"/>
          <p:nvPr/>
        </p:nvSpPr>
        <p:spPr>
          <a:xfrm>
            <a:off x="285804" y="362483"/>
            <a:ext cx="332113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To do list: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Peer check ethics form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Peer check consent forms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Peer check Microsoft Forms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A7C192-A9C7-63D1-F92D-6879A1536E2B}"/>
              </a:ext>
            </a:extLst>
          </p:cNvPr>
          <p:cNvSpPr txBox="1"/>
          <p:nvPr/>
        </p:nvSpPr>
        <p:spPr>
          <a:xfrm>
            <a:off x="3607450" y="362483"/>
            <a:ext cx="3321139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Write questions for interview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Write protocols/ procedures</a:t>
            </a:r>
          </a:p>
          <a:p>
            <a:pPr marL="285750" indent="-285750">
              <a:buFont typeface="Calibri"/>
              <a:buChar char="-"/>
            </a:pPr>
            <a:r>
              <a:rPr lang="en-GB" dirty="0">
                <a:cs typeface="Calibri"/>
              </a:rPr>
              <a:t>Get participants</a:t>
            </a:r>
          </a:p>
        </p:txBody>
      </p:sp>
    </p:spTree>
    <p:extLst>
      <p:ext uri="{BB962C8B-B14F-4D97-AF65-F5344CB8AC3E}">
        <p14:creationId xmlns:p14="http://schemas.microsoft.com/office/powerpoint/2010/main" val="3219202345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6" ma:contentTypeDescription="Create a new document." ma:contentTypeScope="" ma:versionID="3bc897534f9bc65ae1b0ec3f12a018cb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1b12d1a05b0a1fa0f55e9b0f8606170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2DE48B-498F-4597-A7EC-27A09A8F2988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20</vt:i4>
      </vt:variant>
      <vt:variant>
        <vt:lpstr>Slide Titles</vt:lpstr>
      </vt:variant>
      <vt:variant>
        <vt:i4>3</vt:i4>
      </vt:variant>
    </vt:vector>
  </HeadingPairs>
  <TitlesOfParts>
    <vt:vector size="23" baseType="lpstr"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Timeframe information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revision>97</cp:revision>
  <cp:lastPrinted>2023-11-20T09:38:44Z</cp:lastPrinted>
  <dcterms:created xsi:type="dcterms:W3CDTF">2021-03-09T15:35:42Z</dcterms:created>
  <dcterms:modified xsi:type="dcterms:W3CDTF">2024-02-26T09:38:13Z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