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FFCC"/>
    <a:srgbClr val="FF3300"/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425" autoAdjust="0"/>
    <p:restoredTop sz="94660"/>
  </p:normalViewPr>
  <p:slideViewPr>
    <p:cSldViewPr snapToGrid="0">
      <p:cViewPr>
        <p:scale>
          <a:sx n="80" d="100"/>
          <a:sy n="80" d="100"/>
        </p:scale>
        <p:origin x="-1872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EFE09D-2079-4FFF-8B63-26B9657FE23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D94436-88D5-478F-B6C5-807A35432A7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A5E868-D714-494A-B639-A18BB2D4737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3E823E-2185-403E-ACCF-093F9B35564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F03D9F-82F0-4095-9D94-805D4CD477E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7DF3EB-A12B-49DD-A347-F8055100E4E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4A2F64-5129-427D-B995-2AEFF8A02D9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185008-C90D-47A6-AF19-B92205B4292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20AF39-B5EB-475E-8E1D-36B91FA0AB2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45B17B-B792-4865-9359-66CDD470A0F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3C484C-A8C5-4A87-B1D9-2AC1567E530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01ECA6F6-BE67-4C63-B8B2-878F00C3BA3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C0B1C587-C521-4913-8B79-781B2E9AD1E8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What’s the Remainder?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Give the remainder</a:t>
            </a:r>
          </a:p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for each division question.</a:t>
            </a:r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81925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2" grpId="0" animBg="1"/>
      <p:bldP spid="8192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9" name="AutoShape 3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3" name="AutoShape 33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0" name="Text Box 30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20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3</a:t>
            </a:r>
          </a:p>
        </p:txBody>
      </p:sp>
      <p:sp>
        <p:nvSpPr>
          <p:cNvPr id="61474" name="AutoShape 34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5" name="AutoShape 35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6" name="Text Box 36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Remainder =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1477" name="Text Box 37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1478" name="AutoShape 38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14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7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AutoShape 4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9" name="Text Box 5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47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4</a:t>
            </a:r>
          </a:p>
        </p:txBody>
      </p:sp>
      <p:sp>
        <p:nvSpPr>
          <p:cNvPr id="62470" name="AutoShape 6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1" name="AutoShape 7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2" name="Text Box 8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Remainder =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2473" name="Text Box 9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74" name="AutoShape 10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24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31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2</a:t>
            </a:r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AutoShape 7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Remainder =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8" name="AutoShape 10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34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36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5</a:t>
            </a:r>
          </a:p>
        </p:txBody>
      </p:sp>
      <p:sp>
        <p:nvSpPr>
          <p:cNvPr id="64518" name="AutoShape 6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AutoShape 7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Remainder =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22" name="AutoShape 10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45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Text Box 5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50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3</a:t>
            </a:r>
          </a:p>
        </p:txBody>
      </p:sp>
      <p:sp>
        <p:nvSpPr>
          <p:cNvPr id="65542" name="AutoShape 6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AutoShape 7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Remainder =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6" name="AutoShape 10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55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22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7</a:t>
            </a:r>
          </a:p>
        </p:txBody>
      </p:sp>
      <p:sp>
        <p:nvSpPr>
          <p:cNvPr id="66566" name="AutoShape 6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AutoShape 7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Remainder =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70" name="AutoShape 10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65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Text Box 5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56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5</a:t>
            </a:r>
          </a:p>
        </p:txBody>
      </p:sp>
      <p:sp>
        <p:nvSpPr>
          <p:cNvPr id="67590" name="AutoShape 6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AutoShape 7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Remainder =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4" name="AutoShape 10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75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Text Box 5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32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6</a:t>
            </a:r>
          </a:p>
        </p:txBody>
      </p:sp>
      <p:sp>
        <p:nvSpPr>
          <p:cNvPr id="68614" name="AutoShape 6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AutoShape 7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Remainder =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8" name="AutoShape 10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86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Text Box 5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23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6</a:t>
            </a:r>
          </a:p>
        </p:txBody>
      </p:sp>
      <p:sp>
        <p:nvSpPr>
          <p:cNvPr id="69638" name="AutoShape 6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AutoShape 7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Remainder =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42" name="AutoShape 10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96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Text Box 5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37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3</a:t>
            </a:r>
          </a:p>
        </p:txBody>
      </p:sp>
      <p:sp>
        <p:nvSpPr>
          <p:cNvPr id="70662" name="AutoShape 6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AutoShape 7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Remainder =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6" name="AutoShape 10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06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Text Box 5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35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6</a:t>
            </a:r>
          </a:p>
        </p:txBody>
      </p:sp>
      <p:sp>
        <p:nvSpPr>
          <p:cNvPr id="71686" name="AutoShape 6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7" name="AutoShape 7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Remainder =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90" name="AutoShape 10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16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Text Box 5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63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5</a:t>
            </a:r>
          </a:p>
        </p:txBody>
      </p:sp>
      <p:sp>
        <p:nvSpPr>
          <p:cNvPr id="72710" name="AutoShape 6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AutoShape 7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Remainder =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4" name="AutoShape 10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27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Text Box 5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26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4</a:t>
            </a:r>
          </a:p>
        </p:txBody>
      </p:sp>
      <p:sp>
        <p:nvSpPr>
          <p:cNvPr id="73734" name="AutoShape 6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AutoShape 7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Remainder =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8" name="AutoShape 10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37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Text Box 5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38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2</a:t>
            </a:r>
          </a:p>
        </p:txBody>
      </p:sp>
      <p:sp>
        <p:nvSpPr>
          <p:cNvPr id="74758" name="AutoShape 6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AutoShape 7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Remainder =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62" name="AutoShape 10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47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6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Text Box 5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33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5</a:t>
            </a:r>
          </a:p>
        </p:txBody>
      </p:sp>
      <p:sp>
        <p:nvSpPr>
          <p:cNvPr id="75782" name="AutoShape 6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AutoShape 7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Remainder =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6" name="AutoShape 10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57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Text Box 5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28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3</a:t>
            </a:r>
          </a:p>
        </p:txBody>
      </p:sp>
      <p:sp>
        <p:nvSpPr>
          <p:cNvPr id="76806" name="AutoShape 6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AutoShape 7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Remainder =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10" name="AutoShape 10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68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Text Box 5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64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3</a:t>
            </a:r>
          </a:p>
        </p:txBody>
      </p:sp>
      <p:sp>
        <p:nvSpPr>
          <p:cNvPr id="77830" name="AutoShape 6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AutoShape 7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Remainder =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4" name="AutoShape 10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78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Text Box 5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39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6</a:t>
            </a:r>
          </a:p>
        </p:txBody>
      </p:sp>
      <p:sp>
        <p:nvSpPr>
          <p:cNvPr id="78854" name="AutoShape 6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AutoShape 7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Remainder =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8" name="AutoShape 10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88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Text Box 5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68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3</a:t>
            </a:r>
          </a:p>
        </p:txBody>
      </p:sp>
      <p:sp>
        <p:nvSpPr>
          <p:cNvPr id="79878" name="AutoShape 6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AutoShape 7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Remainder =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82" name="AutoShape 10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98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8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466725" y="509588"/>
            <a:ext cx="8183563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>
            <a:off x="633413" y="674688"/>
            <a:ext cx="785018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Text Box 5"/>
          <p:cNvSpPr txBox="1">
            <a:spLocks noChangeArrowheads="1"/>
          </p:cNvSpPr>
          <p:nvPr/>
        </p:nvSpPr>
        <p:spPr bwMode="auto">
          <a:xfrm>
            <a:off x="1506538" y="709613"/>
            <a:ext cx="61023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44 </a:t>
            </a:r>
            <a:r>
              <a:rPr lang="en-US" sz="12000" b="1">
                <a:solidFill>
                  <a:srgbClr val="0000FF"/>
                </a:solidFill>
                <a:latin typeface="Comic Sans MS" pitchFamily="66" charset="0"/>
              </a:rPr>
              <a:t>÷ 5</a:t>
            </a:r>
          </a:p>
        </p:txBody>
      </p:sp>
      <p:sp>
        <p:nvSpPr>
          <p:cNvPr id="80902" name="AutoShape 6"/>
          <p:cNvSpPr>
            <a:spLocks noChangeArrowheads="1"/>
          </p:cNvSpPr>
          <p:nvPr/>
        </p:nvSpPr>
        <p:spPr bwMode="auto">
          <a:xfrm>
            <a:off x="1574800" y="3941763"/>
            <a:ext cx="5965825" cy="2319337"/>
          </a:xfrm>
          <a:prstGeom prst="roundRect">
            <a:avLst>
              <a:gd name="adj" fmla="val 16667"/>
            </a:avLst>
          </a:prstGeom>
          <a:solidFill>
            <a:srgbClr val="0000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AutoShape 7"/>
          <p:cNvSpPr>
            <a:spLocks noChangeArrowheads="1"/>
          </p:cNvSpPr>
          <p:nvPr/>
        </p:nvSpPr>
        <p:spPr bwMode="auto">
          <a:xfrm>
            <a:off x="1697038" y="4106863"/>
            <a:ext cx="5722937" cy="1989137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5715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1885950" y="4749800"/>
            <a:ext cx="35718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Remainder =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5130800" y="4141788"/>
            <a:ext cx="19399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6" name="AutoShape 10"/>
          <p:cNvSpPr>
            <a:spLocks noChangeArrowheads="1"/>
          </p:cNvSpPr>
          <p:nvPr/>
        </p:nvSpPr>
        <p:spPr bwMode="auto">
          <a:xfrm>
            <a:off x="3522663" y="2898775"/>
            <a:ext cx="2070100" cy="982663"/>
          </a:xfrm>
          <a:prstGeom prst="downArrow">
            <a:avLst>
              <a:gd name="adj1" fmla="val 51009"/>
              <a:gd name="adj2" fmla="val 47981"/>
            </a:avLst>
          </a:prstGeom>
          <a:gradFill rotWithShape="1">
            <a:gsLst>
              <a:gs pos="0">
                <a:srgbClr val="005CBF"/>
              </a:gs>
              <a:gs pos="12500">
                <a:srgbClr val="0087E6"/>
              </a:gs>
              <a:gs pos="37500">
                <a:srgbClr val="21D6E0"/>
              </a:gs>
              <a:gs pos="50000">
                <a:srgbClr val="03D4A8"/>
              </a:gs>
              <a:gs pos="62500">
                <a:srgbClr val="21D6E0"/>
              </a:gs>
              <a:gs pos="87500">
                <a:srgbClr val="0087E6"/>
              </a:gs>
              <a:gs pos="100000">
                <a:srgbClr val="005CB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09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139</Words>
  <Application>Microsoft Office PowerPoint</Application>
  <PresentationFormat>On-screen Show (4:3)</PresentationFormat>
  <Paragraphs>66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43</cp:revision>
  <dcterms:created xsi:type="dcterms:W3CDTF">2006-03-03T16:34:11Z</dcterms:created>
  <dcterms:modified xsi:type="dcterms:W3CDTF">2011-11-25T20:21:17Z</dcterms:modified>
</cp:coreProperties>
</file>