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4" r:id="rId1"/>
  </p:sldMasterIdLst>
  <p:notesMasterIdLst>
    <p:notesMasterId r:id="rId16"/>
  </p:notes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2169D0-FCB7-A246-AF24-E9301A583E93}" v="6" dt="2026-06-19T10:19:08.7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868"/>
    <p:restoredTop sz="95617"/>
  </p:normalViewPr>
  <p:slideViewPr>
    <p:cSldViewPr snapToGrid="0">
      <p:cViewPr varScale="1">
        <p:scale>
          <a:sx n="94" d="100"/>
          <a:sy n="94" d="100"/>
        </p:scale>
        <p:origin x="224" y="8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fina Bibi (2243482)" userId="d6fb0654-5e17-41cc-8404-906853e641e2" providerId="ADAL" clId="{9F6AE9D5-19AB-56EA-AAD0-6EBABE613A7E}"/>
    <pc:docChg chg="undo redo custSel addSld delSld modSld modMainMaster">
      <pc:chgData name="Safina Bibi (2243482)" userId="d6fb0654-5e17-41cc-8404-906853e641e2" providerId="ADAL" clId="{9F6AE9D5-19AB-56EA-AAD0-6EBABE613A7E}" dt="2026-06-19T10:33:45.573" v="2613" actId="12"/>
      <pc:docMkLst>
        <pc:docMk/>
      </pc:docMkLst>
      <pc:sldChg chg="addSp delSp modSp mod chgLayout modNotesTx">
        <pc:chgData name="Safina Bibi (2243482)" userId="d6fb0654-5e17-41cc-8404-906853e641e2" providerId="ADAL" clId="{9F6AE9D5-19AB-56EA-AAD0-6EBABE613A7E}" dt="2026-06-19T10:32:23.107" v="2611" actId="120"/>
        <pc:sldMkLst>
          <pc:docMk/>
          <pc:sldMk cId="1964617772" sldId="256"/>
        </pc:sldMkLst>
        <pc:spChg chg="mod ord">
          <ac:chgData name="Safina Bibi (2243482)" userId="d6fb0654-5e17-41cc-8404-906853e641e2" providerId="ADAL" clId="{9F6AE9D5-19AB-56EA-AAD0-6EBABE613A7E}" dt="2026-06-19T10:20:09.103" v="2610" actId="1076"/>
          <ac:spMkLst>
            <pc:docMk/>
            <pc:sldMk cId="1964617772" sldId="256"/>
            <ac:spMk id="3" creationId="{3B83BD10-19B3-E942-9473-4D7C400EB17C}"/>
          </ac:spMkLst>
        </pc:spChg>
        <pc:spChg chg="add mod">
          <ac:chgData name="Safina Bibi (2243482)" userId="d6fb0654-5e17-41cc-8404-906853e641e2" providerId="ADAL" clId="{9F6AE9D5-19AB-56EA-AAD0-6EBABE613A7E}" dt="2026-06-09T15:40:07.326" v="396" actId="20577"/>
          <ac:spMkLst>
            <pc:docMk/>
            <pc:sldMk cId="1964617772" sldId="256"/>
            <ac:spMk id="7" creationId="{4E0D3798-78CB-1EDA-B138-FF26CA9F8DDE}"/>
          </ac:spMkLst>
        </pc:spChg>
        <pc:spChg chg="add mod">
          <ac:chgData name="Safina Bibi (2243482)" userId="d6fb0654-5e17-41cc-8404-906853e641e2" providerId="ADAL" clId="{9F6AE9D5-19AB-56EA-AAD0-6EBABE613A7E}" dt="2026-06-09T15:40:49.218" v="405"/>
          <ac:spMkLst>
            <pc:docMk/>
            <pc:sldMk cId="1964617772" sldId="256"/>
            <ac:spMk id="10" creationId="{FCFB7751-8543-915E-0F44-61D7DBF67E5C}"/>
          </ac:spMkLst>
        </pc:spChg>
        <pc:spChg chg="add mod">
          <ac:chgData name="Safina Bibi (2243482)" userId="d6fb0654-5e17-41cc-8404-906853e641e2" providerId="ADAL" clId="{9F6AE9D5-19AB-56EA-AAD0-6EBABE613A7E}" dt="2026-06-09T15:48:44.450" v="491" actId="1076"/>
          <ac:spMkLst>
            <pc:docMk/>
            <pc:sldMk cId="1964617772" sldId="256"/>
            <ac:spMk id="11" creationId="{F5567A94-B209-3647-8D0A-3028C94F2736}"/>
          </ac:spMkLst>
        </pc:spChg>
        <pc:spChg chg="add mod">
          <ac:chgData name="Safina Bibi (2243482)" userId="d6fb0654-5e17-41cc-8404-906853e641e2" providerId="ADAL" clId="{9F6AE9D5-19AB-56EA-AAD0-6EBABE613A7E}" dt="2026-06-19T10:32:23.107" v="2611" actId="120"/>
          <ac:spMkLst>
            <pc:docMk/>
            <pc:sldMk cId="1964617772" sldId="256"/>
            <ac:spMk id="12" creationId="{63A015B7-5B20-F585-C992-D893ACC0B607}"/>
          </ac:spMkLst>
        </pc:spChg>
        <pc:spChg chg="add mod">
          <ac:chgData name="Safina Bibi (2243482)" userId="d6fb0654-5e17-41cc-8404-906853e641e2" providerId="ADAL" clId="{9F6AE9D5-19AB-56EA-AAD0-6EBABE613A7E}" dt="2026-06-09T15:45:21.810" v="444" actId="5793"/>
          <ac:spMkLst>
            <pc:docMk/>
            <pc:sldMk cId="1964617772" sldId="256"/>
            <ac:spMk id="13" creationId="{0D21E548-3A0F-574A-F87C-25741F94CB7E}"/>
          </ac:spMkLst>
        </pc:spChg>
        <pc:spChg chg="add mod">
          <ac:chgData name="Safina Bibi (2243482)" userId="d6fb0654-5e17-41cc-8404-906853e641e2" providerId="ADAL" clId="{9F6AE9D5-19AB-56EA-AAD0-6EBABE613A7E}" dt="2026-06-11T14:37:39.450" v="1864" actId="14100"/>
          <ac:spMkLst>
            <pc:docMk/>
            <pc:sldMk cId="1964617772" sldId="256"/>
            <ac:spMk id="17" creationId="{CC002105-746D-4BB2-B504-3A5EAC8129B6}"/>
          </ac:spMkLst>
        </pc:spChg>
      </pc:sldChg>
      <pc:sldChg chg="addSp delSp modSp mod setBg delDesignElem">
        <pc:chgData name="Safina Bibi (2243482)" userId="d6fb0654-5e17-41cc-8404-906853e641e2" providerId="ADAL" clId="{9F6AE9D5-19AB-56EA-AAD0-6EBABE613A7E}" dt="2026-06-19T10:01:22.373" v="2508" actId="255"/>
        <pc:sldMkLst>
          <pc:docMk/>
          <pc:sldMk cId="2737344409" sldId="257"/>
        </pc:sldMkLst>
        <pc:spChg chg="add mod">
          <ac:chgData name="Safina Bibi (2243482)" userId="d6fb0654-5e17-41cc-8404-906853e641e2" providerId="ADAL" clId="{9F6AE9D5-19AB-56EA-AAD0-6EBABE613A7E}" dt="2026-06-11T14:46:37.929" v="1921" actId="122"/>
          <ac:spMkLst>
            <pc:docMk/>
            <pc:sldMk cId="2737344409" sldId="257"/>
            <ac:spMk id="2" creationId="{A2352B2F-6A3D-65A2-9D8D-9F1D73CBA9DD}"/>
          </ac:spMkLst>
        </pc:spChg>
        <pc:spChg chg="add mod">
          <ac:chgData name="Safina Bibi (2243482)" userId="d6fb0654-5e17-41cc-8404-906853e641e2" providerId="ADAL" clId="{9F6AE9D5-19AB-56EA-AAD0-6EBABE613A7E}" dt="2026-06-19T09:47:54.084" v="2495" actId="20577"/>
          <ac:spMkLst>
            <pc:docMk/>
            <pc:sldMk cId="2737344409" sldId="257"/>
            <ac:spMk id="3" creationId="{C069875C-4D0E-4BD8-E7AC-AA96EF5CE25F}"/>
          </ac:spMkLst>
        </pc:spChg>
        <pc:spChg chg="add mod">
          <ac:chgData name="Safina Bibi (2243482)" userId="d6fb0654-5e17-41cc-8404-906853e641e2" providerId="ADAL" clId="{9F6AE9D5-19AB-56EA-AAD0-6EBABE613A7E}" dt="2026-06-19T10:01:22.373" v="2508" actId="255"/>
          <ac:spMkLst>
            <pc:docMk/>
            <pc:sldMk cId="2737344409" sldId="257"/>
            <ac:spMk id="4" creationId="{13209D40-ED7A-9AC2-4836-AF1D3D4CD226}"/>
          </ac:spMkLst>
        </pc:spChg>
        <pc:picChg chg="add mod ord">
          <ac:chgData name="Safina Bibi (2243482)" userId="d6fb0654-5e17-41cc-8404-906853e641e2" providerId="ADAL" clId="{9F6AE9D5-19AB-56EA-AAD0-6EBABE613A7E}" dt="2026-06-19T09:47:29.459" v="2484" actId="14100"/>
          <ac:picMkLst>
            <pc:docMk/>
            <pc:sldMk cId="2737344409" sldId="257"/>
            <ac:picMk id="5" creationId="{1821FD75-2009-7961-6061-4A151BDD2F04}"/>
          </ac:picMkLst>
        </pc:picChg>
      </pc:sldChg>
      <pc:sldChg chg="addSp delSp modSp mod setBg delDesignElem">
        <pc:chgData name="Safina Bibi (2243482)" userId="d6fb0654-5e17-41cc-8404-906853e641e2" providerId="ADAL" clId="{9F6AE9D5-19AB-56EA-AAD0-6EBABE613A7E}" dt="2026-06-11T14:36:46.681" v="1858"/>
        <pc:sldMkLst>
          <pc:docMk/>
          <pc:sldMk cId="1733455697" sldId="258"/>
        </pc:sldMkLst>
        <pc:spChg chg="add mod ord">
          <ac:chgData name="Safina Bibi (2243482)" userId="d6fb0654-5e17-41cc-8404-906853e641e2" providerId="ADAL" clId="{9F6AE9D5-19AB-56EA-AAD0-6EBABE613A7E}" dt="2026-06-11T14:35:07.739" v="1841" actId="403"/>
          <ac:spMkLst>
            <pc:docMk/>
            <pc:sldMk cId="1733455697" sldId="258"/>
            <ac:spMk id="3" creationId="{9B234420-EF88-5B83-A578-739A829684F8}"/>
          </ac:spMkLst>
        </pc:spChg>
        <pc:spChg chg="add mod">
          <ac:chgData name="Safina Bibi (2243482)" userId="d6fb0654-5e17-41cc-8404-906853e641e2" providerId="ADAL" clId="{9F6AE9D5-19AB-56EA-AAD0-6EBABE613A7E}" dt="2026-06-11T14:35:49.966" v="1850" actId="113"/>
          <ac:spMkLst>
            <pc:docMk/>
            <pc:sldMk cId="1733455697" sldId="258"/>
            <ac:spMk id="6" creationId="{36AD6EE5-A9E9-083F-2856-DA2A4DA7A18D}"/>
          </ac:spMkLst>
        </pc:spChg>
        <pc:spChg chg="add del">
          <ac:chgData name="Safina Bibi (2243482)" userId="d6fb0654-5e17-41cc-8404-906853e641e2" providerId="ADAL" clId="{9F6AE9D5-19AB-56EA-AAD0-6EBABE613A7E}" dt="2026-06-11T14:36:46.681" v="1858"/>
          <ac:spMkLst>
            <pc:docMk/>
            <pc:sldMk cId="1733455697" sldId="258"/>
            <ac:spMk id="41" creationId="{4BC99CB9-DDAD-44A2-8A1C-E3AF4E72DF5C}"/>
          </ac:spMkLst>
        </pc:spChg>
        <pc:spChg chg="add del">
          <ac:chgData name="Safina Bibi (2243482)" userId="d6fb0654-5e17-41cc-8404-906853e641e2" providerId="ADAL" clId="{9F6AE9D5-19AB-56EA-AAD0-6EBABE613A7E}" dt="2026-06-11T14:36:46.681" v="1858"/>
          <ac:spMkLst>
            <pc:docMk/>
            <pc:sldMk cId="1733455697" sldId="258"/>
            <ac:spMk id="42" creationId="{1561AEE4-4E38-4BAC-976D-E0DE523FC5D1}"/>
          </ac:spMkLst>
        </pc:spChg>
        <pc:grpChg chg="add del">
          <ac:chgData name="Safina Bibi (2243482)" userId="d6fb0654-5e17-41cc-8404-906853e641e2" providerId="ADAL" clId="{9F6AE9D5-19AB-56EA-AAD0-6EBABE613A7E}" dt="2026-06-11T14:36:46.681" v="1858"/>
          <ac:grpSpMkLst>
            <pc:docMk/>
            <pc:sldMk cId="1733455697" sldId="258"/>
            <ac:grpSpMk id="43" creationId="{F0BC676B-D19A-44DB-910A-0C0E6D433979}"/>
          </ac:grpSpMkLst>
        </pc:grpChg>
      </pc:sldChg>
      <pc:sldChg chg="addSp delSp modSp new mod">
        <pc:chgData name="Safina Bibi (2243482)" userId="d6fb0654-5e17-41cc-8404-906853e641e2" providerId="ADAL" clId="{9F6AE9D5-19AB-56EA-AAD0-6EBABE613A7E}" dt="2026-06-11T22:31:15.377" v="2309" actId="403"/>
        <pc:sldMkLst>
          <pc:docMk/>
          <pc:sldMk cId="637161415" sldId="259"/>
        </pc:sldMkLst>
        <pc:spChg chg="add mod">
          <ac:chgData name="Safina Bibi (2243482)" userId="d6fb0654-5e17-41cc-8404-906853e641e2" providerId="ADAL" clId="{9F6AE9D5-19AB-56EA-AAD0-6EBABE613A7E}" dt="2026-06-11T11:01:07.222" v="1668" actId="1076"/>
          <ac:spMkLst>
            <pc:docMk/>
            <pc:sldMk cId="637161415" sldId="259"/>
            <ac:spMk id="2" creationId="{F965016C-E0EB-FE49-5633-5D05530A55C4}"/>
          </ac:spMkLst>
        </pc:spChg>
        <pc:spChg chg="add mod">
          <ac:chgData name="Safina Bibi (2243482)" userId="d6fb0654-5e17-41cc-8404-906853e641e2" providerId="ADAL" clId="{9F6AE9D5-19AB-56EA-AAD0-6EBABE613A7E}" dt="2026-06-11T10:28:58.497" v="1559" actId="1076"/>
          <ac:spMkLst>
            <pc:docMk/>
            <pc:sldMk cId="637161415" sldId="259"/>
            <ac:spMk id="6" creationId="{26EFDF72-D8CD-DEDF-B100-7741D31F868F}"/>
          </ac:spMkLst>
        </pc:spChg>
        <pc:spChg chg="add mod">
          <ac:chgData name="Safina Bibi (2243482)" userId="d6fb0654-5e17-41cc-8404-906853e641e2" providerId="ADAL" clId="{9F6AE9D5-19AB-56EA-AAD0-6EBABE613A7E}" dt="2026-06-11T10:29:55.528" v="1566" actId="1076"/>
          <ac:spMkLst>
            <pc:docMk/>
            <pc:sldMk cId="637161415" sldId="259"/>
            <ac:spMk id="8" creationId="{207175BE-B9CB-390E-AD31-426085E2DD5E}"/>
          </ac:spMkLst>
        </pc:spChg>
        <pc:spChg chg="add mod">
          <ac:chgData name="Safina Bibi (2243482)" userId="d6fb0654-5e17-41cc-8404-906853e641e2" providerId="ADAL" clId="{9F6AE9D5-19AB-56EA-AAD0-6EBABE613A7E}" dt="2026-06-11T14:25:18.463" v="1816" actId="14100"/>
          <ac:spMkLst>
            <pc:docMk/>
            <pc:sldMk cId="637161415" sldId="259"/>
            <ac:spMk id="11" creationId="{13A6CA56-2FD5-684E-FCC1-89D88675AA14}"/>
          </ac:spMkLst>
        </pc:spChg>
        <pc:spChg chg="add mod">
          <ac:chgData name="Safina Bibi (2243482)" userId="d6fb0654-5e17-41cc-8404-906853e641e2" providerId="ADAL" clId="{9F6AE9D5-19AB-56EA-AAD0-6EBABE613A7E}" dt="2026-06-11T10:47:03.925" v="1624" actId="2711"/>
          <ac:spMkLst>
            <pc:docMk/>
            <pc:sldMk cId="637161415" sldId="259"/>
            <ac:spMk id="14" creationId="{99CEEF8C-7D65-538F-5DA6-187FB6B32ED0}"/>
          </ac:spMkLst>
        </pc:spChg>
        <pc:spChg chg="add mod">
          <ac:chgData name="Safina Bibi (2243482)" userId="d6fb0654-5e17-41cc-8404-906853e641e2" providerId="ADAL" clId="{9F6AE9D5-19AB-56EA-AAD0-6EBABE613A7E}" dt="2026-06-11T10:46:07.003" v="1617" actId="14100"/>
          <ac:spMkLst>
            <pc:docMk/>
            <pc:sldMk cId="637161415" sldId="259"/>
            <ac:spMk id="15" creationId="{611E93BF-4887-E690-EE49-115B82D05560}"/>
          </ac:spMkLst>
        </pc:spChg>
        <pc:graphicFrameChg chg="add mod modGraphic">
          <ac:chgData name="Safina Bibi (2243482)" userId="d6fb0654-5e17-41cc-8404-906853e641e2" providerId="ADAL" clId="{9F6AE9D5-19AB-56EA-AAD0-6EBABE613A7E}" dt="2026-06-11T22:31:15.377" v="2309" actId="403"/>
          <ac:graphicFrameMkLst>
            <pc:docMk/>
            <pc:sldMk cId="637161415" sldId="259"/>
            <ac:graphicFrameMk id="24" creationId="{363E89FE-EDAA-F6AD-2E08-D09F49FC6156}"/>
          </ac:graphicFrameMkLst>
        </pc:graphicFrameChg>
        <pc:picChg chg="add mod">
          <ac:chgData name="Safina Bibi (2243482)" userId="d6fb0654-5e17-41cc-8404-906853e641e2" providerId="ADAL" clId="{9F6AE9D5-19AB-56EA-AAD0-6EBABE613A7E}" dt="2026-06-11T14:47:17.544" v="1923" actId="14100"/>
          <ac:picMkLst>
            <pc:docMk/>
            <pc:sldMk cId="637161415" sldId="259"/>
            <ac:picMk id="5" creationId="{0AB8287C-8E75-0F41-499D-7AAED9C12B13}"/>
          </ac:picMkLst>
        </pc:picChg>
        <pc:picChg chg="add mod">
          <ac:chgData name="Safina Bibi (2243482)" userId="d6fb0654-5e17-41cc-8404-906853e641e2" providerId="ADAL" clId="{9F6AE9D5-19AB-56EA-AAD0-6EBABE613A7E}" dt="2026-06-11T14:47:21.411" v="1924" actId="14100"/>
          <ac:picMkLst>
            <pc:docMk/>
            <pc:sldMk cId="637161415" sldId="259"/>
            <ac:picMk id="7" creationId="{0849FB0F-6BDF-95BE-B4F5-6FDC0BBA978C}"/>
          </ac:picMkLst>
        </pc:picChg>
        <pc:picChg chg="add mod">
          <ac:chgData name="Safina Bibi (2243482)" userId="d6fb0654-5e17-41cc-8404-906853e641e2" providerId="ADAL" clId="{9F6AE9D5-19AB-56EA-AAD0-6EBABE613A7E}" dt="2026-06-11T20:31:05.149" v="1987" actId="1076"/>
          <ac:picMkLst>
            <pc:docMk/>
            <pc:sldMk cId="637161415" sldId="259"/>
            <ac:picMk id="10" creationId="{FF503402-662F-7DE7-6694-3A34A6B76CB6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6-06-11T21:13:41.854" v="2040" actId="12"/>
        <pc:sldMkLst>
          <pc:docMk/>
          <pc:sldMk cId="600773804" sldId="260"/>
        </pc:sldMkLst>
        <pc:spChg chg="add mod ord">
          <ac:chgData name="Safina Bibi (2243482)" userId="d6fb0654-5e17-41cc-8404-906853e641e2" providerId="ADAL" clId="{9F6AE9D5-19AB-56EA-AAD0-6EBABE613A7E}" dt="2026-06-11T21:13:41.854" v="2040" actId="12"/>
          <ac:spMkLst>
            <pc:docMk/>
            <pc:sldMk cId="600773804" sldId="260"/>
            <ac:spMk id="3" creationId="{60DF10F0-37A4-4B62-624C-9317F95FEA36}"/>
          </ac:spMkLst>
        </pc:spChg>
        <pc:spChg chg="add mod">
          <ac:chgData name="Safina Bibi (2243482)" userId="d6fb0654-5e17-41cc-8404-906853e641e2" providerId="ADAL" clId="{9F6AE9D5-19AB-56EA-AAD0-6EBABE613A7E}" dt="2026-06-11T14:12:12.686" v="1737" actId="122"/>
          <ac:spMkLst>
            <pc:docMk/>
            <pc:sldMk cId="600773804" sldId="260"/>
            <ac:spMk id="4" creationId="{F80554E1-D84F-9A4F-C202-D4C954113F7B}"/>
          </ac:spMkLst>
        </pc:spChg>
        <pc:spChg chg="add mod">
          <ac:chgData name="Safina Bibi (2243482)" userId="d6fb0654-5e17-41cc-8404-906853e641e2" providerId="ADAL" clId="{9F6AE9D5-19AB-56EA-AAD0-6EBABE613A7E}" dt="2026-06-11T14:19:19.814" v="1787" actId="1076"/>
          <ac:spMkLst>
            <pc:docMk/>
            <pc:sldMk cId="600773804" sldId="260"/>
            <ac:spMk id="5" creationId="{F78F2E4F-C460-E2CB-8F1F-633EFEC31761}"/>
          </ac:spMkLst>
        </pc:spChg>
        <pc:spChg chg="add del">
          <ac:chgData name="Safina Bibi (2243482)" userId="d6fb0654-5e17-41cc-8404-906853e641e2" providerId="ADAL" clId="{9F6AE9D5-19AB-56EA-AAD0-6EBABE613A7E}" dt="2026-06-11T14:36:46.681" v="1858"/>
          <ac:spMkLst>
            <pc:docMk/>
            <pc:sldMk cId="600773804" sldId="260"/>
            <ac:spMk id="26" creationId="{201CC55D-ED54-4C5C-95E6-10947BD1103B}"/>
          </ac:spMkLst>
        </pc:spChg>
        <pc:spChg chg="add del">
          <ac:chgData name="Safina Bibi (2243482)" userId="d6fb0654-5e17-41cc-8404-906853e641e2" providerId="ADAL" clId="{9F6AE9D5-19AB-56EA-AAD0-6EBABE613A7E}" dt="2026-06-11T14:36:46.681" v="1858"/>
          <ac:spMkLst>
            <pc:docMk/>
            <pc:sldMk cId="600773804" sldId="260"/>
            <ac:spMk id="32" creationId="{3873B707-463F-40B0-8227-E8CC6C67EB25}"/>
          </ac:spMkLst>
        </pc:spChg>
        <pc:spChg chg="add del">
          <ac:chgData name="Safina Bibi (2243482)" userId="d6fb0654-5e17-41cc-8404-906853e641e2" providerId="ADAL" clId="{9F6AE9D5-19AB-56EA-AAD0-6EBABE613A7E}" dt="2026-06-11T14:36:46.681" v="1858"/>
          <ac:spMkLst>
            <pc:docMk/>
            <pc:sldMk cId="600773804" sldId="260"/>
            <ac:spMk id="34" creationId="{C13237C8-E62C-4F0D-A318-BD6FB6C2D138}"/>
          </ac:spMkLst>
        </pc:spChg>
        <pc:spChg chg="add del">
          <ac:chgData name="Safina Bibi (2243482)" userId="d6fb0654-5e17-41cc-8404-906853e641e2" providerId="ADAL" clId="{9F6AE9D5-19AB-56EA-AAD0-6EBABE613A7E}" dt="2026-06-11T14:36:46.681" v="1858"/>
          <ac:spMkLst>
            <pc:docMk/>
            <pc:sldMk cId="600773804" sldId="260"/>
            <ac:spMk id="36" creationId="{19C9EAEA-39D0-4B0E-A0EB-51E7B26740B1}"/>
          </ac:spMkLst>
        </pc:spChg>
        <pc:grpChg chg="add del">
          <ac:chgData name="Safina Bibi (2243482)" userId="d6fb0654-5e17-41cc-8404-906853e641e2" providerId="ADAL" clId="{9F6AE9D5-19AB-56EA-AAD0-6EBABE613A7E}" dt="2026-06-11T14:36:46.681" v="1858"/>
          <ac:grpSpMkLst>
            <pc:docMk/>
            <pc:sldMk cId="600773804" sldId="260"/>
            <ac:grpSpMk id="28" creationId="{1DE889C7-FAD6-4397-98E2-05D503484459}"/>
          </ac:grpSpMkLst>
        </pc:grpChg>
        <pc:picChg chg="add mod">
          <ac:chgData name="Safina Bibi (2243482)" userId="d6fb0654-5e17-41cc-8404-906853e641e2" providerId="ADAL" clId="{9F6AE9D5-19AB-56EA-AAD0-6EBABE613A7E}" dt="2026-06-11T14:07:32.038" v="1679" actId="14100"/>
          <ac:picMkLst>
            <pc:docMk/>
            <pc:sldMk cId="600773804" sldId="260"/>
            <ac:picMk id="2" creationId="{F23CD5A2-B8FF-6F21-2D93-F053A598FA0A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6-06-11T21:25:39.715" v="2088" actId="20577"/>
        <pc:sldMkLst>
          <pc:docMk/>
          <pc:sldMk cId="1487851445" sldId="261"/>
        </pc:sldMkLst>
        <pc:spChg chg="add mod">
          <ac:chgData name="Safina Bibi (2243482)" userId="d6fb0654-5e17-41cc-8404-906853e641e2" providerId="ADAL" clId="{9F6AE9D5-19AB-56EA-AAD0-6EBABE613A7E}" dt="2026-06-11T14:45:56.980" v="1914" actId="113"/>
          <ac:spMkLst>
            <pc:docMk/>
            <pc:sldMk cId="1487851445" sldId="261"/>
            <ac:spMk id="3" creationId="{F756E5DA-9100-6C48-E423-EF75575F48D0}"/>
          </ac:spMkLst>
        </pc:spChg>
        <pc:spChg chg="add mod">
          <ac:chgData name="Safina Bibi (2243482)" userId="d6fb0654-5e17-41cc-8404-906853e641e2" providerId="ADAL" clId="{9F6AE9D5-19AB-56EA-AAD0-6EBABE613A7E}" dt="2026-06-09T17:00:31.416" v="612" actId="20578"/>
          <ac:spMkLst>
            <pc:docMk/>
            <pc:sldMk cId="1487851445" sldId="261"/>
            <ac:spMk id="7" creationId="{DBF5E944-9712-9A30-6F67-09876E216090}"/>
          </ac:spMkLst>
        </pc:spChg>
        <pc:spChg chg="add del mod">
          <ac:chgData name="Safina Bibi (2243482)" userId="d6fb0654-5e17-41cc-8404-906853e641e2" providerId="ADAL" clId="{9F6AE9D5-19AB-56EA-AAD0-6EBABE613A7E}" dt="2026-06-11T14:44:36.382" v="1907" actId="14100"/>
          <ac:spMkLst>
            <pc:docMk/>
            <pc:sldMk cId="1487851445" sldId="261"/>
            <ac:spMk id="24" creationId="{6F2040D9-1525-6D88-0D68-CF8AC95E79A8}"/>
          </ac:spMkLst>
        </pc:spChg>
        <pc:graphicFrameChg chg="add mod">
          <ac:chgData name="Safina Bibi (2243482)" userId="d6fb0654-5e17-41cc-8404-906853e641e2" providerId="ADAL" clId="{9F6AE9D5-19AB-56EA-AAD0-6EBABE613A7E}" dt="2026-06-11T21:25:39.715" v="2088" actId="20577"/>
          <ac:graphicFrameMkLst>
            <pc:docMk/>
            <pc:sldMk cId="1487851445" sldId="261"/>
            <ac:graphicFrameMk id="26" creationId="{CAC88BE2-A255-C893-C294-3783AD144902}"/>
          </ac:graphicFrameMkLst>
        </pc:graphicFrameChg>
      </pc:sldChg>
      <pc:sldChg chg="addSp delSp modSp new mod setBg">
        <pc:chgData name="Safina Bibi (2243482)" userId="d6fb0654-5e17-41cc-8404-906853e641e2" providerId="ADAL" clId="{9F6AE9D5-19AB-56EA-AAD0-6EBABE613A7E}" dt="2026-06-11T15:08:14.497" v="1985" actId="255"/>
        <pc:sldMkLst>
          <pc:docMk/>
          <pc:sldMk cId="55371246" sldId="262"/>
        </pc:sldMkLst>
        <pc:spChg chg="add mod">
          <ac:chgData name="Safina Bibi (2243482)" userId="d6fb0654-5e17-41cc-8404-906853e641e2" providerId="ADAL" clId="{9F6AE9D5-19AB-56EA-AAD0-6EBABE613A7E}" dt="2026-06-11T15:08:14.497" v="1985" actId="255"/>
          <ac:spMkLst>
            <pc:docMk/>
            <pc:sldMk cId="55371246" sldId="262"/>
            <ac:spMk id="2" creationId="{78467081-6F95-AD6B-99E8-B061E376D9BB}"/>
          </ac:spMkLst>
        </pc:spChg>
        <pc:spChg chg="add mod">
          <ac:chgData name="Safina Bibi (2243482)" userId="d6fb0654-5e17-41cc-8404-906853e641e2" providerId="ADAL" clId="{9F6AE9D5-19AB-56EA-AAD0-6EBABE613A7E}" dt="2026-06-11T15:04:33.867" v="1952" actId="122"/>
          <ac:spMkLst>
            <pc:docMk/>
            <pc:sldMk cId="55371246" sldId="262"/>
            <ac:spMk id="3" creationId="{3A749D59-EE8B-BA61-671C-0C7862713B2E}"/>
          </ac:spMkLst>
        </pc:spChg>
        <pc:spChg chg="add mod">
          <ac:chgData name="Safina Bibi (2243482)" userId="d6fb0654-5e17-41cc-8404-906853e641e2" providerId="ADAL" clId="{9F6AE9D5-19AB-56EA-AAD0-6EBABE613A7E}" dt="2026-06-11T15:05:29.880" v="1976" actId="14100"/>
          <ac:spMkLst>
            <pc:docMk/>
            <pc:sldMk cId="55371246" sldId="262"/>
            <ac:spMk id="7" creationId="{108CAE20-8A6E-7412-CD13-F079784CE97B}"/>
          </ac:spMkLst>
        </pc:spChg>
        <pc:spChg chg="add">
          <ac:chgData name="Safina Bibi (2243482)" userId="d6fb0654-5e17-41cc-8404-906853e641e2" providerId="ADAL" clId="{9F6AE9D5-19AB-56EA-AAD0-6EBABE613A7E}" dt="2026-06-11T15:03:12.847" v="1939" actId="26606"/>
          <ac:spMkLst>
            <pc:docMk/>
            <pc:sldMk cId="55371246" sldId="262"/>
            <ac:spMk id="2055" creationId="{201CC55D-ED54-4C5C-95E6-10947BD1103B}"/>
          </ac:spMkLst>
        </pc:spChg>
        <pc:spChg chg="add">
          <ac:chgData name="Safina Bibi (2243482)" userId="d6fb0654-5e17-41cc-8404-906853e641e2" providerId="ADAL" clId="{9F6AE9D5-19AB-56EA-AAD0-6EBABE613A7E}" dt="2026-06-11T15:03:12.847" v="1939" actId="26606"/>
          <ac:spMkLst>
            <pc:docMk/>
            <pc:sldMk cId="55371246" sldId="262"/>
            <ac:spMk id="2061" creationId="{3873B707-463F-40B0-8227-E8CC6C67EB25}"/>
          </ac:spMkLst>
        </pc:spChg>
        <pc:spChg chg="add">
          <ac:chgData name="Safina Bibi (2243482)" userId="d6fb0654-5e17-41cc-8404-906853e641e2" providerId="ADAL" clId="{9F6AE9D5-19AB-56EA-AAD0-6EBABE613A7E}" dt="2026-06-11T15:03:12.847" v="1939" actId="26606"/>
          <ac:spMkLst>
            <pc:docMk/>
            <pc:sldMk cId="55371246" sldId="262"/>
            <ac:spMk id="2063" creationId="{C13237C8-E62C-4F0D-A318-BD6FB6C2D138}"/>
          </ac:spMkLst>
        </pc:spChg>
        <pc:spChg chg="add">
          <ac:chgData name="Safina Bibi (2243482)" userId="d6fb0654-5e17-41cc-8404-906853e641e2" providerId="ADAL" clId="{9F6AE9D5-19AB-56EA-AAD0-6EBABE613A7E}" dt="2026-06-11T15:03:12.847" v="1939" actId="26606"/>
          <ac:spMkLst>
            <pc:docMk/>
            <pc:sldMk cId="55371246" sldId="262"/>
            <ac:spMk id="2065" creationId="{19C9EAEA-39D0-4B0E-A0EB-51E7B26740B1}"/>
          </ac:spMkLst>
        </pc:spChg>
        <pc:grpChg chg="add">
          <ac:chgData name="Safina Bibi (2243482)" userId="d6fb0654-5e17-41cc-8404-906853e641e2" providerId="ADAL" clId="{9F6AE9D5-19AB-56EA-AAD0-6EBABE613A7E}" dt="2026-06-11T15:03:12.847" v="1939" actId="26606"/>
          <ac:grpSpMkLst>
            <pc:docMk/>
            <pc:sldMk cId="55371246" sldId="262"/>
            <ac:grpSpMk id="2057" creationId="{1DE889C7-FAD6-4397-98E2-05D503484459}"/>
          </ac:grpSpMkLst>
        </pc:grpChg>
        <pc:picChg chg="add mod">
          <ac:chgData name="Safina Bibi (2243482)" userId="d6fb0654-5e17-41cc-8404-906853e641e2" providerId="ADAL" clId="{9F6AE9D5-19AB-56EA-AAD0-6EBABE613A7E}" dt="2026-06-11T15:03:53.798" v="1941" actId="14100"/>
          <ac:picMkLst>
            <pc:docMk/>
            <pc:sldMk cId="55371246" sldId="262"/>
            <ac:picMk id="2050" creationId="{E3470660-B9EF-E956-DC38-3416C0E4F5AB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6-06-19T10:05:23.064" v="2531" actId="20577"/>
        <pc:sldMkLst>
          <pc:docMk/>
          <pc:sldMk cId="2150984706" sldId="263"/>
        </pc:sldMkLst>
        <pc:spChg chg="add mod">
          <ac:chgData name="Safina Bibi (2243482)" userId="d6fb0654-5e17-41cc-8404-906853e641e2" providerId="ADAL" clId="{9F6AE9D5-19AB-56EA-AAD0-6EBABE613A7E}" dt="2026-06-11T20:55:19.208" v="2033" actId="404"/>
          <ac:spMkLst>
            <pc:docMk/>
            <pc:sldMk cId="2150984706" sldId="263"/>
            <ac:spMk id="3" creationId="{3B47E164-9E44-E074-EAF2-497A43EF551C}"/>
          </ac:spMkLst>
        </pc:spChg>
        <pc:spChg chg="add mod">
          <ac:chgData name="Safina Bibi (2243482)" userId="d6fb0654-5e17-41cc-8404-906853e641e2" providerId="ADAL" clId="{9F6AE9D5-19AB-56EA-AAD0-6EBABE613A7E}" dt="2026-06-19T10:05:23.064" v="2531" actId="20577"/>
          <ac:spMkLst>
            <pc:docMk/>
            <pc:sldMk cId="2150984706" sldId="263"/>
            <ac:spMk id="4" creationId="{3D8EC889-E874-4BBE-D260-DDBAE60E7E87}"/>
          </ac:spMkLst>
        </pc:spChg>
        <pc:spChg chg="add mod">
          <ac:chgData name="Safina Bibi (2243482)" userId="d6fb0654-5e17-41cc-8404-906853e641e2" providerId="ADAL" clId="{9F6AE9D5-19AB-56EA-AAD0-6EBABE613A7E}" dt="2026-06-11T20:45:21.039" v="2009" actId="313"/>
          <ac:spMkLst>
            <pc:docMk/>
            <pc:sldMk cId="2150984706" sldId="263"/>
            <ac:spMk id="5" creationId="{8EF286DB-BB16-501A-4A88-B603F521E603}"/>
          </ac:spMkLst>
        </pc:spChg>
        <pc:spChg chg="add mod">
          <ac:chgData name="Safina Bibi (2243482)" userId="d6fb0654-5e17-41cc-8404-906853e641e2" providerId="ADAL" clId="{9F6AE9D5-19AB-56EA-AAD0-6EBABE613A7E}" dt="2026-06-11T20:53:55.307" v="2029" actId="14100"/>
          <ac:spMkLst>
            <pc:docMk/>
            <pc:sldMk cId="2150984706" sldId="263"/>
            <ac:spMk id="6" creationId="{4B985A82-B23F-311B-35F2-A8FF20C1819F}"/>
          </ac:spMkLst>
        </pc:spChg>
        <pc:picChg chg="add mod">
          <ac:chgData name="Safina Bibi (2243482)" userId="d6fb0654-5e17-41cc-8404-906853e641e2" providerId="ADAL" clId="{9F6AE9D5-19AB-56EA-AAD0-6EBABE613A7E}" dt="2026-06-11T20:47:34.125" v="2016" actId="14100"/>
          <ac:picMkLst>
            <pc:docMk/>
            <pc:sldMk cId="2150984706" sldId="263"/>
            <ac:picMk id="1026" creationId="{1A4C6001-EEEE-4515-CDD6-5BADE9606D59}"/>
          </ac:picMkLst>
        </pc:picChg>
      </pc:sldChg>
      <pc:sldChg chg="addSp delSp modSp new mod setBg">
        <pc:chgData name="Safina Bibi (2243482)" userId="d6fb0654-5e17-41cc-8404-906853e641e2" providerId="ADAL" clId="{9F6AE9D5-19AB-56EA-AAD0-6EBABE613A7E}" dt="2026-06-19T10:33:45.573" v="2613" actId="12"/>
        <pc:sldMkLst>
          <pc:docMk/>
          <pc:sldMk cId="889420698" sldId="264"/>
        </pc:sldMkLst>
        <pc:spChg chg="add mod">
          <ac:chgData name="Safina Bibi (2243482)" userId="d6fb0654-5e17-41cc-8404-906853e641e2" providerId="ADAL" clId="{9F6AE9D5-19AB-56EA-AAD0-6EBABE613A7E}" dt="2026-06-11T21:47:05.512" v="2114" actId="26606"/>
          <ac:spMkLst>
            <pc:docMk/>
            <pc:sldMk cId="889420698" sldId="264"/>
            <ac:spMk id="3" creationId="{7542C226-A665-618E-F748-8AEF49B55A2A}"/>
          </ac:spMkLst>
        </pc:spChg>
        <pc:spChg chg="add mod">
          <ac:chgData name="Safina Bibi (2243482)" userId="d6fb0654-5e17-41cc-8404-906853e641e2" providerId="ADAL" clId="{9F6AE9D5-19AB-56EA-AAD0-6EBABE613A7E}" dt="2026-06-19T10:33:45.573" v="2613" actId="12"/>
          <ac:spMkLst>
            <pc:docMk/>
            <pc:sldMk cId="889420698" sldId="264"/>
            <ac:spMk id="5" creationId="{D85128F3-FD02-45DF-3AB4-47EF25C6F28E}"/>
          </ac:spMkLst>
        </pc:spChg>
        <pc:spChg chg="add mod">
          <ac:chgData name="Safina Bibi (2243482)" userId="d6fb0654-5e17-41cc-8404-906853e641e2" providerId="ADAL" clId="{9F6AE9D5-19AB-56EA-AAD0-6EBABE613A7E}" dt="2026-06-19T10:05:52.204" v="2535" actId="2710"/>
          <ac:spMkLst>
            <pc:docMk/>
            <pc:sldMk cId="889420698" sldId="264"/>
            <ac:spMk id="8" creationId="{29C24F83-254C-518B-BBD0-F879854BBF5C}"/>
          </ac:spMkLst>
        </pc:spChg>
        <pc:spChg chg="add mod">
          <ac:chgData name="Safina Bibi (2243482)" userId="d6fb0654-5e17-41cc-8404-906853e641e2" providerId="ADAL" clId="{9F6AE9D5-19AB-56EA-AAD0-6EBABE613A7E}" dt="2026-06-11T21:55:26.350" v="2175" actId="255"/>
          <ac:spMkLst>
            <pc:docMk/>
            <pc:sldMk cId="889420698" sldId="264"/>
            <ac:spMk id="9" creationId="{3CA59D60-1769-7268-9B8E-FA1A235E1A4D}"/>
          </ac:spMkLst>
        </pc:spChg>
        <pc:picChg chg="add mod">
          <ac:chgData name="Safina Bibi (2243482)" userId="d6fb0654-5e17-41cc-8404-906853e641e2" providerId="ADAL" clId="{9F6AE9D5-19AB-56EA-AAD0-6EBABE613A7E}" dt="2026-06-11T21:50:12.353" v="2129" actId="14100"/>
          <ac:picMkLst>
            <pc:docMk/>
            <pc:sldMk cId="889420698" sldId="264"/>
            <ac:picMk id="1028" creationId="{36EFDF87-E71A-CE45-C9DD-9538DD3DF067}"/>
          </ac:picMkLst>
        </pc:picChg>
      </pc:sldChg>
      <pc:sldChg chg="addSp modSp new mod">
        <pc:chgData name="Safina Bibi (2243482)" userId="d6fb0654-5e17-41cc-8404-906853e641e2" providerId="ADAL" clId="{9F6AE9D5-19AB-56EA-AAD0-6EBABE613A7E}" dt="2026-06-12T11:32:34.983" v="2446" actId="20577"/>
        <pc:sldMkLst>
          <pc:docMk/>
          <pc:sldMk cId="3770758727" sldId="265"/>
        </pc:sldMkLst>
        <pc:spChg chg="add mod">
          <ac:chgData name="Safina Bibi (2243482)" userId="d6fb0654-5e17-41cc-8404-906853e641e2" providerId="ADAL" clId="{9F6AE9D5-19AB-56EA-AAD0-6EBABE613A7E}" dt="2026-06-11T22:23:18.048" v="2282" actId="1076"/>
          <ac:spMkLst>
            <pc:docMk/>
            <pc:sldMk cId="3770758727" sldId="265"/>
            <ac:spMk id="2" creationId="{608E3A0E-ED03-9754-D0F1-9E82131C19BF}"/>
          </ac:spMkLst>
        </pc:spChg>
        <pc:spChg chg="add mod">
          <ac:chgData name="Safina Bibi (2243482)" userId="d6fb0654-5e17-41cc-8404-906853e641e2" providerId="ADAL" clId="{9F6AE9D5-19AB-56EA-AAD0-6EBABE613A7E}" dt="2026-06-10T16:15:16.667" v="809" actId="14100"/>
          <ac:spMkLst>
            <pc:docMk/>
            <pc:sldMk cId="3770758727" sldId="265"/>
            <ac:spMk id="3" creationId="{7A570201-2F83-2BCA-3571-FADCBD0B971D}"/>
          </ac:spMkLst>
        </pc:spChg>
        <pc:spChg chg="add mod">
          <ac:chgData name="Safina Bibi (2243482)" userId="d6fb0654-5e17-41cc-8404-906853e641e2" providerId="ADAL" clId="{9F6AE9D5-19AB-56EA-AAD0-6EBABE613A7E}" dt="2026-06-12T11:32:34.983" v="2446" actId="20577"/>
          <ac:spMkLst>
            <pc:docMk/>
            <pc:sldMk cId="3770758727" sldId="265"/>
            <ac:spMk id="4" creationId="{36A463D4-D79D-E08B-0159-AA3820CB08EA}"/>
          </ac:spMkLst>
        </pc:spChg>
        <pc:spChg chg="add mod">
          <ac:chgData name="Safina Bibi (2243482)" userId="d6fb0654-5e17-41cc-8404-906853e641e2" providerId="ADAL" clId="{9F6AE9D5-19AB-56EA-AAD0-6EBABE613A7E}" dt="2026-06-11T22:23:11.434" v="2281" actId="14100"/>
          <ac:spMkLst>
            <pc:docMk/>
            <pc:sldMk cId="3770758727" sldId="265"/>
            <ac:spMk id="5" creationId="{894E1F7D-8903-13AB-99AD-350B6B2F6E15}"/>
          </ac:spMkLst>
        </pc:spChg>
        <pc:spChg chg="add mod">
          <ac:chgData name="Safina Bibi (2243482)" userId="d6fb0654-5e17-41cc-8404-906853e641e2" providerId="ADAL" clId="{9F6AE9D5-19AB-56EA-AAD0-6EBABE613A7E}" dt="2026-06-11T22:23:20.714" v="2283" actId="1076"/>
          <ac:spMkLst>
            <pc:docMk/>
            <pc:sldMk cId="3770758727" sldId="265"/>
            <ac:spMk id="7" creationId="{FA9868A0-3F12-51D6-934D-DD3B75F2F8B9}"/>
          </ac:spMkLst>
        </pc:spChg>
        <pc:spChg chg="add mod">
          <ac:chgData name="Safina Bibi (2243482)" userId="d6fb0654-5e17-41cc-8404-906853e641e2" providerId="ADAL" clId="{9F6AE9D5-19AB-56EA-AAD0-6EBABE613A7E}" dt="2026-06-11T22:23:29.731" v="2286" actId="1076"/>
          <ac:spMkLst>
            <pc:docMk/>
            <pc:sldMk cId="3770758727" sldId="265"/>
            <ac:spMk id="8" creationId="{57A8DC72-3BBE-8F36-0236-414A8B92DF10}"/>
          </ac:spMkLst>
        </pc:spChg>
      </pc:sldChg>
      <pc:sldChg chg="addSp delSp modSp new mod setBg">
        <pc:chgData name="Safina Bibi (2243482)" userId="d6fb0654-5e17-41cc-8404-906853e641e2" providerId="ADAL" clId="{9F6AE9D5-19AB-56EA-AAD0-6EBABE613A7E}" dt="2026-06-11T22:26:09.451" v="2308" actId="14100"/>
        <pc:sldMkLst>
          <pc:docMk/>
          <pc:sldMk cId="2323795303" sldId="266"/>
        </pc:sldMkLst>
        <pc:spChg chg="add mod">
          <ac:chgData name="Safina Bibi (2243482)" userId="d6fb0654-5e17-41cc-8404-906853e641e2" providerId="ADAL" clId="{9F6AE9D5-19AB-56EA-AAD0-6EBABE613A7E}" dt="2026-06-11T22:25:11.239" v="2291" actId="26606"/>
          <ac:spMkLst>
            <pc:docMk/>
            <pc:sldMk cId="2323795303" sldId="266"/>
            <ac:spMk id="3" creationId="{85398BB5-B2F3-9171-F075-BC4FCC11115C}"/>
          </ac:spMkLst>
        </pc:spChg>
        <pc:spChg chg="add mod ord">
          <ac:chgData name="Safina Bibi (2243482)" userId="d6fb0654-5e17-41cc-8404-906853e641e2" providerId="ADAL" clId="{9F6AE9D5-19AB-56EA-AAD0-6EBABE613A7E}" dt="2026-06-11T22:24:51.147" v="2288" actId="14100"/>
          <ac:spMkLst>
            <pc:docMk/>
            <pc:sldMk cId="2323795303" sldId="266"/>
            <ac:spMk id="4" creationId="{26CEB7E1-3F81-2722-7377-F50AB4810806}"/>
          </ac:spMkLst>
        </pc:spChg>
        <pc:spChg chg="add mod">
          <ac:chgData name="Safina Bibi (2243482)" userId="d6fb0654-5e17-41cc-8404-906853e641e2" providerId="ADAL" clId="{9F6AE9D5-19AB-56EA-AAD0-6EBABE613A7E}" dt="2026-06-11T22:26:09.451" v="2308" actId="14100"/>
          <ac:spMkLst>
            <pc:docMk/>
            <pc:sldMk cId="2323795303" sldId="266"/>
            <ac:spMk id="6" creationId="{F393FD28-DB39-F5DA-FAB5-816EABAA7DBB}"/>
          </ac:spMkLst>
        </pc:spChg>
        <pc:spChg chg="add">
          <ac:chgData name="Safina Bibi (2243482)" userId="d6fb0654-5e17-41cc-8404-906853e641e2" providerId="ADAL" clId="{9F6AE9D5-19AB-56EA-AAD0-6EBABE613A7E}" dt="2026-06-11T22:25:11.239" v="2291" actId="26606"/>
          <ac:spMkLst>
            <pc:docMk/>
            <pc:sldMk cId="2323795303" sldId="266"/>
            <ac:spMk id="36" creationId="{058A14AF-9FB5-4CC7-BA35-E8E85D3EDF0E}"/>
          </ac:spMkLst>
        </pc:spChg>
        <pc:spChg chg="add">
          <ac:chgData name="Safina Bibi (2243482)" userId="d6fb0654-5e17-41cc-8404-906853e641e2" providerId="ADAL" clId="{9F6AE9D5-19AB-56EA-AAD0-6EBABE613A7E}" dt="2026-06-11T22:25:11.239" v="2291" actId="26606"/>
          <ac:spMkLst>
            <pc:docMk/>
            <pc:sldMk cId="2323795303" sldId="266"/>
            <ac:spMk id="37" creationId="{3A9A4357-BD1D-4622-A4FE-766E6AB8DE84}"/>
          </ac:spMkLst>
        </pc:spChg>
        <pc:spChg chg="add">
          <ac:chgData name="Safina Bibi (2243482)" userId="d6fb0654-5e17-41cc-8404-906853e641e2" providerId="ADAL" clId="{9F6AE9D5-19AB-56EA-AAD0-6EBABE613A7E}" dt="2026-06-11T22:25:11.239" v="2291" actId="26606"/>
          <ac:spMkLst>
            <pc:docMk/>
            <pc:sldMk cId="2323795303" sldId="266"/>
            <ac:spMk id="38" creationId="{E659831F-0D9A-4C63-9EBB-8435B85A440F}"/>
          </ac:spMkLst>
        </pc:spChg>
        <pc:spChg chg="add">
          <ac:chgData name="Safina Bibi (2243482)" userId="d6fb0654-5e17-41cc-8404-906853e641e2" providerId="ADAL" clId="{9F6AE9D5-19AB-56EA-AAD0-6EBABE613A7E}" dt="2026-06-11T22:25:11.239" v="2291" actId="26606"/>
          <ac:spMkLst>
            <pc:docMk/>
            <pc:sldMk cId="2323795303" sldId="266"/>
            <ac:spMk id="39" creationId="{E6995CE5-F890-4ABA-82A2-26507CE8D2A3}"/>
          </ac:spMkLst>
        </pc:spChg>
        <pc:picChg chg="add mod">
          <ac:chgData name="Safina Bibi (2243482)" userId="d6fb0654-5e17-41cc-8404-906853e641e2" providerId="ADAL" clId="{9F6AE9D5-19AB-56EA-AAD0-6EBABE613A7E}" dt="2026-06-11T22:25:11.239" v="2291" actId="26606"/>
          <ac:picMkLst>
            <pc:docMk/>
            <pc:sldMk cId="2323795303" sldId="266"/>
            <ac:picMk id="10" creationId="{9E40FD6C-2473-8258-95A5-2750F6929C10}"/>
          </ac:picMkLst>
        </pc:picChg>
      </pc:sldChg>
      <pc:sldChg chg="addSp modSp new mod">
        <pc:chgData name="Safina Bibi (2243482)" userId="d6fb0654-5e17-41cc-8404-906853e641e2" providerId="ADAL" clId="{9F6AE9D5-19AB-56EA-AAD0-6EBABE613A7E}" dt="2026-06-19T10:17:38.754" v="2596" actId="1076"/>
        <pc:sldMkLst>
          <pc:docMk/>
          <pc:sldMk cId="3699254736" sldId="267"/>
        </pc:sldMkLst>
        <pc:spChg chg="add mod">
          <ac:chgData name="Safina Bibi (2243482)" userId="d6fb0654-5e17-41cc-8404-906853e641e2" providerId="ADAL" clId="{9F6AE9D5-19AB-56EA-AAD0-6EBABE613A7E}" dt="2026-06-11T23:07:21.601" v="2363" actId="14100"/>
          <ac:spMkLst>
            <pc:docMk/>
            <pc:sldMk cId="3699254736" sldId="267"/>
            <ac:spMk id="2" creationId="{6E33B936-82E0-B0EC-5F41-EC787898C9D7}"/>
          </ac:spMkLst>
        </pc:spChg>
        <pc:spChg chg="add mod">
          <ac:chgData name="Safina Bibi (2243482)" userId="d6fb0654-5e17-41cc-8404-906853e641e2" providerId="ADAL" clId="{9F6AE9D5-19AB-56EA-AAD0-6EBABE613A7E}" dt="2026-06-19T10:17:38.754" v="2596" actId="1076"/>
          <ac:spMkLst>
            <pc:docMk/>
            <pc:sldMk cId="3699254736" sldId="267"/>
            <ac:spMk id="4" creationId="{A04794D0-F417-F251-1535-C1F6EADB7627}"/>
          </ac:spMkLst>
        </pc:spChg>
      </pc:sldChg>
      <pc:sldChg chg="addSp modSp new mod">
        <pc:chgData name="Safina Bibi (2243482)" userId="d6fb0654-5e17-41cc-8404-906853e641e2" providerId="ADAL" clId="{9F6AE9D5-19AB-56EA-AAD0-6EBABE613A7E}" dt="2026-06-19T10:18:58.425" v="2606" actId="20577"/>
        <pc:sldMkLst>
          <pc:docMk/>
          <pc:sldMk cId="1930301800" sldId="268"/>
        </pc:sldMkLst>
        <pc:spChg chg="add mod">
          <ac:chgData name="Safina Bibi (2243482)" userId="d6fb0654-5e17-41cc-8404-906853e641e2" providerId="ADAL" clId="{9F6AE9D5-19AB-56EA-AAD0-6EBABE613A7E}" dt="2026-06-19T10:18:58.425" v="2606" actId="20577"/>
          <ac:spMkLst>
            <pc:docMk/>
            <pc:sldMk cId="1930301800" sldId="268"/>
            <ac:spMk id="2" creationId="{0722F9E7-753B-FABF-CEEA-AFD79FC69D49}"/>
          </ac:spMkLst>
        </pc:spChg>
      </pc:sldChg>
      <pc:sldChg chg="addSp modSp new mod">
        <pc:chgData name="Safina Bibi (2243482)" userId="d6fb0654-5e17-41cc-8404-906853e641e2" providerId="ADAL" clId="{9F6AE9D5-19AB-56EA-AAD0-6EBABE613A7E}" dt="2026-06-19T10:19:08.762" v="2609"/>
        <pc:sldMkLst>
          <pc:docMk/>
          <pc:sldMk cId="3216012623" sldId="269"/>
        </pc:sldMkLst>
        <pc:spChg chg="add mod">
          <ac:chgData name="Safina Bibi (2243482)" userId="d6fb0654-5e17-41cc-8404-906853e641e2" providerId="ADAL" clId="{9F6AE9D5-19AB-56EA-AAD0-6EBABE613A7E}" dt="2026-06-19T10:19:08.762" v="2609"/>
          <ac:spMkLst>
            <pc:docMk/>
            <pc:sldMk cId="3216012623" sldId="269"/>
            <ac:spMk id="2" creationId="{C014B92E-0868-DBD4-1889-37F02A10038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4B5268-E3B8-45AA-941A-81CF1C692A0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93C059-BC1B-49ED-95C4-5096DBF87D6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Biopsychosocial Model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FA8BBC-726F-4E3E-9E67-862412FF48F2}" type="parTrans" cxnId="{70DC41EA-E710-4646-8C2F-9E0E0BCF5DAC}">
      <dgm:prSet/>
      <dgm:spPr/>
      <dgm:t>
        <a:bodyPr/>
        <a:lstStyle/>
        <a:p>
          <a:endParaRPr lang="en-US"/>
        </a:p>
      </dgm:t>
    </dgm:pt>
    <dgm:pt modelId="{AAE2AFB1-1062-4823-AF7F-EC887E4269A0}" type="sibTrans" cxnId="{70DC41EA-E710-4646-8C2F-9E0E0BCF5DAC}">
      <dgm:prSet/>
      <dgm:spPr/>
      <dgm:t>
        <a:bodyPr/>
        <a:lstStyle/>
        <a:p>
          <a:endParaRPr lang="en-US"/>
        </a:p>
      </dgm:t>
    </dgm:pt>
    <dgm:pt modelId="{23CC67CA-CE53-4B82-BB32-8CFA3B16700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Biological factors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52B428-7037-4585-BB0C-3B8C16888D27}" type="parTrans" cxnId="{45FD3B81-B0AD-4237-B853-282F5F6CF1B6}">
      <dgm:prSet/>
      <dgm:spPr/>
      <dgm:t>
        <a:bodyPr/>
        <a:lstStyle/>
        <a:p>
          <a:endParaRPr lang="en-US"/>
        </a:p>
      </dgm:t>
    </dgm:pt>
    <dgm:pt modelId="{CB698812-6826-468E-A6CF-A23AF457201E}" type="sibTrans" cxnId="{45FD3B81-B0AD-4237-B853-282F5F6CF1B6}">
      <dgm:prSet/>
      <dgm:spPr/>
      <dgm:t>
        <a:bodyPr/>
        <a:lstStyle/>
        <a:p>
          <a:endParaRPr lang="en-US"/>
        </a:p>
      </dgm:t>
    </dgm:pt>
    <dgm:pt modelId="{659CA2B6-18B7-4ED0-87B0-8D84F737EB8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Psychological factors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F58E79-2597-459C-8C27-C3A348491195}" type="parTrans" cxnId="{567BE748-05B8-4DF6-B04B-804E1A505192}">
      <dgm:prSet/>
      <dgm:spPr/>
      <dgm:t>
        <a:bodyPr/>
        <a:lstStyle/>
        <a:p>
          <a:endParaRPr lang="en-US"/>
        </a:p>
      </dgm:t>
    </dgm:pt>
    <dgm:pt modelId="{ACE08B41-E3C8-46A8-AD1F-EB9A8174D50E}" type="sibTrans" cxnId="{567BE748-05B8-4DF6-B04B-804E1A505192}">
      <dgm:prSet/>
      <dgm:spPr/>
      <dgm:t>
        <a:bodyPr/>
        <a:lstStyle/>
        <a:p>
          <a:endParaRPr lang="en-US"/>
        </a:p>
      </dgm:t>
    </dgm:pt>
    <dgm:pt modelId="{2400DF8E-48C0-4537-97DB-A42A74DBB9C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Social factors (Engel, 1977).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BEF85F-EB36-4D61-9554-A089EAA9E5E2}" type="parTrans" cxnId="{FB0AD1AC-A5AE-4D44-BBBE-D6ACF3C8942F}">
      <dgm:prSet/>
      <dgm:spPr/>
      <dgm:t>
        <a:bodyPr/>
        <a:lstStyle/>
        <a:p>
          <a:endParaRPr lang="en-US"/>
        </a:p>
      </dgm:t>
    </dgm:pt>
    <dgm:pt modelId="{8E7B629E-3AAE-4E09-86B2-B02A42340A5E}" type="sibTrans" cxnId="{FB0AD1AC-A5AE-4D44-BBBE-D6ACF3C8942F}">
      <dgm:prSet/>
      <dgm:spPr/>
      <dgm:t>
        <a:bodyPr/>
        <a:lstStyle/>
        <a:p>
          <a:endParaRPr lang="en-US"/>
        </a:p>
      </dgm:t>
    </dgm:pt>
    <dgm:pt modelId="{54829779-0D58-4980-8700-747C4F391B8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Ecological Model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87EF11-A086-4BB6-90C6-3366EA6D73EE}" type="parTrans" cxnId="{12EAAEC0-695E-4539-89EF-84FA7F3902B9}">
      <dgm:prSet/>
      <dgm:spPr/>
      <dgm:t>
        <a:bodyPr/>
        <a:lstStyle/>
        <a:p>
          <a:endParaRPr lang="en-US"/>
        </a:p>
      </dgm:t>
    </dgm:pt>
    <dgm:pt modelId="{D2B49791-33BA-46B6-8232-8E092B0DDA1F}" type="sibTrans" cxnId="{12EAAEC0-695E-4539-89EF-84FA7F3902B9}">
      <dgm:prSet/>
      <dgm:spPr/>
      <dgm:t>
        <a:bodyPr/>
        <a:lstStyle/>
        <a:p>
          <a:endParaRPr lang="en-US"/>
        </a:p>
      </dgm:t>
    </dgm:pt>
    <dgm:pt modelId="{50D79F79-2E0E-4283-8CE5-B146E3AD93A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Individual influences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B6D4F4-5ECF-4B14-A3C6-7CDEBA34975F}" type="parTrans" cxnId="{E2E160AC-41DB-4453-8AD6-26EE0590D60A}">
      <dgm:prSet/>
      <dgm:spPr/>
      <dgm:t>
        <a:bodyPr/>
        <a:lstStyle/>
        <a:p>
          <a:endParaRPr lang="en-US"/>
        </a:p>
      </dgm:t>
    </dgm:pt>
    <dgm:pt modelId="{CC812521-6852-4DFD-A463-5628F56F3D68}" type="sibTrans" cxnId="{E2E160AC-41DB-4453-8AD6-26EE0590D60A}">
      <dgm:prSet/>
      <dgm:spPr/>
      <dgm:t>
        <a:bodyPr/>
        <a:lstStyle/>
        <a:p>
          <a:endParaRPr lang="en-US"/>
        </a:p>
      </dgm:t>
    </dgm:pt>
    <dgm:pt modelId="{1AB30BFE-C000-4C18-9E80-BAA6D7E5EDE5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Community influences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F180F3-ABC4-4E87-BAA6-1D9604A99D65}" type="parTrans" cxnId="{C5DE62E0-619B-40A5-BA41-AE40E7E396C4}">
      <dgm:prSet/>
      <dgm:spPr/>
      <dgm:t>
        <a:bodyPr/>
        <a:lstStyle/>
        <a:p>
          <a:endParaRPr lang="en-US"/>
        </a:p>
      </dgm:t>
    </dgm:pt>
    <dgm:pt modelId="{606B0A45-58D1-445C-9FEC-46B0BAA1025C}" type="sibTrans" cxnId="{C5DE62E0-619B-40A5-BA41-AE40E7E396C4}">
      <dgm:prSet/>
      <dgm:spPr/>
      <dgm:t>
        <a:bodyPr/>
        <a:lstStyle/>
        <a:p>
          <a:endParaRPr lang="en-US"/>
        </a:p>
      </dgm:t>
    </dgm:pt>
    <dgm:pt modelId="{FC702F07-7935-44A0-B081-E3B32985E30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Societal influences (Bronfenbrenner, 1979).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31910C-B90E-4422-BB33-5F1E22F9023B}" type="parTrans" cxnId="{BD84BFA0-568F-40D8-9E67-4DE7E520ED17}">
      <dgm:prSet/>
      <dgm:spPr/>
      <dgm:t>
        <a:bodyPr/>
        <a:lstStyle/>
        <a:p>
          <a:endParaRPr lang="en-US"/>
        </a:p>
      </dgm:t>
    </dgm:pt>
    <dgm:pt modelId="{654C8260-5D5B-44ED-A50B-93BA3BDFF530}" type="sibTrans" cxnId="{BD84BFA0-568F-40D8-9E67-4DE7E520ED17}">
      <dgm:prSet/>
      <dgm:spPr/>
      <dgm:t>
        <a:bodyPr/>
        <a:lstStyle/>
        <a:p>
          <a:endParaRPr lang="en-US"/>
        </a:p>
      </dgm:t>
    </dgm:pt>
    <dgm:pt modelId="{B68FFD65-9029-4FAD-87F1-20427B7C209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Holistic Model of Health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B349E3-015A-4B3F-8CA4-40704D7F7556}" type="parTrans" cxnId="{D0F1610A-0556-405E-AD06-4E2E2F878880}">
      <dgm:prSet/>
      <dgm:spPr/>
      <dgm:t>
        <a:bodyPr/>
        <a:lstStyle/>
        <a:p>
          <a:endParaRPr lang="en-US"/>
        </a:p>
      </dgm:t>
    </dgm:pt>
    <dgm:pt modelId="{EEB25F63-E4B0-46F2-BA37-DA264EB81E92}" type="sibTrans" cxnId="{D0F1610A-0556-405E-AD06-4E2E2F878880}">
      <dgm:prSet/>
      <dgm:spPr/>
      <dgm:t>
        <a:bodyPr/>
        <a:lstStyle/>
        <a:p>
          <a:endParaRPr lang="en-US"/>
        </a:p>
      </dgm:t>
    </dgm:pt>
    <dgm:pt modelId="{5221D266-C755-49FA-99E7-54434CC19AD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Whole-person care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8A7CB4-BF8A-4543-83AB-0F20D5A62D54}" type="parTrans" cxnId="{6A91B310-41D9-445E-821D-5EAC7AFC2778}">
      <dgm:prSet/>
      <dgm:spPr/>
      <dgm:t>
        <a:bodyPr/>
        <a:lstStyle/>
        <a:p>
          <a:endParaRPr lang="en-US"/>
        </a:p>
      </dgm:t>
    </dgm:pt>
    <dgm:pt modelId="{E2662A91-035A-4F4E-BAC1-2ADC21A367F9}" type="sibTrans" cxnId="{6A91B310-41D9-445E-821D-5EAC7AFC2778}">
      <dgm:prSet/>
      <dgm:spPr/>
      <dgm:t>
        <a:bodyPr/>
        <a:lstStyle/>
        <a:p>
          <a:endParaRPr lang="en-US"/>
        </a:p>
      </dgm:t>
    </dgm:pt>
    <dgm:pt modelId="{0E73B127-2CC0-4EAE-991E-BFEB5EE7348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Person-centred practice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CC58B8-8FE4-4A89-874B-F3B70FB688BA}" type="parTrans" cxnId="{D24A0969-D409-449D-908A-8A684CC8CAFD}">
      <dgm:prSet/>
      <dgm:spPr/>
      <dgm:t>
        <a:bodyPr/>
        <a:lstStyle/>
        <a:p>
          <a:endParaRPr lang="en-US"/>
        </a:p>
      </dgm:t>
    </dgm:pt>
    <dgm:pt modelId="{9CE21C6C-F883-4E45-A422-9D757831C26E}" type="sibTrans" cxnId="{D24A0969-D409-449D-908A-8A684CC8CAFD}">
      <dgm:prSet/>
      <dgm:spPr/>
      <dgm:t>
        <a:bodyPr/>
        <a:lstStyle/>
        <a:p>
          <a:endParaRPr lang="en-US"/>
        </a:p>
      </dgm:t>
    </dgm:pt>
    <dgm:pt modelId="{440F964C-2855-4B1C-A242-0826F19217F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Physical, emotional, mental, social and spiritual wellbeing. (Nursing and Midwifery Council, 2018).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5D1A67-2264-442E-B298-8744F017AB28}" type="parTrans" cxnId="{0611790B-84D1-413C-88D8-5DE5A57948C5}">
      <dgm:prSet/>
      <dgm:spPr/>
      <dgm:t>
        <a:bodyPr/>
        <a:lstStyle/>
        <a:p>
          <a:endParaRPr lang="en-US"/>
        </a:p>
      </dgm:t>
    </dgm:pt>
    <dgm:pt modelId="{8DD24187-655B-416F-B638-7388EAC8F4FE}" type="sibTrans" cxnId="{0611790B-84D1-413C-88D8-5DE5A57948C5}">
      <dgm:prSet/>
      <dgm:spPr/>
      <dgm:t>
        <a:bodyPr/>
        <a:lstStyle/>
        <a:p>
          <a:endParaRPr lang="en-US"/>
        </a:p>
      </dgm:t>
    </dgm:pt>
    <dgm:pt modelId="{7DC551DE-551A-B942-8162-178A890AF601}" type="pres">
      <dgm:prSet presAssocID="{AE4B5268-E3B8-45AA-941A-81CF1C692A09}" presName="diagram" presStyleCnt="0">
        <dgm:presLayoutVars>
          <dgm:dir/>
          <dgm:resizeHandles val="exact"/>
        </dgm:presLayoutVars>
      </dgm:prSet>
      <dgm:spPr/>
    </dgm:pt>
    <dgm:pt modelId="{E2961823-A38A-2F4D-B79A-80A33F3BA185}" type="pres">
      <dgm:prSet presAssocID="{1B93C059-BC1B-49ED-95C4-5096DBF87D6D}" presName="node" presStyleLbl="node1" presStyleIdx="0" presStyleCnt="3">
        <dgm:presLayoutVars>
          <dgm:bulletEnabled val="1"/>
        </dgm:presLayoutVars>
      </dgm:prSet>
      <dgm:spPr/>
    </dgm:pt>
    <dgm:pt modelId="{E2538A9A-FF98-6146-9218-FD6A96D8580D}" type="pres">
      <dgm:prSet presAssocID="{AAE2AFB1-1062-4823-AF7F-EC887E4269A0}" presName="sibTrans" presStyleCnt="0"/>
      <dgm:spPr/>
    </dgm:pt>
    <dgm:pt modelId="{AA9B7F7E-F78B-2542-9446-C142AEDE73AF}" type="pres">
      <dgm:prSet presAssocID="{54829779-0D58-4980-8700-747C4F391B86}" presName="node" presStyleLbl="node1" presStyleIdx="1" presStyleCnt="3">
        <dgm:presLayoutVars>
          <dgm:bulletEnabled val="1"/>
        </dgm:presLayoutVars>
      </dgm:prSet>
      <dgm:spPr/>
    </dgm:pt>
    <dgm:pt modelId="{7B442797-078E-3042-8354-4631E3B07813}" type="pres">
      <dgm:prSet presAssocID="{D2B49791-33BA-46B6-8232-8E092B0DDA1F}" presName="sibTrans" presStyleCnt="0"/>
      <dgm:spPr/>
    </dgm:pt>
    <dgm:pt modelId="{6FAB92B9-E925-2642-AEFE-723DCA0FA3E1}" type="pres">
      <dgm:prSet presAssocID="{B68FFD65-9029-4FAD-87F1-20427B7C2099}" presName="node" presStyleLbl="node1" presStyleIdx="2" presStyleCnt="3">
        <dgm:presLayoutVars>
          <dgm:bulletEnabled val="1"/>
        </dgm:presLayoutVars>
      </dgm:prSet>
      <dgm:spPr/>
    </dgm:pt>
  </dgm:ptLst>
  <dgm:cxnLst>
    <dgm:cxn modelId="{D0F1610A-0556-405E-AD06-4E2E2F878880}" srcId="{AE4B5268-E3B8-45AA-941A-81CF1C692A09}" destId="{B68FFD65-9029-4FAD-87F1-20427B7C2099}" srcOrd="2" destOrd="0" parTransId="{BCB349E3-015A-4B3F-8CA4-40704D7F7556}" sibTransId="{EEB25F63-E4B0-46F2-BA37-DA264EB81E92}"/>
    <dgm:cxn modelId="{0611790B-84D1-413C-88D8-5DE5A57948C5}" srcId="{B68FFD65-9029-4FAD-87F1-20427B7C2099}" destId="{440F964C-2855-4B1C-A242-0826F19217FE}" srcOrd="2" destOrd="0" parTransId="{A55D1A67-2264-442E-B298-8744F017AB28}" sibTransId="{8DD24187-655B-416F-B638-7388EAC8F4FE}"/>
    <dgm:cxn modelId="{6A91B310-41D9-445E-821D-5EAC7AFC2778}" srcId="{B68FFD65-9029-4FAD-87F1-20427B7C2099}" destId="{5221D266-C755-49FA-99E7-54434CC19ADF}" srcOrd="0" destOrd="0" parTransId="{998A7CB4-BF8A-4543-83AB-0F20D5A62D54}" sibTransId="{E2662A91-035A-4F4E-BAC1-2ADC21A367F9}"/>
    <dgm:cxn modelId="{1DCC6811-F531-CA4E-BA09-78B302E36780}" type="presOf" srcId="{1B93C059-BC1B-49ED-95C4-5096DBF87D6D}" destId="{E2961823-A38A-2F4D-B79A-80A33F3BA185}" srcOrd="0" destOrd="0" presId="urn:microsoft.com/office/officeart/2005/8/layout/default"/>
    <dgm:cxn modelId="{9F2EDB23-9013-6F43-B325-ACA5D2BEED49}" type="presOf" srcId="{B68FFD65-9029-4FAD-87F1-20427B7C2099}" destId="{6FAB92B9-E925-2642-AEFE-723DCA0FA3E1}" srcOrd="0" destOrd="0" presId="urn:microsoft.com/office/officeart/2005/8/layout/default"/>
    <dgm:cxn modelId="{9EFFA838-24DE-C94B-A596-80BCEB4F6847}" type="presOf" srcId="{1AB30BFE-C000-4C18-9E80-BAA6D7E5EDE5}" destId="{AA9B7F7E-F78B-2542-9446-C142AEDE73AF}" srcOrd="0" destOrd="2" presId="urn:microsoft.com/office/officeart/2005/8/layout/default"/>
    <dgm:cxn modelId="{E8D2003C-F9D0-174A-B370-4C16F873026E}" type="presOf" srcId="{FC702F07-7935-44A0-B081-E3B32985E30D}" destId="{AA9B7F7E-F78B-2542-9446-C142AEDE73AF}" srcOrd="0" destOrd="3" presId="urn:microsoft.com/office/officeart/2005/8/layout/default"/>
    <dgm:cxn modelId="{0A79443E-9B70-D04F-84D0-B7D4B3711604}" type="presOf" srcId="{2400DF8E-48C0-4537-97DB-A42A74DBB9CD}" destId="{E2961823-A38A-2F4D-B79A-80A33F3BA185}" srcOrd="0" destOrd="3" presId="urn:microsoft.com/office/officeart/2005/8/layout/default"/>
    <dgm:cxn modelId="{567BE748-05B8-4DF6-B04B-804E1A505192}" srcId="{1B93C059-BC1B-49ED-95C4-5096DBF87D6D}" destId="{659CA2B6-18B7-4ED0-87B0-8D84F737EB8B}" srcOrd="1" destOrd="0" parTransId="{2FF58E79-2597-459C-8C27-C3A348491195}" sibTransId="{ACE08B41-E3C8-46A8-AD1F-EB9A8174D50E}"/>
    <dgm:cxn modelId="{8AE7B554-82C5-FA4B-9E8E-6840AEE32FD8}" type="presOf" srcId="{AE4B5268-E3B8-45AA-941A-81CF1C692A09}" destId="{7DC551DE-551A-B942-8162-178A890AF601}" srcOrd="0" destOrd="0" presId="urn:microsoft.com/office/officeart/2005/8/layout/default"/>
    <dgm:cxn modelId="{8B135056-8956-D541-86B0-24C006D86CB6}" type="presOf" srcId="{659CA2B6-18B7-4ED0-87B0-8D84F737EB8B}" destId="{E2961823-A38A-2F4D-B79A-80A33F3BA185}" srcOrd="0" destOrd="2" presId="urn:microsoft.com/office/officeart/2005/8/layout/default"/>
    <dgm:cxn modelId="{D24A0969-D409-449D-908A-8A684CC8CAFD}" srcId="{B68FFD65-9029-4FAD-87F1-20427B7C2099}" destId="{0E73B127-2CC0-4EAE-991E-BFEB5EE73481}" srcOrd="1" destOrd="0" parTransId="{90CC58B8-8FE4-4A89-874B-F3B70FB688BA}" sibTransId="{9CE21C6C-F883-4E45-A422-9D757831C26E}"/>
    <dgm:cxn modelId="{45FD3B81-B0AD-4237-B853-282F5F6CF1B6}" srcId="{1B93C059-BC1B-49ED-95C4-5096DBF87D6D}" destId="{23CC67CA-CE53-4B82-BB32-8CFA3B167002}" srcOrd="0" destOrd="0" parTransId="{1152B428-7037-4585-BB0C-3B8C16888D27}" sibTransId="{CB698812-6826-468E-A6CF-A23AF457201E}"/>
    <dgm:cxn modelId="{B8889C90-C52F-DD48-B475-92B9E6D2E7BC}" type="presOf" srcId="{50D79F79-2E0E-4283-8CE5-B146E3AD93A0}" destId="{AA9B7F7E-F78B-2542-9446-C142AEDE73AF}" srcOrd="0" destOrd="1" presId="urn:microsoft.com/office/officeart/2005/8/layout/default"/>
    <dgm:cxn modelId="{066D7A94-C0AB-494F-B1C3-472CE338E494}" type="presOf" srcId="{5221D266-C755-49FA-99E7-54434CC19ADF}" destId="{6FAB92B9-E925-2642-AEFE-723DCA0FA3E1}" srcOrd="0" destOrd="1" presId="urn:microsoft.com/office/officeart/2005/8/layout/default"/>
    <dgm:cxn modelId="{A6087495-E264-F14E-B842-D5AC1DFB5507}" type="presOf" srcId="{440F964C-2855-4B1C-A242-0826F19217FE}" destId="{6FAB92B9-E925-2642-AEFE-723DCA0FA3E1}" srcOrd="0" destOrd="3" presId="urn:microsoft.com/office/officeart/2005/8/layout/default"/>
    <dgm:cxn modelId="{BD84BFA0-568F-40D8-9E67-4DE7E520ED17}" srcId="{54829779-0D58-4980-8700-747C4F391B86}" destId="{FC702F07-7935-44A0-B081-E3B32985E30D}" srcOrd="2" destOrd="0" parTransId="{9531910C-B90E-4422-BB33-5F1E22F9023B}" sibTransId="{654C8260-5D5B-44ED-A50B-93BA3BDFF530}"/>
    <dgm:cxn modelId="{DF43EAA3-ACFD-F442-9865-329342459B9C}" type="presOf" srcId="{54829779-0D58-4980-8700-747C4F391B86}" destId="{AA9B7F7E-F78B-2542-9446-C142AEDE73AF}" srcOrd="0" destOrd="0" presId="urn:microsoft.com/office/officeart/2005/8/layout/default"/>
    <dgm:cxn modelId="{E2E160AC-41DB-4453-8AD6-26EE0590D60A}" srcId="{54829779-0D58-4980-8700-747C4F391B86}" destId="{50D79F79-2E0E-4283-8CE5-B146E3AD93A0}" srcOrd="0" destOrd="0" parTransId="{99B6D4F4-5ECF-4B14-A3C6-7CDEBA34975F}" sibTransId="{CC812521-6852-4DFD-A463-5628F56F3D68}"/>
    <dgm:cxn modelId="{FB0AD1AC-A5AE-4D44-BBBE-D6ACF3C8942F}" srcId="{1B93C059-BC1B-49ED-95C4-5096DBF87D6D}" destId="{2400DF8E-48C0-4537-97DB-A42A74DBB9CD}" srcOrd="2" destOrd="0" parTransId="{66BEF85F-EB36-4D61-9554-A089EAA9E5E2}" sibTransId="{8E7B629E-3AAE-4E09-86B2-B02A42340A5E}"/>
    <dgm:cxn modelId="{12EAAEC0-695E-4539-89EF-84FA7F3902B9}" srcId="{AE4B5268-E3B8-45AA-941A-81CF1C692A09}" destId="{54829779-0D58-4980-8700-747C4F391B86}" srcOrd="1" destOrd="0" parTransId="{CE87EF11-A086-4BB6-90C6-3366EA6D73EE}" sibTransId="{D2B49791-33BA-46B6-8232-8E092B0DDA1F}"/>
    <dgm:cxn modelId="{D0F944DF-46F8-BE45-8D01-71D6638FC19D}" type="presOf" srcId="{0E73B127-2CC0-4EAE-991E-BFEB5EE73481}" destId="{6FAB92B9-E925-2642-AEFE-723DCA0FA3E1}" srcOrd="0" destOrd="2" presId="urn:microsoft.com/office/officeart/2005/8/layout/default"/>
    <dgm:cxn modelId="{C5DE62E0-619B-40A5-BA41-AE40E7E396C4}" srcId="{54829779-0D58-4980-8700-747C4F391B86}" destId="{1AB30BFE-C000-4C18-9E80-BAA6D7E5EDE5}" srcOrd="1" destOrd="0" parTransId="{81F180F3-ABC4-4E87-BAA6-1D9604A99D65}" sibTransId="{606B0A45-58D1-445C-9FEC-46B0BAA1025C}"/>
    <dgm:cxn modelId="{70DC41EA-E710-4646-8C2F-9E0E0BCF5DAC}" srcId="{AE4B5268-E3B8-45AA-941A-81CF1C692A09}" destId="{1B93C059-BC1B-49ED-95C4-5096DBF87D6D}" srcOrd="0" destOrd="0" parTransId="{9FFA8BBC-726F-4E3E-9E67-862412FF48F2}" sibTransId="{AAE2AFB1-1062-4823-AF7F-EC887E4269A0}"/>
    <dgm:cxn modelId="{3BBEB0F2-582D-874C-B6C3-EA9CCDEAE32C}" type="presOf" srcId="{23CC67CA-CE53-4B82-BB32-8CFA3B167002}" destId="{E2961823-A38A-2F4D-B79A-80A33F3BA185}" srcOrd="0" destOrd="1" presId="urn:microsoft.com/office/officeart/2005/8/layout/default"/>
    <dgm:cxn modelId="{4C5C8384-ECB2-8840-9BAB-6481E0A42955}" type="presParOf" srcId="{7DC551DE-551A-B942-8162-178A890AF601}" destId="{E2961823-A38A-2F4D-B79A-80A33F3BA185}" srcOrd="0" destOrd="0" presId="urn:microsoft.com/office/officeart/2005/8/layout/default"/>
    <dgm:cxn modelId="{577B9A7B-3EDD-B24C-A757-F1D04D3C25B4}" type="presParOf" srcId="{7DC551DE-551A-B942-8162-178A890AF601}" destId="{E2538A9A-FF98-6146-9218-FD6A96D8580D}" srcOrd="1" destOrd="0" presId="urn:microsoft.com/office/officeart/2005/8/layout/default"/>
    <dgm:cxn modelId="{210B07C9-AB2E-154C-BE6C-A042F5F26F40}" type="presParOf" srcId="{7DC551DE-551A-B942-8162-178A890AF601}" destId="{AA9B7F7E-F78B-2542-9446-C142AEDE73AF}" srcOrd="2" destOrd="0" presId="urn:microsoft.com/office/officeart/2005/8/layout/default"/>
    <dgm:cxn modelId="{9CD05B90-0951-304C-96CB-405162BD8F4E}" type="presParOf" srcId="{7DC551DE-551A-B942-8162-178A890AF601}" destId="{7B442797-078E-3042-8354-4631E3B07813}" srcOrd="3" destOrd="0" presId="urn:microsoft.com/office/officeart/2005/8/layout/default"/>
    <dgm:cxn modelId="{AFC1A7B8-26B2-DD49-A9E4-B5A9B9B8319A}" type="presParOf" srcId="{7DC551DE-551A-B942-8162-178A890AF601}" destId="{6FAB92B9-E925-2642-AEFE-723DCA0FA3E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69BA40-13AA-4A10-A3EF-C07006BF66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319E10-0298-40E8-9D5F-EEABDA9EAD08}">
      <dgm:prSet/>
      <dgm:spPr/>
      <dgm:t>
        <a:bodyPr/>
        <a:lstStyle/>
        <a:p>
          <a:r>
            <a:rPr lang="en-US" b="1"/>
            <a:t>International Framework</a:t>
          </a:r>
          <a:endParaRPr lang="en-US"/>
        </a:p>
      </dgm:t>
    </dgm:pt>
    <dgm:pt modelId="{032915FE-3A88-41D0-A330-0BF12995EB4B}" type="parTrans" cxnId="{A5377487-7703-4DC6-80CA-A94F60BD023A}">
      <dgm:prSet/>
      <dgm:spPr/>
      <dgm:t>
        <a:bodyPr/>
        <a:lstStyle/>
        <a:p>
          <a:endParaRPr lang="en-US"/>
        </a:p>
      </dgm:t>
    </dgm:pt>
    <dgm:pt modelId="{7B9F58C9-C8EC-42F5-8B91-DBAB53D28CB3}" type="sibTrans" cxnId="{A5377487-7703-4DC6-80CA-A94F60BD023A}">
      <dgm:prSet/>
      <dgm:spPr/>
      <dgm:t>
        <a:bodyPr/>
        <a:lstStyle/>
        <a:p>
          <a:endParaRPr lang="en-US"/>
        </a:p>
      </dgm:t>
    </dgm:pt>
    <dgm:pt modelId="{381BB1FD-2E21-41FB-8FBF-082EBD3458F6}">
      <dgm:prSet/>
      <dgm:spPr/>
      <dgm:t>
        <a:bodyPr/>
        <a:lstStyle/>
        <a:p>
          <a:r>
            <a:rPr lang="en-US" dirty="0"/>
            <a:t>Health in All Policies (WHO, 2014)</a:t>
          </a:r>
        </a:p>
      </dgm:t>
    </dgm:pt>
    <dgm:pt modelId="{064716CD-F018-463A-ADA4-852EB898CFCA}" type="parTrans" cxnId="{DD90CB13-AF0B-4228-96AF-FB915ADB72CF}">
      <dgm:prSet/>
      <dgm:spPr/>
      <dgm:t>
        <a:bodyPr/>
        <a:lstStyle/>
        <a:p>
          <a:endParaRPr lang="en-US"/>
        </a:p>
      </dgm:t>
    </dgm:pt>
    <dgm:pt modelId="{04643088-E5BD-4D49-8243-75ABA1B10B92}" type="sibTrans" cxnId="{DD90CB13-AF0B-4228-96AF-FB915ADB72CF}">
      <dgm:prSet/>
      <dgm:spPr/>
      <dgm:t>
        <a:bodyPr/>
        <a:lstStyle/>
        <a:p>
          <a:endParaRPr lang="en-US"/>
        </a:p>
      </dgm:t>
    </dgm:pt>
    <dgm:pt modelId="{9C0AD23A-53D0-4386-A70F-1D3E493381C4}">
      <dgm:prSet/>
      <dgm:spPr/>
      <dgm:t>
        <a:bodyPr/>
        <a:lstStyle/>
        <a:p>
          <a:r>
            <a:rPr lang="en-US" b="1"/>
            <a:t>UK Policy &amp; Legislation</a:t>
          </a:r>
          <a:endParaRPr lang="en-US"/>
        </a:p>
      </dgm:t>
    </dgm:pt>
    <dgm:pt modelId="{1B6DDF6D-F252-4DD9-81E1-3A01E7DD7EE2}" type="parTrans" cxnId="{EC562484-7497-4C0B-A772-20B49FF418DD}">
      <dgm:prSet/>
      <dgm:spPr/>
      <dgm:t>
        <a:bodyPr/>
        <a:lstStyle/>
        <a:p>
          <a:endParaRPr lang="en-US"/>
        </a:p>
      </dgm:t>
    </dgm:pt>
    <dgm:pt modelId="{1B0042E1-1156-4FC3-92AE-21202C80C6F6}" type="sibTrans" cxnId="{EC562484-7497-4C0B-A772-20B49FF418DD}">
      <dgm:prSet/>
      <dgm:spPr/>
      <dgm:t>
        <a:bodyPr/>
        <a:lstStyle/>
        <a:p>
          <a:endParaRPr lang="en-US"/>
        </a:p>
      </dgm:t>
    </dgm:pt>
    <dgm:pt modelId="{44CA9A11-CD71-4693-9EEE-B55B8A68DB92}">
      <dgm:prSet/>
      <dgm:spPr/>
      <dgm:t>
        <a:bodyPr/>
        <a:lstStyle/>
        <a:p>
          <a:r>
            <a:rPr lang="en-US" dirty="0"/>
            <a:t>NHS Long Term Plan (GOV.UK, 2019)</a:t>
          </a:r>
        </a:p>
      </dgm:t>
    </dgm:pt>
    <dgm:pt modelId="{F1FC0113-F8E8-4B4F-8D19-F5BC0C447320}" type="parTrans" cxnId="{D8D644C1-9CBE-4F85-964F-ECAD40E914DB}">
      <dgm:prSet/>
      <dgm:spPr/>
      <dgm:t>
        <a:bodyPr/>
        <a:lstStyle/>
        <a:p>
          <a:endParaRPr lang="en-US"/>
        </a:p>
      </dgm:t>
    </dgm:pt>
    <dgm:pt modelId="{6868E8E4-7D6C-4F07-94CC-242765550347}" type="sibTrans" cxnId="{D8D644C1-9CBE-4F85-964F-ECAD40E914DB}">
      <dgm:prSet/>
      <dgm:spPr/>
      <dgm:t>
        <a:bodyPr/>
        <a:lstStyle/>
        <a:p>
          <a:endParaRPr lang="en-US"/>
        </a:p>
      </dgm:t>
    </dgm:pt>
    <dgm:pt modelId="{5B90A780-AA0A-4AE9-94A2-96B6FD661DB6}">
      <dgm:prSet/>
      <dgm:spPr/>
      <dgm:t>
        <a:bodyPr/>
        <a:lstStyle/>
        <a:p>
          <a:r>
            <a:rPr lang="en-US"/>
            <a:t>Care Act 2014</a:t>
          </a:r>
        </a:p>
      </dgm:t>
    </dgm:pt>
    <dgm:pt modelId="{D16A5178-F0D7-45F6-8A40-B8AF322FD82C}" type="parTrans" cxnId="{B79E0D9D-EE03-4D02-BB2C-F5C289963474}">
      <dgm:prSet/>
      <dgm:spPr/>
      <dgm:t>
        <a:bodyPr/>
        <a:lstStyle/>
        <a:p>
          <a:endParaRPr lang="en-US"/>
        </a:p>
      </dgm:t>
    </dgm:pt>
    <dgm:pt modelId="{F758FDFC-9048-446C-ACC0-59401AB4702B}" type="sibTrans" cxnId="{B79E0D9D-EE03-4D02-BB2C-F5C289963474}">
      <dgm:prSet/>
      <dgm:spPr/>
      <dgm:t>
        <a:bodyPr/>
        <a:lstStyle/>
        <a:p>
          <a:endParaRPr lang="en-US"/>
        </a:p>
      </dgm:t>
    </dgm:pt>
    <dgm:pt modelId="{6246E8F9-5F35-4C15-ABC3-B4A67657419F}">
      <dgm:prSet/>
      <dgm:spPr/>
      <dgm:t>
        <a:bodyPr/>
        <a:lstStyle/>
        <a:p>
          <a:r>
            <a:rPr lang="en-US"/>
            <a:t>Equality Act 2010</a:t>
          </a:r>
        </a:p>
      </dgm:t>
    </dgm:pt>
    <dgm:pt modelId="{92AFC8EA-C208-4A93-9832-62319B82F09B}" type="parTrans" cxnId="{1838DA81-0C91-4ED1-90B5-E513C7116D75}">
      <dgm:prSet/>
      <dgm:spPr/>
      <dgm:t>
        <a:bodyPr/>
        <a:lstStyle/>
        <a:p>
          <a:endParaRPr lang="en-US"/>
        </a:p>
      </dgm:t>
    </dgm:pt>
    <dgm:pt modelId="{8066ABF7-822F-48A0-8F12-0361F5351903}" type="sibTrans" cxnId="{1838DA81-0C91-4ED1-90B5-E513C7116D75}">
      <dgm:prSet/>
      <dgm:spPr/>
      <dgm:t>
        <a:bodyPr/>
        <a:lstStyle/>
        <a:p>
          <a:endParaRPr lang="en-US"/>
        </a:p>
      </dgm:t>
    </dgm:pt>
    <dgm:pt modelId="{A6D15DC6-FAE3-41B0-A112-409AA449F825}">
      <dgm:prSet/>
      <dgm:spPr/>
      <dgm:t>
        <a:bodyPr/>
        <a:lstStyle/>
        <a:p>
          <a:r>
            <a:rPr lang="en-US" b="1"/>
            <a:t>Impact on Practice</a:t>
          </a:r>
          <a:endParaRPr lang="en-US"/>
        </a:p>
      </dgm:t>
    </dgm:pt>
    <dgm:pt modelId="{39C51929-2E20-4E12-B90B-355FC3C7A95C}" type="parTrans" cxnId="{A3C60AED-3E8A-4734-822D-17FFB8494CD9}">
      <dgm:prSet/>
      <dgm:spPr/>
      <dgm:t>
        <a:bodyPr/>
        <a:lstStyle/>
        <a:p>
          <a:endParaRPr lang="en-US"/>
        </a:p>
      </dgm:t>
    </dgm:pt>
    <dgm:pt modelId="{FE54ED86-E1FF-492E-B6D1-67D7B244E65C}" type="sibTrans" cxnId="{A3C60AED-3E8A-4734-822D-17FFB8494CD9}">
      <dgm:prSet/>
      <dgm:spPr/>
      <dgm:t>
        <a:bodyPr/>
        <a:lstStyle/>
        <a:p>
          <a:endParaRPr lang="en-US"/>
        </a:p>
      </dgm:t>
    </dgm:pt>
    <dgm:pt modelId="{5E8C058B-9C0F-43A8-AAB7-87FDC207CFD8}">
      <dgm:prSet/>
      <dgm:spPr/>
      <dgm:t>
        <a:bodyPr/>
        <a:lstStyle/>
        <a:p>
          <a:r>
            <a:rPr lang="en-US" dirty="0"/>
            <a:t>Prevention and early intervention (GOV.UK, 2019)</a:t>
          </a:r>
        </a:p>
      </dgm:t>
    </dgm:pt>
    <dgm:pt modelId="{20C37176-8B4A-4524-B8B6-EA9378792D79}" type="parTrans" cxnId="{307E3F4A-64A3-4976-AF4E-12C33073CEC8}">
      <dgm:prSet/>
      <dgm:spPr/>
      <dgm:t>
        <a:bodyPr/>
        <a:lstStyle/>
        <a:p>
          <a:endParaRPr lang="en-US"/>
        </a:p>
      </dgm:t>
    </dgm:pt>
    <dgm:pt modelId="{FEB91D50-A87F-420D-8DA3-4C25FC61528A}" type="sibTrans" cxnId="{307E3F4A-64A3-4976-AF4E-12C33073CEC8}">
      <dgm:prSet/>
      <dgm:spPr/>
      <dgm:t>
        <a:bodyPr/>
        <a:lstStyle/>
        <a:p>
          <a:endParaRPr lang="en-US"/>
        </a:p>
      </dgm:t>
    </dgm:pt>
    <dgm:pt modelId="{6E5D0D79-D7ED-4214-B2A3-A0601B01A5DB}">
      <dgm:prSet/>
      <dgm:spPr/>
      <dgm:t>
        <a:bodyPr/>
        <a:lstStyle/>
        <a:p>
          <a:r>
            <a:rPr lang="en-US" dirty="0"/>
            <a:t>Person-</a:t>
          </a:r>
          <a:r>
            <a:rPr lang="en-US" dirty="0" err="1"/>
            <a:t>centred</a:t>
          </a:r>
          <a:r>
            <a:rPr lang="en-US" dirty="0"/>
            <a:t> care (Care Act, 2014)</a:t>
          </a:r>
        </a:p>
      </dgm:t>
    </dgm:pt>
    <dgm:pt modelId="{8CD0F488-6140-4343-80D5-255617A51701}" type="parTrans" cxnId="{E5ED725F-F028-402C-B319-B5D4B0BCF612}">
      <dgm:prSet/>
      <dgm:spPr/>
      <dgm:t>
        <a:bodyPr/>
        <a:lstStyle/>
        <a:p>
          <a:endParaRPr lang="en-US"/>
        </a:p>
      </dgm:t>
    </dgm:pt>
    <dgm:pt modelId="{E0779710-469E-40E9-8741-CA31EBBDAEC3}" type="sibTrans" cxnId="{E5ED725F-F028-402C-B319-B5D4B0BCF612}">
      <dgm:prSet/>
      <dgm:spPr/>
      <dgm:t>
        <a:bodyPr/>
        <a:lstStyle/>
        <a:p>
          <a:endParaRPr lang="en-US"/>
        </a:p>
      </dgm:t>
    </dgm:pt>
    <dgm:pt modelId="{76587F75-5D90-4D60-9F15-8ADED896A652}">
      <dgm:prSet/>
      <dgm:spPr/>
      <dgm:t>
        <a:bodyPr/>
        <a:lstStyle/>
        <a:p>
          <a:r>
            <a:rPr lang="en-US" dirty="0"/>
            <a:t>Reducing health inequalities (Equality Act, 2010)</a:t>
          </a:r>
        </a:p>
      </dgm:t>
    </dgm:pt>
    <dgm:pt modelId="{0C0698CB-1D79-4474-B2C3-678376DD1A9B}" type="parTrans" cxnId="{AE8FD3E5-CE99-407A-A16C-80C50C25968B}">
      <dgm:prSet/>
      <dgm:spPr/>
      <dgm:t>
        <a:bodyPr/>
        <a:lstStyle/>
        <a:p>
          <a:endParaRPr lang="en-US"/>
        </a:p>
      </dgm:t>
    </dgm:pt>
    <dgm:pt modelId="{05C6E557-D122-4677-A354-C66921D7F217}" type="sibTrans" cxnId="{AE8FD3E5-CE99-407A-A16C-80C50C25968B}">
      <dgm:prSet/>
      <dgm:spPr/>
      <dgm:t>
        <a:bodyPr/>
        <a:lstStyle/>
        <a:p>
          <a:endParaRPr lang="en-US"/>
        </a:p>
      </dgm:t>
    </dgm:pt>
    <dgm:pt modelId="{E6D25EC9-CCA5-394B-BB6A-F0B283720DDC}" type="pres">
      <dgm:prSet presAssocID="{5569BA40-13AA-4A10-A3EF-C07006BF66D3}" presName="linear" presStyleCnt="0">
        <dgm:presLayoutVars>
          <dgm:animLvl val="lvl"/>
          <dgm:resizeHandles val="exact"/>
        </dgm:presLayoutVars>
      </dgm:prSet>
      <dgm:spPr/>
    </dgm:pt>
    <dgm:pt modelId="{AED778C6-B1D1-C74F-9F98-F21A1F4FBF9C}" type="pres">
      <dgm:prSet presAssocID="{B8319E10-0298-40E8-9D5F-EEABDA9EAD0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ADCAFC8-32B2-4F4B-98CE-BB8E86961A3A}" type="pres">
      <dgm:prSet presAssocID="{B8319E10-0298-40E8-9D5F-EEABDA9EAD08}" presName="childText" presStyleLbl="revTx" presStyleIdx="0" presStyleCnt="3">
        <dgm:presLayoutVars>
          <dgm:bulletEnabled val="1"/>
        </dgm:presLayoutVars>
      </dgm:prSet>
      <dgm:spPr/>
    </dgm:pt>
    <dgm:pt modelId="{1668E160-15D9-7343-9C08-0608420FF63B}" type="pres">
      <dgm:prSet presAssocID="{9C0AD23A-53D0-4386-A70F-1D3E493381C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5DBAF08-6045-A145-8F5B-CC73661013C3}" type="pres">
      <dgm:prSet presAssocID="{9C0AD23A-53D0-4386-A70F-1D3E493381C4}" presName="childText" presStyleLbl="revTx" presStyleIdx="1" presStyleCnt="3">
        <dgm:presLayoutVars>
          <dgm:bulletEnabled val="1"/>
        </dgm:presLayoutVars>
      </dgm:prSet>
      <dgm:spPr/>
    </dgm:pt>
    <dgm:pt modelId="{0B32597B-7EFB-B64D-B83A-6094EC760515}" type="pres">
      <dgm:prSet presAssocID="{A6D15DC6-FAE3-41B0-A112-409AA449F82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36C315E-45C8-9343-909C-54E47CEDFAAE}" type="pres">
      <dgm:prSet presAssocID="{A6D15DC6-FAE3-41B0-A112-409AA449F825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D68ADD0C-A79F-1D4D-BE78-371AEB09F2F1}" type="presOf" srcId="{5B90A780-AA0A-4AE9-94A2-96B6FD661DB6}" destId="{F5DBAF08-6045-A145-8F5B-CC73661013C3}" srcOrd="0" destOrd="1" presId="urn:microsoft.com/office/officeart/2005/8/layout/vList2"/>
    <dgm:cxn modelId="{DD90CB13-AF0B-4228-96AF-FB915ADB72CF}" srcId="{B8319E10-0298-40E8-9D5F-EEABDA9EAD08}" destId="{381BB1FD-2E21-41FB-8FBF-082EBD3458F6}" srcOrd="0" destOrd="0" parTransId="{064716CD-F018-463A-ADA4-852EB898CFCA}" sibTransId="{04643088-E5BD-4D49-8243-75ABA1B10B92}"/>
    <dgm:cxn modelId="{F50E5919-5734-D44B-806C-BA24A6C7F595}" type="presOf" srcId="{381BB1FD-2E21-41FB-8FBF-082EBD3458F6}" destId="{4ADCAFC8-32B2-4F4B-98CE-BB8E86961A3A}" srcOrd="0" destOrd="0" presId="urn:microsoft.com/office/officeart/2005/8/layout/vList2"/>
    <dgm:cxn modelId="{63C0CB1C-6170-9D4A-9CBC-06A78F0866F6}" type="presOf" srcId="{5569BA40-13AA-4A10-A3EF-C07006BF66D3}" destId="{E6D25EC9-CCA5-394B-BB6A-F0B283720DDC}" srcOrd="0" destOrd="0" presId="urn:microsoft.com/office/officeart/2005/8/layout/vList2"/>
    <dgm:cxn modelId="{0A126425-9A6C-9545-9582-3488F6A04936}" type="presOf" srcId="{B8319E10-0298-40E8-9D5F-EEABDA9EAD08}" destId="{AED778C6-B1D1-C74F-9F98-F21A1F4FBF9C}" srcOrd="0" destOrd="0" presId="urn:microsoft.com/office/officeart/2005/8/layout/vList2"/>
    <dgm:cxn modelId="{8D48B528-FAD9-174E-8B53-7BB64214FA23}" type="presOf" srcId="{6E5D0D79-D7ED-4214-B2A3-A0601B01A5DB}" destId="{C36C315E-45C8-9343-909C-54E47CEDFAAE}" srcOrd="0" destOrd="1" presId="urn:microsoft.com/office/officeart/2005/8/layout/vList2"/>
    <dgm:cxn modelId="{307E3F4A-64A3-4976-AF4E-12C33073CEC8}" srcId="{A6D15DC6-FAE3-41B0-A112-409AA449F825}" destId="{5E8C058B-9C0F-43A8-AAB7-87FDC207CFD8}" srcOrd="0" destOrd="0" parTransId="{20C37176-8B4A-4524-B8B6-EA9378792D79}" sibTransId="{FEB91D50-A87F-420D-8DA3-4C25FC61528A}"/>
    <dgm:cxn modelId="{E5ED725F-F028-402C-B319-B5D4B0BCF612}" srcId="{A6D15DC6-FAE3-41B0-A112-409AA449F825}" destId="{6E5D0D79-D7ED-4214-B2A3-A0601B01A5DB}" srcOrd="1" destOrd="0" parTransId="{8CD0F488-6140-4343-80D5-255617A51701}" sibTransId="{E0779710-469E-40E9-8741-CA31EBBDAEC3}"/>
    <dgm:cxn modelId="{1838DA81-0C91-4ED1-90B5-E513C7116D75}" srcId="{9C0AD23A-53D0-4386-A70F-1D3E493381C4}" destId="{6246E8F9-5F35-4C15-ABC3-B4A67657419F}" srcOrd="2" destOrd="0" parTransId="{92AFC8EA-C208-4A93-9832-62319B82F09B}" sibTransId="{8066ABF7-822F-48A0-8F12-0361F5351903}"/>
    <dgm:cxn modelId="{EC562484-7497-4C0B-A772-20B49FF418DD}" srcId="{5569BA40-13AA-4A10-A3EF-C07006BF66D3}" destId="{9C0AD23A-53D0-4386-A70F-1D3E493381C4}" srcOrd="1" destOrd="0" parTransId="{1B6DDF6D-F252-4DD9-81E1-3A01E7DD7EE2}" sibTransId="{1B0042E1-1156-4FC3-92AE-21202C80C6F6}"/>
    <dgm:cxn modelId="{A5377487-7703-4DC6-80CA-A94F60BD023A}" srcId="{5569BA40-13AA-4A10-A3EF-C07006BF66D3}" destId="{B8319E10-0298-40E8-9D5F-EEABDA9EAD08}" srcOrd="0" destOrd="0" parTransId="{032915FE-3A88-41D0-A330-0BF12995EB4B}" sibTransId="{7B9F58C9-C8EC-42F5-8B91-DBAB53D28CB3}"/>
    <dgm:cxn modelId="{6F9E7987-861D-0045-BB12-BD998E191BFC}" type="presOf" srcId="{6246E8F9-5F35-4C15-ABC3-B4A67657419F}" destId="{F5DBAF08-6045-A145-8F5B-CC73661013C3}" srcOrd="0" destOrd="2" presId="urn:microsoft.com/office/officeart/2005/8/layout/vList2"/>
    <dgm:cxn modelId="{640D8C88-05E0-7E42-ABED-84DA08716184}" type="presOf" srcId="{76587F75-5D90-4D60-9F15-8ADED896A652}" destId="{C36C315E-45C8-9343-909C-54E47CEDFAAE}" srcOrd="0" destOrd="2" presId="urn:microsoft.com/office/officeart/2005/8/layout/vList2"/>
    <dgm:cxn modelId="{C6AF7398-0D52-2D47-8102-7F9C09B01D13}" type="presOf" srcId="{A6D15DC6-FAE3-41B0-A112-409AA449F825}" destId="{0B32597B-7EFB-B64D-B83A-6094EC760515}" srcOrd="0" destOrd="0" presId="urn:microsoft.com/office/officeart/2005/8/layout/vList2"/>
    <dgm:cxn modelId="{B79E0D9D-EE03-4D02-BB2C-F5C289963474}" srcId="{9C0AD23A-53D0-4386-A70F-1D3E493381C4}" destId="{5B90A780-AA0A-4AE9-94A2-96B6FD661DB6}" srcOrd="1" destOrd="0" parTransId="{D16A5178-F0D7-45F6-8A40-B8AF322FD82C}" sibTransId="{F758FDFC-9048-446C-ACC0-59401AB4702B}"/>
    <dgm:cxn modelId="{3A6189B2-019F-CC41-A2C7-600753E165D8}" type="presOf" srcId="{44CA9A11-CD71-4693-9EEE-B55B8A68DB92}" destId="{F5DBAF08-6045-A145-8F5B-CC73661013C3}" srcOrd="0" destOrd="0" presId="urn:microsoft.com/office/officeart/2005/8/layout/vList2"/>
    <dgm:cxn modelId="{D49CDFB5-DFC7-7747-93D2-AA64ADE996BB}" type="presOf" srcId="{5E8C058B-9C0F-43A8-AAB7-87FDC207CFD8}" destId="{C36C315E-45C8-9343-909C-54E47CEDFAAE}" srcOrd="0" destOrd="0" presId="urn:microsoft.com/office/officeart/2005/8/layout/vList2"/>
    <dgm:cxn modelId="{D8D644C1-9CBE-4F85-964F-ECAD40E914DB}" srcId="{9C0AD23A-53D0-4386-A70F-1D3E493381C4}" destId="{44CA9A11-CD71-4693-9EEE-B55B8A68DB92}" srcOrd="0" destOrd="0" parTransId="{F1FC0113-F8E8-4B4F-8D19-F5BC0C447320}" sibTransId="{6868E8E4-7D6C-4F07-94CC-242765550347}"/>
    <dgm:cxn modelId="{AE8FD3E5-CE99-407A-A16C-80C50C25968B}" srcId="{A6D15DC6-FAE3-41B0-A112-409AA449F825}" destId="{76587F75-5D90-4D60-9F15-8ADED896A652}" srcOrd="2" destOrd="0" parTransId="{0C0698CB-1D79-4474-B2C3-678376DD1A9B}" sibTransId="{05C6E557-D122-4677-A354-C66921D7F217}"/>
    <dgm:cxn modelId="{A3C60AED-3E8A-4734-822D-17FFB8494CD9}" srcId="{5569BA40-13AA-4A10-A3EF-C07006BF66D3}" destId="{A6D15DC6-FAE3-41B0-A112-409AA449F825}" srcOrd="2" destOrd="0" parTransId="{39C51929-2E20-4E12-B90B-355FC3C7A95C}" sibTransId="{FE54ED86-E1FF-492E-B6D1-67D7B244E65C}"/>
    <dgm:cxn modelId="{6998A0EE-64AF-374C-B4D7-689B0FA3C4F2}" type="presOf" srcId="{9C0AD23A-53D0-4386-A70F-1D3E493381C4}" destId="{1668E160-15D9-7343-9C08-0608420FF63B}" srcOrd="0" destOrd="0" presId="urn:microsoft.com/office/officeart/2005/8/layout/vList2"/>
    <dgm:cxn modelId="{C55EB063-057C-034A-A9E8-F028F97DFECF}" type="presParOf" srcId="{E6D25EC9-CCA5-394B-BB6A-F0B283720DDC}" destId="{AED778C6-B1D1-C74F-9F98-F21A1F4FBF9C}" srcOrd="0" destOrd="0" presId="urn:microsoft.com/office/officeart/2005/8/layout/vList2"/>
    <dgm:cxn modelId="{BCD37074-E0D9-AE46-87C9-4F2DB50B43EC}" type="presParOf" srcId="{E6D25EC9-CCA5-394B-BB6A-F0B283720DDC}" destId="{4ADCAFC8-32B2-4F4B-98CE-BB8E86961A3A}" srcOrd="1" destOrd="0" presId="urn:microsoft.com/office/officeart/2005/8/layout/vList2"/>
    <dgm:cxn modelId="{D82493EE-D477-FC49-90B8-8E1EC23DFE87}" type="presParOf" srcId="{E6D25EC9-CCA5-394B-BB6A-F0B283720DDC}" destId="{1668E160-15D9-7343-9C08-0608420FF63B}" srcOrd="2" destOrd="0" presId="urn:microsoft.com/office/officeart/2005/8/layout/vList2"/>
    <dgm:cxn modelId="{D937EA11-DDC5-4A4F-857E-365759CB89E3}" type="presParOf" srcId="{E6D25EC9-CCA5-394B-BB6A-F0B283720DDC}" destId="{F5DBAF08-6045-A145-8F5B-CC73661013C3}" srcOrd="3" destOrd="0" presId="urn:microsoft.com/office/officeart/2005/8/layout/vList2"/>
    <dgm:cxn modelId="{E801C7A6-82AA-494E-B7DA-DD21D002BD9C}" type="presParOf" srcId="{E6D25EC9-CCA5-394B-BB6A-F0B283720DDC}" destId="{0B32597B-7EFB-B64D-B83A-6094EC760515}" srcOrd="4" destOrd="0" presId="urn:microsoft.com/office/officeart/2005/8/layout/vList2"/>
    <dgm:cxn modelId="{B192D4A9-FEA0-4F4F-A8E2-CB89F50851F8}" type="presParOf" srcId="{E6D25EC9-CCA5-394B-BB6A-F0B283720DDC}" destId="{C36C315E-45C8-9343-909C-54E47CEDFAAE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61823-A38A-2F4D-B79A-80A33F3BA185}">
      <dsp:nvSpPr>
        <dsp:cNvPr id="0" name=""/>
        <dsp:cNvSpPr/>
      </dsp:nvSpPr>
      <dsp:spPr>
        <a:xfrm>
          <a:off x="867565" y="182"/>
          <a:ext cx="3041141" cy="18246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Biopsychosocial Model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Biological factors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Psychological factors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Social factors (Engel, 1977).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7565" y="182"/>
        <a:ext cx="3041141" cy="1824685"/>
      </dsp:txXfrm>
    </dsp:sp>
    <dsp:sp modelId="{AA9B7F7E-F78B-2542-9446-C142AEDE73AF}">
      <dsp:nvSpPr>
        <dsp:cNvPr id="0" name=""/>
        <dsp:cNvSpPr/>
      </dsp:nvSpPr>
      <dsp:spPr>
        <a:xfrm>
          <a:off x="867565" y="2128981"/>
          <a:ext cx="3041141" cy="18246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Ecological Model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Individual influences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Community influences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Societal influences (Bronfenbrenner, 1979).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7565" y="2128981"/>
        <a:ext cx="3041141" cy="1824685"/>
      </dsp:txXfrm>
    </dsp:sp>
    <dsp:sp modelId="{6FAB92B9-E925-2642-AEFE-723DCA0FA3E1}">
      <dsp:nvSpPr>
        <dsp:cNvPr id="0" name=""/>
        <dsp:cNvSpPr/>
      </dsp:nvSpPr>
      <dsp:spPr>
        <a:xfrm>
          <a:off x="867565" y="4257780"/>
          <a:ext cx="3041141" cy="18246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Holistic Model of Health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Whole-person care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Person-centred practice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Physical, emotional, mental, social and spiritual wellbeing. (Nursing and Midwifery Council, 2018).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7565" y="4257780"/>
        <a:ext cx="3041141" cy="18246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778C6-B1D1-C74F-9F98-F21A1F4FBF9C}">
      <dsp:nvSpPr>
        <dsp:cNvPr id="0" name=""/>
        <dsp:cNvSpPr/>
      </dsp:nvSpPr>
      <dsp:spPr>
        <a:xfrm>
          <a:off x="0" y="331357"/>
          <a:ext cx="686602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International Framework</a:t>
          </a:r>
          <a:endParaRPr lang="en-US" sz="3100" kern="1200"/>
        </a:p>
      </dsp:txBody>
      <dsp:txXfrm>
        <a:off x="36296" y="367653"/>
        <a:ext cx="6793428" cy="670943"/>
      </dsp:txXfrm>
    </dsp:sp>
    <dsp:sp modelId="{4ADCAFC8-32B2-4F4B-98CE-BB8E86961A3A}">
      <dsp:nvSpPr>
        <dsp:cNvPr id="0" name=""/>
        <dsp:cNvSpPr/>
      </dsp:nvSpPr>
      <dsp:spPr>
        <a:xfrm>
          <a:off x="0" y="1074892"/>
          <a:ext cx="6866020" cy="51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996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Health in All Policies (WHO, 2014)</a:t>
          </a:r>
        </a:p>
      </dsp:txBody>
      <dsp:txXfrm>
        <a:off x="0" y="1074892"/>
        <a:ext cx="6866020" cy="513360"/>
      </dsp:txXfrm>
    </dsp:sp>
    <dsp:sp modelId="{1668E160-15D9-7343-9C08-0608420FF63B}">
      <dsp:nvSpPr>
        <dsp:cNvPr id="0" name=""/>
        <dsp:cNvSpPr/>
      </dsp:nvSpPr>
      <dsp:spPr>
        <a:xfrm>
          <a:off x="0" y="1588252"/>
          <a:ext cx="686602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UK Policy &amp; Legislation</a:t>
          </a:r>
          <a:endParaRPr lang="en-US" sz="3100" kern="1200"/>
        </a:p>
      </dsp:txBody>
      <dsp:txXfrm>
        <a:off x="36296" y="1624548"/>
        <a:ext cx="6793428" cy="670943"/>
      </dsp:txXfrm>
    </dsp:sp>
    <dsp:sp modelId="{F5DBAF08-6045-A145-8F5B-CC73661013C3}">
      <dsp:nvSpPr>
        <dsp:cNvPr id="0" name=""/>
        <dsp:cNvSpPr/>
      </dsp:nvSpPr>
      <dsp:spPr>
        <a:xfrm>
          <a:off x="0" y="2331787"/>
          <a:ext cx="6866020" cy="1251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996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NHS Long Term Plan (GOV.UK, 2019)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Care Act 2014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Equality Act 2010</a:t>
          </a:r>
        </a:p>
      </dsp:txBody>
      <dsp:txXfrm>
        <a:off x="0" y="2331787"/>
        <a:ext cx="6866020" cy="1251315"/>
      </dsp:txXfrm>
    </dsp:sp>
    <dsp:sp modelId="{0B32597B-7EFB-B64D-B83A-6094EC760515}">
      <dsp:nvSpPr>
        <dsp:cNvPr id="0" name=""/>
        <dsp:cNvSpPr/>
      </dsp:nvSpPr>
      <dsp:spPr>
        <a:xfrm>
          <a:off x="0" y="3583102"/>
          <a:ext cx="686602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Impact on Practice</a:t>
          </a:r>
          <a:endParaRPr lang="en-US" sz="3100" kern="1200"/>
        </a:p>
      </dsp:txBody>
      <dsp:txXfrm>
        <a:off x="36296" y="3619398"/>
        <a:ext cx="6793428" cy="670943"/>
      </dsp:txXfrm>
    </dsp:sp>
    <dsp:sp modelId="{C36C315E-45C8-9343-909C-54E47CEDFAAE}">
      <dsp:nvSpPr>
        <dsp:cNvPr id="0" name=""/>
        <dsp:cNvSpPr/>
      </dsp:nvSpPr>
      <dsp:spPr>
        <a:xfrm>
          <a:off x="0" y="4326637"/>
          <a:ext cx="6866020" cy="1251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996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Prevention and early intervention (GOV.UK, 2019)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Person-</a:t>
          </a:r>
          <a:r>
            <a:rPr lang="en-US" sz="2400" kern="1200" dirty="0" err="1"/>
            <a:t>centred</a:t>
          </a:r>
          <a:r>
            <a:rPr lang="en-US" sz="2400" kern="1200" dirty="0"/>
            <a:t> care (Care Act, 2014)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Reducing health inequalities (Equality Act, 2010)</a:t>
          </a:r>
        </a:p>
      </dsp:txBody>
      <dsp:txXfrm>
        <a:off x="0" y="4326637"/>
        <a:ext cx="6866020" cy="12513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177F3-61FA-8A49-A059-4648B917B1E0}" type="datetimeFigureOut">
              <a:rPr lang="en-US" smtClean="0"/>
              <a:t>6/19/26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7DD571-74E1-994B-8315-0E77E1DE9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540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7DD571-74E1-994B-8315-0E77E1DE9F6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645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7DD571-74E1-994B-8315-0E77E1DE9F6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724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492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259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155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573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546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294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036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995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018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339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231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6F5C8-9592-F741-92DF-12D43FAC2F9C}" type="datetimeFigureOut">
              <a:rPr lang="en-US" smtClean="0"/>
              <a:t>6/19/26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A2E06-A27D-3C41-A5A1-881CB7F6D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626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56" r:id="rId2"/>
    <p:sldLayoutId id="2147484057" r:id="rId3"/>
    <p:sldLayoutId id="2147484058" r:id="rId4"/>
    <p:sldLayoutId id="2147484059" r:id="rId5"/>
    <p:sldLayoutId id="2147484060" r:id="rId6"/>
    <p:sldLayoutId id="2147484061" r:id="rId7"/>
    <p:sldLayoutId id="2147484062" r:id="rId8"/>
    <p:sldLayoutId id="2147484063" r:id="rId9"/>
    <p:sldLayoutId id="2147484064" r:id="rId10"/>
    <p:sldLayoutId id="21474840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future-of-human-resources-and-organisational-development/the-future-of-nhs-human-resources-and-organisational-development-report/evolving-to-meet-a-changing-world/?utm_source=chatgpt.com" TargetMode="External"/><Relationship Id="rId3" Type="http://schemas.openxmlformats.org/officeDocument/2006/relationships/hyperlink" Target="https://www.legislation.gov.uk/ukpga/2010/15/contents" TargetMode="External"/><Relationship Id="rId7" Type="http://schemas.openxmlformats.org/officeDocument/2006/relationships/hyperlink" Target="https://www.england.nhs.uk/long-read/inclusive-digital-healthcare-a-framework-for-nhs-action-on-digital-inclusion/" TargetMode="External"/><Relationship Id="rId2" Type="http://schemas.openxmlformats.org/officeDocument/2006/relationships/hyperlink" Target="https://assets.publishing.service.gov.uk/media/5a74e92bed915d502d6cbfdb/7593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2014/23/contents" TargetMode="External"/><Relationship Id="rId5" Type="http://schemas.openxmlformats.org/officeDocument/2006/relationships/hyperlink" Target="https://www.gov.uk/government/news/nhs-long-term-plan-launched" TargetMode="External"/><Relationship Id="rId10" Type="http://schemas.openxmlformats.org/officeDocument/2006/relationships/hyperlink" Target="https://www.england.nhs.uk/diabetes/diabetes-prevention/" TargetMode="External"/><Relationship Id="rId4" Type="http://schemas.openxmlformats.org/officeDocument/2006/relationships/hyperlink" Target="https://www.gov.uk/government/news/get-your-blood-pressure-checked" TargetMode="External"/><Relationship Id="rId9" Type="http://schemas.openxmlformats.org/officeDocument/2006/relationships/hyperlink" Target="https://www.nmc.org.uk/standards/code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thebrightonwellbeingclinic.co.uk/the-five-aspects-of-holistic-health/" TargetMode="External"/><Relationship Id="rId3" Type="http://schemas.openxmlformats.org/officeDocument/2006/relationships/hyperlink" Target="https://www.gov.uk/government/organisations/office-for-health-improvement-and-disparities" TargetMode="External"/><Relationship Id="rId7" Type="http://schemas.openxmlformats.org/officeDocument/2006/relationships/hyperlink" Target="https://www.thensmc.com/resources/showcase/change4life" TargetMode="External"/><Relationship Id="rId2" Type="http://schemas.openxmlformats.org/officeDocument/2006/relationships/hyperlink" Target="https://www.ons.gov.uk/peoplepopulationandcommunity/healthandsocialcare/healthinequalities/bulletins/healthylifeexpectancybynationalareadeprivationenglandandwales/between2013to2015and2022to202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ource-he.com/nice-modular-update-health-inequalities/" TargetMode="External"/><Relationship Id="rId5" Type="http://schemas.openxmlformats.org/officeDocument/2006/relationships/hyperlink" Target="https://library.samhsa.gov/product/Learn-the-Eight-Dimensions-of-Wellness-Poster-/SMA16-4953" TargetMode="External"/><Relationship Id="rId4" Type="http://schemas.openxmlformats.org/officeDocument/2006/relationships/hyperlink" Target="https://practicalpie.com/urie-bronfenbrenner/" TargetMode="External"/><Relationship Id="rId9" Type="http://schemas.openxmlformats.org/officeDocument/2006/relationships/hyperlink" Target="https://sdgs.un.org/2030agenda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sites/default/files/documents/5987our-common-future.pdf" TargetMode="External"/><Relationship Id="rId2" Type="http://schemas.openxmlformats.org/officeDocument/2006/relationships/hyperlink" Target="https://www.who.int/publications/i/item/9789241506908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who.int/europe/about-us/our-work/sustainable-development-goals/targets-of-sustainable-development-goal-3" TargetMode="External"/><Relationship Id="rId4" Type="http://schemas.openxmlformats.org/officeDocument/2006/relationships/hyperlink" Target="https://cdn.who.int/media/docs/default-source/health-promotion/framework4wellbeing-(draft)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44" name="Freeform: Shape 15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5" name="Freeform: Shape 16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6" name="Freeform: Shape 17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7" name="Freeform: Shape 18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8" name="Freeform: Shape 19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49" name="Freeform: Shape 20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0" name="Freeform: Shape 21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6AD6EE5-A9E9-083F-2856-DA2A4DA7A18D}"/>
              </a:ext>
            </a:extLst>
          </p:cNvPr>
          <p:cNvSpPr txBox="1"/>
          <p:nvPr/>
        </p:nvSpPr>
        <p:spPr>
          <a:xfrm>
            <a:off x="1" y="4975792"/>
            <a:ext cx="12192000" cy="125480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Health, Wellbeing and Sustainable Development in Health and Social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234420-EF88-5B83-A578-739A829684F8}"/>
              </a:ext>
            </a:extLst>
          </p:cNvPr>
          <p:cNvSpPr txBox="1"/>
          <p:nvPr/>
        </p:nvSpPr>
        <p:spPr>
          <a:xfrm>
            <a:off x="1" y="-850231"/>
            <a:ext cx="12191694" cy="82456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2500" dirty="0">
              <a:solidFill>
                <a:schemeClr val="tx2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algn="ctr" defTabSz="914400">
              <a:lnSpc>
                <a:spcPct val="150000"/>
              </a:lnSpc>
              <a:spcAft>
                <a:spcPts val="600"/>
              </a:spcAft>
            </a:pPr>
            <a:endParaRPr lang="en-US" sz="2500" dirty="0">
              <a:solidFill>
                <a:schemeClr val="tx2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algn="ctr" defTabSz="914400">
              <a:lnSpc>
                <a:spcPct val="150000"/>
              </a:lnSpc>
              <a:spcAft>
                <a:spcPts val="600"/>
              </a:spcAft>
            </a:pPr>
            <a: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Name: Safina Bibi</a:t>
            </a:r>
            <a:b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Student Number: 2243482</a:t>
            </a:r>
            <a:b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Module Code: BMHP60Name30</a:t>
            </a:r>
            <a:b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Assignment Title: Component 1: Presentation</a:t>
            </a:r>
            <a:b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Lecturer: Phillip Jones</a:t>
            </a:r>
          </a:p>
        </p:txBody>
      </p:sp>
    </p:spTree>
    <p:extLst>
      <p:ext uri="{BB962C8B-B14F-4D97-AF65-F5344CB8AC3E}">
        <p14:creationId xmlns:p14="http://schemas.microsoft.com/office/powerpoint/2010/main" val="1733455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B83BD10-19B3-E942-9473-4D7C400EB1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1" y="294482"/>
            <a:ext cx="9144000" cy="661547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4E0D3798-78CB-1EDA-B138-FF26CA9F8D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8301" y="2781637"/>
            <a:ext cx="3936381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FB7751-8543-915E-0F44-61D7DBF67E5C}"/>
              </a:ext>
            </a:extLst>
          </p:cNvPr>
          <p:cNvSpPr txBox="1"/>
          <p:nvPr/>
        </p:nvSpPr>
        <p:spPr>
          <a:xfrm>
            <a:off x="4092498" y="2899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567A94-B209-3647-8D0A-3028C94F2736}"/>
              </a:ext>
            </a:extLst>
          </p:cNvPr>
          <p:cNvSpPr txBox="1"/>
          <p:nvPr/>
        </p:nvSpPr>
        <p:spPr>
          <a:xfrm>
            <a:off x="14616475" y="4830788"/>
            <a:ext cx="4600470" cy="4185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A015B7-5B20-F585-C992-D893ACC0B607}"/>
              </a:ext>
            </a:extLst>
          </p:cNvPr>
          <p:cNvSpPr txBox="1"/>
          <p:nvPr/>
        </p:nvSpPr>
        <p:spPr>
          <a:xfrm>
            <a:off x="97973" y="956029"/>
            <a:ext cx="6912428" cy="5471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Rising health and social care demands (NHS England, 2021).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Growing emphasis on prevention and      wellbeing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 (WHO), 2022).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approaches to healthcare (United Nations, 2015).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Integration across policy and practice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Presentation overview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0D21E548-3A0F-574A-F87C-25741F94CB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761" y="956029"/>
            <a:ext cx="5687122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CC002105-746D-4BB2-B504-3A5EAC8129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5811" y="1661359"/>
            <a:ext cx="5406189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Health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+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Wellbeing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+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  <a:cs typeface="Arial" panose="020B0604020202020204" pitchFamily="34" charset="0"/>
              </a:rPr>
              <a:t>Sustainable Development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↓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cs typeface="Arial" panose="020B0604020202020204" pitchFamily="34" charset="0"/>
              </a:rPr>
              <a:t>Integrated Health and Social Care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617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ealth &amp; Wellness – Health &amp; Wellness – The High School for Math ...">
            <a:extLst>
              <a:ext uri="{FF2B5EF4-FFF2-40B4-BE49-F238E27FC236}">
                <a16:creationId xmlns:a16="http://schemas.microsoft.com/office/drawing/2014/main" id="{1821FD75-2009-7961-6061-4A151BDD2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39" b="13372"/>
          <a:stretch>
            <a:fillRect/>
          </a:stretch>
        </p:blipFill>
        <p:spPr bwMode="auto">
          <a:xfrm>
            <a:off x="0" y="0"/>
            <a:ext cx="6948227" cy="646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352B2F-6A3D-65A2-9D8D-9F1D73CBA9DD}"/>
              </a:ext>
            </a:extLst>
          </p:cNvPr>
          <p:cNvSpPr txBox="1"/>
          <p:nvPr/>
        </p:nvSpPr>
        <p:spPr>
          <a:xfrm>
            <a:off x="5903495" y="-962526"/>
            <a:ext cx="5450305" cy="30439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Definitions and Key Concepts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69875C-4D0E-4BD8-E7AC-AA96EF5CE25F}"/>
              </a:ext>
            </a:extLst>
          </p:cNvPr>
          <p:cNvSpPr txBox="1"/>
          <p:nvPr/>
        </p:nvSpPr>
        <p:spPr>
          <a:xfrm>
            <a:off x="7014411" y="1275346"/>
            <a:ext cx="5174539" cy="541421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More than the absence of disease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 (WHO), 1984).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Subjective and objective dimensions (Dodge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2012).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Meeting present and future needs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(World Commission on Environment and       Development, 1987).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209D40-ED7A-9AC2-4836-AF1D3D4CD226}"/>
              </a:ext>
            </a:extLst>
          </p:cNvPr>
          <p:cNvSpPr txBox="1"/>
          <p:nvPr/>
        </p:nvSpPr>
        <p:spPr>
          <a:xfrm>
            <a:off x="4667534" y="6320225"/>
            <a:ext cx="194708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(SAMHSA, 2016)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734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65016C-E0EB-FE49-5633-5D05530A55C4}"/>
              </a:ext>
            </a:extLst>
          </p:cNvPr>
          <p:cNvSpPr txBox="1"/>
          <p:nvPr/>
        </p:nvSpPr>
        <p:spPr>
          <a:xfrm>
            <a:off x="3143250" y="62900"/>
            <a:ext cx="11224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Theoretical Models and  Perspectives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B8287C-8E75-0F41-499D-7AAED9C12B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693" y="893853"/>
            <a:ext cx="3546045" cy="23425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EFDF72-D8CD-DEDF-B100-7741D31F868F}"/>
              </a:ext>
            </a:extLst>
          </p:cNvPr>
          <p:cNvSpPr txBox="1"/>
          <p:nvPr/>
        </p:nvSpPr>
        <p:spPr>
          <a:xfrm>
            <a:off x="6096000" y="3205442"/>
            <a:ext cx="20545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(Megan, 2021)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49FB0F-6BDF-95BE-B4F5-6FDC0BBA97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150518" y="1039814"/>
            <a:ext cx="3774278" cy="21965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7175BE-B9CB-390E-AD31-426085E2DD5E}"/>
              </a:ext>
            </a:extLst>
          </p:cNvPr>
          <p:cNvSpPr txBox="1"/>
          <p:nvPr/>
        </p:nvSpPr>
        <p:spPr>
          <a:xfrm>
            <a:off x="10092825" y="3174832"/>
            <a:ext cx="23904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(Practical Psychology, 2023)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F503402-662F-7DE7-6694-3A34A6B76C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4428" y="3975078"/>
            <a:ext cx="3774278" cy="248194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A6CA56-2FD5-684E-FCC1-89D88675AA14}"/>
              </a:ext>
            </a:extLst>
          </p:cNvPr>
          <p:cNvSpPr txBox="1"/>
          <p:nvPr/>
        </p:nvSpPr>
        <p:spPr>
          <a:xfrm>
            <a:off x="8150518" y="6518150"/>
            <a:ext cx="35924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(The Brighton Wellbeing Clinic, 2021) 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9CEEF8C-7D65-538F-5DA6-187FB6B32ED0}"/>
              </a:ext>
            </a:extLst>
          </p:cNvPr>
          <p:cNvSpPr txBox="1"/>
          <p:nvPr/>
        </p:nvSpPr>
        <p:spPr>
          <a:xfrm>
            <a:off x="9518881" y="571832"/>
            <a:ext cx="1579650" cy="38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Ecological Model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1E93BF-4887-E690-EE49-115B82D05560}"/>
              </a:ext>
            </a:extLst>
          </p:cNvPr>
          <p:cNvSpPr txBox="1"/>
          <p:nvPr/>
        </p:nvSpPr>
        <p:spPr>
          <a:xfrm>
            <a:off x="7532370" y="3667301"/>
            <a:ext cx="22410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Holistic Model of Health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4" name="TextBox 2">
            <a:extLst>
              <a:ext uri="{FF2B5EF4-FFF2-40B4-BE49-F238E27FC236}">
                <a16:creationId xmlns:a16="http://schemas.microsoft.com/office/drawing/2014/main" id="{363E89FE-EDAA-F6AD-2E08-D09F49FC61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7994546"/>
              </p:ext>
            </p:extLst>
          </p:nvPr>
        </p:nvGraphicFramePr>
        <p:xfrm>
          <a:off x="0" y="712452"/>
          <a:ext cx="4776272" cy="608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37161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0554E1-D84F-9A4F-C202-D4C954113F7B}"/>
              </a:ext>
            </a:extLst>
          </p:cNvPr>
          <p:cNvSpPr txBox="1"/>
          <p:nvPr/>
        </p:nvSpPr>
        <p:spPr>
          <a:xfrm>
            <a:off x="379340" y="27432"/>
            <a:ext cx="5306469" cy="1159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Sustainable Development Goals (SDG 3)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DF10F0-37A4-4B62-624C-9317F95FEA36}"/>
              </a:ext>
            </a:extLst>
          </p:cNvPr>
          <p:cNvSpPr txBox="1"/>
          <p:nvPr/>
        </p:nvSpPr>
        <p:spPr>
          <a:xfrm>
            <a:off x="647173" y="1186679"/>
            <a:ext cx="4502971" cy="51234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SDG 3: Good Health and Wellbeing</a:t>
            </a:r>
          </a:p>
          <a:p>
            <a:pPr marL="285750" indent="-28575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 healthy lives and wellbeing for all (United Nations, 2015)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prevention and health promotion (United Nations, 2015)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 health inequalities (United Nations, 2015)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sustainable healthcare systems (United Nations, 2015)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Example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(NHS England, 2024)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Resources">
            <a:extLst>
              <a:ext uri="{FF2B5EF4-FFF2-40B4-BE49-F238E27FC236}">
                <a16:creationId xmlns:a16="http://schemas.microsoft.com/office/drawing/2014/main" id="{F23CD5A2-B8FF-6F21-2D93-F053A598F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" r="4" b="3"/>
          <a:stretch>
            <a:fillRect/>
          </a:stretch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8F2E4F-C460-E2CB-8F1F-633EFEC31761}"/>
              </a:ext>
            </a:extLst>
          </p:cNvPr>
          <p:cNvSpPr txBox="1"/>
          <p:nvPr/>
        </p:nvSpPr>
        <p:spPr>
          <a:xfrm>
            <a:off x="9461620" y="5939323"/>
            <a:ext cx="1400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(WHO,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773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56E5DA-9100-6C48-E423-EF75575F48D0}"/>
              </a:ext>
            </a:extLst>
          </p:cNvPr>
          <p:cNvSpPr txBox="1"/>
          <p:nvPr/>
        </p:nvSpPr>
        <p:spPr>
          <a:xfrm>
            <a:off x="2333398" y="0"/>
            <a:ext cx="598516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DBF5E944-9712-9A30-6F67-09876E2160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Rectangle 13">
            <a:extLst>
              <a:ext uri="{FF2B5EF4-FFF2-40B4-BE49-F238E27FC236}">
                <a16:creationId xmlns:a16="http://schemas.microsoft.com/office/drawing/2014/main" id="{6F2040D9-1525-6D88-0D68-CF8AC95E79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32" y="810561"/>
            <a:ext cx="4820405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International Frameworks</a:t>
            </a:r>
            <a:b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↓</a:t>
            </a:r>
            <a:b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UK Policies &amp; Legislation</a:t>
            </a:r>
            <a:b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↓</a:t>
            </a:r>
            <a:b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Health &amp; Social Care Practice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6" name="TextBox 3">
            <a:extLst>
              <a:ext uri="{FF2B5EF4-FFF2-40B4-BE49-F238E27FC236}">
                <a16:creationId xmlns:a16="http://schemas.microsoft.com/office/drawing/2014/main" id="{CAC88BE2-A255-C893-C294-3783AD1449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226256"/>
              </p:ext>
            </p:extLst>
          </p:nvPr>
        </p:nvGraphicFramePr>
        <p:xfrm>
          <a:off x="5325980" y="866274"/>
          <a:ext cx="6866020" cy="5909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851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749D59-EE8B-BA61-671C-0C7862713B2E}"/>
              </a:ext>
            </a:extLst>
          </p:cNvPr>
          <p:cNvSpPr txBox="1"/>
          <p:nvPr/>
        </p:nvSpPr>
        <p:spPr>
          <a:xfrm>
            <a:off x="334135" y="191223"/>
            <a:ext cx="5300754" cy="13712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0" u="none" strike="noStrike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Case Study 1: NHS Health Checks</a:t>
            </a:r>
            <a:endParaRPr lang="en-US" sz="3200" b="1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grpSp>
        <p:nvGrpSpPr>
          <p:cNvPr id="2057" name="Group 2056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058" name="Rectangle 205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9" name="Rectangle 205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08CAE20-8A6E-7412-CD13-F079784CE9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341" y="2454769"/>
            <a:ext cx="4990803" cy="421200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25000" lnSpcReduction="20000"/>
          </a:bodyPr>
          <a:lstStyle/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Health Checks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Cardiovascular disease prevention </a:t>
            </a:r>
            <a:r>
              <a:rPr kumimoji="0" lang="en-US" altLang="en-US" sz="6400" b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 England, 2024).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Early identification of health risks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Lifestyle advice and behaviour change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Supports long-term population health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6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Belief Model (HBM)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Perceived susceptibility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Perceived benefits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Behaviour change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3470660-B9EF-E956-DC38-3416C0E4F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56" r="3391" b="1"/>
          <a:stretch>
            <a:fillRect/>
          </a:stretch>
        </p:blipFill>
        <p:spPr bwMode="auto">
          <a:xfrm>
            <a:off x="5932582" y="856180"/>
            <a:ext cx="5470615" cy="520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467081-6F95-AD6B-99E8-B061E376D9BB}"/>
              </a:ext>
            </a:extLst>
          </p:cNvPr>
          <p:cNvSpPr txBox="1"/>
          <p:nvPr/>
        </p:nvSpPr>
        <p:spPr>
          <a:xfrm>
            <a:off x="9501326" y="6464398"/>
            <a:ext cx="19250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(GOV.UK, 2024)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71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B47E164-9E44-E074-EAF2-497A43EF551C}"/>
              </a:ext>
            </a:extLst>
          </p:cNvPr>
          <p:cNvSpPr txBox="1"/>
          <p:nvPr/>
        </p:nvSpPr>
        <p:spPr>
          <a:xfrm>
            <a:off x="2895601" y="193965"/>
            <a:ext cx="6248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Case Study 2: Change4Life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D8EC889-E874-4BBE-D260-DDBAE60E7E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527" y="1160072"/>
            <a:ext cx="5652655" cy="3728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Change4Life Campaign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National health promotion     campaign </a:t>
            </a: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(Department of Health, 2009)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Encourages healthy eating and physical   activity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Targets children and families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Supports prevention and wellbeing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EF286DB-BB16-501A-4A88-B603F521E6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91282"/>
            <a:ext cx="6680264" cy="1431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Increased public awareness of healthy lifestyles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Encouraged healthier family behaviors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Socioeconomic barriers can limit long-term impact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A4C6001-EEEE-4515-CDD6-5BADE9606D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836" y="840296"/>
            <a:ext cx="5985163" cy="526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985A82-B23F-311B-35F2-A8FF20C1819F}"/>
              </a:ext>
            </a:extLst>
          </p:cNvPr>
          <p:cNvSpPr txBox="1"/>
          <p:nvPr/>
        </p:nvSpPr>
        <p:spPr>
          <a:xfrm>
            <a:off x="8728364" y="6223084"/>
            <a:ext cx="33389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(The National Social Marketing Centre, n.d.)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984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42C226-A665-618E-F748-8AEF49B55A2A}"/>
              </a:ext>
            </a:extLst>
          </p:cNvPr>
          <p:cNvSpPr txBox="1"/>
          <p:nvPr/>
        </p:nvSpPr>
        <p:spPr>
          <a:xfrm>
            <a:off x="1094508" y="0"/>
            <a:ext cx="86244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85128F3-FD02-45DF-3AB4-47EF25C6F2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5019" y="977011"/>
            <a:ext cx="7716981" cy="5447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Inequalities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Ethnic disparities in health outcomes (Office for Health   Improvement and Disparities, 2023)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1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exclusion (NHS England, 2023)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Improving Equity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Targeted community interventions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Digital inclusion programs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Culturally competent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29C24F83-254C-518B-BBD0-F879854BB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5019" y="2374739"/>
            <a:ext cx="6577172" cy="958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Life expectancy gap linked to deprivation (ONS, 2024)</a:t>
            </a:r>
            <a:endParaRPr kumimoji="0" lang="en-US" altLang="en-US" sz="20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36EFDF87-E71A-CE45-C9DD-9538DD3DF0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737632"/>
            <a:ext cx="4475018" cy="612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A59D60-1769-7268-9B8E-FA1A235E1A4D}"/>
              </a:ext>
            </a:extLst>
          </p:cNvPr>
          <p:cNvSpPr txBox="1"/>
          <p:nvPr/>
        </p:nvSpPr>
        <p:spPr>
          <a:xfrm>
            <a:off x="1898073" y="6357048"/>
            <a:ext cx="615141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(Source Healthcare,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r>
              <a:rPr lang="en-GB" sz="12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420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A570201-2F83-2BCA-3571-FADCBD0B971D}"/>
              </a:ext>
            </a:extLst>
          </p:cNvPr>
          <p:cNvSpPr txBox="1"/>
          <p:nvPr/>
        </p:nvSpPr>
        <p:spPr>
          <a:xfrm>
            <a:off x="3283528" y="138545"/>
            <a:ext cx="68302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6A463D4-D79D-E08B-0159-AA3820CB0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18753"/>
            <a:ext cx="7772400" cy="4455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Recommendations for Future Practice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Expand community-based prevention programs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Improve digital inclusion and health literacy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Strengthen culturally competent care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Increase cross-sector collaboration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Invest in workforce development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Goal: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More equitable and sustainable health and social care services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94E1F7D-8903-13AB-99AD-350B6B2F6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89274" y="1571064"/>
            <a:ext cx="462741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 Inequalities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solidFill>
                <a:srgbClr val="000000"/>
              </a:solidFill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Targeted Interventions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solidFill>
                <a:srgbClr val="000000"/>
              </a:solidFill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Improved Access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solidFill>
                <a:srgbClr val="000000"/>
              </a:solidFill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Better Health Outcomes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608E3A0E-ED03-9754-D0F1-9E82131C19BF}"/>
              </a:ext>
            </a:extLst>
          </p:cNvPr>
          <p:cNvSpPr/>
          <p:nvPr/>
        </p:nvSpPr>
        <p:spPr>
          <a:xfrm>
            <a:off x="9829939" y="2130778"/>
            <a:ext cx="484632" cy="55418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FA9868A0-3F12-51D6-934D-DD3B75F2F8B9}"/>
              </a:ext>
            </a:extLst>
          </p:cNvPr>
          <p:cNvSpPr/>
          <p:nvPr/>
        </p:nvSpPr>
        <p:spPr>
          <a:xfrm>
            <a:off x="9829939" y="3357790"/>
            <a:ext cx="484632" cy="55418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57A8DC72-3BBE-8F36-0236-414A8B92DF10}"/>
              </a:ext>
            </a:extLst>
          </p:cNvPr>
          <p:cNvSpPr/>
          <p:nvPr/>
        </p:nvSpPr>
        <p:spPr>
          <a:xfrm>
            <a:off x="9871502" y="4584802"/>
            <a:ext cx="484632" cy="554183"/>
          </a:xfrm>
          <a:prstGeom prst="downArrow">
            <a:avLst>
              <a:gd name="adj1" fmla="val 61435"/>
              <a:gd name="adj2" fmla="val 5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758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398BB5-B2F3-9171-F075-BC4FCC11115C}"/>
              </a:ext>
            </a:extLst>
          </p:cNvPr>
          <p:cNvSpPr txBox="1"/>
          <p:nvPr/>
        </p:nvSpPr>
        <p:spPr>
          <a:xfrm>
            <a:off x="793662" y="386930"/>
            <a:ext cx="10066122" cy="12984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i="0" u="none" strike="noStrike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Conclusion</a:t>
            </a:r>
            <a:endParaRPr lang="en-US" sz="4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F393FD28-DB39-F5DA-FAB5-816EABAA7D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025" y="637309"/>
            <a:ext cx="6253186" cy="58337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are interconnected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Theoretical models support integrated care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SDG 3 promotes prevention and wellbeing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initiatives demonstrate both benefits and challenges</a:t>
            </a:r>
          </a:p>
          <a:p>
            <a:pPr marL="0" marR="0" lvl="0" indent="-228600" defTabSz="914400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Equity and sustainability remain key priorities</a:t>
            </a:r>
          </a:p>
        </p:txBody>
      </p:sp>
      <p:pic>
        <p:nvPicPr>
          <p:cNvPr id="10" name="Graphic 9" descr="Flow">
            <a:extLst>
              <a:ext uri="{FF2B5EF4-FFF2-40B4-BE49-F238E27FC236}">
                <a16:creationId xmlns:a16="http://schemas.microsoft.com/office/drawing/2014/main" id="{9E40FD6C-2473-8258-95A5-2750F6929C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9548" y="2484255"/>
            <a:ext cx="3714244" cy="3714244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CEB7E1-3F81-2722-7377-F50AB4810806}"/>
              </a:ext>
            </a:extLst>
          </p:cNvPr>
          <p:cNvSpPr txBox="1"/>
          <p:nvPr/>
        </p:nvSpPr>
        <p:spPr>
          <a:xfrm>
            <a:off x="217025" y="2382982"/>
            <a:ext cx="3694579" cy="255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795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E33B936-82E0-B0EC-5F41-EC787898C9D7}"/>
              </a:ext>
            </a:extLst>
          </p:cNvPr>
          <p:cNvSpPr txBox="1"/>
          <p:nvPr/>
        </p:nvSpPr>
        <p:spPr>
          <a:xfrm>
            <a:off x="4470400" y="90312"/>
            <a:ext cx="1956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4794D0-F417-F251-1535-C1F6EADB7627}"/>
              </a:ext>
            </a:extLst>
          </p:cNvPr>
          <p:cNvSpPr txBox="1"/>
          <p:nvPr/>
        </p:nvSpPr>
        <p:spPr>
          <a:xfrm>
            <a:off x="0" y="551977"/>
            <a:ext cx="12192000" cy="7732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Bronfenbrenner, U. (1979)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ecology of human development: Experiments by nature and design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of Health (2009)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Departmental report 2009: The health and personal social services programmes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The Stationery Office. Available at: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11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https://assets.publishing.service.gov.uk/media/5a74e92bed915d502d6cbfdb/7593.pdf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>
              <a:lnSpc>
                <a:spcPct val="150000"/>
              </a:lnSpc>
              <a:buNone/>
            </a:pP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Dodge, R., Daly, A.P., Huyton, J. and Sanders, L.D. (2012) ‘</a:t>
            </a:r>
            <a:r>
              <a:rPr lang="en-US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challenge of defining wellbeing’, International Journal of Wellbeing, </a:t>
            </a: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2(3), pp. 222–235</a:t>
            </a:r>
            <a:r>
              <a:rPr lang="en-US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100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Legislation.gov.uk</a:t>
            </a: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(2010). </a:t>
            </a:r>
            <a:r>
              <a:rPr lang="en-US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Equality Act 2010</a:t>
            </a: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(c. 15). Available at:  </a:t>
            </a:r>
            <a:r>
              <a:rPr lang="en-US" sz="11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https://www.legislation.gov.uk/ukpga/2010/15/contents</a:t>
            </a: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11 June 2026).</a:t>
            </a:r>
          </a:p>
          <a:p>
            <a:pPr>
              <a:lnSpc>
                <a:spcPct val="150000"/>
              </a:lnSpc>
              <a:buNone/>
            </a:pP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Engel, G.L. (1977) ‘The need for a new medical model: A challenge for biomedicine’,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Science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pPr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GOV.UK (2024). 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Get your blood pressure checked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GB" sz="11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https://www.gov.uk/government/news/get-your-blood-pressure-checked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GOV.UK (2019). </a:t>
            </a:r>
            <a:r>
              <a:rPr lang="en-US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Long Term Plan launched</a:t>
            </a: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https://www.gov.uk/government/news/nhs-long-term-plan-launched</a:t>
            </a: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  <a:buNone/>
            </a:pP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100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</a:t>
            </a:r>
            <a:r>
              <a:rPr lang="en-US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egislation.gov.uk</a:t>
            </a: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(2014). </a:t>
            </a:r>
            <a:r>
              <a:rPr lang="en-US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Care Act 2014</a:t>
            </a: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https://www.legislation.gov.uk/ukpga/2014/23/contents</a:t>
            </a:r>
            <a:r>
              <a:rPr lang="en-US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12 June 2026).</a:t>
            </a:r>
          </a:p>
          <a:p>
            <a:pPr>
              <a:lnSpc>
                <a:spcPct val="150000"/>
              </a:lnSpc>
              <a:buNone/>
            </a:pPr>
            <a:endParaRPr lang="en-US" sz="11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(2023).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https://www.england.nhs.uk/long-read/inclusive-digital-healthcare-a-framework-for-nhs-action-on-digital-inclusion/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10 June 2026).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(2021).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Evolving to meet a changing world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NHS England – Evolving to meet a changing world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10 June 2026). 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Nursing and Midwifery Council.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https://www.nmc.org.uk/standards/code/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11 June 2026).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(2024). 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(NHS DPP)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https://www.england.nhs.uk/diabetes/diabetes-prevention/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US" sz="11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US" sz="11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9254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22F9E7-753B-FABF-CEEA-AFD79FC69D49}"/>
              </a:ext>
            </a:extLst>
          </p:cNvPr>
          <p:cNvSpPr txBox="1"/>
          <p:nvPr/>
        </p:nvSpPr>
        <p:spPr>
          <a:xfrm>
            <a:off x="-45720" y="0"/>
            <a:ext cx="12283440" cy="8240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(2024)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Healthy life expectancy by national area deprivation, England and Wales: between 2013 to 2015 and 2022 to 2024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https://www.ons.gov.uk/peoplepopulationandcommunity/healthandsocialcare/healthinequalities/bulletins/healthylifeexpectancybynationalareadeprivationenglandandwales/between2013to2015and2022to2024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Disparities. (2023)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https://www.gov.uk/government/organisations/office-for-health-improvement-and-disparities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Patel, R., Barnard, S., Thompson,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Lagord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C., Clegg, E., Worrall, R., Russell, M., Griffiths, C., Baker, D., Dalton, A. and Fagg, J. (2020) 'Evaluation of the NHS Health Check Programme: implementation, uptake and outcomes from 2012 to 2017',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20(1), pp. 1–12. 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Practical Psychology.(2023)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Urie Bronfenbrenner biography – contributions to psychology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https://practicalpie.com/urie-bronfenbrenner/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12 June 2026).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 Abuse and Mental Health Services Administration (SAMHSA) (2016)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Learn the Eight Dimensions of Wellness Poster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https://library.samhsa.gov/product/Learn-the-Eight-Dimensions-of-Wellness-Poster-/SMA16-4953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June 2026).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Source Healthcare. (2025)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NICE modular update: Health inequalities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https://source-he.com/nice-modular-update-health-inequalities/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8 June 2026).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National Social Marketing Centre. (n.d.)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Change4Life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https://www.thensmc.com/resources/showcase/change4life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Brighton Wellbeing Clinic (2021)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five aspects of holistic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https://thebrightonwellbeingclinic.co.uk/the-five-aspects-of-holistic-health/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 New York: United Nations. Available at: 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https://sdgs.un.org/2030agenda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(1984)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promotion: A discussion document on the concept and principles: Summary report of the Working Group on Concept and Principles of Health Promotion, Copenhagen, 9–13 July 1984. Regional Office for Europe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301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14B92E-0868-DBD4-1889-37F02A100388}"/>
              </a:ext>
            </a:extLst>
          </p:cNvPr>
          <p:cNvSpPr txBox="1"/>
          <p:nvPr/>
        </p:nvSpPr>
        <p:spPr>
          <a:xfrm>
            <a:off x="0" y="91440"/>
            <a:ext cx="1219200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World Health Organization and Ministry of Social Affairs and Health, Finland. (2014) </a:t>
            </a:r>
            <a:r>
              <a:rPr lang="en-GB" sz="1100" i="1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Health in all policies: Helsinki statement. Framework for country action</a:t>
            </a:r>
            <a:r>
              <a:rPr lang="en-GB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. Geneva: World Health Organization. Available at: </a:t>
            </a:r>
            <a:r>
              <a:rPr lang="en-GB" sz="1100" u="sng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  <a:hlinkClick r:id="rId2"/>
              </a:rPr>
              <a:t>https://www.who.int/publications/i/item/9789241506908</a:t>
            </a:r>
            <a:r>
              <a:rPr lang="en-GB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 </a:t>
            </a:r>
            <a:endParaRPr lang="en-GB" sz="1100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World Health Organization (WHO) (1984) </a:t>
            </a:r>
            <a:r>
              <a:rPr lang="en-US" sz="1100" i="1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Health promotion: A discussion document on the concept and principles: Summary report of the Working Group on Concept and Principles of Health Promotion, Copenhagen, 9–13 July 1984. Regional Office for Europe</a:t>
            </a:r>
            <a:r>
              <a:rPr lang="en-US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. Geneva: World Health Organization.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World Commission on Environment and Development. (1987) </a:t>
            </a:r>
            <a:r>
              <a:rPr lang="en-US" sz="1100" i="1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Our common future</a:t>
            </a:r>
            <a:r>
              <a:rPr lang="en-US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. Oxford: Oxford University Press. Available at: </a:t>
            </a:r>
            <a:r>
              <a:rPr lang="en-US" sz="1100" u="sng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  <a:hlinkClick r:id="rId3"/>
              </a:rPr>
              <a:t>https://sdgs.un.org/sites/default/files/documents/5987our-common-future.pdf</a:t>
            </a:r>
            <a:r>
              <a:rPr lang="en-US" sz="1100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 (Accessed: 9 June 2026).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(2022)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Achieving well-being: A draft global framework for integrating well-being into public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utilizing a health promotion approach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 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https://cdn.who.int/media/docs/default-source/health-promotion/framework4wellbeing-(draft).pdf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10 June 2026).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(2026)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Targets of Sustainable Development Goal 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https://www.who.int/europe/about-us/our-work/sustainable-development-goals/targets-of-sustainable-development-goal-3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 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012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1480</TotalTime>
  <Words>1854</Words>
  <Application>Microsoft Macintosh PowerPoint</Application>
  <PresentationFormat>Widescreen</PresentationFormat>
  <Paragraphs>205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Calibri</vt:lpstr>
      <vt:lpstr>Calibri Light</vt:lpstr>
      <vt:lpstr>Wingdings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Safina Bibi (2243482)</dc:creator>
  <cp:lastModifiedBy>Safina Bibi (2243482)</cp:lastModifiedBy>
  <cp:revision>1</cp:revision>
  <dcterms:created xsi:type="dcterms:W3CDTF">2026-06-07T08:54:02Z</dcterms:created>
  <dcterms:modified xsi:type="dcterms:W3CDTF">2026-06-19T10:33:51Z</dcterms:modified>
</cp:coreProperties>
</file>