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305" r:id="rId5"/>
    <p:sldId id="296" r:id="rId6"/>
    <p:sldId id="312" r:id="rId7"/>
    <p:sldId id="314" r:id="rId8"/>
    <p:sldId id="307" r:id="rId9"/>
    <p:sldId id="315" r:id="rId10"/>
    <p:sldId id="294" r:id="rId11"/>
    <p:sldId id="310" r:id="rId12"/>
    <p:sldId id="31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3292A"/>
    <a:srgbClr val="CB4723"/>
    <a:srgbClr val="A65B3A"/>
    <a:srgbClr val="AAD6FF"/>
    <a:srgbClr val="A9D7D9"/>
    <a:srgbClr val="93D3D9"/>
    <a:srgbClr val="B2C8CD"/>
    <a:srgbClr val="CCD8D6"/>
    <a:srgbClr val="4F5945"/>
    <a:srgbClr val="7F86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1366E2-6895-33EA-92A4-A01816641B4A}" v="32" dt="2022-10-17T20:06:41.097"/>
    <p1510:client id="{E0D02992-B465-4840-97D8-137B71E5C121}" v="1293" dt="2022-10-18T13:04:09.455"/>
    <p1510:client id="{E2892AA3-E435-AA3B-7E6F-AD6C84FBEBD1}" v="175" dt="2022-10-18T11:37:15.007"/>
    <p1510:client id="{E814FADE-E0AD-F5C3-4F97-18D286F69A59}" v="1481" vWet="1482" dt="2022-10-18T12:58:23.162"/>
    <p1510:client id="{EA490A27-D06C-4C09-BC1A-914624A3F8C4}" v="2794" dt="2022-10-18T17:31:37.8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line Ankamah Asamoah Ep. Fancey" userId="a971f4b6-0943-438f-9445-6ddd22dbd17d" providerId="ADAL" clId="{EA490A27-D06C-4C09-BC1A-914624A3F8C4}"/>
    <pc:docChg chg="undo custSel delSld modSld sldOrd">
      <pc:chgData name="Franceline Ankamah Asamoah Ep. Fancey" userId="a971f4b6-0943-438f-9445-6ddd22dbd17d" providerId="ADAL" clId="{EA490A27-D06C-4C09-BC1A-914624A3F8C4}" dt="2022-10-17T16:36:53.726" v="484" actId="1076"/>
      <pc:docMkLst>
        <pc:docMk/>
      </pc:docMkLst>
      <pc:sldChg chg="modSp mod">
        <pc:chgData name="Franceline Ankamah Asamoah Ep. Fancey" userId="a971f4b6-0943-438f-9445-6ddd22dbd17d" providerId="ADAL" clId="{EA490A27-D06C-4C09-BC1A-914624A3F8C4}" dt="2022-10-17T15:54:19.432" v="185" actId="403"/>
        <pc:sldMkLst>
          <pc:docMk/>
          <pc:sldMk cId="1859527893" sldId="296"/>
        </pc:sldMkLst>
        <pc:spChg chg="mod">
          <ac:chgData name="Franceline Ankamah Asamoah Ep. Fancey" userId="a971f4b6-0943-438f-9445-6ddd22dbd17d" providerId="ADAL" clId="{EA490A27-D06C-4C09-BC1A-914624A3F8C4}" dt="2022-10-17T15:54:19.432" v="185" actId="403"/>
          <ac:spMkLst>
            <pc:docMk/>
            <pc:sldMk cId="1859527893" sldId="296"/>
            <ac:spMk id="3" creationId="{22788C46-D0BC-4307-AE55-7601A139E7CB}"/>
          </ac:spMkLst>
        </pc:spChg>
        <pc:spChg chg="mod">
          <ac:chgData name="Franceline Ankamah Asamoah Ep. Fancey" userId="a971f4b6-0943-438f-9445-6ddd22dbd17d" providerId="ADAL" clId="{EA490A27-D06C-4C09-BC1A-914624A3F8C4}" dt="2022-10-17T14:23:02.358" v="11" actId="14100"/>
          <ac:spMkLst>
            <pc:docMk/>
            <pc:sldMk cId="1859527893" sldId="296"/>
            <ac:spMk id="5" creationId="{4A947406-5839-A735-732D-5690E6315B95}"/>
          </ac:spMkLst>
        </pc:spChg>
        <pc:spChg chg="mod">
          <ac:chgData name="Franceline Ankamah Asamoah Ep. Fancey" userId="a971f4b6-0943-438f-9445-6ddd22dbd17d" providerId="ADAL" clId="{EA490A27-D06C-4C09-BC1A-914624A3F8C4}" dt="2022-10-17T15:48:57.683" v="146" actId="14100"/>
          <ac:spMkLst>
            <pc:docMk/>
            <pc:sldMk cId="1859527893" sldId="296"/>
            <ac:spMk id="8" creationId="{BAAF455A-AC2A-5C14-3F70-FDF142951C80}"/>
          </ac:spMkLst>
        </pc:spChg>
      </pc:sldChg>
      <pc:sldChg chg="addSp delSp modSp mod">
        <pc:chgData name="Franceline Ankamah Asamoah Ep. Fancey" userId="a971f4b6-0943-438f-9445-6ddd22dbd17d" providerId="ADAL" clId="{EA490A27-D06C-4C09-BC1A-914624A3F8C4}" dt="2022-10-17T15:53:33.910" v="181" actId="1076"/>
        <pc:sldMkLst>
          <pc:docMk/>
          <pc:sldMk cId="317718070" sldId="305"/>
        </pc:sldMkLst>
        <pc:spChg chg="mod">
          <ac:chgData name="Franceline Ankamah Asamoah Ep. Fancey" userId="a971f4b6-0943-438f-9445-6ddd22dbd17d" providerId="ADAL" clId="{EA490A27-D06C-4C09-BC1A-914624A3F8C4}" dt="2022-10-17T15:53:33.910" v="181" actId="1076"/>
          <ac:spMkLst>
            <pc:docMk/>
            <pc:sldMk cId="317718070" sldId="305"/>
            <ac:spMk id="2" creationId="{DD24180B-35BA-C28E-820F-59C84FBDD99A}"/>
          </ac:spMkLst>
        </pc:spChg>
        <pc:spChg chg="del mod">
          <ac:chgData name="Franceline Ankamah Asamoah Ep. Fancey" userId="a971f4b6-0943-438f-9445-6ddd22dbd17d" providerId="ADAL" clId="{EA490A27-D06C-4C09-BC1A-914624A3F8C4}" dt="2022-10-17T14:18:21.411" v="8" actId="478"/>
          <ac:spMkLst>
            <pc:docMk/>
            <pc:sldMk cId="317718070" sldId="305"/>
            <ac:spMk id="3" creationId="{626260E8-21BF-1371-4767-5E86248A7A7B}"/>
          </ac:spMkLst>
        </pc:spChg>
        <pc:spChg chg="add del mod">
          <ac:chgData name="Franceline Ankamah Asamoah Ep. Fancey" userId="a971f4b6-0943-438f-9445-6ddd22dbd17d" providerId="ADAL" clId="{EA490A27-D06C-4C09-BC1A-914624A3F8C4}" dt="2022-10-17T14:20:52.628" v="9" actId="21"/>
          <ac:spMkLst>
            <pc:docMk/>
            <pc:sldMk cId="317718070" sldId="305"/>
            <ac:spMk id="5" creationId="{A90384C9-94D4-2A98-9948-2BF0B4E9CD23}"/>
          </ac:spMkLst>
        </pc:spChg>
        <pc:spChg chg="add del mod">
          <ac:chgData name="Franceline Ankamah Asamoah Ep. Fancey" userId="a971f4b6-0943-438f-9445-6ddd22dbd17d" providerId="ADAL" clId="{EA490A27-D06C-4C09-BC1A-914624A3F8C4}" dt="2022-10-17T15:45:54.159" v="136"/>
          <ac:spMkLst>
            <pc:docMk/>
            <pc:sldMk cId="317718070" sldId="305"/>
            <ac:spMk id="6" creationId="{B475FD17-4AA2-25A5-3EAC-16031CA29367}"/>
          </ac:spMkLst>
        </pc:spChg>
        <pc:spChg chg="add mod">
          <ac:chgData name="Franceline Ankamah Asamoah Ep. Fancey" userId="a971f4b6-0943-438f-9445-6ddd22dbd17d" providerId="ADAL" clId="{EA490A27-D06C-4C09-BC1A-914624A3F8C4}" dt="2022-10-17T15:51:18.968" v="171" actId="1076"/>
          <ac:spMkLst>
            <pc:docMk/>
            <pc:sldMk cId="317718070" sldId="305"/>
            <ac:spMk id="7" creationId="{12DAF357-A3A6-37FC-C06F-EA9AB7CAE8B5}"/>
          </ac:spMkLst>
        </pc:spChg>
        <pc:spChg chg="add mod">
          <ac:chgData name="Franceline Ankamah Asamoah Ep. Fancey" userId="a971f4b6-0943-438f-9445-6ddd22dbd17d" providerId="ADAL" clId="{EA490A27-D06C-4C09-BC1A-914624A3F8C4}" dt="2022-10-17T15:52:47.238" v="176" actId="207"/>
          <ac:spMkLst>
            <pc:docMk/>
            <pc:sldMk cId="317718070" sldId="305"/>
            <ac:spMk id="8" creationId="{D343E268-3FD4-9399-ED48-299664220307}"/>
          </ac:spMkLst>
        </pc:spChg>
      </pc:sldChg>
      <pc:sldChg chg="modSp mod ord">
        <pc:chgData name="Franceline Ankamah Asamoah Ep. Fancey" userId="a971f4b6-0943-438f-9445-6ddd22dbd17d" providerId="ADAL" clId="{EA490A27-D06C-4C09-BC1A-914624A3F8C4}" dt="2022-10-17T15:48:25.289" v="140" actId="403"/>
        <pc:sldMkLst>
          <pc:docMk/>
          <pc:sldMk cId="1732999477" sldId="306"/>
        </pc:sldMkLst>
        <pc:spChg chg="mod">
          <ac:chgData name="Franceline Ankamah Asamoah Ep. Fancey" userId="a971f4b6-0943-438f-9445-6ddd22dbd17d" providerId="ADAL" clId="{EA490A27-D06C-4C09-BC1A-914624A3F8C4}" dt="2022-10-17T15:36:51.405" v="124" actId="20577"/>
          <ac:spMkLst>
            <pc:docMk/>
            <pc:sldMk cId="1732999477" sldId="306"/>
            <ac:spMk id="2" creationId="{56002655-34DF-25F9-4640-B2CE5329AD1A}"/>
          </ac:spMkLst>
        </pc:spChg>
        <pc:spChg chg="mod">
          <ac:chgData name="Franceline Ankamah Asamoah Ep. Fancey" userId="a971f4b6-0943-438f-9445-6ddd22dbd17d" providerId="ADAL" clId="{EA490A27-D06C-4C09-BC1A-914624A3F8C4}" dt="2022-10-17T15:31:17.542" v="97" actId="20577"/>
          <ac:spMkLst>
            <pc:docMk/>
            <pc:sldMk cId="1732999477" sldId="306"/>
            <ac:spMk id="3" creationId="{1A585715-2793-160B-269E-D9516C84D73A}"/>
          </ac:spMkLst>
        </pc:spChg>
        <pc:spChg chg="mod">
          <ac:chgData name="Franceline Ankamah Asamoah Ep. Fancey" userId="a971f4b6-0943-438f-9445-6ddd22dbd17d" providerId="ADAL" clId="{EA490A27-D06C-4C09-BC1A-914624A3F8C4}" dt="2022-10-17T14:22:24.701" v="10" actId="14100"/>
          <ac:spMkLst>
            <pc:docMk/>
            <pc:sldMk cId="1732999477" sldId="306"/>
            <ac:spMk id="4" creationId="{A3609A75-5E9A-C165-5A1D-764F9E96B722}"/>
          </ac:spMkLst>
        </pc:spChg>
        <pc:spChg chg="mod">
          <ac:chgData name="Franceline Ankamah Asamoah Ep. Fancey" userId="a971f4b6-0943-438f-9445-6ddd22dbd17d" providerId="ADAL" clId="{EA490A27-D06C-4C09-BC1A-914624A3F8C4}" dt="2022-10-17T15:48:25.289" v="140" actId="403"/>
          <ac:spMkLst>
            <pc:docMk/>
            <pc:sldMk cId="1732999477" sldId="306"/>
            <ac:spMk id="7" creationId="{7809231A-8D45-53D8-2968-1EC009891C2F}"/>
          </ac:spMkLst>
        </pc:spChg>
      </pc:sldChg>
      <pc:sldChg chg="addSp delSp modSp mod">
        <pc:chgData name="Franceline Ankamah Asamoah Ep. Fancey" userId="a971f4b6-0943-438f-9445-6ddd22dbd17d" providerId="ADAL" clId="{EA490A27-D06C-4C09-BC1A-914624A3F8C4}" dt="2022-10-17T16:36:53.726" v="484" actId="1076"/>
        <pc:sldMkLst>
          <pc:docMk/>
          <pc:sldMk cId="971989334" sldId="308"/>
        </pc:sldMkLst>
        <pc:spChg chg="add del mod">
          <ac:chgData name="Franceline Ankamah Asamoah Ep. Fancey" userId="a971f4b6-0943-438f-9445-6ddd22dbd17d" providerId="ADAL" clId="{EA490A27-D06C-4C09-BC1A-914624A3F8C4}" dt="2022-10-17T16:29:17.744" v="307" actId="478"/>
          <ac:spMkLst>
            <pc:docMk/>
            <pc:sldMk cId="971989334" sldId="308"/>
            <ac:spMk id="8" creationId="{7277D716-C3CA-4321-0744-C4589418D906}"/>
          </ac:spMkLst>
        </pc:spChg>
        <pc:spChg chg="add del mod">
          <ac:chgData name="Franceline Ankamah Asamoah Ep. Fancey" userId="a971f4b6-0943-438f-9445-6ddd22dbd17d" providerId="ADAL" clId="{EA490A27-D06C-4C09-BC1A-914624A3F8C4}" dt="2022-10-17T16:34:56.711" v="318"/>
          <ac:spMkLst>
            <pc:docMk/>
            <pc:sldMk cId="971989334" sldId="308"/>
            <ac:spMk id="9" creationId="{8D90A9A2-1D58-0E7D-DB7B-582AD5330EB0}"/>
          </ac:spMkLst>
        </pc:spChg>
        <pc:spChg chg="add mod">
          <ac:chgData name="Franceline Ankamah Asamoah Ep. Fancey" userId="a971f4b6-0943-438f-9445-6ddd22dbd17d" providerId="ADAL" clId="{EA490A27-D06C-4C09-BC1A-914624A3F8C4}" dt="2022-10-17T16:36:05.113" v="436" actId="20577"/>
          <ac:spMkLst>
            <pc:docMk/>
            <pc:sldMk cId="971989334" sldId="308"/>
            <ac:spMk id="19" creationId="{54E57AB3-71CC-03C7-AF3A-3A397AEB91B5}"/>
          </ac:spMkLst>
        </pc:spChg>
        <pc:spChg chg="mod">
          <ac:chgData name="Franceline Ankamah Asamoah Ep. Fancey" userId="a971f4b6-0943-438f-9445-6ddd22dbd17d" providerId="ADAL" clId="{EA490A27-D06C-4C09-BC1A-914624A3F8C4}" dt="2022-10-17T16:36:11.515" v="442" actId="20577"/>
          <ac:spMkLst>
            <pc:docMk/>
            <pc:sldMk cId="971989334" sldId="308"/>
            <ac:spMk id="21" creationId="{126B3CE3-4128-8F8E-0760-8B64348682F5}"/>
          </ac:spMkLst>
        </pc:spChg>
        <pc:spChg chg="mod">
          <ac:chgData name="Franceline Ankamah Asamoah Ep. Fancey" userId="a971f4b6-0943-438f-9445-6ddd22dbd17d" providerId="ADAL" clId="{EA490A27-D06C-4C09-BC1A-914624A3F8C4}" dt="2022-10-17T16:35:14.185" v="328" actId="20577"/>
          <ac:spMkLst>
            <pc:docMk/>
            <pc:sldMk cId="971989334" sldId="308"/>
            <ac:spMk id="22" creationId="{B8A775F3-D483-728E-181B-869ED9CBDF2F}"/>
          </ac:spMkLst>
        </pc:spChg>
        <pc:spChg chg="mod">
          <ac:chgData name="Franceline Ankamah Asamoah Ep. Fancey" userId="a971f4b6-0943-438f-9445-6ddd22dbd17d" providerId="ADAL" clId="{EA490A27-D06C-4C09-BC1A-914624A3F8C4}" dt="2022-10-17T16:35:33.248" v="379" actId="20577"/>
          <ac:spMkLst>
            <pc:docMk/>
            <pc:sldMk cId="971989334" sldId="308"/>
            <ac:spMk id="26" creationId="{3B78A704-3F4C-BA60-E2A0-78C04422CC59}"/>
          </ac:spMkLst>
        </pc:spChg>
        <pc:spChg chg="del mod">
          <ac:chgData name="Franceline Ankamah Asamoah Ep. Fancey" userId="a971f4b6-0943-438f-9445-6ddd22dbd17d" providerId="ADAL" clId="{EA490A27-D06C-4C09-BC1A-914624A3F8C4}" dt="2022-10-17T16:35:28.052" v="356" actId="478"/>
          <ac:spMkLst>
            <pc:docMk/>
            <pc:sldMk cId="971989334" sldId="308"/>
            <ac:spMk id="27" creationId="{AD3E159C-8F18-6271-D733-C11E52BA168F}"/>
          </ac:spMkLst>
        </pc:spChg>
        <pc:spChg chg="mod">
          <ac:chgData name="Franceline Ankamah Asamoah Ep. Fancey" userId="a971f4b6-0943-438f-9445-6ddd22dbd17d" providerId="ADAL" clId="{EA490A27-D06C-4C09-BC1A-914624A3F8C4}" dt="2022-10-17T16:35:39.472" v="417" actId="20577"/>
          <ac:spMkLst>
            <pc:docMk/>
            <pc:sldMk cId="971989334" sldId="308"/>
            <ac:spMk id="28" creationId="{B7455CD5-CB03-E684-FC3F-FE70DF6C472F}"/>
          </ac:spMkLst>
        </pc:spChg>
        <pc:spChg chg="mod">
          <ac:chgData name="Franceline Ankamah Asamoah Ep. Fancey" userId="a971f4b6-0943-438f-9445-6ddd22dbd17d" providerId="ADAL" clId="{EA490A27-D06C-4C09-BC1A-914624A3F8C4}" dt="2022-10-17T16:35:55.119" v="424" actId="20577"/>
          <ac:spMkLst>
            <pc:docMk/>
            <pc:sldMk cId="971989334" sldId="308"/>
            <ac:spMk id="29" creationId="{56569593-FAD4-3D3C-5FB2-6E9C7B4A0654}"/>
          </ac:spMkLst>
        </pc:spChg>
        <pc:spChg chg="mod">
          <ac:chgData name="Franceline Ankamah Asamoah Ep. Fancey" userId="a971f4b6-0943-438f-9445-6ddd22dbd17d" providerId="ADAL" clId="{EA490A27-D06C-4C09-BC1A-914624A3F8C4}" dt="2022-10-17T16:35:42.575" v="418" actId="20577"/>
          <ac:spMkLst>
            <pc:docMk/>
            <pc:sldMk cId="971989334" sldId="308"/>
            <ac:spMk id="31" creationId="{53D0BAA8-6F92-D5A9-9FA2-9533E81A8105}"/>
          </ac:spMkLst>
        </pc:spChg>
        <pc:spChg chg="mod">
          <ac:chgData name="Franceline Ankamah Asamoah Ep. Fancey" userId="a971f4b6-0943-438f-9445-6ddd22dbd17d" providerId="ADAL" clId="{EA490A27-D06C-4C09-BC1A-914624A3F8C4}" dt="2022-10-17T16:36:53.726" v="484" actId="1076"/>
          <ac:spMkLst>
            <pc:docMk/>
            <pc:sldMk cId="971989334" sldId="308"/>
            <ac:spMk id="77" creationId="{D9A0AA8E-BE3B-E949-89DB-0208EE4A67DD}"/>
          </ac:spMkLst>
        </pc:spChg>
        <pc:picChg chg="add del mod">
          <ac:chgData name="Franceline Ankamah Asamoah Ep. Fancey" userId="a971f4b6-0943-438f-9445-6ddd22dbd17d" providerId="ADAL" clId="{EA490A27-D06C-4C09-BC1A-914624A3F8C4}" dt="2022-10-17T16:30:05.525" v="315" actId="478"/>
          <ac:picMkLst>
            <pc:docMk/>
            <pc:sldMk cId="971989334" sldId="308"/>
            <ac:picMk id="16" creationId="{FBAE5D2E-B778-9CA2-EC5E-8A48193C1952}"/>
          </ac:picMkLst>
        </pc:picChg>
        <pc:picChg chg="add del mod">
          <ac:chgData name="Franceline Ankamah Asamoah Ep. Fancey" userId="a971f4b6-0943-438f-9445-6ddd22dbd17d" providerId="ADAL" clId="{EA490A27-D06C-4C09-BC1A-914624A3F8C4}" dt="2022-10-17T16:34:53.448" v="317" actId="1076"/>
          <ac:picMkLst>
            <pc:docMk/>
            <pc:sldMk cId="971989334" sldId="308"/>
            <ac:picMk id="17" creationId="{109928E6-D0C0-3AC4-DE95-DD564B2FEB17}"/>
          </ac:picMkLst>
        </pc:picChg>
        <pc:picChg chg="add del">
          <ac:chgData name="Franceline Ankamah Asamoah Ep. Fancey" userId="a971f4b6-0943-438f-9445-6ddd22dbd17d" providerId="ADAL" clId="{EA490A27-D06C-4C09-BC1A-914624A3F8C4}" dt="2022-10-17T16:29:22.763" v="308" actId="21"/>
          <ac:picMkLst>
            <pc:docMk/>
            <pc:sldMk cId="971989334" sldId="308"/>
            <ac:picMk id="53" creationId="{3BEA71D8-370E-DE64-E87D-942444FFBC9B}"/>
          </ac:picMkLst>
        </pc:picChg>
        <pc:picChg chg="mod">
          <ac:chgData name="Franceline Ankamah Asamoah Ep. Fancey" userId="a971f4b6-0943-438f-9445-6ddd22dbd17d" providerId="ADAL" clId="{EA490A27-D06C-4C09-BC1A-914624A3F8C4}" dt="2022-10-17T16:35:04.594" v="319" actId="1076"/>
          <ac:picMkLst>
            <pc:docMk/>
            <pc:sldMk cId="971989334" sldId="308"/>
            <ac:picMk id="61" creationId="{79C9E55F-F6EF-94D9-06CE-C6DD5072004B}"/>
          </ac:picMkLst>
        </pc:picChg>
        <pc:picChg chg="add del">
          <ac:chgData name="Franceline Ankamah Asamoah Ep. Fancey" userId="a971f4b6-0943-438f-9445-6ddd22dbd17d" providerId="ADAL" clId="{EA490A27-D06C-4C09-BC1A-914624A3F8C4}" dt="2022-10-17T16:29:22.763" v="308" actId="21"/>
          <ac:picMkLst>
            <pc:docMk/>
            <pc:sldMk cId="971989334" sldId="308"/>
            <ac:picMk id="1026" creationId="{C60E99C8-C3BC-94EA-1C36-3D0315226FB0}"/>
          </ac:picMkLst>
        </pc:picChg>
        <pc:picChg chg="add mod">
          <ac:chgData name="Franceline Ankamah Asamoah Ep. Fancey" userId="a971f4b6-0943-438f-9445-6ddd22dbd17d" providerId="ADAL" clId="{EA490A27-D06C-4C09-BC1A-914624A3F8C4}" dt="2022-10-17T16:34:56.711" v="318"/>
          <ac:picMkLst>
            <pc:docMk/>
            <pc:sldMk cId="971989334" sldId="308"/>
            <ac:picMk id="1028" creationId="{314064B1-C9CC-B944-2442-C96E91D79E08}"/>
          </ac:picMkLst>
        </pc:picChg>
      </pc:sldChg>
      <pc:sldChg chg="addSp delSp modSp del mod">
        <pc:chgData name="Franceline Ankamah Asamoah Ep. Fancey" userId="a971f4b6-0943-438f-9445-6ddd22dbd17d" providerId="ADAL" clId="{EA490A27-D06C-4C09-BC1A-914624A3F8C4}" dt="2022-10-17T16:14:06.056" v="186" actId="2696"/>
        <pc:sldMkLst>
          <pc:docMk/>
          <pc:sldMk cId="941015171" sldId="311"/>
        </pc:sldMkLst>
        <pc:spChg chg="mod">
          <ac:chgData name="Franceline Ankamah Asamoah Ep. Fancey" userId="a971f4b6-0943-438f-9445-6ddd22dbd17d" providerId="ADAL" clId="{EA490A27-D06C-4C09-BC1A-914624A3F8C4}" dt="2022-10-17T15:32:18.426" v="123" actId="20577"/>
          <ac:spMkLst>
            <pc:docMk/>
            <pc:sldMk cId="941015171" sldId="311"/>
            <ac:spMk id="2" creationId="{800B4516-A78C-D69C-2051-684BD2AB4940}"/>
          </ac:spMkLst>
        </pc:spChg>
        <pc:spChg chg="mod">
          <ac:chgData name="Franceline Ankamah Asamoah Ep. Fancey" userId="a971f4b6-0943-438f-9445-6ddd22dbd17d" providerId="ADAL" clId="{EA490A27-D06C-4C09-BC1A-914624A3F8C4}" dt="2022-10-17T14:23:12.753" v="12" actId="14100"/>
          <ac:spMkLst>
            <pc:docMk/>
            <pc:sldMk cId="941015171" sldId="311"/>
            <ac:spMk id="4" creationId="{21D9DF05-D04B-F9CE-FC13-DEDFBD7A9507}"/>
          </ac:spMkLst>
        </pc:spChg>
        <pc:spChg chg="add mod">
          <ac:chgData name="Franceline Ankamah Asamoah Ep. Fancey" userId="a971f4b6-0943-438f-9445-6ddd22dbd17d" providerId="ADAL" clId="{EA490A27-D06C-4C09-BC1A-914624A3F8C4}" dt="2022-10-17T15:31:34.024" v="98" actId="478"/>
          <ac:spMkLst>
            <pc:docMk/>
            <pc:sldMk cId="941015171" sldId="311"/>
            <ac:spMk id="7" creationId="{D99022F3-3D41-4D1B-D24E-EF00750581AB}"/>
          </ac:spMkLst>
        </pc:spChg>
        <pc:spChg chg="mod">
          <ac:chgData name="Franceline Ankamah Asamoah Ep. Fancey" userId="a971f4b6-0943-438f-9445-6ddd22dbd17d" providerId="ADAL" clId="{EA490A27-D06C-4C09-BC1A-914624A3F8C4}" dt="2022-10-17T15:50:09.966" v="166" actId="14100"/>
          <ac:spMkLst>
            <pc:docMk/>
            <pc:sldMk cId="941015171" sldId="311"/>
            <ac:spMk id="9" creationId="{7DF969F6-01EC-0D58-3FEC-E9FC566C7551}"/>
          </ac:spMkLst>
        </pc:spChg>
        <pc:graphicFrameChg chg="del">
          <ac:chgData name="Franceline Ankamah Asamoah Ep. Fancey" userId="a971f4b6-0943-438f-9445-6ddd22dbd17d" providerId="ADAL" clId="{EA490A27-D06C-4C09-BC1A-914624A3F8C4}" dt="2022-10-17T15:31:34.024" v="98" actId="478"/>
          <ac:graphicFrameMkLst>
            <pc:docMk/>
            <pc:sldMk cId="941015171" sldId="311"/>
            <ac:graphicFrameMk id="6" creationId="{04E3C183-7D16-18CC-89F3-EFCB21A47EDD}"/>
          </ac:graphicFrameMkLst>
        </pc:graphicFrameChg>
      </pc:sldChg>
      <pc:sldChg chg="modSp mod">
        <pc:chgData name="Franceline Ankamah Asamoah Ep. Fancey" userId="a971f4b6-0943-438f-9445-6ddd22dbd17d" providerId="ADAL" clId="{EA490A27-D06C-4C09-BC1A-914624A3F8C4}" dt="2022-10-17T16:25:42.465" v="304" actId="20577"/>
        <pc:sldMkLst>
          <pc:docMk/>
          <pc:sldMk cId="871201397" sldId="312"/>
        </pc:sldMkLst>
        <pc:spChg chg="mod">
          <ac:chgData name="Franceline Ankamah Asamoah Ep. Fancey" userId="a971f4b6-0943-438f-9445-6ddd22dbd17d" providerId="ADAL" clId="{EA490A27-D06C-4C09-BC1A-914624A3F8C4}" dt="2022-10-17T16:24:11.574" v="297" actId="20577"/>
          <ac:spMkLst>
            <pc:docMk/>
            <pc:sldMk cId="871201397" sldId="312"/>
            <ac:spMk id="2" creationId="{1450712D-83C9-7B91-F708-5D07E4C2815D}"/>
          </ac:spMkLst>
        </pc:spChg>
        <pc:spChg chg="mod">
          <ac:chgData name="Franceline Ankamah Asamoah Ep. Fancey" userId="a971f4b6-0943-438f-9445-6ddd22dbd17d" providerId="ADAL" clId="{EA490A27-D06C-4C09-BC1A-914624A3F8C4}" dt="2022-10-17T16:21:20.245" v="244" actId="403"/>
          <ac:spMkLst>
            <pc:docMk/>
            <pc:sldMk cId="871201397" sldId="312"/>
            <ac:spMk id="7" creationId="{3FE42C5B-FF05-50E7-F271-64515E47A5B0}"/>
          </ac:spMkLst>
        </pc:spChg>
        <pc:graphicFrameChg chg="mod modGraphic">
          <ac:chgData name="Franceline Ankamah Asamoah Ep. Fancey" userId="a971f4b6-0943-438f-9445-6ddd22dbd17d" providerId="ADAL" clId="{EA490A27-D06C-4C09-BC1A-914624A3F8C4}" dt="2022-10-17T16:25:42.465" v="304" actId="20577"/>
          <ac:graphicFrameMkLst>
            <pc:docMk/>
            <pc:sldMk cId="871201397" sldId="312"/>
            <ac:graphicFrameMk id="6" creationId="{3B4F3B47-5D90-6680-2EE4-D15F8C55D228}"/>
          </ac:graphicFrameMkLst>
        </pc:graphicFrameChg>
      </pc:sldChg>
      <pc:sldChg chg="modSp mod">
        <pc:chgData name="Franceline Ankamah Asamoah Ep. Fancey" userId="a971f4b6-0943-438f-9445-6ddd22dbd17d" providerId="ADAL" clId="{EA490A27-D06C-4C09-BC1A-914624A3F8C4}" dt="2022-10-17T15:50:31.328" v="168" actId="14100"/>
        <pc:sldMkLst>
          <pc:docMk/>
          <pc:sldMk cId="4120857208" sldId="318"/>
        </pc:sldMkLst>
        <pc:spChg chg="mod">
          <ac:chgData name="Franceline Ankamah Asamoah Ep. Fancey" userId="a971f4b6-0943-438f-9445-6ddd22dbd17d" providerId="ADAL" clId="{EA490A27-D06C-4C09-BC1A-914624A3F8C4}" dt="2022-10-17T15:50:31.328" v="168" actId="14100"/>
          <ac:spMkLst>
            <pc:docMk/>
            <pc:sldMk cId="4120857208" sldId="318"/>
            <ac:spMk id="13" creationId="{B48A0FA0-9950-8E7D-CD10-2E5BC015379B}"/>
          </ac:spMkLst>
        </pc:spChg>
      </pc:sldChg>
      <pc:sldChg chg="modSp mod">
        <pc:chgData name="Franceline Ankamah Asamoah Ep. Fancey" userId="a971f4b6-0943-438f-9445-6ddd22dbd17d" providerId="ADAL" clId="{EA490A27-D06C-4C09-BC1A-914624A3F8C4}" dt="2022-10-17T15:50:23.147" v="167" actId="1076"/>
        <pc:sldMkLst>
          <pc:docMk/>
          <pc:sldMk cId="3492249552" sldId="320"/>
        </pc:sldMkLst>
        <pc:spChg chg="mod">
          <ac:chgData name="Franceline Ankamah Asamoah Ep. Fancey" userId="a971f4b6-0943-438f-9445-6ddd22dbd17d" providerId="ADAL" clId="{EA490A27-D06C-4C09-BC1A-914624A3F8C4}" dt="2022-10-17T15:50:23.147" v="167" actId="1076"/>
          <ac:spMkLst>
            <pc:docMk/>
            <pc:sldMk cId="3492249552" sldId="320"/>
            <ac:spMk id="8" creationId="{A4D4E0C3-590B-1F50-1469-634DDC62D101}"/>
          </ac:spMkLst>
        </pc:spChg>
      </pc:sldChg>
    </pc:docChg>
  </pc:docChgLst>
  <pc:docChgLst>
    <pc:chgData name="Rajatheepa Partheepan (2213864)" userId="S::2213864@student.uwtsd.ac.uk::f94152f0-44db-4570-b5fe-b12b909fb821" providerId="AD" clId="Web-{E2892AA3-E435-AA3B-7E6F-AD6C84FBEBD1}"/>
    <pc:docChg chg="modSld">
      <pc:chgData name="Rajatheepa Partheepan (2213864)" userId="S::2213864@student.uwtsd.ac.uk::f94152f0-44db-4570-b5fe-b12b909fb821" providerId="AD" clId="Web-{E2892AA3-E435-AA3B-7E6F-AD6C84FBEBD1}" dt="2022-10-18T11:37:15.007" v="121" actId="20577"/>
      <pc:docMkLst>
        <pc:docMk/>
      </pc:docMkLst>
      <pc:sldChg chg="delSp modSp">
        <pc:chgData name="Rajatheepa Partheepan (2213864)" userId="S::2213864@student.uwtsd.ac.uk::f94152f0-44db-4570-b5fe-b12b909fb821" providerId="AD" clId="Web-{E2892AA3-E435-AA3B-7E6F-AD6C84FBEBD1}" dt="2022-10-18T11:37:15.007" v="121" actId="20577"/>
        <pc:sldMkLst>
          <pc:docMk/>
          <pc:sldMk cId="2985610029" sldId="294"/>
        </pc:sldMkLst>
        <pc:spChg chg="mod">
          <ac:chgData name="Rajatheepa Partheepan (2213864)" userId="S::2213864@student.uwtsd.ac.uk::f94152f0-44db-4570-b5fe-b12b909fb821" providerId="AD" clId="Web-{E2892AA3-E435-AA3B-7E6F-AD6C84FBEBD1}" dt="2022-10-18T11:37:15.007" v="121" actId="20577"/>
          <ac:spMkLst>
            <pc:docMk/>
            <pc:sldMk cId="2985610029" sldId="294"/>
            <ac:spMk id="4" creationId="{950677C9-3E42-427F-93B8-526692906471}"/>
          </ac:spMkLst>
        </pc:spChg>
        <pc:spChg chg="del">
          <ac:chgData name="Rajatheepa Partheepan (2213864)" userId="S::2213864@student.uwtsd.ac.uk::f94152f0-44db-4570-b5fe-b12b909fb821" providerId="AD" clId="Web-{E2892AA3-E435-AA3B-7E6F-AD6C84FBEBD1}" dt="2022-10-18T10:25:46.273" v="8"/>
          <ac:spMkLst>
            <pc:docMk/>
            <pc:sldMk cId="2985610029" sldId="294"/>
            <ac:spMk id="5" creationId="{BDB9D020-1E25-453D-83DF-1420ACD3968D}"/>
          </ac:spMkLst>
        </pc:spChg>
        <pc:spChg chg="del">
          <ac:chgData name="Rajatheepa Partheepan (2213864)" userId="S::2213864@student.uwtsd.ac.uk::f94152f0-44db-4570-b5fe-b12b909fb821" providerId="AD" clId="Web-{E2892AA3-E435-AA3B-7E6F-AD6C84FBEBD1}" dt="2022-10-18T10:25:51.585" v="9"/>
          <ac:spMkLst>
            <pc:docMk/>
            <pc:sldMk cId="2985610029" sldId="294"/>
            <ac:spMk id="6" creationId="{F5018B6D-E395-49AD-92AD-AD69E3AB40C3}"/>
          </ac:spMkLst>
        </pc:spChg>
        <pc:spChg chg="del">
          <ac:chgData name="Rajatheepa Partheepan (2213864)" userId="S::2213864@student.uwtsd.ac.uk::f94152f0-44db-4570-b5fe-b12b909fb821" providerId="AD" clId="Web-{E2892AA3-E435-AA3B-7E6F-AD6C84FBEBD1}" dt="2022-10-18T10:25:23.397" v="0"/>
          <ac:spMkLst>
            <pc:docMk/>
            <pc:sldMk cId="2985610029" sldId="294"/>
            <ac:spMk id="9" creationId="{DB8F5229-9FB1-F238-52AF-E5F06D79E735}"/>
          </ac:spMkLst>
        </pc:spChg>
      </pc:sldChg>
      <pc:sldChg chg="addSp modSp">
        <pc:chgData name="Rajatheepa Partheepan (2213864)" userId="S::2213864@student.uwtsd.ac.uk::f94152f0-44db-4570-b5fe-b12b909fb821" providerId="AD" clId="Web-{E2892AA3-E435-AA3B-7E6F-AD6C84FBEBD1}" dt="2022-10-18T11:13:53.846" v="120" actId="20577"/>
        <pc:sldMkLst>
          <pc:docMk/>
          <pc:sldMk cId="520700503" sldId="310"/>
        </pc:sldMkLst>
        <pc:spChg chg="add mod">
          <ac:chgData name="Rajatheepa Partheepan (2213864)" userId="S::2213864@student.uwtsd.ac.uk::f94152f0-44db-4570-b5fe-b12b909fb821" providerId="AD" clId="Web-{E2892AA3-E435-AA3B-7E6F-AD6C84FBEBD1}" dt="2022-10-18T11:13:53.846" v="120" actId="20577"/>
          <ac:spMkLst>
            <pc:docMk/>
            <pc:sldMk cId="520700503" sldId="310"/>
            <ac:spMk id="4" creationId="{6839C7BF-D0F4-0170-BBD1-32206F2A2802}"/>
          </ac:spMkLst>
        </pc:spChg>
      </pc:sldChg>
    </pc:docChg>
  </pc:docChgLst>
  <pc:docChgLst>
    <pc:chgData name="Georgia Whittaker (2212217)" userId="S::2212217@student.uwtsd.ac.uk::d56fa4b4-9a52-49ea-9d53-57f6de744f89" providerId="AD" clId="Web-{E814FADE-E0AD-F5C3-4F97-18D286F69A59}"/>
    <pc:docChg chg="modSld">
      <pc:chgData name="Georgia Whittaker (2212217)" userId="S::2212217@student.uwtsd.ac.uk::d56fa4b4-9a52-49ea-9d53-57f6de744f89" providerId="AD" clId="Web-{E814FADE-E0AD-F5C3-4F97-18D286F69A59}" dt="2022-10-18T12:58:18.474" v="1478" actId="20577"/>
      <pc:docMkLst>
        <pc:docMk/>
      </pc:docMkLst>
      <pc:sldChg chg="modSp">
        <pc:chgData name="Georgia Whittaker (2212217)" userId="S::2212217@student.uwtsd.ac.uk::d56fa4b4-9a52-49ea-9d53-57f6de744f89" providerId="AD" clId="Web-{E814FADE-E0AD-F5C3-4F97-18D286F69A59}" dt="2022-10-18T12:58:18.474" v="1478" actId="20577"/>
        <pc:sldMkLst>
          <pc:docMk/>
          <pc:sldMk cId="2276839930" sldId="307"/>
        </pc:sldMkLst>
        <pc:spChg chg="mod">
          <ac:chgData name="Georgia Whittaker (2212217)" userId="S::2212217@student.uwtsd.ac.uk::d56fa4b4-9a52-49ea-9d53-57f6de744f89" providerId="AD" clId="Web-{E814FADE-E0AD-F5C3-4F97-18D286F69A59}" dt="2022-10-18T12:26:23.681" v="751" actId="20577"/>
          <ac:spMkLst>
            <pc:docMk/>
            <pc:sldMk cId="2276839930" sldId="307"/>
            <ac:spMk id="27" creationId="{AD3E159C-8F18-6271-D733-C11E52BA168F}"/>
          </ac:spMkLst>
        </pc:spChg>
        <pc:spChg chg="mod">
          <ac:chgData name="Georgia Whittaker (2212217)" userId="S::2212217@student.uwtsd.ac.uk::d56fa4b4-9a52-49ea-9d53-57f6de744f89" providerId="AD" clId="Web-{E814FADE-E0AD-F5C3-4F97-18D286F69A59}" dt="2022-10-18T12:35:16.342" v="771" actId="20577"/>
          <ac:spMkLst>
            <pc:docMk/>
            <pc:sldMk cId="2276839930" sldId="307"/>
            <ac:spMk id="30" creationId="{CB833035-7F55-7728-8060-8204B10C959B}"/>
          </ac:spMkLst>
        </pc:spChg>
        <pc:spChg chg="mod">
          <ac:chgData name="Georgia Whittaker (2212217)" userId="S::2212217@student.uwtsd.ac.uk::d56fa4b4-9a52-49ea-9d53-57f6de744f89" providerId="AD" clId="Web-{E814FADE-E0AD-F5C3-4F97-18D286F69A59}" dt="2022-10-18T12:36:16.548" v="793" actId="20577"/>
          <ac:spMkLst>
            <pc:docMk/>
            <pc:sldMk cId="2276839930" sldId="307"/>
            <ac:spMk id="82" creationId="{08EDAF7D-8935-ED9E-A186-5118CF918873}"/>
          </ac:spMkLst>
        </pc:spChg>
        <pc:spChg chg="mod">
          <ac:chgData name="Georgia Whittaker (2212217)" userId="S::2212217@student.uwtsd.ac.uk::d56fa4b4-9a52-49ea-9d53-57f6de744f89" providerId="AD" clId="Web-{E814FADE-E0AD-F5C3-4F97-18D286F69A59}" dt="2022-10-18T12:44:41.536" v="1081" actId="20577"/>
          <ac:spMkLst>
            <pc:docMk/>
            <pc:sldMk cId="2276839930" sldId="307"/>
            <ac:spMk id="84" creationId="{6C6477CF-8ECC-D544-AB72-CE808AB55462}"/>
          </ac:spMkLst>
        </pc:spChg>
        <pc:spChg chg="mod">
          <ac:chgData name="Georgia Whittaker (2212217)" userId="S::2212217@student.uwtsd.ac.uk::d56fa4b4-9a52-49ea-9d53-57f6de744f89" providerId="AD" clId="Web-{E814FADE-E0AD-F5C3-4F97-18D286F69A59}" dt="2022-10-18T12:37:23.925" v="824" actId="20577"/>
          <ac:spMkLst>
            <pc:docMk/>
            <pc:sldMk cId="2276839930" sldId="307"/>
            <ac:spMk id="86" creationId="{1E940548-48CE-1DF6-3DEB-F328E2CBBC7B}"/>
          </ac:spMkLst>
        </pc:spChg>
        <pc:spChg chg="mod">
          <ac:chgData name="Georgia Whittaker (2212217)" userId="S::2212217@student.uwtsd.ac.uk::d56fa4b4-9a52-49ea-9d53-57f6de744f89" providerId="AD" clId="Web-{E814FADE-E0AD-F5C3-4F97-18D286F69A59}" dt="2022-10-18T12:58:18.474" v="1478" actId="20577"/>
          <ac:spMkLst>
            <pc:docMk/>
            <pc:sldMk cId="2276839930" sldId="307"/>
            <ac:spMk id="88" creationId="{273C999E-7C21-4E7D-8291-7E61A868520F}"/>
          </ac:spMkLst>
        </pc:spChg>
      </pc:sldChg>
    </pc:docChg>
  </pc:docChgLst>
  <pc:docChgLst>
    <pc:chgData name="Rajatheepa Partheepan (2213864)" userId="S::2213864@student.uwtsd.ac.uk::f94152f0-44db-4570-b5fe-b12b909fb821" providerId="AD" clId="Web-{25E39A37-6D2D-166A-6A51-036A3FF4937A}"/>
    <pc:docChg chg="addSld delSld modSld">
      <pc:chgData name="Rajatheepa Partheepan (2213864)" userId="S::2213864@student.uwtsd.ac.uk::f94152f0-44db-4570-b5fe-b12b909fb821" providerId="AD" clId="Web-{25E39A37-6D2D-166A-6A51-036A3FF4937A}" dt="2022-10-17T17:12:54.749" v="332" actId="1076"/>
      <pc:docMkLst>
        <pc:docMk/>
      </pc:docMkLst>
      <pc:sldChg chg="addSp modSp del">
        <pc:chgData name="Rajatheepa Partheepan (2213864)" userId="S::2213864@student.uwtsd.ac.uk::f94152f0-44db-4570-b5fe-b12b909fb821" providerId="AD" clId="Web-{25E39A37-6D2D-166A-6A51-036A3FF4937A}" dt="2022-10-17T15:34:51.570" v="16"/>
        <pc:sldMkLst>
          <pc:docMk/>
          <pc:sldMk cId="3446797337" sldId="259"/>
        </pc:sldMkLst>
        <pc:spChg chg="add mod">
          <ac:chgData name="Rajatheepa Partheepan (2213864)" userId="S::2213864@student.uwtsd.ac.uk::f94152f0-44db-4570-b5fe-b12b909fb821" providerId="AD" clId="Web-{25E39A37-6D2D-166A-6A51-036A3FF4937A}" dt="2022-10-17T15:34:46.476" v="11" actId="1076"/>
          <ac:spMkLst>
            <pc:docMk/>
            <pc:sldMk cId="3446797337" sldId="259"/>
            <ac:spMk id="3" creationId="{9973520F-FB9D-3BED-FCED-0099DD12C217}"/>
          </ac:spMkLst>
        </pc:spChg>
        <pc:spChg chg="add mod">
          <ac:chgData name="Rajatheepa Partheepan (2213864)" userId="S::2213864@student.uwtsd.ac.uk::f94152f0-44db-4570-b5fe-b12b909fb821" providerId="AD" clId="Web-{25E39A37-6D2D-166A-6A51-036A3FF4937A}" dt="2022-10-17T15:34:46.491" v="12" actId="1076"/>
          <ac:spMkLst>
            <pc:docMk/>
            <pc:sldMk cId="3446797337" sldId="259"/>
            <ac:spMk id="5" creationId="{41AC1A02-DE75-C426-E307-DE18F5D6F128}"/>
          </ac:spMkLst>
        </pc:spChg>
        <pc:spChg chg="add mod">
          <ac:chgData name="Rajatheepa Partheepan (2213864)" userId="S::2213864@student.uwtsd.ac.uk::f94152f0-44db-4570-b5fe-b12b909fb821" providerId="AD" clId="Web-{25E39A37-6D2D-166A-6A51-036A3FF4937A}" dt="2022-10-17T15:34:46.507" v="14" actId="1076"/>
          <ac:spMkLst>
            <pc:docMk/>
            <pc:sldMk cId="3446797337" sldId="259"/>
            <ac:spMk id="7" creationId="{7E97833D-F4A8-5E2F-4E3D-B2F0ED527CF9}"/>
          </ac:spMkLst>
        </pc:spChg>
        <pc:spChg chg="add mod">
          <ac:chgData name="Rajatheepa Partheepan (2213864)" userId="S::2213864@student.uwtsd.ac.uk::f94152f0-44db-4570-b5fe-b12b909fb821" providerId="AD" clId="Web-{25E39A37-6D2D-166A-6A51-036A3FF4937A}" dt="2022-10-17T15:34:46.507" v="15" actId="1076"/>
          <ac:spMkLst>
            <pc:docMk/>
            <pc:sldMk cId="3446797337" sldId="259"/>
            <ac:spMk id="8" creationId="{4CC02F50-56BC-7462-8D32-0EB21096E4BA}"/>
          </ac:spMkLst>
        </pc:spChg>
        <pc:picChg chg="add mod">
          <ac:chgData name="Rajatheepa Partheepan (2213864)" userId="S::2213864@student.uwtsd.ac.uk::f94152f0-44db-4570-b5fe-b12b909fb821" providerId="AD" clId="Web-{25E39A37-6D2D-166A-6A51-036A3FF4937A}" dt="2022-10-17T15:34:46.507" v="13" actId="1076"/>
          <ac:picMkLst>
            <pc:docMk/>
            <pc:sldMk cId="3446797337" sldId="259"/>
            <ac:picMk id="6" creationId="{8D864732-C61B-4C43-AB88-B07768F50A99}"/>
          </ac:picMkLst>
        </pc:picChg>
      </pc:sldChg>
      <pc:sldChg chg="modSp del">
        <pc:chgData name="Rajatheepa Partheepan (2213864)" userId="S::2213864@student.uwtsd.ac.uk::f94152f0-44db-4570-b5fe-b12b909fb821" providerId="AD" clId="Web-{25E39A37-6D2D-166A-6A51-036A3FF4937A}" dt="2022-10-17T16:05:19.579" v="94"/>
        <pc:sldMkLst>
          <pc:docMk/>
          <pc:sldMk cId="1732999477" sldId="306"/>
        </pc:sldMkLst>
        <pc:spChg chg="mod">
          <ac:chgData name="Rajatheepa Partheepan (2213864)" userId="S::2213864@student.uwtsd.ac.uk::f94152f0-44db-4570-b5fe-b12b909fb821" providerId="AD" clId="Web-{25E39A37-6D2D-166A-6A51-036A3FF4937A}" dt="2022-10-17T15:33:47.034" v="9" actId="20577"/>
          <ac:spMkLst>
            <pc:docMk/>
            <pc:sldMk cId="1732999477" sldId="306"/>
            <ac:spMk id="2" creationId="{56002655-34DF-25F9-4640-B2CE5329AD1A}"/>
          </ac:spMkLst>
        </pc:spChg>
        <pc:spChg chg="mod">
          <ac:chgData name="Rajatheepa Partheepan (2213864)" userId="S::2213864@student.uwtsd.ac.uk::f94152f0-44db-4570-b5fe-b12b909fb821" providerId="AD" clId="Web-{25E39A37-6D2D-166A-6A51-036A3FF4937A}" dt="2022-10-17T15:33:29.690" v="7" actId="20577"/>
          <ac:spMkLst>
            <pc:docMk/>
            <pc:sldMk cId="1732999477" sldId="306"/>
            <ac:spMk id="3" creationId="{1A585715-2793-160B-269E-D9516C84D73A}"/>
          </ac:spMkLst>
        </pc:spChg>
      </pc:sldChg>
      <pc:sldChg chg="addSp delSp modSp add del">
        <pc:chgData name="Rajatheepa Partheepan (2213864)" userId="S::2213864@student.uwtsd.ac.uk::f94152f0-44db-4570-b5fe-b12b909fb821" providerId="AD" clId="Web-{25E39A37-6D2D-166A-6A51-036A3FF4937A}" dt="2022-10-17T17:12:54.749" v="332" actId="1076"/>
        <pc:sldMkLst>
          <pc:docMk/>
          <pc:sldMk cId="971989334" sldId="308"/>
        </pc:sldMkLst>
        <pc:spChg chg="add del">
          <ac:chgData name="Rajatheepa Partheepan (2213864)" userId="S::2213864@student.uwtsd.ac.uk::f94152f0-44db-4570-b5fe-b12b909fb821" providerId="AD" clId="Web-{25E39A37-6D2D-166A-6A51-036A3FF4937A}" dt="2022-10-17T17:04:08.628" v="283"/>
          <ac:spMkLst>
            <pc:docMk/>
            <pc:sldMk cId="971989334" sldId="308"/>
            <ac:spMk id="4" creationId="{1B75302D-4D95-653B-AD71-ECE79DE6461A}"/>
          </ac:spMkLst>
        </pc:spChg>
        <pc:spChg chg="del">
          <ac:chgData name="Rajatheepa Partheepan (2213864)" userId="S::2213864@student.uwtsd.ac.uk::f94152f0-44db-4570-b5fe-b12b909fb821" providerId="AD" clId="Web-{25E39A37-6D2D-166A-6A51-036A3FF4937A}" dt="2022-10-17T16:46:31.464" v="252"/>
          <ac:spMkLst>
            <pc:docMk/>
            <pc:sldMk cId="971989334" sldId="308"/>
            <ac:spMk id="9" creationId="{52677E17-7316-5D62-B56F-E5D51FA32C28}"/>
          </ac:spMkLst>
        </pc:spChg>
        <pc:spChg chg="mod">
          <ac:chgData name="Rajatheepa Partheepan (2213864)" userId="S::2213864@student.uwtsd.ac.uk::f94152f0-44db-4570-b5fe-b12b909fb821" providerId="AD" clId="Web-{25E39A37-6D2D-166A-6A51-036A3FF4937A}" dt="2022-10-17T17:08:41.025" v="305" actId="20577"/>
          <ac:spMkLst>
            <pc:docMk/>
            <pc:sldMk cId="971989334" sldId="308"/>
            <ac:spMk id="9" creationId="{D5A4A537-E4FF-4CEF-F377-CA39C7338451}"/>
          </ac:spMkLst>
        </pc:spChg>
        <pc:spChg chg="mod">
          <ac:chgData name="Rajatheepa Partheepan (2213864)" userId="S::2213864@student.uwtsd.ac.uk::f94152f0-44db-4570-b5fe-b12b909fb821" providerId="AD" clId="Web-{25E39A37-6D2D-166A-6A51-036A3FF4937A}" dt="2022-10-17T17:07:05.819" v="287" actId="1076"/>
          <ac:spMkLst>
            <pc:docMk/>
            <pc:sldMk cId="971989334" sldId="308"/>
            <ac:spMk id="11" creationId="{D188C844-5F45-EB9F-D5DA-4584E17B1774}"/>
          </ac:spMkLst>
        </pc:spChg>
        <pc:spChg chg="mod">
          <ac:chgData name="Rajatheepa Partheepan (2213864)" userId="S::2213864@student.uwtsd.ac.uk::f94152f0-44db-4570-b5fe-b12b909fb821" providerId="AD" clId="Web-{25E39A37-6D2D-166A-6A51-036A3FF4937A}" dt="2022-10-17T17:07:52.930" v="295" actId="20577"/>
          <ac:spMkLst>
            <pc:docMk/>
            <pc:sldMk cId="971989334" sldId="308"/>
            <ac:spMk id="12" creationId="{77437A07-C45A-5DCD-617F-03D73194C87B}"/>
          </ac:spMkLst>
        </pc:spChg>
        <pc:spChg chg="mod">
          <ac:chgData name="Rajatheepa Partheepan (2213864)" userId="S::2213864@student.uwtsd.ac.uk::f94152f0-44db-4570-b5fe-b12b909fb821" providerId="AD" clId="Web-{25E39A37-6D2D-166A-6A51-036A3FF4937A}" dt="2022-10-17T17:08:45.118" v="306" actId="20577"/>
          <ac:spMkLst>
            <pc:docMk/>
            <pc:sldMk cId="971989334" sldId="308"/>
            <ac:spMk id="14" creationId="{54599E25-6CBC-729B-7212-926D2C76B3E4}"/>
          </ac:spMkLst>
        </pc:spChg>
        <pc:spChg chg="mod">
          <ac:chgData name="Rajatheepa Partheepan (2213864)" userId="S::2213864@student.uwtsd.ac.uk::f94152f0-44db-4570-b5fe-b12b909fb821" providerId="AD" clId="Web-{25E39A37-6D2D-166A-6A51-036A3FF4937A}" dt="2022-10-17T17:08:07.680" v="299" actId="20577"/>
          <ac:spMkLst>
            <pc:docMk/>
            <pc:sldMk cId="971989334" sldId="308"/>
            <ac:spMk id="15" creationId="{114CBC98-9637-F497-C552-C11651ACCBD4}"/>
          </ac:spMkLst>
        </pc:spChg>
        <pc:spChg chg="mod">
          <ac:chgData name="Rajatheepa Partheepan (2213864)" userId="S::2213864@student.uwtsd.ac.uk::f94152f0-44db-4570-b5fe-b12b909fb821" providerId="AD" clId="Web-{25E39A37-6D2D-166A-6A51-036A3FF4937A}" dt="2022-10-17T17:08:49.322" v="307" actId="20577"/>
          <ac:spMkLst>
            <pc:docMk/>
            <pc:sldMk cId="971989334" sldId="308"/>
            <ac:spMk id="20" creationId="{318FD953-9629-D06A-7D6B-EBF8F8AE2A31}"/>
          </ac:spMkLst>
        </pc:spChg>
        <pc:spChg chg="add mod">
          <ac:chgData name="Rajatheepa Partheepan (2213864)" userId="S::2213864@student.uwtsd.ac.uk::f94152f0-44db-4570-b5fe-b12b909fb821" providerId="AD" clId="Web-{25E39A37-6D2D-166A-6A51-036A3FF4937A}" dt="2022-10-17T17:10:21.496" v="311" actId="1076"/>
          <ac:spMkLst>
            <pc:docMk/>
            <pc:sldMk cId="971989334" sldId="308"/>
            <ac:spMk id="23" creationId="{894A6F19-9C81-04E6-7FDF-80858B73C64F}"/>
          </ac:spMkLst>
        </pc:spChg>
        <pc:spChg chg="add del">
          <ac:chgData name="Rajatheepa Partheepan (2213864)" userId="S::2213864@student.uwtsd.ac.uk::f94152f0-44db-4570-b5fe-b12b909fb821" providerId="AD" clId="Web-{25E39A37-6D2D-166A-6A51-036A3FF4937A}" dt="2022-10-17T17:00:57.905" v="276"/>
          <ac:spMkLst>
            <pc:docMk/>
            <pc:sldMk cId="971989334" sldId="308"/>
            <ac:spMk id="25" creationId="{924FE52E-E22A-6291-2B2F-942EDB776495}"/>
          </ac:spMkLst>
        </pc:spChg>
        <pc:spChg chg="mod">
          <ac:chgData name="Rajatheepa Partheepan (2213864)" userId="S::2213864@student.uwtsd.ac.uk::f94152f0-44db-4570-b5fe-b12b909fb821" providerId="AD" clId="Web-{25E39A37-6D2D-166A-6A51-036A3FF4937A}" dt="2022-10-17T17:08:19.633" v="303" actId="20577"/>
          <ac:spMkLst>
            <pc:docMk/>
            <pc:sldMk cId="971989334" sldId="308"/>
            <ac:spMk id="25" creationId="{EAE10442-3473-4076-3EFF-28D3251D46C8}"/>
          </ac:spMkLst>
        </pc:spChg>
        <pc:spChg chg="mod">
          <ac:chgData name="Rajatheepa Partheepan (2213864)" userId="S::2213864@student.uwtsd.ac.uk::f94152f0-44db-4570-b5fe-b12b909fb821" providerId="AD" clId="Web-{25E39A37-6D2D-166A-6A51-036A3FF4937A}" dt="2022-10-17T17:06:36.569" v="286" actId="1076"/>
          <ac:spMkLst>
            <pc:docMk/>
            <pc:sldMk cId="971989334" sldId="308"/>
            <ac:spMk id="28" creationId="{B7455CD5-CB03-E684-FC3F-FE70DF6C472F}"/>
          </ac:spMkLst>
        </pc:spChg>
        <pc:spChg chg="add mod">
          <ac:chgData name="Rajatheepa Partheepan (2213864)" userId="S::2213864@student.uwtsd.ac.uk::f94152f0-44db-4570-b5fe-b12b909fb821" providerId="AD" clId="Web-{25E39A37-6D2D-166A-6A51-036A3FF4937A}" dt="2022-10-17T17:11:14.622" v="313"/>
          <ac:spMkLst>
            <pc:docMk/>
            <pc:sldMk cId="971989334" sldId="308"/>
            <ac:spMk id="31" creationId="{3BC13251-B225-6625-4863-14680AFFDF51}"/>
          </ac:spMkLst>
        </pc:spChg>
        <pc:spChg chg="add mod">
          <ac:chgData name="Rajatheepa Partheepan (2213864)" userId="S::2213864@student.uwtsd.ac.uk::f94152f0-44db-4570-b5fe-b12b909fb821" providerId="AD" clId="Web-{25E39A37-6D2D-166A-6A51-036A3FF4937A}" dt="2022-10-17T17:12:03.826" v="322" actId="20577"/>
          <ac:spMkLst>
            <pc:docMk/>
            <pc:sldMk cId="971989334" sldId="308"/>
            <ac:spMk id="32" creationId="{6564F156-CCCB-8B55-FED0-E85209A9C76A}"/>
          </ac:spMkLst>
        </pc:spChg>
        <pc:spChg chg="mod">
          <ac:chgData name="Rajatheepa Partheepan (2213864)" userId="S::2213864@student.uwtsd.ac.uk::f94152f0-44db-4570-b5fe-b12b909fb821" providerId="AD" clId="Web-{25E39A37-6D2D-166A-6A51-036A3FF4937A}" dt="2022-10-17T17:12:50.952" v="331" actId="20577"/>
          <ac:spMkLst>
            <pc:docMk/>
            <pc:sldMk cId="971989334" sldId="308"/>
            <ac:spMk id="38" creationId="{40603FBC-1B8A-736B-D85F-D418A99905D8}"/>
          </ac:spMkLst>
        </pc:spChg>
        <pc:grpChg chg="add mod">
          <ac:chgData name="Rajatheepa Partheepan (2213864)" userId="S::2213864@student.uwtsd.ac.uk::f94152f0-44db-4570-b5fe-b12b909fb821" providerId="AD" clId="Web-{25E39A37-6D2D-166A-6A51-036A3FF4937A}" dt="2022-10-17T17:12:00.623" v="320" actId="1076"/>
          <ac:grpSpMkLst>
            <pc:docMk/>
            <pc:sldMk cId="971989334" sldId="308"/>
            <ac:grpSpMk id="5" creationId="{3756FE9B-7919-D08D-84BD-2A68350CACBA}"/>
          </ac:grpSpMkLst>
        </pc:grpChg>
        <pc:grpChg chg="add mod ord">
          <ac:chgData name="Rajatheepa Partheepan (2213864)" userId="S::2213864@student.uwtsd.ac.uk::f94152f0-44db-4570-b5fe-b12b909fb821" providerId="AD" clId="Web-{25E39A37-6D2D-166A-6A51-036A3FF4937A}" dt="2022-10-17T17:11:33.263" v="315"/>
          <ac:grpSpMkLst>
            <pc:docMk/>
            <pc:sldMk cId="971989334" sldId="308"/>
            <ac:grpSpMk id="8" creationId="{35132C47-3572-DB18-CF2D-F3308A3A7DDD}"/>
          </ac:grpSpMkLst>
        </pc:grpChg>
        <pc:grpChg chg="add mod">
          <ac:chgData name="Rajatheepa Partheepan (2213864)" userId="S::2213864@student.uwtsd.ac.uk::f94152f0-44db-4570-b5fe-b12b909fb821" providerId="AD" clId="Web-{25E39A37-6D2D-166A-6A51-036A3FF4937A}" dt="2022-10-17T17:11:40.060" v="316" actId="1076"/>
          <ac:grpSpMkLst>
            <pc:docMk/>
            <pc:sldMk cId="971989334" sldId="308"/>
            <ac:grpSpMk id="13" creationId="{19198553-74AD-E7D0-0497-5D0E0A01325C}"/>
          </ac:grpSpMkLst>
        </pc:grpChg>
        <pc:grpChg chg="add mod">
          <ac:chgData name="Rajatheepa Partheepan (2213864)" userId="S::2213864@student.uwtsd.ac.uk::f94152f0-44db-4570-b5fe-b12b909fb821" providerId="AD" clId="Web-{25E39A37-6D2D-166A-6A51-036A3FF4937A}" dt="2022-10-17T17:11:46.779" v="317" actId="1076"/>
          <ac:grpSpMkLst>
            <pc:docMk/>
            <pc:sldMk cId="971989334" sldId="308"/>
            <ac:grpSpMk id="16" creationId="{2F42EB75-2475-AE19-DA72-7E0CEAC5B7A9}"/>
          </ac:grpSpMkLst>
        </pc:grpChg>
        <pc:grpChg chg="add mod">
          <ac:chgData name="Rajatheepa Partheepan (2213864)" userId="S::2213864@student.uwtsd.ac.uk::f94152f0-44db-4570-b5fe-b12b909fb821" providerId="AD" clId="Web-{25E39A37-6D2D-166A-6A51-036A3FF4937A}" dt="2022-10-17T17:12:35.420" v="326" actId="1076"/>
          <ac:grpSpMkLst>
            <pc:docMk/>
            <pc:sldMk cId="971989334" sldId="308"/>
            <ac:grpSpMk id="33" creationId="{58DE0D02-D4A3-4CFE-332A-E9AB828CAD7C}"/>
          </ac:grpSpMkLst>
        </pc:grpChg>
        <pc:grpChg chg="add mod">
          <ac:chgData name="Rajatheepa Partheepan (2213864)" userId="S::2213864@student.uwtsd.ac.uk::f94152f0-44db-4570-b5fe-b12b909fb821" providerId="AD" clId="Web-{25E39A37-6D2D-166A-6A51-036A3FF4937A}" dt="2022-10-17T17:12:54.749" v="332" actId="1076"/>
          <ac:grpSpMkLst>
            <pc:docMk/>
            <pc:sldMk cId="971989334" sldId="308"/>
            <ac:grpSpMk id="36" creationId="{91E27298-F0B8-758D-FEF4-A515ADD3F90F}"/>
          </ac:grpSpMkLst>
        </pc:grpChg>
        <pc:picChg chg="add mod ord modCrop">
          <ac:chgData name="Rajatheepa Partheepan (2213864)" userId="S::2213864@student.uwtsd.ac.uk::f94152f0-44db-4570-b5fe-b12b909fb821" providerId="AD" clId="Web-{25E39A37-6D2D-166A-6A51-036A3FF4937A}" dt="2022-10-17T16:46:49.745" v="255" actId="1076"/>
          <ac:picMkLst>
            <pc:docMk/>
            <pc:sldMk cId="971989334" sldId="308"/>
            <ac:picMk id="18" creationId="{A8412573-A5A4-C891-B2CF-B3BD1FD8C1DB}"/>
          </ac:picMkLst>
        </pc:picChg>
        <pc:picChg chg="del">
          <ac:chgData name="Rajatheepa Partheepan (2213864)" userId="S::2213864@student.uwtsd.ac.uk::f94152f0-44db-4570-b5fe-b12b909fb821" providerId="AD" clId="Web-{25E39A37-6D2D-166A-6A51-036A3FF4937A}" dt="2022-10-17T17:12:14.748" v="325"/>
          <ac:picMkLst>
            <pc:docMk/>
            <pc:sldMk cId="971989334" sldId="308"/>
            <ac:picMk id="24" creationId="{E4B9297D-ED74-46D9-E75B-E3825B3ED1A1}"/>
          </ac:picMkLst>
        </pc:picChg>
        <pc:picChg chg="del mod">
          <ac:chgData name="Rajatheepa Partheepan (2213864)" userId="S::2213864@student.uwtsd.ac.uk::f94152f0-44db-4570-b5fe-b12b909fb821" providerId="AD" clId="Web-{25E39A37-6D2D-166A-6A51-036A3FF4937A}" dt="2022-10-17T17:11:56.029" v="319"/>
          <ac:picMkLst>
            <pc:docMk/>
            <pc:sldMk cId="971989334" sldId="308"/>
            <ac:picMk id="1026" creationId="{9D843961-8D32-6FDF-561B-4D63D7EEB5CC}"/>
          </ac:picMkLst>
        </pc:picChg>
        <pc:picChg chg="del">
          <ac:chgData name="Rajatheepa Partheepan (2213864)" userId="S::2213864@student.uwtsd.ac.uk::f94152f0-44db-4570-b5fe-b12b909fb821" providerId="AD" clId="Web-{25E39A37-6D2D-166A-6A51-036A3FF4937A}" dt="2022-10-17T17:11:14.622" v="313"/>
          <ac:picMkLst>
            <pc:docMk/>
            <pc:sldMk cId="971989334" sldId="308"/>
            <ac:picMk id="1028" creationId="{314064B1-C9CC-B944-2442-C96E91D79E08}"/>
          </ac:picMkLst>
        </pc:picChg>
      </pc:sldChg>
      <pc:sldChg chg="modSp">
        <pc:chgData name="Rajatheepa Partheepan (2213864)" userId="S::2213864@student.uwtsd.ac.uk::f94152f0-44db-4570-b5fe-b12b909fb821" providerId="AD" clId="Web-{25E39A37-6D2D-166A-6A51-036A3FF4937A}" dt="2022-10-17T16:23:58.667" v="243"/>
        <pc:sldMkLst>
          <pc:docMk/>
          <pc:sldMk cId="871201397" sldId="312"/>
        </pc:sldMkLst>
        <pc:spChg chg="mod">
          <ac:chgData name="Rajatheepa Partheepan (2213864)" userId="S::2213864@student.uwtsd.ac.uk::f94152f0-44db-4570-b5fe-b12b909fb821" providerId="AD" clId="Web-{25E39A37-6D2D-166A-6A51-036A3FF4937A}" dt="2022-10-17T16:20:06.615" v="106" actId="1076"/>
          <ac:spMkLst>
            <pc:docMk/>
            <pc:sldMk cId="871201397" sldId="312"/>
            <ac:spMk id="2" creationId="{1450712D-83C9-7B91-F708-5D07E4C2815D}"/>
          </ac:spMkLst>
        </pc:spChg>
        <pc:graphicFrameChg chg="mod modGraphic">
          <ac:chgData name="Rajatheepa Partheepan (2213864)" userId="S::2213864@student.uwtsd.ac.uk::f94152f0-44db-4570-b5fe-b12b909fb821" providerId="AD" clId="Web-{25E39A37-6D2D-166A-6A51-036A3FF4937A}" dt="2022-10-17T16:23:58.667" v="243"/>
          <ac:graphicFrameMkLst>
            <pc:docMk/>
            <pc:sldMk cId="871201397" sldId="312"/>
            <ac:graphicFrameMk id="6" creationId="{3B4F3B47-5D90-6680-2EE4-D15F8C55D228}"/>
          </ac:graphicFrameMkLst>
        </pc:graphicFrameChg>
      </pc:sldChg>
      <pc:sldChg chg="addSp modSp new del">
        <pc:chgData name="Rajatheepa Partheepan (2213864)" userId="S::2213864@student.uwtsd.ac.uk::f94152f0-44db-4570-b5fe-b12b909fb821" providerId="AD" clId="Web-{25E39A37-6D2D-166A-6A51-036A3FF4937A}" dt="2022-10-17T15:36:23.697" v="23"/>
        <pc:sldMkLst>
          <pc:docMk/>
          <pc:sldMk cId="36947009" sldId="317"/>
        </pc:sldMkLst>
        <pc:spChg chg="add mod">
          <ac:chgData name="Rajatheepa Partheepan (2213864)" userId="S::2213864@student.uwtsd.ac.uk::f94152f0-44db-4570-b5fe-b12b909fb821" providerId="AD" clId="Web-{25E39A37-6D2D-166A-6A51-036A3FF4937A}" dt="2022-10-17T15:35:24.273" v="20" actId="1076"/>
          <ac:spMkLst>
            <pc:docMk/>
            <pc:sldMk cId="36947009" sldId="317"/>
            <ac:spMk id="6" creationId="{9973520F-FB9D-3BED-FCED-0099DD12C217}"/>
          </ac:spMkLst>
        </pc:spChg>
        <pc:spChg chg="add mod">
          <ac:chgData name="Rajatheepa Partheepan (2213864)" userId="S::2213864@student.uwtsd.ac.uk::f94152f0-44db-4570-b5fe-b12b909fb821" providerId="AD" clId="Web-{25E39A37-6D2D-166A-6A51-036A3FF4937A}" dt="2022-10-17T15:35:18.492" v="19" actId="1076"/>
          <ac:spMkLst>
            <pc:docMk/>
            <pc:sldMk cId="36947009" sldId="317"/>
            <ac:spMk id="7" creationId="{41AC1A02-DE75-C426-E307-DE18F5D6F128}"/>
          </ac:spMkLst>
        </pc:spChg>
        <pc:spChg chg="add">
          <ac:chgData name="Rajatheepa Partheepan (2213864)" userId="S::2213864@student.uwtsd.ac.uk::f94152f0-44db-4570-b5fe-b12b909fb821" providerId="AD" clId="Web-{25E39A37-6D2D-166A-6A51-036A3FF4937A}" dt="2022-10-17T15:35:09.258" v="18"/>
          <ac:spMkLst>
            <pc:docMk/>
            <pc:sldMk cId="36947009" sldId="317"/>
            <ac:spMk id="9" creationId="{7E97833D-F4A8-5E2F-4E3D-B2F0ED527CF9}"/>
          </ac:spMkLst>
        </pc:spChg>
        <pc:spChg chg="add">
          <ac:chgData name="Rajatheepa Partheepan (2213864)" userId="S::2213864@student.uwtsd.ac.uk::f94152f0-44db-4570-b5fe-b12b909fb821" providerId="AD" clId="Web-{25E39A37-6D2D-166A-6A51-036A3FF4937A}" dt="2022-10-17T15:35:09.258" v="18"/>
          <ac:spMkLst>
            <pc:docMk/>
            <pc:sldMk cId="36947009" sldId="317"/>
            <ac:spMk id="10" creationId="{4CC02F50-56BC-7462-8D32-0EB21096E4BA}"/>
          </ac:spMkLst>
        </pc:spChg>
        <pc:picChg chg="add mod">
          <ac:chgData name="Rajatheepa Partheepan (2213864)" userId="S::2213864@student.uwtsd.ac.uk::f94152f0-44db-4570-b5fe-b12b909fb821" providerId="AD" clId="Web-{25E39A37-6D2D-166A-6A51-036A3FF4937A}" dt="2022-10-17T15:35:35.930" v="21" actId="1076"/>
          <ac:picMkLst>
            <pc:docMk/>
            <pc:sldMk cId="36947009" sldId="317"/>
            <ac:picMk id="8" creationId="{8D864732-C61B-4C43-AB88-B07768F50A99}"/>
          </ac:picMkLst>
        </pc:picChg>
      </pc:sldChg>
      <pc:sldChg chg="new del">
        <pc:chgData name="Rajatheepa Partheepan (2213864)" userId="S::2213864@student.uwtsd.ac.uk::f94152f0-44db-4570-b5fe-b12b909fb821" providerId="AD" clId="Web-{25E39A37-6D2D-166A-6A51-036A3FF4937A}" dt="2022-10-17T16:30:54.114" v="245"/>
        <pc:sldMkLst>
          <pc:docMk/>
          <pc:sldMk cId="3607886586" sldId="317"/>
        </pc:sldMkLst>
      </pc:sldChg>
      <pc:sldChg chg="new del">
        <pc:chgData name="Rajatheepa Partheepan (2213864)" userId="S::2213864@student.uwtsd.ac.uk::f94152f0-44db-4570-b5fe-b12b909fb821" providerId="AD" clId="Web-{25E39A37-6D2D-166A-6A51-036A3FF4937A}" dt="2022-10-17T16:43:48.569" v="250"/>
        <pc:sldMkLst>
          <pc:docMk/>
          <pc:sldMk cId="3851252584" sldId="317"/>
        </pc:sldMkLst>
      </pc:sldChg>
      <pc:sldChg chg="new del">
        <pc:chgData name="Rajatheepa Partheepan (2213864)" userId="S::2213864@student.uwtsd.ac.uk::f94152f0-44db-4570-b5fe-b12b909fb821" providerId="AD" clId="Web-{25E39A37-6D2D-166A-6A51-036A3FF4937A}" dt="2022-10-17T16:43:44.882" v="249"/>
        <pc:sldMkLst>
          <pc:docMk/>
          <pc:sldMk cId="2595740459" sldId="318"/>
        </pc:sldMkLst>
      </pc:sldChg>
      <pc:sldChg chg="addSp delSp modSp new del">
        <pc:chgData name="Rajatheepa Partheepan (2213864)" userId="S::2213864@student.uwtsd.ac.uk::f94152f0-44db-4570-b5fe-b12b909fb821" providerId="AD" clId="Web-{25E39A37-6D2D-166A-6A51-036A3FF4937A}" dt="2022-10-17T16:05:14.579" v="93"/>
        <pc:sldMkLst>
          <pc:docMk/>
          <pc:sldMk cId="4120857208" sldId="318"/>
        </pc:sldMkLst>
        <pc:spChg chg="add mod">
          <ac:chgData name="Rajatheepa Partheepan (2213864)" userId="S::2213864@student.uwtsd.ac.uk::f94152f0-44db-4570-b5fe-b12b909fb821" providerId="AD" clId="Web-{25E39A37-6D2D-166A-6A51-036A3FF4937A}" dt="2022-10-17T15:38:22.543" v="50" actId="1076"/>
          <ac:spMkLst>
            <pc:docMk/>
            <pc:sldMk cId="4120857208" sldId="318"/>
            <ac:spMk id="6" creationId="{9973520F-FB9D-3BED-FCED-0099DD12C217}"/>
          </ac:spMkLst>
        </pc:spChg>
        <pc:spChg chg="add mod">
          <ac:chgData name="Rajatheepa Partheepan (2213864)" userId="S::2213864@student.uwtsd.ac.uk::f94152f0-44db-4570-b5fe-b12b909fb821" providerId="AD" clId="Web-{25E39A37-6D2D-166A-6A51-036A3FF4937A}" dt="2022-10-17T15:39:07.028" v="51" actId="1076"/>
          <ac:spMkLst>
            <pc:docMk/>
            <pc:sldMk cId="4120857208" sldId="318"/>
            <ac:spMk id="7" creationId="{41AC1A02-DE75-C426-E307-DE18F5D6F128}"/>
          </ac:spMkLst>
        </pc:spChg>
        <pc:spChg chg="add del mod">
          <ac:chgData name="Rajatheepa Partheepan (2213864)" userId="S::2213864@student.uwtsd.ac.uk::f94152f0-44db-4570-b5fe-b12b909fb821" providerId="AD" clId="Web-{25E39A37-6D2D-166A-6A51-036A3FF4937A}" dt="2022-10-17T15:36:46.213" v="31"/>
          <ac:spMkLst>
            <pc:docMk/>
            <pc:sldMk cId="4120857208" sldId="318"/>
            <ac:spMk id="9" creationId="{7E97833D-F4A8-5E2F-4E3D-B2F0ED527CF9}"/>
          </ac:spMkLst>
        </pc:spChg>
        <pc:spChg chg="add mod">
          <ac:chgData name="Rajatheepa Partheepan (2213864)" userId="S::2213864@student.uwtsd.ac.uk::f94152f0-44db-4570-b5fe-b12b909fb821" providerId="AD" clId="Web-{25E39A37-6D2D-166A-6A51-036A3FF4937A}" dt="2022-10-17T15:36:34.869" v="29" actId="1076"/>
          <ac:spMkLst>
            <pc:docMk/>
            <pc:sldMk cId="4120857208" sldId="318"/>
            <ac:spMk id="10" creationId="{4CC02F50-56BC-7462-8D32-0EB21096E4BA}"/>
          </ac:spMkLst>
        </pc:spChg>
        <pc:graphicFrameChg chg="add mod">
          <ac:chgData name="Rajatheepa Partheepan (2213864)" userId="S::2213864@student.uwtsd.ac.uk::f94152f0-44db-4570-b5fe-b12b909fb821" providerId="AD" clId="Web-{25E39A37-6D2D-166A-6A51-036A3FF4937A}" dt="2022-10-17T15:40:16.124" v="56" actId="1076"/>
          <ac:graphicFrameMkLst>
            <pc:docMk/>
            <pc:sldMk cId="4120857208" sldId="318"/>
            <ac:graphicFrameMk id="11" creationId="{4C1C6DA1-804C-26BC-F54A-3EA63F00FF18}"/>
          </ac:graphicFrameMkLst>
        </pc:graphicFrameChg>
        <pc:picChg chg="add mod">
          <ac:chgData name="Rajatheepa Partheepan (2213864)" userId="S::2213864@student.uwtsd.ac.uk::f94152f0-44db-4570-b5fe-b12b909fb821" providerId="AD" clId="Web-{25E39A37-6D2D-166A-6A51-036A3FF4937A}" dt="2022-10-17T15:37:41.058" v="35" actId="1076"/>
          <ac:picMkLst>
            <pc:docMk/>
            <pc:sldMk cId="4120857208" sldId="318"/>
            <ac:picMk id="8" creationId="{8D864732-C61B-4C43-AB88-B07768F50A99}"/>
          </ac:picMkLst>
        </pc:picChg>
      </pc:sldChg>
      <pc:sldChg chg="addSp delSp modSp new del">
        <pc:chgData name="Rajatheepa Partheepan (2213864)" userId="S::2213864@student.uwtsd.ac.uk::f94152f0-44db-4570-b5fe-b12b909fb821" providerId="AD" clId="Web-{25E39A37-6D2D-166A-6A51-036A3FF4937A}" dt="2022-10-17T15:45:21.912" v="84"/>
        <pc:sldMkLst>
          <pc:docMk/>
          <pc:sldMk cId="518636975" sldId="319"/>
        </pc:sldMkLst>
        <pc:spChg chg="add del">
          <ac:chgData name="Rajatheepa Partheepan (2213864)" userId="S::2213864@student.uwtsd.ac.uk::f94152f0-44db-4570-b5fe-b12b909fb821" providerId="AD" clId="Web-{25E39A37-6D2D-166A-6A51-036A3FF4937A}" dt="2022-10-17T15:44:29.004" v="78"/>
          <ac:spMkLst>
            <pc:docMk/>
            <pc:sldMk cId="518636975" sldId="319"/>
            <ac:spMk id="2" creationId="{188D0337-208E-64C0-A313-AC37B05CF4BD}"/>
          </ac:spMkLst>
        </pc:spChg>
        <pc:spChg chg="add del">
          <ac:chgData name="Rajatheepa Partheepan (2213864)" userId="S::2213864@student.uwtsd.ac.uk::f94152f0-44db-4570-b5fe-b12b909fb821" providerId="AD" clId="Web-{25E39A37-6D2D-166A-6A51-036A3FF4937A}" dt="2022-10-17T15:44:30.833" v="79"/>
          <ac:spMkLst>
            <pc:docMk/>
            <pc:sldMk cId="518636975" sldId="319"/>
            <ac:spMk id="3" creationId="{E6DF52AF-5AED-4FA7-FAC1-F45FD35BEE69}"/>
          </ac:spMkLst>
        </pc:spChg>
        <pc:spChg chg="add">
          <ac:chgData name="Rajatheepa Partheepan (2213864)" userId="S::2213864@student.uwtsd.ac.uk::f94152f0-44db-4570-b5fe-b12b909fb821" providerId="AD" clId="Web-{25E39A37-6D2D-166A-6A51-036A3FF4937A}" dt="2022-10-17T15:41:45.845" v="64"/>
          <ac:spMkLst>
            <pc:docMk/>
            <pc:sldMk cId="518636975" sldId="319"/>
            <ac:spMk id="163" creationId="{5835ED75-27D4-1264-2D13-34D2DFA28A3C}"/>
          </ac:spMkLst>
        </pc:spChg>
        <pc:spChg chg="add">
          <ac:chgData name="Rajatheepa Partheepan (2213864)" userId="S::2213864@student.uwtsd.ac.uk::f94152f0-44db-4570-b5fe-b12b909fb821" providerId="AD" clId="Web-{25E39A37-6D2D-166A-6A51-036A3FF4937A}" dt="2022-10-17T15:41:45.845" v="64"/>
          <ac:spMkLst>
            <pc:docMk/>
            <pc:sldMk cId="518636975" sldId="319"/>
            <ac:spMk id="164" creationId="{1F8AB154-2EBB-C4EE-D4EA-FF51D0FB7AE8}"/>
          </ac:spMkLst>
        </pc:spChg>
        <pc:spChg chg="add">
          <ac:chgData name="Rajatheepa Partheepan (2213864)" userId="S::2213864@student.uwtsd.ac.uk::f94152f0-44db-4570-b5fe-b12b909fb821" providerId="AD" clId="Web-{25E39A37-6D2D-166A-6A51-036A3FF4937A}" dt="2022-10-17T15:41:45.845" v="64"/>
          <ac:spMkLst>
            <pc:docMk/>
            <pc:sldMk cId="518636975" sldId="319"/>
            <ac:spMk id="165" creationId="{F1E531DE-74C3-E764-AEAF-5A6AB01D9341}"/>
          </ac:spMkLst>
        </pc:spChg>
        <pc:spChg chg="add">
          <ac:chgData name="Rajatheepa Partheepan (2213864)" userId="S::2213864@student.uwtsd.ac.uk::f94152f0-44db-4570-b5fe-b12b909fb821" providerId="AD" clId="Web-{25E39A37-6D2D-166A-6A51-036A3FF4937A}" dt="2022-10-17T15:41:45.845" v="64"/>
          <ac:spMkLst>
            <pc:docMk/>
            <pc:sldMk cId="518636975" sldId="319"/>
            <ac:spMk id="166" creationId="{5AD4C215-703F-D7DF-E128-9FB63BF0CA37}"/>
          </ac:spMkLst>
        </pc:spChg>
        <pc:spChg chg="add">
          <ac:chgData name="Rajatheepa Partheepan (2213864)" userId="S::2213864@student.uwtsd.ac.uk::f94152f0-44db-4570-b5fe-b12b909fb821" providerId="AD" clId="Web-{25E39A37-6D2D-166A-6A51-036A3FF4937A}" dt="2022-10-17T15:41:45.845" v="64"/>
          <ac:spMkLst>
            <pc:docMk/>
            <pc:sldMk cId="518636975" sldId="319"/>
            <ac:spMk id="167" creationId="{DE07707F-8CBE-AD0E-E60D-6BA800D1561F}"/>
          </ac:spMkLst>
        </pc:spChg>
        <pc:spChg chg="add">
          <ac:chgData name="Rajatheepa Partheepan (2213864)" userId="S::2213864@student.uwtsd.ac.uk::f94152f0-44db-4570-b5fe-b12b909fb821" providerId="AD" clId="Web-{25E39A37-6D2D-166A-6A51-036A3FF4937A}" dt="2022-10-17T15:41:45.845" v="64"/>
          <ac:spMkLst>
            <pc:docMk/>
            <pc:sldMk cId="518636975" sldId="319"/>
            <ac:spMk id="168" creationId="{9CB449D3-037F-C3E9-4CA3-B4BB1C099B66}"/>
          </ac:spMkLst>
        </pc:spChg>
        <pc:spChg chg="add">
          <ac:chgData name="Rajatheepa Partheepan (2213864)" userId="S::2213864@student.uwtsd.ac.uk::f94152f0-44db-4570-b5fe-b12b909fb821" providerId="AD" clId="Web-{25E39A37-6D2D-166A-6A51-036A3FF4937A}" dt="2022-10-17T15:41:45.845" v="64"/>
          <ac:spMkLst>
            <pc:docMk/>
            <pc:sldMk cId="518636975" sldId="319"/>
            <ac:spMk id="169" creationId="{4EF7E7AD-A80C-7595-51E6-66C58F6220D6}"/>
          </ac:spMkLst>
        </pc:spChg>
        <pc:spChg chg="add">
          <ac:chgData name="Rajatheepa Partheepan (2213864)" userId="S::2213864@student.uwtsd.ac.uk::f94152f0-44db-4570-b5fe-b12b909fb821" providerId="AD" clId="Web-{25E39A37-6D2D-166A-6A51-036A3FF4937A}" dt="2022-10-17T15:41:45.845" v="64"/>
          <ac:spMkLst>
            <pc:docMk/>
            <pc:sldMk cId="518636975" sldId="319"/>
            <ac:spMk id="170" creationId="{68143A7C-A651-5D43-5D50-5D4F8B59080C}"/>
          </ac:spMkLst>
        </pc:spChg>
        <pc:spChg chg="add">
          <ac:chgData name="Rajatheepa Partheepan (2213864)" userId="S::2213864@student.uwtsd.ac.uk::f94152f0-44db-4570-b5fe-b12b909fb821" providerId="AD" clId="Web-{25E39A37-6D2D-166A-6A51-036A3FF4937A}" dt="2022-10-17T15:41:45.845" v="64"/>
          <ac:spMkLst>
            <pc:docMk/>
            <pc:sldMk cId="518636975" sldId="319"/>
            <ac:spMk id="171" creationId="{45C057CB-0A39-59D8-D075-AFF0D27B0DD0}"/>
          </ac:spMkLst>
        </pc:spChg>
        <pc:spChg chg="add">
          <ac:chgData name="Rajatheepa Partheepan (2213864)" userId="S::2213864@student.uwtsd.ac.uk::f94152f0-44db-4570-b5fe-b12b909fb821" providerId="AD" clId="Web-{25E39A37-6D2D-166A-6A51-036A3FF4937A}" dt="2022-10-17T15:41:45.845" v="64"/>
          <ac:spMkLst>
            <pc:docMk/>
            <pc:sldMk cId="518636975" sldId="319"/>
            <ac:spMk id="172" creationId="{E40F8C34-5788-3645-FB86-55F5981FD0DE}"/>
          </ac:spMkLst>
        </pc:spChg>
        <pc:spChg chg="add">
          <ac:chgData name="Rajatheepa Partheepan (2213864)" userId="S::2213864@student.uwtsd.ac.uk::f94152f0-44db-4570-b5fe-b12b909fb821" providerId="AD" clId="Web-{25E39A37-6D2D-166A-6A51-036A3FF4937A}" dt="2022-10-17T15:41:45.845" v="64"/>
          <ac:spMkLst>
            <pc:docMk/>
            <pc:sldMk cId="518636975" sldId="319"/>
            <ac:spMk id="173" creationId="{4E4260E3-99EF-3639-8333-0E6396162782}"/>
          </ac:spMkLst>
        </pc:spChg>
        <pc:spChg chg="add">
          <ac:chgData name="Rajatheepa Partheepan (2213864)" userId="S::2213864@student.uwtsd.ac.uk::f94152f0-44db-4570-b5fe-b12b909fb821" providerId="AD" clId="Web-{25E39A37-6D2D-166A-6A51-036A3FF4937A}" dt="2022-10-17T15:41:45.845" v="64"/>
          <ac:spMkLst>
            <pc:docMk/>
            <pc:sldMk cId="518636975" sldId="319"/>
            <ac:spMk id="174" creationId="{2C49E533-7E61-4C57-09B9-E78FBE102860}"/>
          </ac:spMkLst>
        </pc:spChg>
        <pc:spChg chg="add">
          <ac:chgData name="Rajatheepa Partheepan (2213864)" userId="S::2213864@student.uwtsd.ac.uk::f94152f0-44db-4570-b5fe-b12b909fb821" providerId="AD" clId="Web-{25E39A37-6D2D-166A-6A51-036A3FF4937A}" dt="2022-10-17T15:41:45.845" v="64"/>
          <ac:spMkLst>
            <pc:docMk/>
            <pc:sldMk cId="518636975" sldId="319"/>
            <ac:spMk id="175" creationId="{66CC5982-9302-42CF-AB45-CE6E56DF114F}"/>
          </ac:spMkLst>
        </pc:spChg>
        <pc:spChg chg="add">
          <ac:chgData name="Rajatheepa Partheepan (2213864)" userId="S::2213864@student.uwtsd.ac.uk::f94152f0-44db-4570-b5fe-b12b909fb821" providerId="AD" clId="Web-{25E39A37-6D2D-166A-6A51-036A3FF4937A}" dt="2022-10-17T15:41:45.845" v="64"/>
          <ac:spMkLst>
            <pc:docMk/>
            <pc:sldMk cId="518636975" sldId="319"/>
            <ac:spMk id="176" creationId="{5A5F4E9A-5890-1504-535D-43A6E46B45AD}"/>
          </ac:spMkLst>
        </pc:spChg>
        <pc:spChg chg="add">
          <ac:chgData name="Rajatheepa Partheepan (2213864)" userId="S::2213864@student.uwtsd.ac.uk::f94152f0-44db-4570-b5fe-b12b909fb821" providerId="AD" clId="Web-{25E39A37-6D2D-166A-6A51-036A3FF4937A}" dt="2022-10-17T15:41:45.845" v="64"/>
          <ac:spMkLst>
            <pc:docMk/>
            <pc:sldMk cId="518636975" sldId="319"/>
            <ac:spMk id="177" creationId="{1332A90E-0FB9-6AF6-D3CA-1327E9B8F146}"/>
          </ac:spMkLst>
        </pc:spChg>
        <pc:spChg chg="add">
          <ac:chgData name="Rajatheepa Partheepan (2213864)" userId="S::2213864@student.uwtsd.ac.uk::f94152f0-44db-4570-b5fe-b12b909fb821" providerId="AD" clId="Web-{25E39A37-6D2D-166A-6A51-036A3FF4937A}" dt="2022-10-17T15:43:56.723" v="75"/>
          <ac:spMkLst>
            <pc:docMk/>
            <pc:sldMk cId="518636975" sldId="319"/>
            <ac:spMk id="355" creationId="{6992F05A-2E76-75BF-4DF1-086165C5FA59}"/>
          </ac:spMkLst>
        </pc:spChg>
        <pc:spChg chg="add">
          <ac:chgData name="Rajatheepa Partheepan (2213864)" userId="S::2213864@student.uwtsd.ac.uk::f94152f0-44db-4570-b5fe-b12b909fb821" providerId="AD" clId="Web-{25E39A37-6D2D-166A-6A51-036A3FF4937A}" dt="2022-10-17T15:43:56.723" v="75"/>
          <ac:spMkLst>
            <pc:docMk/>
            <pc:sldMk cId="518636975" sldId="319"/>
            <ac:spMk id="356" creationId="{08E1C9A6-3137-82B6-C487-3FC43C5E67E2}"/>
          </ac:spMkLst>
        </pc:spChg>
        <pc:spChg chg="add">
          <ac:chgData name="Rajatheepa Partheepan (2213864)" userId="S::2213864@student.uwtsd.ac.uk::f94152f0-44db-4570-b5fe-b12b909fb821" providerId="AD" clId="Web-{25E39A37-6D2D-166A-6A51-036A3FF4937A}" dt="2022-10-17T15:43:56.723" v="75"/>
          <ac:spMkLst>
            <pc:docMk/>
            <pc:sldMk cId="518636975" sldId="319"/>
            <ac:spMk id="357" creationId="{364DF260-F9D4-DD2E-E483-ECB88ECE2FB3}"/>
          </ac:spMkLst>
        </pc:spChg>
        <pc:spChg chg="add">
          <ac:chgData name="Rajatheepa Partheepan (2213864)" userId="S::2213864@student.uwtsd.ac.uk::f94152f0-44db-4570-b5fe-b12b909fb821" providerId="AD" clId="Web-{25E39A37-6D2D-166A-6A51-036A3FF4937A}" dt="2022-10-17T15:43:56.723" v="75"/>
          <ac:spMkLst>
            <pc:docMk/>
            <pc:sldMk cId="518636975" sldId="319"/>
            <ac:spMk id="358" creationId="{F107C774-A2E4-AD55-B512-1067B10F36EF}"/>
          </ac:spMkLst>
        </pc:spChg>
        <pc:spChg chg="add">
          <ac:chgData name="Rajatheepa Partheepan (2213864)" userId="S::2213864@student.uwtsd.ac.uk::f94152f0-44db-4570-b5fe-b12b909fb821" providerId="AD" clId="Web-{25E39A37-6D2D-166A-6A51-036A3FF4937A}" dt="2022-10-17T15:43:56.723" v="75"/>
          <ac:spMkLst>
            <pc:docMk/>
            <pc:sldMk cId="518636975" sldId="319"/>
            <ac:spMk id="359" creationId="{914BFC0A-98CD-8E58-E272-FADA73A97532}"/>
          </ac:spMkLst>
        </pc:spChg>
        <pc:spChg chg="add">
          <ac:chgData name="Rajatheepa Partheepan (2213864)" userId="S::2213864@student.uwtsd.ac.uk::f94152f0-44db-4570-b5fe-b12b909fb821" providerId="AD" clId="Web-{25E39A37-6D2D-166A-6A51-036A3FF4937A}" dt="2022-10-17T15:43:56.723" v="75"/>
          <ac:spMkLst>
            <pc:docMk/>
            <pc:sldMk cId="518636975" sldId="319"/>
            <ac:spMk id="360" creationId="{CFE32907-6FE0-8F0C-5064-393419BB9B8D}"/>
          </ac:spMkLst>
        </pc:spChg>
        <pc:spChg chg="add">
          <ac:chgData name="Rajatheepa Partheepan (2213864)" userId="S::2213864@student.uwtsd.ac.uk::f94152f0-44db-4570-b5fe-b12b909fb821" providerId="AD" clId="Web-{25E39A37-6D2D-166A-6A51-036A3FF4937A}" dt="2022-10-17T15:43:56.723" v="75"/>
          <ac:spMkLst>
            <pc:docMk/>
            <pc:sldMk cId="518636975" sldId="319"/>
            <ac:spMk id="361" creationId="{0A97FE78-1271-E4D0-C9D4-8A900C365654}"/>
          </ac:spMkLst>
        </pc:spChg>
        <pc:spChg chg="add">
          <ac:chgData name="Rajatheepa Partheepan (2213864)" userId="S::2213864@student.uwtsd.ac.uk::f94152f0-44db-4570-b5fe-b12b909fb821" providerId="AD" clId="Web-{25E39A37-6D2D-166A-6A51-036A3FF4937A}" dt="2022-10-17T15:43:56.723" v="75"/>
          <ac:spMkLst>
            <pc:docMk/>
            <pc:sldMk cId="518636975" sldId="319"/>
            <ac:spMk id="362" creationId="{B964E56B-174D-76D6-E5D1-4B49F5CCEF9F}"/>
          </ac:spMkLst>
        </pc:spChg>
        <pc:spChg chg="add">
          <ac:chgData name="Rajatheepa Partheepan (2213864)" userId="S::2213864@student.uwtsd.ac.uk::f94152f0-44db-4570-b5fe-b12b909fb821" providerId="AD" clId="Web-{25E39A37-6D2D-166A-6A51-036A3FF4937A}" dt="2022-10-17T15:43:56.723" v="75"/>
          <ac:spMkLst>
            <pc:docMk/>
            <pc:sldMk cId="518636975" sldId="319"/>
            <ac:spMk id="363" creationId="{9C11CA24-EC47-0843-4A87-609E67ED9D81}"/>
          </ac:spMkLst>
        </pc:spChg>
        <pc:spChg chg="add">
          <ac:chgData name="Rajatheepa Partheepan (2213864)" userId="S::2213864@student.uwtsd.ac.uk::f94152f0-44db-4570-b5fe-b12b909fb821" providerId="AD" clId="Web-{25E39A37-6D2D-166A-6A51-036A3FF4937A}" dt="2022-10-17T15:43:56.723" v="75"/>
          <ac:spMkLst>
            <pc:docMk/>
            <pc:sldMk cId="518636975" sldId="319"/>
            <ac:spMk id="364" creationId="{2AB28157-BD63-3B89-ED9C-0412B2168E88}"/>
          </ac:spMkLst>
        </pc:spChg>
        <pc:spChg chg="add">
          <ac:chgData name="Rajatheepa Partheepan (2213864)" userId="S::2213864@student.uwtsd.ac.uk::f94152f0-44db-4570-b5fe-b12b909fb821" providerId="AD" clId="Web-{25E39A37-6D2D-166A-6A51-036A3FF4937A}" dt="2022-10-17T15:43:56.723" v="75"/>
          <ac:spMkLst>
            <pc:docMk/>
            <pc:sldMk cId="518636975" sldId="319"/>
            <ac:spMk id="365" creationId="{FEA9FD3C-F5BE-5878-B669-F75E08FF6762}"/>
          </ac:spMkLst>
        </pc:spChg>
        <pc:spChg chg="add">
          <ac:chgData name="Rajatheepa Partheepan (2213864)" userId="S::2213864@student.uwtsd.ac.uk::f94152f0-44db-4570-b5fe-b12b909fb821" providerId="AD" clId="Web-{25E39A37-6D2D-166A-6A51-036A3FF4937A}" dt="2022-10-17T15:43:56.723" v="75"/>
          <ac:spMkLst>
            <pc:docMk/>
            <pc:sldMk cId="518636975" sldId="319"/>
            <ac:spMk id="366" creationId="{3BF28BAB-9AD6-DCFC-5E5B-515B630440D4}"/>
          </ac:spMkLst>
        </pc:spChg>
        <pc:spChg chg="add">
          <ac:chgData name="Rajatheepa Partheepan (2213864)" userId="S::2213864@student.uwtsd.ac.uk::f94152f0-44db-4570-b5fe-b12b909fb821" providerId="AD" clId="Web-{25E39A37-6D2D-166A-6A51-036A3FF4937A}" dt="2022-10-17T15:43:56.723" v="75"/>
          <ac:spMkLst>
            <pc:docMk/>
            <pc:sldMk cId="518636975" sldId="319"/>
            <ac:spMk id="367" creationId="{9539722A-195A-2EDF-66E6-F0046072A4DB}"/>
          </ac:spMkLst>
        </pc:spChg>
        <pc:spChg chg="add">
          <ac:chgData name="Rajatheepa Partheepan (2213864)" userId="S::2213864@student.uwtsd.ac.uk::f94152f0-44db-4570-b5fe-b12b909fb821" providerId="AD" clId="Web-{25E39A37-6D2D-166A-6A51-036A3FF4937A}" dt="2022-10-17T15:43:56.723" v="75"/>
          <ac:spMkLst>
            <pc:docMk/>
            <pc:sldMk cId="518636975" sldId="319"/>
            <ac:spMk id="368" creationId="{FD9A9588-F94E-7052-7FC8-41F865572080}"/>
          </ac:spMkLst>
        </pc:spChg>
        <pc:spChg chg="add">
          <ac:chgData name="Rajatheepa Partheepan (2213864)" userId="S::2213864@student.uwtsd.ac.uk::f94152f0-44db-4570-b5fe-b12b909fb821" providerId="AD" clId="Web-{25E39A37-6D2D-166A-6A51-036A3FF4937A}" dt="2022-10-17T15:43:56.723" v="75"/>
          <ac:spMkLst>
            <pc:docMk/>
            <pc:sldMk cId="518636975" sldId="319"/>
            <ac:spMk id="369" creationId="{BC850F82-CEE6-66AA-57BF-A69B5D32AA1B}"/>
          </ac:spMkLst>
        </pc:spChg>
        <pc:grpChg chg="add mod ord">
          <ac:chgData name="Rajatheepa Partheepan (2213864)" userId="S::2213864@student.uwtsd.ac.uk::f94152f0-44db-4570-b5fe-b12b909fb821" providerId="AD" clId="Web-{25E39A37-6D2D-166A-6A51-036A3FF4937A}" dt="2022-10-17T15:42:53.487" v="70"/>
          <ac:grpSpMkLst>
            <pc:docMk/>
            <pc:sldMk cId="518636975" sldId="319"/>
            <ac:grpSpMk id="162" creationId="{C416DA1B-1F38-309B-853A-C7877C154056}"/>
          </ac:grpSpMkLst>
        </pc:grpChg>
        <pc:grpChg chg="add mod">
          <ac:chgData name="Rajatheepa Partheepan (2213864)" userId="S::2213864@student.uwtsd.ac.uk::f94152f0-44db-4570-b5fe-b12b909fb821" providerId="AD" clId="Web-{25E39A37-6D2D-166A-6A51-036A3FF4937A}" dt="2022-10-17T15:45:01.552" v="82" actId="1076"/>
          <ac:grpSpMkLst>
            <pc:docMk/>
            <pc:sldMk cId="518636975" sldId="319"/>
            <ac:grpSpMk id="354" creationId="{943E43FF-1FCE-3D67-7CF4-F6CC6ED4DF23}"/>
          </ac:grpSpMkLst>
        </pc:grpChg>
        <pc:graphicFrameChg chg="add mod">
          <ac:chgData name="Rajatheepa Partheepan (2213864)" userId="S::2213864@student.uwtsd.ac.uk::f94152f0-44db-4570-b5fe-b12b909fb821" providerId="AD" clId="Web-{25E39A37-6D2D-166A-6A51-036A3FF4937A}" dt="2022-10-17T15:44:49.864" v="81" actId="1076"/>
          <ac:graphicFrameMkLst>
            <pc:docMk/>
            <pc:sldMk cId="518636975" sldId="319"/>
            <ac:graphicFrameMk id="7" creationId="{0547D8BC-A678-E564-086D-9BE170469726}"/>
          </ac:graphicFrameMkLst>
        </pc:graphicFrameChg>
      </pc:sldChg>
      <pc:sldChg chg="addSp modSp new del">
        <pc:chgData name="Rajatheepa Partheepan (2213864)" userId="S::2213864@student.uwtsd.ac.uk::f94152f0-44db-4570-b5fe-b12b909fb821" providerId="AD" clId="Web-{25E39A37-6D2D-166A-6A51-036A3FF4937A}" dt="2022-10-17T16:05:07.157" v="92"/>
        <pc:sldMkLst>
          <pc:docMk/>
          <pc:sldMk cId="3492249552" sldId="320"/>
        </pc:sldMkLst>
        <pc:spChg chg="add">
          <ac:chgData name="Rajatheepa Partheepan (2213864)" userId="S::2213864@student.uwtsd.ac.uk::f94152f0-44db-4570-b5fe-b12b909fb821" providerId="AD" clId="Web-{25E39A37-6D2D-166A-6A51-036A3FF4937A}" dt="2022-10-17T15:45:56.975" v="88"/>
          <ac:spMkLst>
            <pc:docMk/>
            <pc:sldMk cId="3492249552" sldId="320"/>
            <ac:spMk id="75" creationId="{1D3085EA-7692-C223-AB88-B0354FFB042F}"/>
          </ac:spMkLst>
        </pc:spChg>
        <pc:spChg chg="add">
          <ac:chgData name="Rajatheepa Partheepan (2213864)" userId="S::2213864@student.uwtsd.ac.uk::f94152f0-44db-4570-b5fe-b12b909fb821" providerId="AD" clId="Web-{25E39A37-6D2D-166A-6A51-036A3FF4937A}" dt="2022-10-17T15:45:56.975" v="88"/>
          <ac:spMkLst>
            <pc:docMk/>
            <pc:sldMk cId="3492249552" sldId="320"/>
            <ac:spMk id="76" creationId="{AD86AAD5-9EB7-20C4-88A0-61599162311E}"/>
          </ac:spMkLst>
        </pc:spChg>
        <pc:spChg chg="add">
          <ac:chgData name="Rajatheepa Partheepan (2213864)" userId="S::2213864@student.uwtsd.ac.uk::f94152f0-44db-4570-b5fe-b12b909fb821" providerId="AD" clId="Web-{25E39A37-6D2D-166A-6A51-036A3FF4937A}" dt="2022-10-17T15:45:56.975" v="88"/>
          <ac:spMkLst>
            <pc:docMk/>
            <pc:sldMk cId="3492249552" sldId="320"/>
            <ac:spMk id="77" creationId="{A6DE697A-81DD-C76A-B95D-AB6FE0B0B4D6}"/>
          </ac:spMkLst>
        </pc:spChg>
        <pc:spChg chg="add">
          <ac:chgData name="Rajatheepa Partheepan (2213864)" userId="S::2213864@student.uwtsd.ac.uk::f94152f0-44db-4570-b5fe-b12b909fb821" providerId="AD" clId="Web-{25E39A37-6D2D-166A-6A51-036A3FF4937A}" dt="2022-10-17T15:45:56.975" v="88"/>
          <ac:spMkLst>
            <pc:docMk/>
            <pc:sldMk cId="3492249552" sldId="320"/>
            <ac:spMk id="78" creationId="{BAF78DFD-3285-066B-D0DF-4CC3D41E59D2}"/>
          </ac:spMkLst>
        </pc:spChg>
        <pc:spChg chg="add">
          <ac:chgData name="Rajatheepa Partheepan (2213864)" userId="S::2213864@student.uwtsd.ac.uk::f94152f0-44db-4570-b5fe-b12b909fb821" providerId="AD" clId="Web-{25E39A37-6D2D-166A-6A51-036A3FF4937A}" dt="2022-10-17T15:45:56.975" v="88"/>
          <ac:spMkLst>
            <pc:docMk/>
            <pc:sldMk cId="3492249552" sldId="320"/>
            <ac:spMk id="79" creationId="{091BB82B-ADBF-2A72-D4EF-BB17D8D47B45}"/>
          </ac:spMkLst>
        </pc:spChg>
        <pc:spChg chg="add">
          <ac:chgData name="Rajatheepa Partheepan (2213864)" userId="S::2213864@student.uwtsd.ac.uk::f94152f0-44db-4570-b5fe-b12b909fb821" providerId="AD" clId="Web-{25E39A37-6D2D-166A-6A51-036A3FF4937A}" dt="2022-10-17T15:45:56.975" v="88"/>
          <ac:spMkLst>
            <pc:docMk/>
            <pc:sldMk cId="3492249552" sldId="320"/>
            <ac:spMk id="80" creationId="{D52609B3-5874-A56C-D8EA-29C5D6C6927B}"/>
          </ac:spMkLst>
        </pc:spChg>
        <pc:spChg chg="add">
          <ac:chgData name="Rajatheepa Partheepan (2213864)" userId="S::2213864@student.uwtsd.ac.uk::f94152f0-44db-4570-b5fe-b12b909fb821" providerId="AD" clId="Web-{25E39A37-6D2D-166A-6A51-036A3FF4937A}" dt="2022-10-17T15:45:56.975" v="88"/>
          <ac:spMkLst>
            <pc:docMk/>
            <pc:sldMk cId="3492249552" sldId="320"/>
            <ac:spMk id="81" creationId="{6F3C88CC-91B1-AB2B-B9A3-0607BD7C0ED7}"/>
          </ac:spMkLst>
        </pc:spChg>
        <pc:spChg chg="add">
          <ac:chgData name="Rajatheepa Partheepan (2213864)" userId="S::2213864@student.uwtsd.ac.uk::f94152f0-44db-4570-b5fe-b12b909fb821" providerId="AD" clId="Web-{25E39A37-6D2D-166A-6A51-036A3FF4937A}" dt="2022-10-17T15:45:56.975" v="88"/>
          <ac:spMkLst>
            <pc:docMk/>
            <pc:sldMk cId="3492249552" sldId="320"/>
            <ac:spMk id="82" creationId="{81E2ABAF-458F-0960-1AA7-05CAEFD5D804}"/>
          </ac:spMkLst>
        </pc:spChg>
        <pc:spChg chg="add">
          <ac:chgData name="Rajatheepa Partheepan (2213864)" userId="S::2213864@student.uwtsd.ac.uk::f94152f0-44db-4570-b5fe-b12b909fb821" providerId="AD" clId="Web-{25E39A37-6D2D-166A-6A51-036A3FF4937A}" dt="2022-10-17T15:45:56.975" v="88"/>
          <ac:spMkLst>
            <pc:docMk/>
            <pc:sldMk cId="3492249552" sldId="320"/>
            <ac:spMk id="83" creationId="{180179B1-5840-5538-DBAC-90CF9ACF718A}"/>
          </ac:spMkLst>
        </pc:spChg>
        <pc:spChg chg="add">
          <ac:chgData name="Rajatheepa Partheepan (2213864)" userId="S::2213864@student.uwtsd.ac.uk::f94152f0-44db-4570-b5fe-b12b909fb821" providerId="AD" clId="Web-{25E39A37-6D2D-166A-6A51-036A3FF4937A}" dt="2022-10-17T15:45:56.975" v="88"/>
          <ac:spMkLst>
            <pc:docMk/>
            <pc:sldMk cId="3492249552" sldId="320"/>
            <ac:spMk id="84" creationId="{774573B8-AA23-3A22-5660-EAAC87FA44FD}"/>
          </ac:spMkLst>
        </pc:spChg>
        <pc:spChg chg="add">
          <ac:chgData name="Rajatheepa Partheepan (2213864)" userId="S::2213864@student.uwtsd.ac.uk::f94152f0-44db-4570-b5fe-b12b909fb821" providerId="AD" clId="Web-{25E39A37-6D2D-166A-6A51-036A3FF4937A}" dt="2022-10-17T15:45:56.975" v="88"/>
          <ac:spMkLst>
            <pc:docMk/>
            <pc:sldMk cId="3492249552" sldId="320"/>
            <ac:spMk id="85" creationId="{6F673AA7-1AF8-430F-5C3F-EEA784D16543}"/>
          </ac:spMkLst>
        </pc:spChg>
        <pc:spChg chg="add">
          <ac:chgData name="Rajatheepa Partheepan (2213864)" userId="S::2213864@student.uwtsd.ac.uk::f94152f0-44db-4570-b5fe-b12b909fb821" providerId="AD" clId="Web-{25E39A37-6D2D-166A-6A51-036A3FF4937A}" dt="2022-10-17T15:45:56.975" v="88"/>
          <ac:spMkLst>
            <pc:docMk/>
            <pc:sldMk cId="3492249552" sldId="320"/>
            <ac:spMk id="86" creationId="{F4091922-63DA-A588-95FC-AF44352AFA58}"/>
          </ac:spMkLst>
        </pc:spChg>
        <pc:spChg chg="add">
          <ac:chgData name="Rajatheepa Partheepan (2213864)" userId="S::2213864@student.uwtsd.ac.uk::f94152f0-44db-4570-b5fe-b12b909fb821" providerId="AD" clId="Web-{25E39A37-6D2D-166A-6A51-036A3FF4937A}" dt="2022-10-17T15:45:56.975" v="88"/>
          <ac:spMkLst>
            <pc:docMk/>
            <pc:sldMk cId="3492249552" sldId="320"/>
            <ac:spMk id="87" creationId="{3AAB0038-34B2-3169-D0D3-C4E04E5725F7}"/>
          </ac:spMkLst>
        </pc:spChg>
        <pc:spChg chg="add">
          <ac:chgData name="Rajatheepa Partheepan (2213864)" userId="S::2213864@student.uwtsd.ac.uk::f94152f0-44db-4570-b5fe-b12b909fb821" providerId="AD" clId="Web-{25E39A37-6D2D-166A-6A51-036A3FF4937A}" dt="2022-10-17T15:45:56.975" v="88"/>
          <ac:spMkLst>
            <pc:docMk/>
            <pc:sldMk cId="3492249552" sldId="320"/>
            <ac:spMk id="88" creationId="{5A02E37F-CB5B-A2EA-0C91-7D376CD47CCB}"/>
          </ac:spMkLst>
        </pc:spChg>
        <pc:spChg chg="add">
          <ac:chgData name="Rajatheepa Partheepan (2213864)" userId="S::2213864@student.uwtsd.ac.uk::f94152f0-44db-4570-b5fe-b12b909fb821" providerId="AD" clId="Web-{25E39A37-6D2D-166A-6A51-036A3FF4937A}" dt="2022-10-17T15:45:56.975" v="88"/>
          <ac:spMkLst>
            <pc:docMk/>
            <pc:sldMk cId="3492249552" sldId="320"/>
            <ac:spMk id="89" creationId="{F430504B-78BA-FB30-DC56-93EC89F3BD38}"/>
          </ac:spMkLst>
        </pc:spChg>
        <pc:grpChg chg="add mod">
          <ac:chgData name="Rajatheepa Partheepan (2213864)" userId="S::2213864@student.uwtsd.ac.uk::f94152f0-44db-4570-b5fe-b12b909fb821" providerId="AD" clId="Web-{25E39A37-6D2D-166A-6A51-036A3FF4937A}" dt="2022-10-17T15:46:12.304" v="91" actId="14100"/>
          <ac:grpSpMkLst>
            <pc:docMk/>
            <pc:sldMk cId="3492249552" sldId="320"/>
            <ac:grpSpMk id="74" creationId="{F5CDA14B-AC71-81B9-044B-27B8FF8C6972}"/>
          </ac:grpSpMkLst>
        </pc:grpChg>
        <pc:graphicFrameChg chg="add mod">
          <ac:chgData name="Rajatheepa Partheepan (2213864)" userId="S::2213864@student.uwtsd.ac.uk::f94152f0-44db-4570-b5fe-b12b909fb821" providerId="AD" clId="Web-{25E39A37-6D2D-166A-6A51-036A3FF4937A}" dt="2022-10-17T15:45:39.194" v="87" actId="14100"/>
          <ac:graphicFrameMkLst>
            <pc:docMk/>
            <pc:sldMk cId="3492249552" sldId="320"/>
            <ac:graphicFrameMk id="7" creationId="{CB9314EF-DAB9-C6E1-3ECA-D981B4B59F20}"/>
          </ac:graphicFrameMkLst>
        </pc:graphicFrameChg>
      </pc:sldChg>
    </pc:docChg>
  </pc:docChgLst>
  <pc:docChgLst>
    <pc:chgData name="Franceline Ankamah Asamoah Ep. Fancey (2129818)" userId="a971f4b6-0943-438f-9445-6ddd22dbd17d" providerId="ADAL" clId="{EA490A27-D06C-4C09-BC1A-914624A3F8C4}"/>
    <pc:docChg chg="undo redo custSel delSld modSld sldOrd modMainMaster modNotesMaster">
      <pc:chgData name="Franceline Ankamah Asamoah Ep. Fancey (2129818)" userId="a971f4b6-0943-438f-9445-6ddd22dbd17d" providerId="ADAL" clId="{EA490A27-D06C-4C09-BC1A-914624A3F8C4}" dt="2022-10-18T17:31:37.848" v="2873" actId="20577"/>
      <pc:docMkLst>
        <pc:docMk/>
      </pc:docMkLst>
      <pc:sldChg chg="addSp delSp modSp mod">
        <pc:chgData name="Franceline Ankamah Asamoah Ep. Fancey (2129818)" userId="a971f4b6-0943-438f-9445-6ddd22dbd17d" providerId="ADAL" clId="{EA490A27-D06C-4C09-BC1A-914624A3F8C4}" dt="2022-10-18T17:22:39.299" v="2731" actId="403"/>
        <pc:sldMkLst>
          <pc:docMk/>
          <pc:sldMk cId="2985610029" sldId="294"/>
        </pc:sldMkLst>
        <pc:spChg chg="mod">
          <ac:chgData name="Franceline Ankamah Asamoah Ep. Fancey (2129818)" userId="a971f4b6-0943-438f-9445-6ddd22dbd17d" providerId="ADAL" clId="{EA490A27-D06C-4C09-BC1A-914624A3F8C4}" dt="2022-10-18T13:56:44.999" v="2446"/>
          <ac:spMkLst>
            <pc:docMk/>
            <pc:sldMk cId="2985610029" sldId="294"/>
            <ac:spMk id="2" creationId="{19256B7E-1633-44AB-8584-82DF5B726834}"/>
          </ac:spMkLst>
        </pc:spChg>
        <pc:spChg chg="del mod">
          <ac:chgData name="Franceline Ankamah Asamoah Ep. Fancey (2129818)" userId="a971f4b6-0943-438f-9445-6ddd22dbd17d" providerId="ADAL" clId="{EA490A27-D06C-4C09-BC1A-914624A3F8C4}" dt="2022-10-17T17:29:49.346" v="1037" actId="478"/>
          <ac:spMkLst>
            <pc:docMk/>
            <pc:sldMk cId="2985610029" sldId="294"/>
            <ac:spMk id="3" creationId="{EFB90AB4-D228-4548-B072-726498212362}"/>
          </ac:spMkLst>
        </pc:spChg>
        <pc:spChg chg="mod">
          <ac:chgData name="Franceline Ankamah Asamoah Ep. Fancey (2129818)" userId="a971f4b6-0943-438f-9445-6ddd22dbd17d" providerId="ADAL" clId="{EA490A27-D06C-4C09-BC1A-914624A3F8C4}" dt="2022-10-18T17:22:39.299" v="2731" actId="403"/>
          <ac:spMkLst>
            <pc:docMk/>
            <pc:sldMk cId="2985610029" sldId="294"/>
            <ac:spMk id="3" creationId="{F9FF2C08-9E63-D3BB-F4E8-DF2E984389D6}"/>
          </ac:spMkLst>
        </pc:spChg>
        <pc:spChg chg="mod">
          <ac:chgData name="Franceline Ankamah Asamoah Ep. Fancey (2129818)" userId="a971f4b6-0943-438f-9445-6ddd22dbd17d" providerId="ADAL" clId="{EA490A27-D06C-4C09-BC1A-914624A3F8C4}" dt="2022-10-18T13:56:44.999" v="2446"/>
          <ac:spMkLst>
            <pc:docMk/>
            <pc:sldMk cId="2985610029" sldId="294"/>
            <ac:spMk id="4" creationId="{950677C9-3E42-427F-93B8-526692906471}"/>
          </ac:spMkLst>
        </pc:spChg>
        <pc:spChg chg="mod">
          <ac:chgData name="Franceline Ankamah Asamoah Ep. Fancey (2129818)" userId="a971f4b6-0943-438f-9445-6ddd22dbd17d" providerId="ADAL" clId="{EA490A27-D06C-4C09-BC1A-914624A3F8C4}" dt="2022-10-17T17:30:01.388" v="1039" actId="6549"/>
          <ac:spMkLst>
            <pc:docMk/>
            <pc:sldMk cId="2985610029" sldId="294"/>
            <ac:spMk id="5" creationId="{BDB9D020-1E25-453D-83DF-1420ACD3968D}"/>
          </ac:spMkLst>
        </pc:spChg>
        <pc:spChg chg="mod">
          <ac:chgData name="Franceline Ankamah Asamoah Ep. Fancey (2129818)" userId="a971f4b6-0943-438f-9445-6ddd22dbd17d" providerId="ADAL" clId="{EA490A27-D06C-4C09-BC1A-914624A3F8C4}" dt="2022-10-17T17:30:07.158" v="1040" actId="6549"/>
          <ac:spMkLst>
            <pc:docMk/>
            <pc:sldMk cId="2985610029" sldId="294"/>
            <ac:spMk id="6" creationId="{F5018B6D-E395-49AD-92AD-AD69E3AB40C3}"/>
          </ac:spMkLst>
        </pc:spChg>
        <pc:spChg chg="add mod">
          <ac:chgData name="Franceline Ankamah Asamoah Ep. Fancey (2129818)" userId="a971f4b6-0943-438f-9445-6ddd22dbd17d" providerId="ADAL" clId="{EA490A27-D06C-4C09-BC1A-914624A3F8C4}" dt="2022-10-17T17:29:49.346" v="1037" actId="478"/>
          <ac:spMkLst>
            <pc:docMk/>
            <pc:sldMk cId="2985610029" sldId="294"/>
            <ac:spMk id="9" creationId="{DB8F5229-9FB1-F238-52AF-E5F06D79E735}"/>
          </ac:spMkLst>
        </pc:spChg>
        <pc:spChg chg="mod">
          <ac:chgData name="Franceline Ankamah Asamoah Ep. Fancey (2129818)" userId="a971f4b6-0943-438f-9445-6ddd22dbd17d" providerId="ADAL" clId="{EA490A27-D06C-4C09-BC1A-914624A3F8C4}" dt="2022-10-18T13:57:17.099" v="2451" actId="403"/>
          <ac:spMkLst>
            <pc:docMk/>
            <pc:sldMk cId="2985610029" sldId="294"/>
            <ac:spMk id="11" creationId="{CACE8DBA-AE0C-4391-6986-8A5F72B1AC9A}"/>
          </ac:spMkLst>
        </pc:spChg>
        <pc:spChg chg="mod">
          <ac:chgData name="Franceline Ankamah Asamoah Ep. Fancey (2129818)" userId="a971f4b6-0943-438f-9445-6ddd22dbd17d" providerId="ADAL" clId="{EA490A27-D06C-4C09-BC1A-914624A3F8C4}" dt="2022-10-17T17:29:15.937" v="1009" actId="20577"/>
          <ac:spMkLst>
            <pc:docMk/>
            <pc:sldMk cId="2985610029" sldId="294"/>
            <ac:spMk id="26" creationId="{FAA80863-7DDD-E33E-7C2A-C806622CEF7D}"/>
          </ac:spMkLst>
        </pc:spChg>
        <pc:picChg chg="mod">
          <ac:chgData name="Franceline Ankamah Asamoah Ep. Fancey (2129818)" userId="a971f4b6-0943-438f-9445-6ddd22dbd17d" providerId="ADAL" clId="{EA490A27-D06C-4C09-BC1A-914624A3F8C4}" dt="2022-10-18T13:56:44.999" v="2446"/>
          <ac:picMkLst>
            <pc:docMk/>
            <pc:sldMk cId="2985610029" sldId="294"/>
            <ac:picMk id="10" creationId="{1CABBF9A-AC19-48D9-D218-D09928CE166D}"/>
          </ac:picMkLst>
        </pc:picChg>
      </pc:sldChg>
      <pc:sldChg chg="modSp mod modNotes">
        <pc:chgData name="Franceline Ankamah Asamoah Ep. Fancey (2129818)" userId="a971f4b6-0943-438f-9445-6ddd22dbd17d" providerId="ADAL" clId="{EA490A27-D06C-4C09-BC1A-914624A3F8C4}" dt="2022-10-18T17:19:37.260" v="2673" actId="403"/>
        <pc:sldMkLst>
          <pc:docMk/>
          <pc:sldMk cId="1859527893" sldId="296"/>
        </pc:sldMkLst>
        <pc:spChg chg="mod">
          <ac:chgData name="Franceline Ankamah Asamoah Ep. Fancey (2129818)" userId="a971f4b6-0943-438f-9445-6ddd22dbd17d" providerId="ADAL" clId="{EA490A27-D06C-4C09-BC1A-914624A3F8C4}" dt="2022-10-18T13:56:44.999" v="2446"/>
          <ac:spMkLst>
            <pc:docMk/>
            <pc:sldMk cId="1859527893" sldId="296"/>
            <ac:spMk id="2" creationId="{912DF434-28DB-4621-A497-D62C41CE0419}"/>
          </ac:spMkLst>
        </pc:spChg>
        <pc:spChg chg="mod">
          <ac:chgData name="Franceline Ankamah Asamoah Ep. Fancey (2129818)" userId="a971f4b6-0943-438f-9445-6ddd22dbd17d" providerId="ADAL" clId="{EA490A27-D06C-4C09-BC1A-914624A3F8C4}" dt="2022-10-18T13:56:44.999" v="2446"/>
          <ac:spMkLst>
            <pc:docMk/>
            <pc:sldMk cId="1859527893" sldId="296"/>
            <ac:spMk id="3" creationId="{22788C46-D0BC-4307-AE55-7601A139E7CB}"/>
          </ac:spMkLst>
        </pc:spChg>
        <pc:spChg chg="mod">
          <ac:chgData name="Franceline Ankamah Asamoah Ep. Fancey (2129818)" userId="a971f4b6-0943-438f-9445-6ddd22dbd17d" providerId="ADAL" clId="{EA490A27-D06C-4C09-BC1A-914624A3F8C4}" dt="2022-10-18T17:14:02.968" v="2614" actId="14100"/>
          <ac:spMkLst>
            <pc:docMk/>
            <pc:sldMk cId="1859527893" sldId="296"/>
            <ac:spMk id="4" creationId="{7090AC0D-F624-B281-1AB5-687E5F6B3291}"/>
          </ac:spMkLst>
        </pc:spChg>
        <pc:spChg chg="mod">
          <ac:chgData name="Franceline Ankamah Asamoah Ep. Fancey (2129818)" userId="a971f4b6-0943-438f-9445-6ddd22dbd17d" providerId="ADAL" clId="{EA490A27-D06C-4C09-BC1A-914624A3F8C4}" dt="2022-10-18T17:19:37.260" v="2673" actId="403"/>
          <ac:spMkLst>
            <pc:docMk/>
            <pc:sldMk cId="1859527893" sldId="296"/>
            <ac:spMk id="5" creationId="{47C2F96D-8F63-2963-2B96-D3C643766E1D}"/>
          </ac:spMkLst>
        </pc:spChg>
        <pc:spChg chg="mod">
          <ac:chgData name="Franceline Ankamah Asamoah Ep. Fancey (2129818)" userId="a971f4b6-0943-438f-9445-6ddd22dbd17d" providerId="ADAL" clId="{EA490A27-D06C-4C09-BC1A-914624A3F8C4}" dt="2022-10-18T14:05:42.392" v="2541" actId="1076"/>
          <ac:spMkLst>
            <pc:docMk/>
            <pc:sldMk cId="1859527893" sldId="296"/>
            <ac:spMk id="8" creationId="{BAAF455A-AC2A-5C14-3F70-FDF142951C80}"/>
          </ac:spMkLst>
        </pc:spChg>
        <pc:picChg chg="mod">
          <ac:chgData name="Franceline Ankamah Asamoah Ep. Fancey (2129818)" userId="a971f4b6-0943-438f-9445-6ddd22dbd17d" providerId="ADAL" clId="{EA490A27-D06C-4C09-BC1A-914624A3F8C4}" dt="2022-10-18T13:56:44.999" v="2446"/>
          <ac:picMkLst>
            <pc:docMk/>
            <pc:sldMk cId="1859527893" sldId="296"/>
            <ac:picMk id="10" creationId="{08A3395B-5659-47E4-8F54-71340961FF2B}"/>
          </ac:picMkLst>
        </pc:picChg>
        <pc:picChg chg="mod">
          <ac:chgData name="Franceline Ankamah Asamoah Ep. Fancey (2129818)" userId="a971f4b6-0943-438f-9445-6ddd22dbd17d" providerId="ADAL" clId="{EA490A27-D06C-4C09-BC1A-914624A3F8C4}" dt="2022-10-18T13:56:44.999" v="2446"/>
          <ac:picMkLst>
            <pc:docMk/>
            <pc:sldMk cId="1859527893" sldId="296"/>
            <ac:picMk id="1929" creationId="{CF8E7A1B-4724-55CB-6FAD-D8E7562935E2}"/>
          </ac:picMkLst>
        </pc:picChg>
      </pc:sldChg>
      <pc:sldChg chg="modSp mod">
        <pc:chgData name="Franceline Ankamah Asamoah Ep. Fancey (2129818)" userId="a971f4b6-0943-438f-9445-6ddd22dbd17d" providerId="ADAL" clId="{EA490A27-D06C-4C09-BC1A-914624A3F8C4}" dt="2022-10-18T17:19:07.777" v="2664" actId="1076"/>
        <pc:sldMkLst>
          <pc:docMk/>
          <pc:sldMk cId="317718070" sldId="305"/>
        </pc:sldMkLst>
        <pc:spChg chg="mod">
          <ac:chgData name="Franceline Ankamah Asamoah Ep. Fancey (2129818)" userId="a971f4b6-0943-438f-9445-6ddd22dbd17d" providerId="ADAL" clId="{EA490A27-D06C-4C09-BC1A-914624A3F8C4}" dt="2022-10-18T13:56:44.999" v="2446"/>
          <ac:spMkLst>
            <pc:docMk/>
            <pc:sldMk cId="317718070" sldId="305"/>
            <ac:spMk id="2" creationId="{DD24180B-35BA-C28E-820F-59C84FBDD99A}"/>
          </ac:spMkLst>
        </pc:spChg>
        <pc:spChg chg="mod">
          <ac:chgData name="Franceline Ankamah Asamoah Ep. Fancey (2129818)" userId="a971f4b6-0943-438f-9445-6ddd22dbd17d" providerId="ADAL" clId="{EA490A27-D06C-4C09-BC1A-914624A3F8C4}" dt="2022-10-18T13:56:44.999" v="2446"/>
          <ac:spMkLst>
            <pc:docMk/>
            <pc:sldMk cId="317718070" sldId="305"/>
            <ac:spMk id="7" creationId="{12DAF357-A3A6-37FC-C06F-EA9AB7CAE8B5}"/>
          </ac:spMkLst>
        </pc:spChg>
        <pc:spChg chg="mod">
          <ac:chgData name="Franceline Ankamah Asamoah Ep. Fancey (2129818)" userId="a971f4b6-0943-438f-9445-6ddd22dbd17d" providerId="ADAL" clId="{EA490A27-D06C-4C09-BC1A-914624A3F8C4}" dt="2022-10-18T17:19:07.777" v="2664" actId="1076"/>
          <ac:spMkLst>
            <pc:docMk/>
            <pc:sldMk cId="317718070" sldId="305"/>
            <ac:spMk id="8" creationId="{D343E268-3FD4-9399-ED48-299664220307}"/>
          </ac:spMkLst>
        </pc:spChg>
      </pc:sldChg>
      <pc:sldChg chg="addSp delSp modSp mod modClrScheme chgLayout">
        <pc:chgData name="Franceline Ankamah Asamoah Ep. Fancey (2129818)" userId="a971f4b6-0943-438f-9445-6ddd22dbd17d" providerId="ADAL" clId="{EA490A27-D06C-4C09-BC1A-914624A3F8C4}" dt="2022-10-18T17:20:47.207" v="2714" actId="1076"/>
        <pc:sldMkLst>
          <pc:docMk/>
          <pc:sldMk cId="2276839930" sldId="307"/>
        </pc:sldMkLst>
        <pc:spChg chg="mod ord">
          <ac:chgData name="Franceline Ankamah Asamoah Ep. Fancey (2129818)" userId="a971f4b6-0943-438f-9445-6ddd22dbd17d" providerId="ADAL" clId="{EA490A27-D06C-4C09-BC1A-914624A3F8C4}" dt="2022-10-18T13:56:44.999" v="2446"/>
          <ac:spMkLst>
            <pc:docMk/>
            <pc:sldMk cId="2276839930" sldId="307"/>
            <ac:spMk id="2" creationId="{D4DF3514-2641-2521-39FB-1F300BC80F8D}"/>
          </ac:spMkLst>
        </pc:spChg>
        <pc:spChg chg="mod ord">
          <ac:chgData name="Franceline Ankamah Asamoah Ep. Fancey (2129818)" userId="a971f4b6-0943-438f-9445-6ddd22dbd17d" providerId="ADAL" clId="{EA490A27-D06C-4C09-BC1A-914624A3F8C4}" dt="2022-10-18T14:07:39.047" v="2557" actId="1076"/>
          <ac:spMkLst>
            <pc:docMk/>
            <pc:sldMk cId="2276839930" sldId="307"/>
            <ac:spMk id="3" creationId="{DDB92D2A-6FF6-131E-66D4-4DAB524083AA}"/>
          </ac:spMkLst>
        </pc:spChg>
        <pc:spChg chg="mod">
          <ac:chgData name="Franceline Ankamah Asamoah Ep. Fancey (2129818)" userId="a971f4b6-0943-438f-9445-6ddd22dbd17d" providerId="ADAL" clId="{EA490A27-D06C-4C09-BC1A-914624A3F8C4}" dt="2022-10-18T17:20:47.207" v="2714" actId="1076"/>
          <ac:spMkLst>
            <pc:docMk/>
            <pc:sldMk cId="2276839930" sldId="307"/>
            <ac:spMk id="4" creationId="{A0FB276F-DD8F-CE53-8EDC-8CD558C16E11}"/>
          </ac:spMkLst>
        </pc:spChg>
        <pc:spChg chg="add del mod ord">
          <ac:chgData name="Franceline Ankamah Asamoah Ep. Fancey (2129818)" userId="a971f4b6-0943-438f-9445-6ddd22dbd17d" providerId="ADAL" clId="{EA490A27-D06C-4C09-BC1A-914624A3F8C4}" dt="2022-10-17T17:12:42.576" v="512" actId="700"/>
          <ac:spMkLst>
            <pc:docMk/>
            <pc:sldMk cId="2276839930" sldId="307"/>
            <ac:spMk id="5" creationId="{C14C2513-84DC-7194-7798-5C0DCEE916BA}"/>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7" creationId="{4F6B6749-82BE-ABE6-2C01-A00FDFB62EF0}"/>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9" creationId="{617FE5F1-6183-F0A6-64A9-9C563F061723}"/>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11" creationId="{7429CE70-4A70-9E87-D9CE-6A418E610687}"/>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13" creationId="{3F87C471-F7D6-4482-90F2-7E5ED3A73231}"/>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15" creationId="{DF01BA98-2816-3BD8-9FCC-D9F722C22692}"/>
          </ac:spMkLst>
        </pc:spChg>
        <pc:spChg chg="add del mod">
          <ac:chgData name="Franceline Ankamah Asamoah Ep. Fancey (2129818)" userId="a971f4b6-0943-438f-9445-6ddd22dbd17d" providerId="ADAL" clId="{EA490A27-D06C-4C09-BC1A-914624A3F8C4}" dt="2022-10-17T17:12:42.576" v="512" actId="700"/>
          <ac:spMkLst>
            <pc:docMk/>
            <pc:sldMk cId="2276839930" sldId="307"/>
            <ac:spMk id="17" creationId="{19624952-EFD6-953C-E39C-538E36D47C16}"/>
          </ac:spMkLst>
        </pc:spChg>
        <pc:spChg chg="del mod">
          <ac:chgData name="Franceline Ankamah Asamoah Ep. Fancey (2129818)" userId="a971f4b6-0943-438f-9445-6ddd22dbd17d" providerId="ADAL" clId="{EA490A27-D06C-4C09-BC1A-914624A3F8C4}" dt="2022-10-17T17:12:42.576" v="512" actId="700"/>
          <ac:spMkLst>
            <pc:docMk/>
            <pc:sldMk cId="2276839930" sldId="307"/>
            <ac:spMk id="21" creationId="{126B3CE3-4128-8F8E-0760-8B64348682F5}"/>
          </ac:spMkLst>
        </pc:spChg>
        <pc:spChg chg="del mod">
          <ac:chgData name="Franceline Ankamah Asamoah Ep. Fancey (2129818)" userId="a971f4b6-0943-438f-9445-6ddd22dbd17d" providerId="ADAL" clId="{EA490A27-D06C-4C09-BC1A-914624A3F8C4}" dt="2022-10-17T17:12:42.576" v="512" actId="700"/>
          <ac:spMkLst>
            <pc:docMk/>
            <pc:sldMk cId="2276839930" sldId="307"/>
            <ac:spMk id="22" creationId="{B8A775F3-D483-728E-181B-869ED9CBDF2F}"/>
          </ac:spMkLst>
        </pc:spChg>
        <pc:spChg chg="del">
          <ac:chgData name="Franceline Ankamah Asamoah Ep. Fancey (2129818)" userId="a971f4b6-0943-438f-9445-6ddd22dbd17d" providerId="ADAL" clId="{EA490A27-D06C-4C09-BC1A-914624A3F8C4}" dt="2022-10-17T17:10:16.734" v="494" actId="478"/>
          <ac:spMkLst>
            <pc:docMk/>
            <pc:sldMk cId="2276839930" sldId="307"/>
            <ac:spMk id="26" creationId="{3B78A704-3F4C-BA60-E2A0-78C04422CC59}"/>
          </ac:spMkLst>
        </pc:spChg>
        <pc:spChg chg="mod ord">
          <ac:chgData name="Franceline Ankamah Asamoah Ep. Fancey (2129818)" userId="a971f4b6-0943-438f-9445-6ddd22dbd17d" providerId="ADAL" clId="{EA490A27-D06C-4C09-BC1A-914624A3F8C4}" dt="2022-10-18T17:07:28.068" v="2560" actId="20577"/>
          <ac:spMkLst>
            <pc:docMk/>
            <pc:sldMk cId="2276839930" sldId="307"/>
            <ac:spMk id="27" creationId="{AD3E159C-8F18-6271-D733-C11E52BA168F}"/>
          </ac:spMkLst>
        </pc:spChg>
        <pc:spChg chg="del">
          <ac:chgData name="Franceline Ankamah Asamoah Ep. Fancey (2129818)" userId="a971f4b6-0943-438f-9445-6ddd22dbd17d" providerId="ADAL" clId="{EA490A27-D06C-4C09-BC1A-914624A3F8C4}" dt="2022-10-17T17:10:16.734" v="494" actId="478"/>
          <ac:spMkLst>
            <pc:docMk/>
            <pc:sldMk cId="2276839930" sldId="307"/>
            <ac:spMk id="28" creationId="{B7455CD5-CB03-E684-FC3F-FE70DF6C472F}"/>
          </ac:spMkLst>
        </pc:spChg>
        <pc:spChg chg="del">
          <ac:chgData name="Franceline Ankamah Asamoah Ep. Fancey (2129818)" userId="a971f4b6-0943-438f-9445-6ddd22dbd17d" providerId="ADAL" clId="{EA490A27-D06C-4C09-BC1A-914624A3F8C4}" dt="2022-10-17T17:10:16.734" v="494" actId="478"/>
          <ac:spMkLst>
            <pc:docMk/>
            <pc:sldMk cId="2276839930" sldId="307"/>
            <ac:spMk id="29" creationId="{56569593-FAD4-3D3C-5FB2-6E9C7B4A0654}"/>
          </ac:spMkLst>
        </pc:spChg>
        <pc:spChg chg="mod ord">
          <ac:chgData name="Franceline Ankamah Asamoah Ep. Fancey (2129818)" userId="a971f4b6-0943-438f-9445-6ddd22dbd17d" providerId="ADAL" clId="{EA490A27-D06C-4C09-BC1A-914624A3F8C4}" dt="2022-10-18T14:03:23.431" v="2509" actId="403"/>
          <ac:spMkLst>
            <pc:docMk/>
            <pc:sldMk cId="2276839930" sldId="307"/>
            <ac:spMk id="30" creationId="{CB833035-7F55-7728-8060-8204B10C959B}"/>
          </ac:spMkLst>
        </pc:spChg>
        <pc:spChg chg="del mod">
          <ac:chgData name="Franceline Ankamah Asamoah Ep. Fancey (2129818)" userId="a971f4b6-0943-438f-9445-6ddd22dbd17d" providerId="ADAL" clId="{EA490A27-D06C-4C09-BC1A-914624A3F8C4}" dt="2022-10-17T17:12:42.576" v="512" actId="700"/>
          <ac:spMkLst>
            <pc:docMk/>
            <pc:sldMk cId="2276839930" sldId="307"/>
            <ac:spMk id="31" creationId="{53D0BAA8-6F92-D5A9-9FA2-9533E81A8105}"/>
          </ac:spMkLst>
        </pc:spChg>
        <pc:spChg chg="mod ord">
          <ac:chgData name="Franceline Ankamah Asamoah Ep. Fancey (2129818)" userId="a971f4b6-0943-438f-9445-6ddd22dbd17d" providerId="ADAL" clId="{EA490A27-D06C-4C09-BC1A-914624A3F8C4}" dt="2022-10-18T17:08:33.665" v="2564" actId="1076"/>
          <ac:spMkLst>
            <pc:docMk/>
            <pc:sldMk cId="2276839930" sldId="307"/>
            <ac:spMk id="77" creationId="{D9A0AA8E-BE3B-E949-89DB-0208EE4A67DD}"/>
          </ac:spMkLst>
        </pc:spChg>
        <pc:spChg chg="add mod">
          <ac:chgData name="Franceline Ankamah Asamoah Ep. Fancey (2129818)" userId="a971f4b6-0943-438f-9445-6ddd22dbd17d" providerId="ADAL" clId="{EA490A27-D06C-4C09-BC1A-914624A3F8C4}" dt="2022-10-18T17:10:08.836" v="2592" actId="120"/>
          <ac:spMkLst>
            <pc:docMk/>
            <pc:sldMk cId="2276839930" sldId="307"/>
            <ac:spMk id="82" creationId="{08EDAF7D-8935-ED9E-A186-5118CF918873}"/>
          </ac:spMkLst>
        </pc:spChg>
        <pc:spChg chg="add mod">
          <ac:chgData name="Franceline Ankamah Asamoah Ep. Fancey (2129818)" userId="a971f4b6-0943-438f-9445-6ddd22dbd17d" providerId="ADAL" clId="{EA490A27-D06C-4C09-BC1A-914624A3F8C4}" dt="2022-10-18T17:09:18.199" v="2569" actId="1076"/>
          <ac:spMkLst>
            <pc:docMk/>
            <pc:sldMk cId="2276839930" sldId="307"/>
            <ac:spMk id="84" creationId="{6C6477CF-8ECC-D544-AB72-CE808AB55462}"/>
          </ac:spMkLst>
        </pc:spChg>
        <pc:spChg chg="add mod">
          <ac:chgData name="Franceline Ankamah Asamoah Ep. Fancey (2129818)" userId="a971f4b6-0943-438f-9445-6ddd22dbd17d" providerId="ADAL" clId="{EA490A27-D06C-4C09-BC1A-914624A3F8C4}" dt="2022-10-18T17:09:56.670" v="2591" actId="14100"/>
          <ac:spMkLst>
            <pc:docMk/>
            <pc:sldMk cId="2276839930" sldId="307"/>
            <ac:spMk id="86" creationId="{1E940548-48CE-1DF6-3DEB-F328E2CBBC7B}"/>
          </ac:spMkLst>
        </pc:spChg>
        <pc:spChg chg="add mod">
          <ac:chgData name="Franceline Ankamah Asamoah Ep. Fancey (2129818)" userId="a971f4b6-0943-438f-9445-6ddd22dbd17d" providerId="ADAL" clId="{EA490A27-D06C-4C09-BC1A-914624A3F8C4}" dt="2022-10-18T17:07:46.209" v="2561" actId="403"/>
          <ac:spMkLst>
            <pc:docMk/>
            <pc:sldMk cId="2276839930" sldId="307"/>
            <ac:spMk id="88" creationId="{273C999E-7C21-4E7D-8291-7E61A868520F}"/>
          </ac:spMkLst>
        </pc:spChg>
        <pc:picChg chg="del">
          <ac:chgData name="Franceline Ankamah Asamoah Ep. Fancey (2129818)" userId="a971f4b6-0943-438f-9445-6ddd22dbd17d" providerId="ADAL" clId="{EA490A27-D06C-4C09-BC1A-914624A3F8C4}" dt="2022-10-17T17:10:04.963" v="490" actId="478"/>
          <ac:picMkLst>
            <pc:docMk/>
            <pc:sldMk cId="2276839930" sldId="307"/>
            <ac:picMk id="41" creationId="{4F9E84D0-E7B3-63FA-BFFC-45B52AE85894}"/>
          </ac:picMkLst>
        </pc:picChg>
        <pc:picChg chg="del">
          <ac:chgData name="Franceline Ankamah Asamoah Ep. Fancey (2129818)" userId="a971f4b6-0943-438f-9445-6ddd22dbd17d" providerId="ADAL" clId="{EA490A27-D06C-4C09-BC1A-914624A3F8C4}" dt="2022-10-17T17:10:07.021" v="491" actId="478"/>
          <ac:picMkLst>
            <pc:docMk/>
            <pc:sldMk cId="2276839930" sldId="307"/>
            <ac:picMk id="43" creationId="{20485BBC-3BEC-5430-3677-301E7A3D19F4}"/>
          </ac:picMkLst>
        </pc:picChg>
        <pc:picChg chg="del">
          <ac:chgData name="Franceline Ankamah Asamoah Ep. Fancey (2129818)" userId="a971f4b6-0943-438f-9445-6ddd22dbd17d" providerId="ADAL" clId="{EA490A27-D06C-4C09-BC1A-914624A3F8C4}" dt="2022-10-17T17:10:08.966" v="492" actId="478"/>
          <ac:picMkLst>
            <pc:docMk/>
            <pc:sldMk cId="2276839930" sldId="307"/>
            <ac:picMk id="45" creationId="{62DE0294-702E-6C2F-FFA6-33EA99E75BB5}"/>
          </ac:picMkLst>
        </pc:picChg>
        <pc:picChg chg="del">
          <ac:chgData name="Franceline Ankamah Asamoah Ep. Fancey (2129818)" userId="a971f4b6-0943-438f-9445-6ddd22dbd17d" providerId="ADAL" clId="{EA490A27-D06C-4C09-BC1A-914624A3F8C4}" dt="2022-10-17T17:10:10.896" v="493" actId="478"/>
          <ac:picMkLst>
            <pc:docMk/>
            <pc:sldMk cId="2276839930" sldId="307"/>
            <ac:picMk id="47" creationId="{7A487797-34AF-E5DF-3477-6F12967EFB33}"/>
          </ac:picMkLst>
        </pc:picChg>
      </pc:sldChg>
      <pc:sldChg chg="addSp delSp modSp del mod">
        <pc:chgData name="Franceline Ankamah Asamoah Ep. Fancey (2129818)" userId="a971f4b6-0943-438f-9445-6ddd22dbd17d" providerId="ADAL" clId="{EA490A27-D06C-4C09-BC1A-914624A3F8C4}" dt="2022-10-17T17:18:46.198" v="746" actId="2696"/>
        <pc:sldMkLst>
          <pc:docMk/>
          <pc:sldMk cId="971989334" sldId="308"/>
        </pc:sldMkLst>
        <pc:spChg chg="mod">
          <ac:chgData name="Franceline Ankamah Asamoah Ep. Fancey (2129818)" userId="a971f4b6-0943-438f-9445-6ddd22dbd17d" providerId="ADAL" clId="{EA490A27-D06C-4C09-BC1A-914624A3F8C4}" dt="2022-10-17T16:53:53.782" v="91" actId="1076"/>
          <ac:spMkLst>
            <pc:docMk/>
            <pc:sldMk cId="971989334" sldId="308"/>
            <ac:spMk id="2" creationId="{4492780A-B8DC-E841-9E8B-A14FF1779946}"/>
          </ac:spMkLst>
        </pc:spChg>
        <pc:spChg chg="mod">
          <ac:chgData name="Franceline Ankamah Asamoah Ep. Fancey (2129818)" userId="a971f4b6-0943-438f-9445-6ddd22dbd17d" providerId="ADAL" clId="{EA490A27-D06C-4C09-BC1A-914624A3F8C4}" dt="2022-10-17T16:53:44.932" v="90" actId="1076"/>
          <ac:spMkLst>
            <pc:docMk/>
            <pc:sldMk cId="971989334" sldId="308"/>
            <ac:spMk id="3" creationId="{F4211D47-F384-6FA6-74CC-9C42CAC2FD22}"/>
          </ac:spMkLst>
        </pc:spChg>
        <pc:spChg chg="add del mod">
          <ac:chgData name="Franceline Ankamah Asamoah Ep. Fancey (2129818)" userId="a971f4b6-0943-438f-9445-6ddd22dbd17d" providerId="ADAL" clId="{EA490A27-D06C-4C09-BC1A-914624A3F8C4}" dt="2022-10-17T16:46:15.595" v="17" actId="478"/>
          <ac:spMkLst>
            <pc:docMk/>
            <pc:sldMk cId="971989334" sldId="308"/>
            <ac:spMk id="5" creationId="{59D2D145-F050-B08C-DD17-76DE3003BBCD}"/>
          </ac:spMkLst>
        </pc:spChg>
        <pc:spChg chg="mod">
          <ac:chgData name="Franceline Ankamah Asamoah Ep. Fancey (2129818)" userId="a971f4b6-0943-438f-9445-6ddd22dbd17d" providerId="ADAL" clId="{EA490A27-D06C-4C09-BC1A-914624A3F8C4}" dt="2022-10-17T17:14:18.100" v="681" actId="403"/>
          <ac:spMkLst>
            <pc:docMk/>
            <pc:sldMk cId="971989334" sldId="308"/>
            <ac:spMk id="7" creationId="{B4659ED8-EFA7-B006-CA7E-703F011F54BA}"/>
          </ac:spMkLst>
        </pc:spChg>
        <pc:spChg chg="add mod">
          <ac:chgData name="Franceline Ankamah Asamoah Ep. Fancey (2129818)" userId="a971f4b6-0943-438f-9445-6ddd22dbd17d" providerId="ADAL" clId="{EA490A27-D06C-4C09-BC1A-914624A3F8C4}" dt="2022-10-17T16:46:31.552" v="21" actId="1076"/>
          <ac:spMkLst>
            <pc:docMk/>
            <pc:sldMk cId="971989334" sldId="308"/>
            <ac:spMk id="9" creationId="{52677E17-7316-5D62-B56F-E5D51FA32C28}"/>
          </ac:spMkLst>
        </pc:spChg>
        <pc:spChg chg="mod">
          <ac:chgData name="Franceline Ankamah Asamoah Ep. Fancey (2129818)" userId="a971f4b6-0943-438f-9445-6ddd22dbd17d" providerId="ADAL" clId="{EA490A27-D06C-4C09-BC1A-914624A3F8C4}" dt="2022-10-17T16:53:22.222" v="88" actId="1076"/>
          <ac:spMkLst>
            <pc:docMk/>
            <pc:sldMk cId="971989334" sldId="308"/>
            <ac:spMk id="10" creationId="{8A6F23DD-7C5D-ED60-22BD-5A8690CD301B}"/>
          </ac:spMkLst>
        </pc:spChg>
        <pc:spChg chg="mod">
          <ac:chgData name="Franceline Ankamah Asamoah Ep. Fancey (2129818)" userId="a971f4b6-0943-438f-9445-6ddd22dbd17d" providerId="ADAL" clId="{EA490A27-D06C-4C09-BC1A-914624A3F8C4}" dt="2022-10-17T16:53:16.986" v="87" actId="1076"/>
          <ac:spMkLst>
            <pc:docMk/>
            <pc:sldMk cId="971989334" sldId="308"/>
            <ac:spMk id="11" creationId="{D188C844-5F45-EB9F-D5DA-4584E17B1774}"/>
          </ac:spMkLst>
        </pc:spChg>
        <pc:spChg chg="del mod">
          <ac:chgData name="Franceline Ankamah Asamoah Ep. Fancey (2129818)" userId="a971f4b6-0943-438f-9445-6ddd22dbd17d" providerId="ADAL" clId="{EA490A27-D06C-4C09-BC1A-914624A3F8C4}" dt="2022-10-17T16:51:14.361" v="52" actId="478"/>
          <ac:spMkLst>
            <pc:docMk/>
            <pc:sldMk cId="971989334" sldId="308"/>
            <ac:spMk id="12" creationId="{854E9C9A-95CA-ECE7-D282-67D6BF69ACA8}"/>
          </ac:spMkLst>
        </pc:spChg>
        <pc:spChg chg="del mod">
          <ac:chgData name="Franceline Ankamah Asamoah Ep. Fancey (2129818)" userId="a971f4b6-0943-438f-9445-6ddd22dbd17d" providerId="ADAL" clId="{EA490A27-D06C-4C09-BC1A-914624A3F8C4}" dt="2022-10-17T16:51:12.148" v="51" actId="478"/>
          <ac:spMkLst>
            <pc:docMk/>
            <pc:sldMk cId="971989334" sldId="308"/>
            <ac:spMk id="13" creationId="{E9D54E7A-7DF8-223A-8EE3-B26E84499FC0}"/>
          </ac:spMkLst>
        </pc:spChg>
        <pc:spChg chg="del mod">
          <ac:chgData name="Franceline Ankamah Asamoah Ep. Fancey (2129818)" userId="a971f4b6-0943-438f-9445-6ddd22dbd17d" providerId="ADAL" clId="{EA490A27-D06C-4C09-BC1A-914624A3F8C4}" dt="2022-10-17T16:50:11.519" v="38" actId="478"/>
          <ac:spMkLst>
            <pc:docMk/>
            <pc:sldMk cId="971989334" sldId="308"/>
            <ac:spMk id="14" creationId="{70938DEE-1BD1-2EEF-BB61-E47123F2C50B}"/>
          </ac:spMkLst>
        </pc:spChg>
        <pc:spChg chg="del mod">
          <ac:chgData name="Franceline Ankamah Asamoah Ep. Fancey (2129818)" userId="a971f4b6-0943-438f-9445-6ddd22dbd17d" providerId="ADAL" clId="{EA490A27-D06C-4C09-BC1A-914624A3F8C4}" dt="2022-10-17T16:51:21.276" v="54" actId="478"/>
          <ac:spMkLst>
            <pc:docMk/>
            <pc:sldMk cId="971989334" sldId="308"/>
            <ac:spMk id="15" creationId="{6528BADF-56AA-6896-4CB1-89AC4CEC3E8B}"/>
          </ac:spMkLst>
        </pc:spChg>
        <pc:spChg chg="add del mod">
          <ac:chgData name="Franceline Ankamah Asamoah Ep. Fancey (2129818)" userId="a971f4b6-0943-438f-9445-6ddd22dbd17d" providerId="ADAL" clId="{EA490A27-D06C-4C09-BC1A-914624A3F8C4}" dt="2022-10-17T16:47:01.366" v="27" actId="478"/>
          <ac:spMkLst>
            <pc:docMk/>
            <pc:sldMk cId="971989334" sldId="308"/>
            <ac:spMk id="20" creationId="{86A8E28F-7424-6B81-59E6-CD7FB752CC24}"/>
          </ac:spMkLst>
        </pc:spChg>
        <pc:spChg chg="mod">
          <ac:chgData name="Franceline Ankamah Asamoah Ep. Fancey (2129818)" userId="a971f4b6-0943-438f-9445-6ddd22dbd17d" providerId="ADAL" clId="{EA490A27-D06C-4C09-BC1A-914624A3F8C4}" dt="2022-10-17T17:02:37.234" v="377" actId="1076"/>
          <ac:spMkLst>
            <pc:docMk/>
            <pc:sldMk cId="971989334" sldId="308"/>
            <ac:spMk id="23" creationId="{894A6F19-9C81-04E6-7FDF-80858B73C64F}"/>
          </ac:spMkLst>
        </pc:spChg>
        <pc:spChg chg="add del mod">
          <ac:chgData name="Franceline Ankamah Asamoah Ep. Fancey (2129818)" userId="a971f4b6-0943-438f-9445-6ddd22dbd17d" providerId="ADAL" clId="{EA490A27-D06C-4C09-BC1A-914624A3F8C4}" dt="2022-10-17T16:49:37.654" v="34" actId="478"/>
          <ac:spMkLst>
            <pc:docMk/>
            <pc:sldMk cId="971989334" sldId="308"/>
            <ac:spMk id="27" creationId="{0AA7F6D1-1994-81DD-006C-4C1FCA3B3025}"/>
          </ac:spMkLst>
        </pc:spChg>
        <pc:spChg chg="mod">
          <ac:chgData name="Franceline Ankamah Asamoah Ep. Fancey (2129818)" userId="a971f4b6-0943-438f-9445-6ddd22dbd17d" providerId="ADAL" clId="{EA490A27-D06C-4C09-BC1A-914624A3F8C4}" dt="2022-10-17T16:54:52.303" v="96" actId="14100"/>
          <ac:spMkLst>
            <pc:docMk/>
            <pc:sldMk cId="971989334" sldId="308"/>
            <ac:spMk id="28" creationId="{B7455CD5-CB03-E684-FC3F-FE70DF6C472F}"/>
          </ac:spMkLst>
        </pc:spChg>
        <pc:spChg chg="mod">
          <ac:chgData name="Franceline Ankamah Asamoah Ep. Fancey (2129818)" userId="a971f4b6-0943-438f-9445-6ddd22dbd17d" providerId="ADAL" clId="{EA490A27-D06C-4C09-BC1A-914624A3F8C4}" dt="2022-10-17T16:54:27.955" v="94" actId="1076"/>
          <ac:spMkLst>
            <pc:docMk/>
            <pc:sldMk cId="971989334" sldId="308"/>
            <ac:spMk id="30" creationId="{CB833035-7F55-7728-8060-8204B10C959B}"/>
          </ac:spMkLst>
        </pc:spChg>
        <pc:spChg chg="del">
          <ac:chgData name="Franceline Ankamah Asamoah Ep. Fancey (2129818)" userId="a971f4b6-0943-438f-9445-6ddd22dbd17d" providerId="ADAL" clId="{EA490A27-D06C-4C09-BC1A-914624A3F8C4}" dt="2022-10-17T16:51:56.168" v="77" actId="478"/>
          <ac:spMkLst>
            <pc:docMk/>
            <pc:sldMk cId="971989334" sldId="308"/>
            <ac:spMk id="31" creationId="{53D0BAA8-6F92-D5A9-9FA2-9533E81A8105}"/>
          </ac:spMkLst>
        </pc:spChg>
        <pc:spChg chg="mod">
          <ac:chgData name="Franceline Ankamah Asamoah Ep. Fancey (2129818)" userId="a971f4b6-0943-438f-9445-6ddd22dbd17d" providerId="ADAL" clId="{EA490A27-D06C-4C09-BC1A-914624A3F8C4}" dt="2022-10-17T17:04:17.253" v="382" actId="1076"/>
          <ac:spMkLst>
            <pc:docMk/>
            <pc:sldMk cId="971989334" sldId="308"/>
            <ac:spMk id="32" creationId="{6564F156-CCCB-8B55-FED0-E85209A9C76A}"/>
          </ac:spMkLst>
        </pc:spChg>
        <pc:spChg chg="add del mod">
          <ac:chgData name="Franceline Ankamah Asamoah Ep. Fancey (2129818)" userId="a971f4b6-0943-438f-9445-6ddd22dbd17d" providerId="ADAL" clId="{EA490A27-D06C-4C09-BC1A-914624A3F8C4}" dt="2022-10-17T16:51:16.243" v="53" actId="478"/>
          <ac:spMkLst>
            <pc:docMk/>
            <pc:sldMk cId="971989334" sldId="308"/>
            <ac:spMk id="33" creationId="{1BF7FE12-8A00-062A-4A62-F8F47975BE07}"/>
          </ac:spMkLst>
        </pc:spChg>
        <pc:spChg chg="add del mod">
          <ac:chgData name="Franceline Ankamah Asamoah Ep. Fancey (2129818)" userId="a971f4b6-0943-438f-9445-6ddd22dbd17d" providerId="ADAL" clId="{EA490A27-D06C-4C09-BC1A-914624A3F8C4}" dt="2022-10-17T16:51:31.505" v="55" actId="478"/>
          <ac:spMkLst>
            <pc:docMk/>
            <pc:sldMk cId="971989334" sldId="308"/>
            <ac:spMk id="35" creationId="{61A210EA-8135-6BF3-DB2F-1BA0BDA30C93}"/>
          </ac:spMkLst>
        </pc:spChg>
        <pc:spChg chg="add del mod">
          <ac:chgData name="Franceline Ankamah Asamoah Ep. Fancey (2129818)" userId="a971f4b6-0943-438f-9445-6ddd22dbd17d" providerId="ADAL" clId="{EA490A27-D06C-4C09-BC1A-914624A3F8C4}" dt="2022-10-17T16:51:09.336" v="50" actId="478"/>
          <ac:spMkLst>
            <pc:docMk/>
            <pc:sldMk cId="971989334" sldId="308"/>
            <ac:spMk id="37" creationId="{1B23C872-CE21-7E41-9E69-1BECFC87249A}"/>
          </ac:spMkLst>
        </pc:spChg>
        <pc:spChg chg="add del mod">
          <ac:chgData name="Franceline Ankamah Asamoah Ep. Fancey (2129818)" userId="a971f4b6-0943-438f-9445-6ddd22dbd17d" providerId="ADAL" clId="{EA490A27-D06C-4C09-BC1A-914624A3F8C4}" dt="2022-10-17T16:51:33.395" v="56" actId="478"/>
          <ac:spMkLst>
            <pc:docMk/>
            <pc:sldMk cId="971989334" sldId="308"/>
            <ac:spMk id="39" creationId="{21ACB580-6999-281C-4FEB-9D9CF3947C9D}"/>
          </ac:spMkLst>
        </pc:spChg>
        <pc:spChg chg="add mod">
          <ac:chgData name="Franceline Ankamah Asamoah Ep. Fancey (2129818)" userId="a971f4b6-0943-438f-9445-6ddd22dbd17d" providerId="ADAL" clId="{EA490A27-D06C-4C09-BC1A-914624A3F8C4}" dt="2022-10-17T16:54:18.960" v="93" actId="1076"/>
          <ac:spMkLst>
            <pc:docMk/>
            <pc:sldMk cId="971989334" sldId="308"/>
            <ac:spMk id="41" creationId="{B0376842-2595-D600-11AD-56B9E74C484F}"/>
          </ac:spMkLst>
        </pc:spChg>
        <pc:spChg chg="add del mod">
          <ac:chgData name="Franceline Ankamah Asamoah Ep. Fancey (2129818)" userId="a971f4b6-0943-438f-9445-6ddd22dbd17d" providerId="ADAL" clId="{EA490A27-D06C-4C09-BC1A-914624A3F8C4}" dt="2022-10-17T16:56:11.065" v="98"/>
          <ac:spMkLst>
            <pc:docMk/>
            <pc:sldMk cId="971989334" sldId="308"/>
            <ac:spMk id="42" creationId="{52331C6A-5056-CF47-0E75-CA2EC377D688}"/>
          </ac:spMkLst>
        </pc:spChg>
        <pc:spChg chg="mod">
          <ac:chgData name="Franceline Ankamah Asamoah Ep. Fancey (2129818)" userId="a971f4b6-0943-438f-9445-6ddd22dbd17d" providerId="ADAL" clId="{EA490A27-D06C-4C09-BC1A-914624A3F8C4}" dt="2022-10-17T17:02:55.254" v="379" actId="1076"/>
          <ac:spMkLst>
            <pc:docMk/>
            <pc:sldMk cId="971989334" sldId="308"/>
            <ac:spMk id="77" creationId="{D9A0AA8E-BE3B-E949-89DB-0208EE4A67DD}"/>
          </ac:spMkLst>
        </pc:spChg>
        <pc:picChg chg="mod">
          <ac:chgData name="Franceline Ankamah Asamoah Ep. Fancey (2129818)" userId="a971f4b6-0943-438f-9445-6ddd22dbd17d" providerId="ADAL" clId="{EA490A27-D06C-4C09-BC1A-914624A3F8C4}" dt="2022-10-17T16:47:11.030" v="29" actId="14100"/>
          <ac:picMkLst>
            <pc:docMk/>
            <pc:sldMk cId="971989334" sldId="308"/>
            <ac:picMk id="17" creationId="{109928E6-D0C0-3AC4-DE95-DD564B2FEB17}"/>
          </ac:picMkLst>
        </pc:picChg>
        <pc:picChg chg="mod">
          <ac:chgData name="Franceline Ankamah Asamoah Ep. Fancey (2129818)" userId="a971f4b6-0943-438f-9445-6ddd22dbd17d" providerId="ADAL" clId="{EA490A27-D06C-4C09-BC1A-914624A3F8C4}" dt="2022-10-17T16:46:49.690" v="25" actId="1076"/>
          <ac:picMkLst>
            <pc:docMk/>
            <pc:sldMk cId="971989334" sldId="308"/>
            <ac:picMk id="18" creationId="{A8412573-A5A4-C891-B2CF-B3BD1FD8C1DB}"/>
          </ac:picMkLst>
        </pc:picChg>
        <pc:picChg chg="add mod">
          <ac:chgData name="Franceline Ankamah Asamoah Ep. Fancey (2129818)" userId="a971f4b6-0943-438f-9445-6ddd22dbd17d" providerId="ADAL" clId="{EA490A27-D06C-4C09-BC1A-914624A3F8C4}" dt="2022-10-17T16:53:32.560" v="89" actId="1076"/>
          <ac:picMkLst>
            <pc:docMk/>
            <pc:sldMk cId="971989334" sldId="308"/>
            <ac:picMk id="24" creationId="{E4B9297D-ED74-46D9-E75B-E3825B3ED1A1}"/>
          </ac:picMkLst>
        </pc:picChg>
        <pc:picChg chg="del">
          <ac:chgData name="Franceline Ankamah Asamoah Ep. Fancey (2129818)" userId="a971f4b6-0943-438f-9445-6ddd22dbd17d" providerId="ADAL" clId="{EA490A27-D06C-4C09-BC1A-914624A3F8C4}" dt="2022-10-17T16:49:24.082" v="32" actId="478"/>
          <ac:picMkLst>
            <pc:docMk/>
            <pc:sldMk cId="971989334" sldId="308"/>
            <ac:picMk id="55" creationId="{573BD657-1FD7-F7DE-47ED-2932A5FD1ED8}"/>
          </ac:picMkLst>
        </pc:picChg>
        <pc:picChg chg="del">
          <ac:chgData name="Franceline Ankamah Asamoah Ep. Fancey (2129818)" userId="a971f4b6-0943-438f-9445-6ddd22dbd17d" providerId="ADAL" clId="{EA490A27-D06C-4C09-BC1A-914624A3F8C4}" dt="2022-10-17T16:46:22.694" v="19" actId="478"/>
          <ac:picMkLst>
            <pc:docMk/>
            <pc:sldMk cId="971989334" sldId="308"/>
            <ac:picMk id="57" creationId="{5537191C-6B05-661B-509C-BF71751D1711}"/>
          </ac:picMkLst>
        </pc:picChg>
        <pc:picChg chg="mod">
          <ac:chgData name="Franceline Ankamah Asamoah Ep. Fancey (2129818)" userId="a971f4b6-0943-438f-9445-6ddd22dbd17d" providerId="ADAL" clId="{EA490A27-D06C-4C09-BC1A-914624A3F8C4}" dt="2022-10-17T16:52:26.756" v="86" actId="1076"/>
          <ac:picMkLst>
            <pc:docMk/>
            <pc:sldMk cId="971989334" sldId="308"/>
            <ac:picMk id="59" creationId="{C8693117-B77E-25DF-B95D-DE556C542E7B}"/>
          </ac:picMkLst>
        </pc:picChg>
        <pc:picChg chg="del">
          <ac:chgData name="Franceline Ankamah Asamoah Ep. Fancey (2129818)" userId="a971f4b6-0943-438f-9445-6ddd22dbd17d" providerId="ADAL" clId="{EA490A27-D06C-4C09-BC1A-914624A3F8C4}" dt="2022-10-17T16:46:46.081" v="24" actId="478"/>
          <ac:picMkLst>
            <pc:docMk/>
            <pc:sldMk cId="971989334" sldId="308"/>
            <ac:picMk id="61" creationId="{79C9E55F-F6EF-94D9-06CE-C6DD5072004B}"/>
          </ac:picMkLst>
        </pc:picChg>
        <pc:picChg chg="del">
          <ac:chgData name="Franceline Ankamah Asamoah Ep. Fancey (2129818)" userId="a971f4b6-0943-438f-9445-6ddd22dbd17d" providerId="ADAL" clId="{EA490A27-D06C-4C09-BC1A-914624A3F8C4}" dt="2022-10-17T16:51:04.162" v="48" actId="478"/>
          <ac:picMkLst>
            <pc:docMk/>
            <pc:sldMk cId="971989334" sldId="308"/>
            <ac:picMk id="63" creationId="{77185421-9478-DA6C-6E84-F1CE48E7C362}"/>
          </ac:picMkLst>
        </pc:picChg>
        <pc:picChg chg="del mod">
          <ac:chgData name="Franceline Ankamah Asamoah Ep. Fancey (2129818)" userId="a971f4b6-0943-438f-9445-6ddd22dbd17d" providerId="ADAL" clId="{EA490A27-D06C-4C09-BC1A-914624A3F8C4}" dt="2022-10-17T16:45:23.944" v="9" actId="478"/>
          <ac:picMkLst>
            <pc:docMk/>
            <pc:sldMk cId="971989334" sldId="308"/>
            <ac:picMk id="65" creationId="{CAF68524-6EBE-A993-1AD3-20214DAF4FE9}"/>
          </ac:picMkLst>
        </pc:picChg>
        <pc:picChg chg="del">
          <ac:chgData name="Franceline Ankamah Asamoah Ep. Fancey (2129818)" userId="a971f4b6-0943-438f-9445-6ddd22dbd17d" providerId="ADAL" clId="{EA490A27-D06C-4C09-BC1A-914624A3F8C4}" dt="2022-10-17T16:50:05.582" v="36" actId="478"/>
          <ac:picMkLst>
            <pc:docMk/>
            <pc:sldMk cId="971989334" sldId="308"/>
            <ac:picMk id="67" creationId="{9EAC3E97-8B44-239C-876D-05600F686C76}"/>
          </ac:picMkLst>
        </pc:picChg>
        <pc:picChg chg="add mod">
          <ac:chgData name="Franceline Ankamah Asamoah Ep. Fancey (2129818)" userId="a971f4b6-0943-438f-9445-6ddd22dbd17d" providerId="ADAL" clId="{EA490A27-D06C-4C09-BC1A-914624A3F8C4}" dt="2022-10-17T16:54:06.555" v="92" actId="1076"/>
          <ac:picMkLst>
            <pc:docMk/>
            <pc:sldMk cId="971989334" sldId="308"/>
            <ac:picMk id="1026" creationId="{9D843961-8D32-6FDF-561B-4D63D7EEB5CC}"/>
          </ac:picMkLst>
        </pc:picChg>
      </pc:sldChg>
      <pc:sldChg chg="modSp del mod">
        <pc:chgData name="Franceline Ankamah Asamoah Ep. Fancey (2129818)" userId="a971f4b6-0943-438f-9445-6ddd22dbd17d" providerId="ADAL" clId="{EA490A27-D06C-4C09-BC1A-914624A3F8C4}" dt="2022-10-17T17:26:19.101" v="923" actId="2696"/>
        <pc:sldMkLst>
          <pc:docMk/>
          <pc:sldMk cId="3619058363" sldId="309"/>
        </pc:sldMkLst>
        <pc:spChg chg="mod">
          <ac:chgData name="Franceline Ankamah Asamoah Ep. Fancey (2129818)" userId="a971f4b6-0943-438f-9445-6ddd22dbd17d" providerId="ADAL" clId="{EA490A27-D06C-4C09-BC1A-914624A3F8C4}" dt="2022-10-17T17:14:32.395" v="704" actId="20577"/>
          <ac:spMkLst>
            <pc:docMk/>
            <pc:sldMk cId="3619058363" sldId="309"/>
            <ac:spMk id="2" creationId="{B2CDC4AE-C2C4-A814-CC59-BD002AEF46FC}"/>
          </ac:spMkLst>
        </pc:spChg>
      </pc:sldChg>
      <pc:sldChg chg="modSp mod modClrScheme chgLayout">
        <pc:chgData name="Franceline Ankamah Asamoah Ep. Fancey (2129818)" userId="a971f4b6-0943-438f-9445-6ddd22dbd17d" providerId="ADAL" clId="{EA490A27-D06C-4C09-BC1A-914624A3F8C4}" dt="2022-10-18T17:31:37.848" v="2873" actId="20577"/>
        <pc:sldMkLst>
          <pc:docMk/>
          <pc:sldMk cId="520700503" sldId="310"/>
        </pc:sldMkLst>
        <pc:spChg chg="mod">
          <ac:chgData name="Franceline Ankamah Asamoah Ep. Fancey (2129818)" userId="a971f4b6-0943-438f-9445-6ddd22dbd17d" providerId="ADAL" clId="{EA490A27-D06C-4C09-BC1A-914624A3F8C4}" dt="2022-10-18T17:23:42.502" v="2744" actId="403"/>
          <ac:spMkLst>
            <pc:docMk/>
            <pc:sldMk cId="520700503" sldId="310"/>
            <ac:spMk id="2" creationId="{69554157-869F-9BBE-CFCF-717129CA6907}"/>
          </ac:spMkLst>
        </pc:spChg>
        <pc:spChg chg="mod">
          <ac:chgData name="Franceline Ankamah Asamoah Ep. Fancey (2129818)" userId="a971f4b6-0943-438f-9445-6ddd22dbd17d" providerId="ADAL" clId="{EA490A27-D06C-4C09-BC1A-914624A3F8C4}" dt="2022-10-18T17:23:56.867" v="2746" actId="14100"/>
          <ac:spMkLst>
            <pc:docMk/>
            <pc:sldMk cId="520700503" sldId="310"/>
            <ac:spMk id="3" creationId="{DC9AC05D-560D-1665-8879-549C0B4EDE5C}"/>
          </ac:spMkLst>
        </pc:spChg>
        <pc:spChg chg="mod">
          <ac:chgData name="Franceline Ankamah Asamoah Ep. Fancey (2129818)" userId="a971f4b6-0943-438f-9445-6ddd22dbd17d" providerId="ADAL" clId="{EA490A27-D06C-4C09-BC1A-914624A3F8C4}" dt="2022-10-18T17:31:37.848" v="2873" actId="20577"/>
          <ac:spMkLst>
            <pc:docMk/>
            <pc:sldMk cId="520700503" sldId="310"/>
            <ac:spMk id="4" creationId="{6839C7BF-D0F4-0170-BBD1-32206F2A2802}"/>
          </ac:spMkLst>
        </pc:spChg>
        <pc:spChg chg="mod">
          <ac:chgData name="Franceline Ankamah Asamoah Ep. Fancey (2129818)" userId="a971f4b6-0943-438f-9445-6ddd22dbd17d" providerId="ADAL" clId="{EA490A27-D06C-4C09-BC1A-914624A3F8C4}" dt="2022-10-18T17:23:25.626" v="2739" actId="14100"/>
          <ac:spMkLst>
            <pc:docMk/>
            <pc:sldMk cId="520700503" sldId="310"/>
            <ac:spMk id="5" creationId="{31EB35EC-9243-EFE9-2778-697381C59046}"/>
          </ac:spMkLst>
        </pc:spChg>
        <pc:spChg chg="mod ord">
          <ac:chgData name="Franceline Ankamah Asamoah Ep. Fancey (2129818)" userId="a971f4b6-0943-438f-9445-6ddd22dbd17d" providerId="ADAL" clId="{EA490A27-D06C-4C09-BC1A-914624A3F8C4}" dt="2022-10-18T13:56:44.999" v="2446"/>
          <ac:spMkLst>
            <pc:docMk/>
            <pc:sldMk cId="520700503" sldId="310"/>
            <ac:spMk id="6" creationId="{E62F9CEC-B847-2B2E-06BF-B5296E9F747C}"/>
          </ac:spMkLst>
        </pc:spChg>
        <pc:spChg chg="mod">
          <ac:chgData name="Franceline Ankamah Asamoah Ep. Fancey (2129818)" userId="a971f4b6-0943-438f-9445-6ddd22dbd17d" providerId="ADAL" clId="{EA490A27-D06C-4C09-BC1A-914624A3F8C4}" dt="2022-10-18T13:56:44.999" v="2446"/>
          <ac:spMkLst>
            <pc:docMk/>
            <pc:sldMk cId="520700503" sldId="310"/>
            <ac:spMk id="7" creationId="{F6AD2CEC-1C31-59C6-0C65-756DDEF16354}"/>
          </ac:spMkLst>
        </pc:spChg>
      </pc:sldChg>
      <pc:sldChg chg="addSp delSp modSp mod modNotes modNotesTx">
        <pc:chgData name="Franceline Ankamah Asamoah Ep. Fancey (2129818)" userId="a971f4b6-0943-438f-9445-6ddd22dbd17d" providerId="ADAL" clId="{EA490A27-D06C-4C09-BC1A-914624A3F8C4}" dt="2022-10-18T17:26:44.708" v="2776"/>
        <pc:sldMkLst>
          <pc:docMk/>
          <pc:sldMk cId="871201397" sldId="312"/>
        </pc:sldMkLst>
        <pc:spChg chg="mod">
          <ac:chgData name="Franceline Ankamah Asamoah Ep. Fancey (2129818)" userId="a971f4b6-0943-438f-9445-6ddd22dbd17d" providerId="ADAL" clId="{EA490A27-D06C-4C09-BC1A-914624A3F8C4}" dt="2022-10-18T17:16:49.308" v="2636" actId="1076"/>
          <ac:spMkLst>
            <pc:docMk/>
            <pc:sldMk cId="871201397" sldId="312"/>
            <ac:spMk id="2" creationId="{1450712D-83C9-7B91-F708-5D07E4C2815D}"/>
          </ac:spMkLst>
        </pc:spChg>
        <pc:spChg chg="mod">
          <ac:chgData name="Franceline Ankamah Asamoah Ep. Fancey (2129818)" userId="a971f4b6-0943-438f-9445-6ddd22dbd17d" providerId="ADAL" clId="{EA490A27-D06C-4C09-BC1A-914624A3F8C4}" dt="2022-10-18T14:06:16.270" v="2546" actId="1076"/>
          <ac:spMkLst>
            <pc:docMk/>
            <pc:sldMk cId="871201397" sldId="312"/>
            <ac:spMk id="7" creationId="{3FE42C5B-FF05-50E7-F271-64515E47A5B0}"/>
          </ac:spMkLst>
        </pc:spChg>
        <pc:spChg chg="mod">
          <ac:chgData name="Franceline Ankamah Asamoah Ep. Fancey (2129818)" userId="a971f4b6-0943-438f-9445-6ddd22dbd17d" providerId="ADAL" clId="{EA490A27-D06C-4C09-BC1A-914624A3F8C4}" dt="2022-10-18T17:20:21.891" v="2704" actId="14100"/>
          <ac:spMkLst>
            <pc:docMk/>
            <pc:sldMk cId="871201397" sldId="312"/>
            <ac:spMk id="10" creationId="{8EFA50D7-4571-0B5C-D22E-1EDC4F7732A2}"/>
          </ac:spMkLst>
        </pc:spChg>
        <pc:graphicFrameChg chg="mod modGraphic">
          <ac:chgData name="Franceline Ankamah Asamoah Ep. Fancey (2129818)" userId="a971f4b6-0943-438f-9445-6ddd22dbd17d" providerId="ADAL" clId="{EA490A27-D06C-4C09-BC1A-914624A3F8C4}" dt="2022-10-18T17:18:50.700" v="2663" actId="1076"/>
          <ac:graphicFrameMkLst>
            <pc:docMk/>
            <pc:sldMk cId="871201397" sldId="312"/>
            <ac:graphicFrameMk id="6" creationId="{3B4F3B47-5D90-6680-2EE4-D15F8C55D228}"/>
          </ac:graphicFrameMkLst>
        </pc:graphicFrameChg>
        <pc:picChg chg="add mod ord">
          <ac:chgData name="Franceline Ankamah Asamoah Ep. Fancey (2129818)" userId="a971f4b6-0943-438f-9445-6ddd22dbd17d" providerId="ADAL" clId="{EA490A27-D06C-4C09-BC1A-914624A3F8C4}" dt="2022-10-18T17:18:26.799" v="2656" actId="1076"/>
          <ac:picMkLst>
            <pc:docMk/>
            <pc:sldMk cId="871201397" sldId="312"/>
            <ac:picMk id="5" creationId="{B0F3063F-819A-C0AE-074A-5C7C597CF959}"/>
          </ac:picMkLst>
        </pc:picChg>
        <pc:picChg chg="add mod">
          <ac:chgData name="Franceline Ankamah Asamoah Ep. Fancey (2129818)" userId="a971f4b6-0943-438f-9445-6ddd22dbd17d" providerId="ADAL" clId="{EA490A27-D06C-4C09-BC1A-914624A3F8C4}" dt="2022-10-18T17:25:27.440" v="2775"/>
          <ac:picMkLst>
            <pc:docMk/>
            <pc:sldMk cId="871201397" sldId="312"/>
            <ac:picMk id="8" creationId="{27E5EC48-C55D-A5D6-F9FE-CBDBFF624A26}"/>
          </ac:picMkLst>
        </pc:picChg>
        <pc:picChg chg="add mod ord">
          <ac:chgData name="Franceline Ankamah Asamoah Ep. Fancey (2129818)" userId="a971f4b6-0943-438f-9445-6ddd22dbd17d" providerId="ADAL" clId="{EA490A27-D06C-4C09-BC1A-914624A3F8C4}" dt="2022-10-18T17:18:31.875" v="2658" actId="166"/>
          <ac:picMkLst>
            <pc:docMk/>
            <pc:sldMk cId="871201397" sldId="312"/>
            <ac:picMk id="9" creationId="{5804608F-5EA1-31BA-5487-3AE6A30A094C}"/>
          </ac:picMkLst>
        </pc:picChg>
        <pc:picChg chg="add mod">
          <ac:chgData name="Franceline Ankamah Asamoah Ep. Fancey (2129818)" userId="a971f4b6-0943-438f-9445-6ddd22dbd17d" providerId="ADAL" clId="{EA490A27-D06C-4C09-BC1A-914624A3F8C4}" dt="2022-10-18T17:26:44.708" v="2776"/>
          <ac:picMkLst>
            <pc:docMk/>
            <pc:sldMk cId="871201397" sldId="312"/>
            <ac:picMk id="11" creationId="{17891E1F-D04B-F1B2-8ED3-B0F6B25F9F65}"/>
          </ac:picMkLst>
        </pc:picChg>
        <pc:picChg chg="add del mod">
          <ac:chgData name="Franceline Ankamah Asamoah Ep. Fancey (2129818)" userId="a971f4b6-0943-438f-9445-6ddd22dbd17d" providerId="ADAL" clId="{EA490A27-D06C-4C09-BC1A-914624A3F8C4}" dt="2022-10-18T12:52:14.461" v="2388" actId="478"/>
          <ac:picMkLst>
            <pc:docMk/>
            <pc:sldMk cId="871201397" sldId="312"/>
            <ac:picMk id="1026" creationId="{B54604E4-800E-5EF4-579F-BB54E24451B4}"/>
          </ac:picMkLst>
        </pc:picChg>
      </pc:sldChg>
      <pc:sldChg chg="del">
        <pc:chgData name="Franceline Ankamah Asamoah Ep. Fancey (2129818)" userId="a971f4b6-0943-438f-9445-6ddd22dbd17d" providerId="ADAL" clId="{EA490A27-D06C-4C09-BC1A-914624A3F8C4}" dt="2022-10-17T17:25:48.991" v="922" actId="2696"/>
        <pc:sldMkLst>
          <pc:docMk/>
          <pc:sldMk cId="2068121164" sldId="313"/>
        </pc:sldMkLst>
      </pc:sldChg>
      <pc:sldChg chg="addSp delSp modSp mod">
        <pc:chgData name="Franceline Ankamah Asamoah Ep. Fancey (2129818)" userId="a971f4b6-0943-438f-9445-6ddd22dbd17d" providerId="ADAL" clId="{EA490A27-D06C-4C09-BC1A-914624A3F8C4}" dt="2022-10-18T17:11:14.279" v="2597" actId="1076"/>
        <pc:sldMkLst>
          <pc:docMk/>
          <pc:sldMk cId="1563980609" sldId="314"/>
        </pc:sldMkLst>
        <pc:spChg chg="mod">
          <ac:chgData name="Franceline Ankamah Asamoah Ep. Fancey (2129818)" userId="a971f4b6-0943-438f-9445-6ddd22dbd17d" providerId="ADAL" clId="{EA490A27-D06C-4C09-BC1A-914624A3F8C4}" dt="2022-10-18T13:56:44.999" v="2446"/>
          <ac:spMkLst>
            <pc:docMk/>
            <pc:sldMk cId="1563980609" sldId="314"/>
            <ac:spMk id="2" creationId="{82C7E564-4283-8AE2-ADD2-7B3FFCFA26C7}"/>
          </ac:spMkLst>
        </pc:spChg>
        <pc:spChg chg="add mod">
          <ac:chgData name="Franceline Ankamah Asamoah Ep. Fancey (2129818)" userId="a971f4b6-0943-438f-9445-6ddd22dbd17d" providerId="ADAL" clId="{EA490A27-D06C-4C09-BC1A-914624A3F8C4}" dt="2022-10-18T13:56:44.999" v="2446"/>
          <ac:spMkLst>
            <pc:docMk/>
            <pc:sldMk cId="1563980609" sldId="314"/>
            <ac:spMk id="3" creationId="{886D3837-9C02-8EE0-B191-7C759EC0D542}"/>
          </ac:spMkLst>
        </pc:spChg>
        <pc:spChg chg="del mod">
          <ac:chgData name="Franceline Ankamah Asamoah Ep. Fancey (2129818)" userId="a971f4b6-0943-438f-9445-6ddd22dbd17d" providerId="ADAL" clId="{EA490A27-D06C-4C09-BC1A-914624A3F8C4}" dt="2022-10-17T17:32:31.987" v="1059" actId="478"/>
          <ac:spMkLst>
            <pc:docMk/>
            <pc:sldMk cId="1563980609" sldId="314"/>
            <ac:spMk id="3" creationId="{C9CFA000-38C2-F344-E543-42483390408A}"/>
          </ac:spMkLst>
        </pc:spChg>
        <pc:spChg chg="add mod">
          <ac:chgData name="Franceline Ankamah Asamoah Ep. Fancey (2129818)" userId="a971f4b6-0943-438f-9445-6ddd22dbd17d" providerId="ADAL" clId="{EA490A27-D06C-4C09-BC1A-914624A3F8C4}" dt="2022-10-18T13:56:44.999" v="2446"/>
          <ac:spMkLst>
            <pc:docMk/>
            <pc:sldMk cId="1563980609" sldId="314"/>
            <ac:spMk id="5" creationId="{5980C183-09E3-82B9-CED5-BD589C1463A3}"/>
          </ac:spMkLst>
        </pc:spChg>
        <pc:spChg chg="add mod">
          <ac:chgData name="Franceline Ankamah Asamoah Ep. Fancey (2129818)" userId="a971f4b6-0943-438f-9445-6ddd22dbd17d" providerId="ADAL" clId="{EA490A27-D06C-4C09-BC1A-914624A3F8C4}" dt="2022-10-18T17:10:50.741" v="2595" actId="1076"/>
          <ac:spMkLst>
            <pc:docMk/>
            <pc:sldMk cId="1563980609" sldId="314"/>
            <ac:spMk id="6" creationId="{82D3BFD5-7718-104D-1B67-A0FBBBF6C426}"/>
          </ac:spMkLst>
        </pc:spChg>
        <pc:spChg chg="del mod">
          <ac:chgData name="Franceline Ankamah Asamoah Ep. Fancey (2129818)" userId="a971f4b6-0943-438f-9445-6ddd22dbd17d" providerId="ADAL" clId="{EA490A27-D06C-4C09-BC1A-914624A3F8C4}" dt="2022-10-18T09:40:01.341" v="1417" actId="478"/>
          <ac:spMkLst>
            <pc:docMk/>
            <pc:sldMk cId="1563980609" sldId="314"/>
            <ac:spMk id="10" creationId="{FA47ED29-D9DA-9DC6-8B43-80EC2A2E5B50}"/>
          </ac:spMkLst>
        </pc:spChg>
        <pc:spChg chg="del mod">
          <ac:chgData name="Franceline Ankamah Asamoah Ep. Fancey (2129818)" userId="a971f4b6-0943-438f-9445-6ddd22dbd17d" providerId="ADAL" clId="{EA490A27-D06C-4C09-BC1A-914624A3F8C4}" dt="2022-10-18T09:40:08.360" v="1418" actId="478"/>
          <ac:spMkLst>
            <pc:docMk/>
            <pc:sldMk cId="1563980609" sldId="314"/>
            <ac:spMk id="11" creationId="{CB634FAD-36DD-9FB0-7030-266A29178C42}"/>
          </ac:spMkLst>
        </pc:spChg>
        <pc:spChg chg="mod">
          <ac:chgData name="Franceline Ankamah Asamoah Ep. Fancey (2129818)" userId="a971f4b6-0943-438f-9445-6ddd22dbd17d" providerId="ADAL" clId="{EA490A27-D06C-4C09-BC1A-914624A3F8C4}" dt="2022-10-18T17:10:43.353" v="2594" actId="1076"/>
          <ac:spMkLst>
            <pc:docMk/>
            <pc:sldMk cId="1563980609" sldId="314"/>
            <ac:spMk id="25" creationId="{3A603E2F-2EE4-231E-A313-E40A56415E74}"/>
          </ac:spMkLst>
        </pc:spChg>
        <pc:picChg chg="mod">
          <ac:chgData name="Franceline Ankamah Asamoah Ep. Fancey (2129818)" userId="a971f4b6-0943-438f-9445-6ddd22dbd17d" providerId="ADAL" clId="{EA490A27-D06C-4C09-BC1A-914624A3F8C4}" dt="2022-10-18T17:11:14.279" v="2597" actId="1076"/>
          <ac:picMkLst>
            <pc:docMk/>
            <pc:sldMk cId="1563980609" sldId="314"/>
            <ac:picMk id="9" creationId="{A0791EED-C7FC-F021-8698-4A936D037659}"/>
          </ac:picMkLst>
        </pc:picChg>
      </pc:sldChg>
      <pc:sldChg chg="addSp modSp mod ord">
        <pc:chgData name="Franceline Ankamah Asamoah Ep. Fancey (2129818)" userId="a971f4b6-0943-438f-9445-6ddd22dbd17d" providerId="ADAL" clId="{EA490A27-D06C-4C09-BC1A-914624A3F8C4}" dt="2022-10-18T17:22:08.113" v="2723" actId="404"/>
        <pc:sldMkLst>
          <pc:docMk/>
          <pc:sldMk cId="58893715" sldId="315"/>
        </pc:sldMkLst>
        <pc:spChg chg="mod">
          <ac:chgData name="Franceline Ankamah Asamoah Ep. Fancey (2129818)" userId="a971f4b6-0943-438f-9445-6ddd22dbd17d" providerId="ADAL" clId="{EA490A27-D06C-4C09-BC1A-914624A3F8C4}" dt="2022-10-17T17:22:04.069" v="908" actId="5793"/>
          <ac:spMkLst>
            <pc:docMk/>
            <pc:sldMk cId="58893715" sldId="315"/>
            <ac:spMk id="2" creationId="{81BE6A01-1D8C-E82D-69CE-C1BEA5E0330D}"/>
          </ac:spMkLst>
        </pc:spChg>
        <pc:spChg chg="add mod">
          <ac:chgData name="Franceline Ankamah Asamoah Ep. Fancey (2129818)" userId="a971f4b6-0943-438f-9445-6ddd22dbd17d" providerId="ADAL" clId="{EA490A27-D06C-4C09-BC1A-914624A3F8C4}" dt="2022-10-18T13:56:44.999" v="2446"/>
          <ac:spMkLst>
            <pc:docMk/>
            <pc:sldMk cId="58893715" sldId="315"/>
            <ac:spMk id="3" creationId="{37F68E34-F8B0-0D28-E38C-0DE6688A0484}"/>
          </ac:spMkLst>
        </pc:spChg>
        <pc:spChg chg="add mod">
          <ac:chgData name="Franceline Ankamah Asamoah Ep. Fancey (2129818)" userId="a971f4b6-0943-438f-9445-6ddd22dbd17d" providerId="ADAL" clId="{EA490A27-D06C-4C09-BC1A-914624A3F8C4}" dt="2022-10-18T13:56:44.999" v="2446"/>
          <ac:spMkLst>
            <pc:docMk/>
            <pc:sldMk cId="58893715" sldId="315"/>
            <ac:spMk id="4" creationId="{0171DAC1-747B-F0F5-03D0-E365C0A556E2}"/>
          </ac:spMkLst>
        </pc:spChg>
        <pc:spChg chg="mod">
          <ac:chgData name="Franceline Ankamah Asamoah Ep. Fancey (2129818)" userId="a971f4b6-0943-438f-9445-6ddd22dbd17d" providerId="ADAL" clId="{EA490A27-D06C-4C09-BC1A-914624A3F8C4}" dt="2022-10-18T13:56:44.999" v="2446"/>
          <ac:spMkLst>
            <pc:docMk/>
            <pc:sldMk cId="58893715" sldId="315"/>
            <ac:spMk id="6" creationId="{854F25A3-56B5-65FD-19B5-99AF2191FD7A}"/>
          </ac:spMkLst>
        </pc:spChg>
        <pc:spChg chg="mod">
          <ac:chgData name="Franceline Ankamah Asamoah Ep. Fancey (2129818)" userId="a971f4b6-0943-438f-9445-6ddd22dbd17d" providerId="ADAL" clId="{EA490A27-D06C-4C09-BC1A-914624A3F8C4}" dt="2022-10-18T17:22:08.113" v="2723" actId="404"/>
          <ac:spMkLst>
            <pc:docMk/>
            <pc:sldMk cId="58893715" sldId="315"/>
            <ac:spMk id="8" creationId="{A5D80C81-BB58-C05B-85DF-F658A10EAC8F}"/>
          </ac:spMkLst>
        </pc:spChg>
        <pc:graphicFrameChg chg="mod">
          <ac:chgData name="Franceline Ankamah Asamoah Ep. Fancey (2129818)" userId="a971f4b6-0943-438f-9445-6ddd22dbd17d" providerId="ADAL" clId="{EA490A27-D06C-4C09-BC1A-914624A3F8C4}" dt="2022-10-18T13:56:44.999" v="2446"/>
          <ac:graphicFrameMkLst>
            <pc:docMk/>
            <pc:sldMk cId="58893715" sldId="315"/>
            <ac:graphicFrameMk id="7" creationId="{1A75E301-F81B-604F-0C9B-A25BF04F0642}"/>
          </ac:graphicFrameMkLst>
        </pc:graphicFrameChg>
      </pc:sldChg>
      <pc:sldChg chg="addSp delSp modSp mod modClrScheme chgLayout">
        <pc:chgData name="Franceline Ankamah Asamoah Ep. Fancey (2129818)" userId="a971f4b6-0943-438f-9445-6ddd22dbd17d" providerId="ADAL" clId="{EA490A27-D06C-4C09-BC1A-914624A3F8C4}" dt="2022-10-18T13:56:44.999" v="2446"/>
        <pc:sldMkLst>
          <pc:docMk/>
          <pc:sldMk cId="2790251853" sldId="316"/>
        </pc:sldMkLst>
        <pc:spChg chg="mod">
          <ac:chgData name="Franceline Ankamah Asamoah Ep. Fancey (2129818)" userId="a971f4b6-0943-438f-9445-6ddd22dbd17d" providerId="ADAL" clId="{EA490A27-D06C-4C09-BC1A-914624A3F8C4}" dt="2022-10-18T13:56:44.999" v="2446"/>
          <ac:spMkLst>
            <pc:docMk/>
            <pc:sldMk cId="2790251853" sldId="316"/>
            <ac:spMk id="2" creationId="{5A5EB5DC-8C2B-5750-6E12-9A35C0FFBA00}"/>
          </ac:spMkLst>
        </pc:spChg>
        <pc:spChg chg="del mod">
          <ac:chgData name="Franceline Ankamah Asamoah Ep. Fancey (2129818)" userId="a971f4b6-0943-438f-9445-6ddd22dbd17d" providerId="ADAL" clId="{EA490A27-D06C-4C09-BC1A-914624A3F8C4}" dt="2022-10-17T17:16:47.709" v="736" actId="26606"/>
          <ac:spMkLst>
            <pc:docMk/>
            <pc:sldMk cId="2790251853" sldId="316"/>
            <ac:spMk id="5" creationId="{AAF5CF3F-E5EF-5769-3F83-24ADB4412BBF}"/>
          </ac:spMkLst>
        </pc:spChg>
        <pc:spChg chg="add mod">
          <ac:chgData name="Franceline Ankamah Asamoah Ep. Fancey (2129818)" userId="a971f4b6-0943-438f-9445-6ddd22dbd17d" providerId="ADAL" clId="{EA490A27-D06C-4C09-BC1A-914624A3F8C4}" dt="2022-10-18T13:56:44.999" v="2446"/>
          <ac:spMkLst>
            <pc:docMk/>
            <pc:sldMk cId="2790251853" sldId="316"/>
            <ac:spMk id="10" creationId="{DA925492-0A50-6CB4-F740-C231989AE4E6}"/>
          </ac:spMkLst>
        </pc:spChg>
      </pc:sldChg>
      <pc:sldMasterChg chg="modSp modSldLayout">
        <pc:chgData name="Franceline Ankamah Asamoah Ep. Fancey (2129818)" userId="a971f4b6-0943-438f-9445-6ddd22dbd17d" providerId="ADAL" clId="{EA490A27-D06C-4C09-BC1A-914624A3F8C4}" dt="2022-10-18T13:56:44.999" v="2446"/>
        <pc:sldMasterMkLst>
          <pc:docMk/>
          <pc:sldMasterMk cId="1788353970" sldId="2147483648"/>
        </pc:sldMasterMkLst>
        <pc:spChg chg="mod">
          <ac:chgData name="Franceline Ankamah Asamoah Ep. Fancey (2129818)" userId="a971f4b6-0943-438f-9445-6ddd22dbd17d" providerId="ADAL" clId="{EA490A27-D06C-4C09-BC1A-914624A3F8C4}" dt="2022-10-18T13:56:44.999" v="2446"/>
          <ac:spMkLst>
            <pc:docMk/>
            <pc:sldMasterMk cId="1788353970" sldId="2147483648"/>
            <ac:spMk id="2" creationId="{9198F9AA-2C87-421D-97C1-B4248DFDC2C2}"/>
          </ac:spMkLst>
        </pc:spChg>
        <pc:spChg chg="mod">
          <ac:chgData name="Franceline Ankamah Asamoah Ep. Fancey (2129818)" userId="a971f4b6-0943-438f-9445-6ddd22dbd17d" providerId="ADAL" clId="{EA490A27-D06C-4C09-BC1A-914624A3F8C4}" dt="2022-10-18T13:56:44.999" v="2446"/>
          <ac:spMkLst>
            <pc:docMk/>
            <pc:sldMasterMk cId="1788353970" sldId="2147483648"/>
            <ac:spMk id="3" creationId="{AE98FC63-C8D2-4CE6-A3F1-EE8ED24590C4}"/>
          </ac:spMkLst>
        </pc:spChg>
        <pc:spChg chg="mod">
          <ac:chgData name="Franceline Ankamah Asamoah Ep. Fancey (2129818)" userId="a971f4b6-0943-438f-9445-6ddd22dbd17d" providerId="ADAL" clId="{EA490A27-D06C-4C09-BC1A-914624A3F8C4}" dt="2022-10-18T13:56:44.999" v="2446"/>
          <ac:spMkLst>
            <pc:docMk/>
            <pc:sldMasterMk cId="1788353970" sldId="2147483648"/>
            <ac:spMk id="5" creationId="{60567522-C3B6-46EB-A361-BEC2510B00CA}"/>
          </ac:spMkLst>
        </pc:spChg>
        <pc:spChg chg="mod">
          <ac:chgData name="Franceline Ankamah Asamoah Ep. Fancey (2129818)" userId="a971f4b6-0943-438f-9445-6ddd22dbd17d" providerId="ADAL" clId="{EA490A27-D06C-4C09-BC1A-914624A3F8C4}" dt="2022-10-18T13:56:44.999" v="2446"/>
          <ac:spMkLst>
            <pc:docMk/>
            <pc:sldMasterMk cId="1788353970" sldId="2147483648"/>
            <ac:spMk id="6" creationId="{CDC57CF0-034F-450D-937C-718D5AF1A059}"/>
          </ac:spMkLst>
        </pc:sp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916498579" sldId="2147483649"/>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916498579" sldId="2147483649"/>
              <ac:spMk id="2" creationId="{494248F2-5264-4601-AA0B-6C092F77F2D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6498579" sldId="2147483649"/>
              <ac:spMk id="3" creationId="{DCFB69D3-5632-4285-A209-9DCA67DA668C}"/>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6498579" sldId="2147483649"/>
              <ac:spMk id="7" creationId="{F0A7E03F-5776-960D-3CA6-7CE62AC9669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6498579" sldId="2147483649"/>
              <ac:spMk id="17" creationId="{516369FF-9501-1944-3E3F-46CBFD515D8D}"/>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2916498579" sldId="2147483649"/>
              <ac:picMk id="5" creationId="{A26D6E84-B5BE-5F3E-8B3F-1A46C7F307CD}"/>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916498579" sldId="2147483649"/>
              <ac:picMk id="11" creationId="{E5214731-3110-8D76-56DF-633537104197}"/>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916498579" sldId="2147483649"/>
              <ac:picMk id="13" creationId="{AB1576B0-66ED-3F92-2AF8-4EF965E4E3FC}"/>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916498579" sldId="2147483649"/>
              <ac:picMk id="15" creationId="{9E576603-B88C-9F7F-98A5-E94BD2C23E63}"/>
            </ac:picMkLst>
          </pc:picChg>
          <pc:cxnChg chg="mod">
            <ac:chgData name="Franceline Ankamah Asamoah Ep. Fancey (2129818)" userId="a971f4b6-0943-438f-9445-6ddd22dbd17d" providerId="ADAL" clId="{EA490A27-D06C-4C09-BC1A-914624A3F8C4}" dt="2022-10-18T13:56:44.999" v="2446"/>
            <ac:cxnSpMkLst>
              <pc:docMk/>
              <pc:sldMasterMk cId="1788353970" sldId="2147483648"/>
              <pc:sldLayoutMk cId="2916498579" sldId="2147483649"/>
              <ac:cxnSpMk id="9" creationId="{6A7464AF-3FD6-6193-CC95-A941ECE17B9D}"/>
            </ac:cxnSpMkLst>
          </pc:cxn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782271272" sldId="2147483650"/>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782271272" sldId="2147483650"/>
              <ac:spMk id="2" creationId="{3CD97974-B93C-4C96-B3F6-F69E3D6DE6C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782271272" sldId="2147483650"/>
              <ac:spMk id="3" creationId="{8A6FC6F2-80B4-49A7-9448-33FE2DF0E967}"/>
            </ac:spMkLst>
          </pc:sp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802635032" sldId="2147483651"/>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802635032" sldId="2147483651"/>
              <ac:spMk id="2" creationId="{A2DFA2E8-50A1-4465-AC33-6FAC0E7736E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802635032" sldId="2147483651"/>
              <ac:spMk id="3" creationId="{2E65DE34-CDB7-41F7-A95A-592B99558C6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802635032" sldId="2147483651"/>
              <ac:spMk id="5" creationId="{98ADFA29-47E3-2E16-12B7-D8031DC04C0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802635032" sldId="2147483651"/>
              <ac:spMk id="13" creationId="{25150280-02E2-686D-A130-65EBDA15EF13}"/>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2802635032" sldId="2147483651"/>
              <ac:picMk id="9" creationId="{6A080FF9-A96B-AA38-428D-5F2CF533D06B}"/>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802635032" sldId="2147483651"/>
              <ac:picMk id="11" creationId="{D373DB44-C887-96AC-D32D-B7656F28FB96}"/>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802635032" sldId="2147483651"/>
              <ac:picMk id="15" creationId="{3DD4D68C-6665-333E-98E8-785116A05A7F}"/>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2802635032" sldId="2147483651"/>
              <ac:picMk id="17" creationId="{27E0939A-D971-0D79-9B6D-834913C959B2}"/>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010694361" sldId="2147483652"/>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010694361" sldId="2147483652"/>
              <ac:spMk id="3" creationId="{56069ADF-8CD9-4E77-BB8D-70D8824C5AE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010694361" sldId="2147483652"/>
              <ac:spMk id="4" creationId="{F75F077D-E901-4AA9-B062-1C37FF407BF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010694361" sldId="2147483652"/>
              <ac:spMk id="9" creationId="{ED362110-9E75-C1E6-F3D3-769A27CB658B}"/>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010694361" sldId="2147483652"/>
              <ac:spMk id="10" creationId="{80E61109-4A99-6337-9E7D-6AE0370E2A3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010694361" sldId="2147483652"/>
              <ac:spMk id="12" creationId="{C48BE494-2D3C-A618-4422-6EA9496986DA}"/>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010694361" sldId="2147483652"/>
              <ac:picMk id="11" creationId="{13B4663F-72DF-CD37-DE9D-C35DFB37E8B3}"/>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4062460032" sldId="2147483653"/>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2" creationId="{5A0D1FF5-7EF8-4250-A259-43050ABBD3B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16" creationId="{B2F7EB7A-F5B6-E308-68EE-3065E2B039A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29" creationId="{DEF26CDF-94D4-BA22-7D14-8D3289040C90}"/>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30" creationId="{0017BF0C-B2B7-932F-A9AE-5BFAE4AB5C4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31" creationId="{DEAB8B47-DF86-7C9F-F027-2D4D22B2EA50}"/>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32" creationId="{9BEB2D80-6263-5794-6A1A-CFF345F7A92E}"/>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062460032" sldId="2147483653"/>
              <ac:spMk id="34" creationId="{BD46E6E9-39FE-B605-0786-F7F7E656F9B0}"/>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4062460032" sldId="2147483653"/>
              <ac:picMk id="36" creationId="{FED57607-56F6-9FD5-F0A8-DE0BCFE896B9}"/>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4062460032" sldId="2147483653"/>
              <ac:picMk id="38" creationId="{5B08C513-7071-2499-7E9D-CFD5A027C099}"/>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1476947594" sldId="2147483654"/>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1476947594" sldId="2147483654"/>
              <ac:spMk id="3" creationId="{4A7DEB86-4C56-EB31-FEEE-EC8AA99FB45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1476947594" sldId="2147483654"/>
              <ac:spMk id="6" creationId="{F3C19EDA-96E7-C255-DFF9-F36A187EBAC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1476947594" sldId="2147483654"/>
              <ac:spMk id="8" creationId="{5B38128B-385C-B928-A4A8-BD98929D3DD4}"/>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1476947594" sldId="2147483654"/>
              <ac:picMk id="7" creationId="{FAD938FE-3B63-4832-B610-64346C069FAA}"/>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799200540" sldId="2147483656"/>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799200540" sldId="2147483656"/>
              <ac:spMk id="2" creationId="{305BD6A3-F987-4FCC-A6EF-2EF0D33C0888}"/>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799200540" sldId="2147483656"/>
              <ac:spMk id="3" creationId="{4C3F06A0-63CE-4272-B90E-4F20296BFBEB}"/>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799200540" sldId="2147483656"/>
              <ac:spMk id="4" creationId="{08467220-06E3-427A-B4D3-9B0030E09DBB}"/>
            </ac:spMkLst>
          </pc:sp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435165984" sldId="2147483657"/>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435165984" sldId="2147483657"/>
              <ac:spMk id="2" creationId="{DF308F2A-1C19-4116-80DF-E24EDDF283FF}"/>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35165984" sldId="2147483657"/>
              <ac:spMk id="3" creationId="{08A489A7-7CA6-4CC9-B634-FCB2E102C6B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435165984" sldId="2147483657"/>
              <ac:spMk id="4" creationId="{7DF5F80D-1DB9-4E0A-8F68-924FC1C9C3BA}"/>
            </ac:spMkLst>
          </pc:sp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1120268569" sldId="2147483659"/>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1120268569" sldId="2147483659"/>
              <ac:spMk id="2" creationId="{3CD97974-B93C-4C96-B3F6-F69E3D6DE6C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1120268569" sldId="2147483659"/>
              <ac:spMk id="3" creationId="{8A6FC6F2-80B4-49A7-9448-33FE2DF0E96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1120268569" sldId="2147483659"/>
              <ac:spMk id="7" creationId="{7BB4DE27-1913-8274-9943-46641EA0DAB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1120268569" sldId="2147483659"/>
              <ac:spMk id="9" creationId="{F901AB4A-AE17-BFA4-697C-75EC6407E147}"/>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1120268569" sldId="2147483659"/>
              <ac:picMk id="11" creationId="{1C7F01FE-99A8-35BD-05A1-6D93A2578EBA}"/>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1120268569" sldId="2147483659"/>
              <ac:picMk id="13" creationId="{E66660DF-FD7A-4340-E854-B4680A6B88C6}"/>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519687159" sldId="2147483660"/>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6" creationId="{541740FC-E682-E87B-87BB-213396FD2DF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8" creationId="{2AC6E25B-7977-E725-B84F-07CA54BB497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20" creationId="{DAB2A93C-DB99-8217-D74F-D08E610FA758}"/>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21" creationId="{61950EAA-EB4E-8768-AFC9-A0356AECFE12}"/>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22" creationId="{6A1AC1B6-9CB9-19D8-8BDC-EDC0B6C19DBE}"/>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29" creationId="{D1C71745-769D-8F16-2B61-EF5D4012F1E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0" creationId="{2EB018F6-8206-135F-BF16-29E6E63FD09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1" creationId="{E3B18CDB-3FF1-EC8E-EA8A-31E9BF81747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2" creationId="{9E2E4E06-43E3-5309-A921-59117EDFEA1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3" creationId="{EAB1EC17-F1C7-0781-4F52-DEE9122BBC9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4" creationId="{D6CE30A5-8B65-384B-A8B9-6F711A52194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5" creationId="{13D50A41-E904-8A4E-6F0A-F980F8D64711}"/>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6" creationId="{85652007-C32E-173C-2A5F-B1C08D6140D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519687159" sldId="2147483660"/>
              <ac:spMk id="37" creationId="{D6D40AAC-2768-6F48-97AE-FD958D89FD8E}"/>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2519687159" sldId="2147483660"/>
              <ac:picMk id="10" creationId="{0EE757CA-B891-A6E4-F7DB-FFB1DBFDA0CB}"/>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62232398" sldId="2147483661"/>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6" creationId="{541740FC-E682-E87B-87BB-213396FD2DF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8" creationId="{2AC6E25B-7977-E725-B84F-07CA54BB497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14" creationId="{AA1AC2FE-336D-4E7F-2C86-6A8C29BA8F90}"/>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16" creationId="{DD9CE7E9-3BC2-0321-457B-61D363708B38}"/>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18" creationId="{D6B84B7D-A7EC-6FE1-9925-F78AF0DE230F}"/>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0" creationId="{DAB2A93C-DB99-8217-D74F-D08E610FA758}"/>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1" creationId="{61950EAA-EB4E-8768-AFC9-A0356AECFE12}"/>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2" creationId="{6A1AC1B6-9CB9-19D8-8BDC-EDC0B6C19DBE}"/>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3" creationId="{70DD1941-A469-A457-B987-E0E2C300A8AE}"/>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5" creationId="{5089D72C-E865-F5D3-CB1E-050AEF68445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7" creationId="{FA370BF1-09EC-DBE1-5118-8A92A0F90BC4}"/>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29" creationId="{D1C71745-769D-8F16-2B61-EF5D4012F1E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0" creationId="{2EB018F6-8206-135F-BF16-29E6E63FD09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1" creationId="{E3B18CDB-3FF1-EC8E-EA8A-31E9BF81747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2" creationId="{9E2E4E06-43E3-5309-A921-59117EDFEA1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3" creationId="{EAB1EC17-F1C7-0781-4F52-DEE9122BBC9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4" creationId="{D6CE30A5-8B65-384B-A8B9-6F711A52194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5" creationId="{13D50A41-E904-8A4E-6F0A-F980F8D64711}"/>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6" creationId="{85652007-C32E-173C-2A5F-B1C08D6140D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37" creationId="{D6D40AAC-2768-6F48-97AE-FD958D89FD8E}"/>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1" creationId="{71E06E16-A083-B853-8155-7FF97AD1DE8F}"/>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2" creationId="{46CBECF2-D93E-3DF9-064C-CB4A3262B691}"/>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4" creationId="{9F53AB27-DDFA-AA5D-8253-546C9BBA9CE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5" creationId="{A6866782-6675-4F37-E5D2-68CB0191C1A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6" creationId="{B23EF08B-7D0C-7D96-413D-71C22E3F74D0}"/>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62232398" sldId="2147483661"/>
              <ac:spMk id="47" creationId="{4F7ECA98-24CD-8CC5-A3EC-BFF5E9B11748}"/>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62232398" sldId="2147483661"/>
              <ac:picMk id="10" creationId="{0EE757CA-B891-A6E4-F7DB-FFB1DBFDA0CB}"/>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791044778" sldId="2147483662"/>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791044778" sldId="2147483662"/>
              <ac:spMk id="2" creationId="{3CD97974-B93C-4C96-B3F6-F69E3D6DE6C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791044778" sldId="2147483662"/>
              <ac:spMk id="3" creationId="{8A6FC6F2-80B4-49A7-9448-33FE2DF0E96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791044778" sldId="2147483662"/>
              <ac:spMk id="7" creationId="{BEB05881-FB11-43E8-CCDD-8C12CDB4FE47}"/>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791044778" sldId="2147483662"/>
              <ac:spMk id="11" creationId="{D8BE9E36-E9D5-3FA6-EE22-A6E5CE13C462}"/>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791044778" sldId="2147483662"/>
              <ac:picMk id="9" creationId="{A4941BBB-13FC-2ACE-1A50-C0F465531BDC}"/>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791044778" sldId="2147483662"/>
              <ac:picMk id="13" creationId="{479E4054-0885-457B-35B3-A9B26ED93606}"/>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925109492" sldId="2147483663"/>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925109492" sldId="2147483663"/>
              <ac:spMk id="2" creationId="{3CD97974-B93C-4C96-B3F6-F69E3D6DE6C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25109492" sldId="2147483663"/>
              <ac:spMk id="3" creationId="{8A6FC6F2-80B4-49A7-9448-33FE2DF0E967}"/>
            </ac:spMkLst>
          </pc:sp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169908301" sldId="2147483664"/>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2" creationId="{5A0D1FF5-7EF8-4250-A259-43050ABBD3B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3" creationId="{673DC3A9-D4E6-42CF-91A8-F267C7C66CCB}"/>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4" creationId="{C752CCA9-53A3-4DA5-AD45-C2A2C12A3A6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5" creationId="{2100C9C6-BD61-4D2C-9146-FB785BAE4FF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6" creationId="{E2E342EE-68BB-484D-98C3-48A7847549D4}"/>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10" creationId="{588546F5-5752-9595-980A-9978EC65B17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15" creationId="{F270D939-D128-D431-82CE-9C15D5A7AA9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69908301" sldId="2147483664"/>
              <ac:spMk id="16" creationId="{4AAE69C6-BB37-BC70-8424-BC928D19C91A}"/>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169908301" sldId="2147483664"/>
              <ac:picMk id="14" creationId="{4190CCC3-E5E8-9E96-318B-F3F62E2328D9}"/>
            </ac:picMkLst>
          </pc:picChg>
          <pc:cxnChg chg="mod">
            <ac:chgData name="Franceline Ankamah Asamoah Ep. Fancey (2129818)" userId="a971f4b6-0943-438f-9445-6ddd22dbd17d" providerId="ADAL" clId="{EA490A27-D06C-4C09-BC1A-914624A3F8C4}" dt="2022-10-18T13:56:44.999" v="2446"/>
            <ac:cxnSpMkLst>
              <pc:docMk/>
              <pc:sldMasterMk cId="1788353970" sldId="2147483648"/>
              <pc:sldLayoutMk cId="3169908301" sldId="2147483664"/>
              <ac:cxnSpMk id="12" creationId="{788B1DFD-B7E9-D65B-0A47-8D442617B0D0}"/>
            </ac:cxnSpMkLst>
          </pc:cxn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178703259" sldId="2147483665"/>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2" creationId="{A2DFA2E8-50A1-4465-AC33-6FAC0E7736E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3" creationId="{2E65DE34-CDB7-41F7-A95A-592B99558C69}"/>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6" creationId="{F2F45E1C-47F6-0AF9-7468-BA613D681E1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12" creationId="{1859314F-DCEF-A5A7-C5D9-F0D39AAC9FF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27" creationId="{F5E2B84E-B4F2-ED93-8084-ECFC3B9C380F}"/>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178703259" sldId="2147483665"/>
              <ac:spMk id="28" creationId="{FDD82133-EB75-7E07-A9CE-730CB7F6CD34}"/>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178703259" sldId="2147483665"/>
              <ac:picMk id="8" creationId="{AB9E0D8B-7031-366D-884B-EB3FABD78CA2}"/>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178703259" sldId="2147483665"/>
              <ac:picMk id="16" creationId="{DAAE5EB8-5B6B-6FA6-E6E7-D2F58FDFB4A4}"/>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178703259" sldId="2147483665"/>
              <ac:picMk id="19" creationId="{BB1368FF-AA1B-4423-30B1-BE082E6F1913}"/>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2918034995" sldId="2147483666"/>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2918034995" sldId="2147483666"/>
              <ac:spMk id="2" creationId="{B8562BF3-1BFC-6948-02E0-8A1C121C387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8034995" sldId="2147483666"/>
              <ac:spMk id="6" creationId="{5068407D-A1C4-B842-0C34-B2DE8AD312D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8034995" sldId="2147483666"/>
              <ac:spMk id="8" creationId="{DA1AE7FB-DFC0-DCDA-47AD-6ED81A6427FA}"/>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2918034995" sldId="2147483666"/>
              <ac:spMk id="12" creationId="{C6963F99-41C3-5ED4-AAD8-B904145CC7EA}"/>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2918034995" sldId="2147483666"/>
              <ac:picMk id="10" creationId="{7A4DFCBA-879E-D6C9-9F81-B4F922542352}"/>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3482466982" sldId="2147483667"/>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3482466982" sldId="2147483667"/>
              <ac:spMk id="2" creationId="{D9D91551-9B41-0ACF-0BE6-9D174E6957FD}"/>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482466982" sldId="2147483667"/>
              <ac:spMk id="14" creationId="{7A7568A0-F819-551E-4780-20A651246990}"/>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482466982" sldId="2147483667"/>
              <ac:spMk id="16" creationId="{5711D903-56F9-B09B-0443-A76786804823}"/>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482466982" sldId="2147483667"/>
              <ac:spMk id="18" creationId="{E64BBC1B-7DD9-DA00-15CC-B446DA472005}"/>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3482466982" sldId="2147483667"/>
              <ac:spMk id="19" creationId="{545D3FB1-678F-0A9A-CCB6-435CE57DA0F6}"/>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3482466982" sldId="2147483667"/>
              <ac:picMk id="6" creationId="{E0606CB6-3E28-F128-51B5-3786D7404892}"/>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482466982" sldId="2147483667"/>
              <ac:picMk id="8" creationId="{C88A03B2-8C41-A023-CB90-5F79A1F01AFF}"/>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482466982" sldId="2147483667"/>
              <ac:picMk id="10" creationId="{9EA6110C-517A-C447-DB03-9A264F112FB0}"/>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3482466982" sldId="2147483667"/>
              <ac:picMk id="12" creationId="{DC4249CD-2B45-A435-5B21-CFA704213867}"/>
            </ac:picMkLst>
          </pc:picChg>
        </pc:sldLayoutChg>
        <pc:sldLayoutChg chg="modSp">
          <pc:chgData name="Franceline Ankamah Asamoah Ep. Fancey (2129818)" userId="a971f4b6-0943-438f-9445-6ddd22dbd17d" providerId="ADAL" clId="{EA490A27-D06C-4C09-BC1A-914624A3F8C4}" dt="2022-10-18T13:56:44.999" v="2446"/>
          <pc:sldLayoutMkLst>
            <pc:docMk/>
            <pc:sldMasterMk cId="1788353970" sldId="2147483648"/>
            <pc:sldLayoutMk cId="953980513" sldId="2147483668"/>
          </pc:sldLayoutMkLst>
          <pc:spChg chg="mod">
            <ac:chgData name="Franceline Ankamah Asamoah Ep. Fancey (2129818)" userId="a971f4b6-0943-438f-9445-6ddd22dbd17d" providerId="ADAL" clId="{EA490A27-D06C-4C09-BC1A-914624A3F8C4}" dt="2022-10-18T13:56:44.999" v="2446"/>
            <ac:spMkLst>
              <pc:docMk/>
              <pc:sldMasterMk cId="1788353970" sldId="2147483648"/>
              <pc:sldLayoutMk cId="953980513" sldId="2147483668"/>
              <ac:spMk id="2" creationId="{5A0D1FF5-7EF8-4250-A259-43050ABBD3B6}"/>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953980513" sldId="2147483668"/>
              <ac:spMk id="10" creationId="{63BCB4CA-03FB-81F4-F8A2-FA9C0DBDEB11}"/>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953980513" sldId="2147483668"/>
              <ac:spMk id="11" creationId="{5BF6365E-74A9-6D7B-5F20-7C29F29017E5}"/>
            </ac:spMkLst>
          </pc:spChg>
          <pc:spChg chg="mod">
            <ac:chgData name="Franceline Ankamah Asamoah Ep. Fancey (2129818)" userId="a971f4b6-0943-438f-9445-6ddd22dbd17d" providerId="ADAL" clId="{EA490A27-D06C-4C09-BC1A-914624A3F8C4}" dt="2022-10-18T13:56:44.999" v="2446"/>
            <ac:spMkLst>
              <pc:docMk/>
              <pc:sldMasterMk cId="1788353970" sldId="2147483648"/>
              <pc:sldLayoutMk cId="953980513" sldId="2147483668"/>
              <ac:spMk id="32" creationId="{9BEB2D80-6263-5794-6A1A-CFF345F7A92E}"/>
            </ac:spMkLst>
          </pc:spChg>
          <pc:picChg chg="mod">
            <ac:chgData name="Franceline Ankamah Asamoah Ep. Fancey (2129818)" userId="a971f4b6-0943-438f-9445-6ddd22dbd17d" providerId="ADAL" clId="{EA490A27-D06C-4C09-BC1A-914624A3F8C4}" dt="2022-10-18T13:56:44.999" v="2446"/>
            <ac:picMkLst>
              <pc:docMk/>
              <pc:sldMasterMk cId="1788353970" sldId="2147483648"/>
              <pc:sldLayoutMk cId="953980513" sldId="2147483668"/>
              <ac:picMk id="4" creationId="{ABAD6905-AD97-1EAF-A4A3-D0BB13B12807}"/>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953980513" sldId="2147483668"/>
              <ac:picMk id="6" creationId="{0FE36A83-31CF-DF76-5708-55ED9FB707EF}"/>
            </ac:picMkLst>
          </pc:picChg>
          <pc:picChg chg="mod">
            <ac:chgData name="Franceline Ankamah Asamoah Ep. Fancey (2129818)" userId="a971f4b6-0943-438f-9445-6ddd22dbd17d" providerId="ADAL" clId="{EA490A27-D06C-4C09-BC1A-914624A3F8C4}" dt="2022-10-18T13:56:44.999" v="2446"/>
            <ac:picMkLst>
              <pc:docMk/>
              <pc:sldMasterMk cId="1788353970" sldId="2147483648"/>
              <pc:sldLayoutMk cId="953980513" sldId="2147483668"/>
              <ac:picMk id="13" creationId="{138EDBF7-FA56-2BF9-ECFA-6C39FEE8F885}"/>
            </ac:picMkLst>
          </pc:picChg>
        </pc:sldLayoutChg>
      </pc:sldMasterChg>
    </pc:docChg>
  </pc:docChgLst>
  <pc:docChgLst>
    <pc:chgData name="Osagioduwa Amadasun (2119563)" userId="aa8dd18d-7444-46a6-bde3-d6311f74e2b9" providerId="ADAL" clId="{E0D02992-B465-4840-97D8-137B71E5C121}"/>
    <pc:docChg chg="undo custSel addSld delSld modSld">
      <pc:chgData name="Osagioduwa Amadasun (2119563)" userId="aa8dd18d-7444-46a6-bde3-d6311f74e2b9" providerId="ADAL" clId="{E0D02992-B465-4840-97D8-137B71E5C121}" dt="2022-10-18T13:04:09.455" v="1119" actId="20577"/>
      <pc:docMkLst>
        <pc:docMk/>
      </pc:docMkLst>
      <pc:sldChg chg="addSp delSp modSp add del mod modClrScheme chgLayout">
        <pc:chgData name="Osagioduwa Amadasun (2119563)" userId="aa8dd18d-7444-46a6-bde3-d6311f74e2b9" providerId="ADAL" clId="{E0D02992-B465-4840-97D8-137B71E5C121}" dt="2022-10-18T13:04:09.455" v="1119" actId="20577"/>
        <pc:sldMkLst>
          <pc:docMk/>
          <pc:sldMk cId="1563980609" sldId="314"/>
        </pc:sldMkLst>
        <pc:spChg chg="mod">
          <ac:chgData name="Osagioduwa Amadasun (2119563)" userId="aa8dd18d-7444-46a6-bde3-d6311f74e2b9" providerId="ADAL" clId="{E0D02992-B465-4840-97D8-137B71E5C121}" dt="2022-10-18T12:17:28.614" v="237" actId="26606"/>
          <ac:spMkLst>
            <pc:docMk/>
            <pc:sldMk cId="1563980609" sldId="314"/>
            <ac:spMk id="2" creationId="{82C7E564-4283-8AE2-ADD2-7B3FFCFA26C7}"/>
          </ac:spMkLst>
        </pc:spChg>
        <pc:spChg chg="mod ord">
          <ac:chgData name="Osagioduwa Amadasun (2119563)" userId="aa8dd18d-7444-46a6-bde3-d6311f74e2b9" providerId="ADAL" clId="{E0D02992-B465-4840-97D8-137B71E5C121}" dt="2022-10-18T12:17:28.614" v="237" actId="26606"/>
          <ac:spMkLst>
            <pc:docMk/>
            <pc:sldMk cId="1563980609" sldId="314"/>
            <ac:spMk id="3" creationId="{886D3837-9C02-8EE0-B191-7C759EC0D542}"/>
          </ac:spMkLst>
        </pc:spChg>
        <pc:spChg chg="add del mod">
          <ac:chgData name="Osagioduwa Amadasun (2119563)" userId="aa8dd18d-7444-46a6-bde3-d6311f74e2b9" providerId="ADAL" clId="{E0D02992-B465-4840-97D8-137B71E5C121}" dt="2022-10-18T13:04:09.455" v="1119" actId="20577"/>
          <ac:spMkLst>
            <pc:docMk/>
            <pc:sldMk cId="1563980609" sldId="314"/>
            <ac:spMk id="5" creationId="{5980C183-09E3-82B9-CED5-BD589C1463A3}"/>
          </ac:spMkLst>
        </pc:spChg>
        <pc:spChg chg="mod ord">
          <ac:chgData name="Osagioduwa Amadasun (2119563)" userId="aa8dd18d-7444-46a6-bde3-d6311f74e2b9" providerId="ADAL" clId="{E0D02992-B465-4840-97D8-137B71E5C121}" dt="2022-10-18T12:17:28.614" v="237" actId="26606"/>
          <ac:spMkLst>
            <pc:docMk/>
            <pc:sldMk cId="1563980609" sldId="314"/>
            <ac:spMk id="6" creationId="{82D3BFD5-7718-104D-1B67-A0FBBBF6C426}"/>
          </ac:spMkLst>
        </pc:spChg>
        <pc:spChg chg="add del mod">
          <ac:chgData name="Osagioduwa Amadasun (2119563)" userId="aa8dd18d-7444-46a6-bde3-d6311f74e2b9" providerId="ADAL" clId="{E0D02992-B465-4840-97D8-137B71E5C121}" dt="2022-10-18T12:17:25.744" v="235" actId="26606"/>
          <ac:spMkLst>
            <pc:docMk/>
            <pc:sldMk cId="1563980609" sldId="314"/>
            <ac:spMk id="12" creationId="{424AE14C-47C3-379F-E044-A0713DC2182C}"/>
          </ac:spMkLst>
        </pc:spChg>
        <pc:spChg chg="add del mod">
          <ac:chgData name="Osagioduwa Amadasun (2119563)" userId="aa8dd18d-7444-46a6-bde3-d6311f74e2b9" providerId="ADAL" clId="{E0D02992-B465-4840-97D8-137B71E5C121}" dt="2022-10-18T12:17:25.744" v="235" actId="26606"/>
          <ac:spMkLst>
            <pc:docMk/>
            <pc:sldMk cId="1563980609" sldId="314"/>
            <ac:spMk id="14" creationId="{380BEC40-F419-34E4-82C3-6320C4FC47A7}"/>
          </ac:spMkLst>
        </pc:spChg>
        <pc:spChg chg="add del mod">
          <ac:chgData name="Osagioduwa Amadasun (2119563)" userId="aa8dd18d-7444-46a6-bde3-d6311f74e2b9" providerId="ADAL" clId="{E0D02992-B465-4840-97D8-137B71E5C121}" dt="2022-10-18T12:17:25.744" v="235" actId="26606"/>
          <ac:spMkLst>
            <pc:docMk/>
            <pc:sldMk cId="1563980609" sldId="314"/>
            <ac:spMk id="16" creationId="{DB68A6F0-9DEE-30B7-BD76-B0323D09EB7B}"/>
          </ac:spMkLst>
        </pc:spChg>
        <pc:spChg chg="add del mod">
          <ac:chgData name="Osagioduwa Amadasun (2119563)" userId="aa8dd18d-7444-46a6-bde3-d6311f74e2b9" providerId="ADAL" clId="{E0D02992-B465-4840-97D8-137B71E5C121}" dt="2022-10-18T12:17:25.744" v="235" actId="26606"/>
          <ac:spMkLst>
            <pc:docMk/>
            <pc:sldMk cId="1563980609" sldId="314"/>
            <ac:spMk id="18" creationId="{820EE174-9F8A-29BA-B7AC-72B51D6DEBC9}"/>
          </ac:spMkLst>
        </pc:spChg>
        <pc:spChg chg="add del mod">
          <ac:chgData name="Osagioduwa Amadasun (2119563)" userId="aa8dd18d-7444-46a6-bde3-d6311f74e2b9" providerId="ADAL" clId="{E0D02992-B465-4840-97D8-137B71E5C121}" dt="2022-10-18T12:17:28.614" v="237" actId="26606"/>
          <ac:spMkLst>
            <pc:docMk/>
            <pc:sldMk cId="1563980609" sldId="314"/>
            <ac:spMk id="20" creationId="{14DB6573-749A-EEC7-3CAC-B0CD81BC7969}"/>
          </ac:spMkLst>
        </pc:spChg>
        <pc:spChg chg="add del mod">
          <ac:chgData name="Osagioduwa Amadasun (2119563)" userId="aa8dd18d-7444-46a6-bde3-d6311f74e2b9" providerId="ADAL" clId="{E0D02992-B465-4840-97D8-137B71E5C121}" dt="2022-10-18T12:17:28.614" v="237" actId="26606"/>
          <ac:spMkLst>
            <pc:docMk/>
            <pc:sldMk cId="1563980609" sldId="314"/>
            <ac:spMk id="21" creationId="{017F503E-5C1E-9019-E64A-60175A23A1AE}"/>
          </ac:spMkLst>
        </pc:spChg>
        <pc:spChg chg="add del mod">
          <ac:chgData name="Osagioduwa Amadasun (2119563)" userId="aa8dd18d-7444-46a6-bde3-d6311f74e2b9" providerId="ADAL" clId="{E0D02992-B465-4840-97D8-137B71E5C121}" dt="2022-10-18T12:17:28.614" v="237" actId="26606"/>
          <ac:spMkLst>
            <pc:docMk/>
            <pc:sldMk cId="1563980609" sldId="314"/>
            <ac:spMk id="22" creationId="{B735D959-6A40-FDDB-1511-C737B6D961D1}"/>
          </ac:spMkLst>
        </pc:spChg>
        <pc:spChg chg="add del mod">
          <ac:chgData name="Osagioduwa Amadasun (2119563)" userId="aa8dd18d-7444-46a6-bde3-d6311f74e2b9" providerId="ADAL" clId="{E0D02992-B465-4840-97D8-137B71E5C121}" dt="2022-10-18T12:17:28.614" v="237" actId="26606"/>
          <ac:spMkLst>
            <pc:docMk/>
            <pc:sldMk cId="1563980609" sldId="314"/>
            <ac:spMk id="23" creationId="{1A389022-0A6C-035D-65EB-7CF4C756B433}"/>
          </ac:spMkLst>
        </pc:spChg>
        <pc:spChg chg="add mod">
          <ac:chgData name="Osagioduwa Amadasun (2119563)" userId="aa8dd18d-7444-46a6-bde3-d6311f74e2b9" providerId="ADAL" clId="{E0D02992-B465-4840-97D8-137B71E5C121}" dt="2022-10-18T12:30:51.231" v="667" actId="1076"/>
          <ac:spMkLst>
            <pc:docMk/>
            <pc:sldMk cId="1563980609" sldId="314"/>
            <ac:spMk id="25" creationId="{3A603E2F-2EE4-231E-A313-E40A56415E74}"/>
          </ac:spMkLst>
        </pc:spChg>
        <pc:spChg chg="add del mod">
          <ac:chgData name="Osagioduwa Amadasun (2119563)" userId="aa8dd18d-7444-46a6-bde3-d6311f74e2b9" providerId="ADAL" clId="{E0D02992-B465-4840-97D8-137B71E5C121}" dt="2022-10-18T12:40:40.270" v="691"/>
          <ac:spMkLst>
            <pc:docMk/>
            <pc:sldMk cId="1563980609" sldId="314"/>
            <ac:spMk id="26" creationId="{B718EAAD-7947-6CFC-7A1F-84B10484ADB1}"/>
          </ac:spMkLst>
        </pc:spChg>
        <pc:spChg chg="add del mod">
          <ac:chgData name="Osagioduwa Amadasun (2119563)" userId="aa8dd18d-7444-46a6-bde3-d6311f74e2b9" providerId="ADAL" clId="{E0D02992-B465-4840-97D8-137B71E5C121}" dt="2022-10-18T12:48:07.325" v="695" actId="478"/>
          <ac:spMkLst>
            <pc:docMk/>
            <pc:sldMk cId="1563980609" sldId="314"/>
            <ac:spMk id="28" creationId="{7693339D-E770-C164-B86E-82E1089A704D}"/>
          </ac:spMkLst>
        </pc:spChg>
        <pc:picChg chg="add del mod ord">
          <ac:chgData name="Osagioduwa Amadasun (2119563)" userId="aa8dd18d-7444-46a6-bde3-d6311f74e2b9" providerId="ADAL" clId="{E0D02992-B465-4840-97D8-137B71E5C121}" dt="2022-10-18T12:18:39.039" v="242" actId="21"/>
          <ac:picMkLst>
            <pc:docMk/>
            <pc:sldMk cId="1563980609" sldId="314"/>
            <ac:picMk id="7" creationId="{DA594C2A-05D9-1599-097A-44038CAC1068}"/>
          </ac:picMkLst>
        </pc:picChg>
        <pc:picChg chg="add mod">
          <ac:chgData name="Osagioduwa Amadasun (2119563)" userId="aa8dd18d-7444-46a6-bde3-d6311f74e2b9" providerId="ADAL" clId="{E0D02992-B465-4840-97D8-137B71E5C121}" dt="2022-10-18T12:22:02.880" v="571" actId="1076"/>
          <ac:picMkLst>
            <pc:docMk/>
            <pc:sldMk cId="1563980609" sldId="314"/>
            <ac:picMk id="9" creationId="{A0791EED-C7FC-F021-8698-4A936D037659}"/>
          </ac:picMkLst>
        </pc:picChg>
        <pc:cxnChg chg="add del mod">
          <ac:chgData name="Osagioduwa Amadasun (2119563)" userId="aa8dd18d-7444-46a6-bde3-d6311f74e2b9" providerId="ADAL" clId="{E0D02992-B465-4840-97D8-137B71E5C121}" dt="2022-10-18T12:31:01.174" v="668" actId="478"/>
          <ac:cxnSpMkLst>
            <pc:docMk/>
            <pc:sldMk cId="1563980609" sldId="314"/>
            <ac:cxnSpMk id="11" creationId="{149157A4-90E9-A88B-E1AE-1D1B778501C1}"/>
          </ac:cxnSpMkLst>
        </pc:cxnChg>
        <pc:cxnChg chg="add del mod">
          <ac:chgData name="Osagioduwa Amadasun (2119563)" userId="aa8dd18d-7444-46a6-bde3-d6311f74e2b9" providerId="ADAL" clId="{E0D02992-B465-4840-97D8-137B71E5C121}" dt="2022-10-18T12:24:28.930" v="598" actId="21"/>
          <ac:cxnSpMkLst>
            <pc:docMk/>
            <pc:sldMk cId="1563980609" sldId="314"/>
            <ac:cxnSpMk id="15" creationId="{40546579-D1BC-5B26-C181-F7C51B2B9493}"/>
          </ac:cxnSpMkLst>
        </pc:cxnChg>
      </pc:sldChg>
    </pc:docChg>
  </pc:docChgLst>
  <pc:docChgLst>
    <pc:chgData name="Rajatheepa Partheepan (2213864)" userId="S::2213864@student.uwtsd.ac.uk::f94152f0-44db-4570-b5fe-b12b909fb821" providerId="AD" clId="Web-{DE1366E2-6895-33EA-92A4-A01816641B4A}"/>
    <pc:docChg chg="addSld delSld modSld addMainMaster delMainMaster">
      <pc:chgData name="Rajatheepa Partheepan (2213864)" userId="S::2213864@student.uwtsd.ac.uk::f94152f0-44db-4570-b5fe-b12b909fb821" providerId="AD" clId="Web-{DE1366E2-6895-33EA-92A4-A01816641B4A}" dt="2022-10-17T20:06:41.097" v="33" actId="20577"/>
      <pc:docMkLst>
        <pc:docMk/>
      </pc:docMkLst>
      <pc:sldChg chg="modSp">
        <pc:chgData name="Rajatheepa Partheepan (2213864)" userId="S::2213864@student.uwtsd.ac.uk::f94152f0-44db-4570-b5fe-b12b909fb821" providerId="AD" clId="Web-{DE1366E2-6895-33EA-92A4-A01816641B4A}" dt="2022-10-17T20:06:41.097" v="33" actId="20577"/>
        <pc:sldMkLst>
          <pc:docMk/>
          <pc:sldMk cId="1859527893" sldId="296"/>
        </pc:sldMkLst>
        <pc:spChg chg="mod">
          <ac:chgData name="Rajatheepa Partheepan (2213864)" userId="S::2213864@student.uwtsd.ac.uk::f94152f0-44db-4570-b5fe-b12b909fb821" providerId="AD" clId="Web-{DE1366E2-6895-33EA-92A4-A01816641B4A}" dt="2022-10-17T20:06:41.097" v="33" actId="20577"/>
          <ac:spMkLst>
            <pc:docMk/>
            <pc:sldMk cId="1859527893" sldId="296"/>
            <ac:spMk id="4" creationId="{7090AC0D-F624-B281-1AB5-687E5F6B3291}"/>
          </ac:spMkLst>
        </pc:spChg>
        <pc:picChg chg="mod">
          <ac:chgData name="Rajatheepa Partheepan (2213864)" userId="S::2213864@student.uwtsd.ac.uk::f94152f0-44db-4570-b5fe-b12b909fb821" providerId="AD" clId="Web-{DE1366E2-6895-33EA-92A4-A01816641B4A}" dt="2022-10-17T20:06:22.128" v="31" actId="1076"/>
          <ac:picMkLst>
            <pc:docMk/>
            <pc:sldMk cId="1859527893" sldId="296"/>
            <ac:picMk id="10" creationId="{08A3395B-5659-47E4-8F54-71340961FF2B}"/>
          </ac:picMkLst>
        </pc:picChg>
        <pc:picChg chg="mod">
          <ac:chgData name="Rajatheepa Partheepan (2213864)" userId="S::2213864@student.uwtsd.ac.uk::f94152f0-44db-4570-b5fe-b12b909fb821" providerId="AD" clId="Web-{DE1366E2-6895-33EA-92A4-A01816641B4A}" dt="2022-10-17T20:06:11.909" v="30" actId="1076"/>
          <ac:picMkLst>
            <pc:docMk/>
            <pc:sldMk cId="1859527893" sldId="296"/>
            <ac:picMk id="1929" creationId="{CF8E7A1B-4724-55CB-6FAD-D8E7562935E2}"/>
          </ac:picMkLst>
        </pc:picChg>
      </pc:sldChg>
      <pc:sldChg chg="add del">
        <pc:chgData name="Rajatheepa Partheepan (2213864)" userId="S::2213864@student.uwtsd.ac.uk::f94152f0-44db-4570-b5fe-b12b909fb821" providerId="AD" clId="Web-{DE1366E2-6895-33EA-92A4-A01816641B4A}" dt="2022-10-17T20:04:31.781" v="12"/>
        <pc:sldMkLst>
          <pc:docMk/>
          <pc:sldMk cId="434318717" sldId="317"/>
        </pc:sldMkLst>
      </pc:sldChg>
      <pc:sldMasterChg chg="add del addSldLayout delSldLayout">
        <pc:chgData name="Rajatheepa Partheepan (2213864)" userId="S::2213864@student.uwtsd.ac.uk::f94152f0-44db-4570-b5fe-b12b909fb821" providerId="AD" clId="Web-{DE1366E2-6895-33EA-92A4-A01816641B4A}" dt="2022-10-17T20:04:31.781" v="12"/>
        <pc:sldMasterMkLst>
          <pc:docMk/>
          <pc:sldMasterMk cId="1359874460" sldId="2147483861"/>
        </pc:sldMasterMkLst>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2440609252" sldId="2147483862"/>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1831025382" sldId="2147483863"/>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1432197304" sldId="2147483864"/>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2354204828" sldId="2147483865"/>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2857955696" sldId="2147483866"/>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3074925100" sldId="2147483867"/>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2098622852" sldId="2147483868"/>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1667969132" sldId="2147483869"/>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1309477932" sldId="2147483870"/>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3693071889" sldId="2147483871"/>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21684308" sldId="2147483872"/>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4098919000" sldId="2147483873"/>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3544094996" sldId="2147483874"/>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3907466026" sldId="2147483875"/>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1020722696" sldId="2147483876"/>
          </pc:sldLayoutMkLst>
        </pc:sldLayoutChg>
        <pc:sldLayoutChg chg="add del">
          <pc:chgData name="Rajatheepa Partheepan (2213864)" userId="S::2213864@student.uwtsd.ac.uk::f94152f0-44db-4570-b5fe-b12b909fb821" providerId="AD" clId="Web-{DE1366E2-6895-33EA-92A4-A01816641B4A}" dt="2022-10-17T20:04:31.781" v="12"/>
          <pc:sldLayoutMkLst>
            <pc:docMk/>
            <pc:sldMasterMk cId="1359874460" sldId="2147483861"/>
            <pc:sldLayoutMk cId="3352562884" sldId="214748387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A24E01-5535-46B9-A9A1-A9A07E639A88}" type="doc">
      <dgm:prSet loTypeId="urn:microsoft.com/office/officeart/2017/3/layout/DropPinTimeline" loCatId="timeline" qsTypeId="urn:microsoft.com/office/officeart/2005/8/quickstyle/simple4" qsCatId="simple" csTypeId="urn:microsoft.com/office/officeart/2005/8/colors/colorful3" csCatId="colorful" phldr="1"/>
      <dgm:spPr/>
      <dgm:t>
        <a:bodyPr/>
        <a:lstStyle/>
        <a:p>
          <a:endParaRPr lang="en-US"/>
        </a:p>
      </dgm:t>
    </dgm:pt>
    <dgm:pt modelId="{DF1ABFB3-B399-406F-91BD-DCDF9A38526B}">
      <dgm:prSet phldrT="[Text]" phldr="0" custT="1"/>
      <dgm:spPr/>
      <dgm:t>
        <a:bodyPr/>
        <a:lstStyle/>
        <a:p>
          <a:r>
            <a:rPr lang="en-US" sz="1600" b="0" i="0">
              <a:latin typeface="Gill Sans Nova Light" panose="020B0302020104020203" pitchFamily="34" charset="0"/>
              <a:cs typeface="Gill Sans Light" panose="020B0302020104020203" pitchFamily="34" charset="-79"/>
            </a:rPr>
            <a:t>Analysis of the data collected</a:t>
          </a:r>
        </a:p>
      </dgm:t>
    </dgm:pt>
    <dgm:pt modelId="{78CB0E27-958C-4066-A189-8B36505E8204}" type="parTrans" cxnId="{15319551-A9EA-462E-845B-E5251E84291F}">
      <dgm:prSet/>
      <dgm:spPr/>
      <dgm:t>
        <a:bodyPr/>
        <a:lstStyle/>
        <a:p>
          <a:endParaRPr lang="en-US"/>
        </a:p>
      </dgm:t>
    </dgm:pt>
    <dgm:pt modelId="{70E4A1D3-514E-4327-991D-5CC9C6B41885}" type="sibTrans" cxnId="{15319551-A9EA-462E-845B-E5251E84291F}">
      <dgm:prSet/>
      <dgm:spPr/>
      <dgm:t>
        <a:bodyPr/>
        <a:lstStyle/>
        <a:p>
          <a:endParaRPr lang="en-US"/>
        </a:p>
      </dgm:t>
    </dgm:pt>
    <dgm:pt modelId="{58FF46FB-368D-4E9C-A650-0513B8879DA8}">
      <dgm:prSet phldr="0"/>
      <dgm:spPr/>
      <dgm:t>
        <a:bodyPr/>
        <a:lstStyle/>
        <a:p>
          <a:pPr>
            <a:defRPr b="1"/>
          </a:pPr>
          <a:r>
            <a:rPr lang="en-US" b="0">
              <a:latin typeface="Baskerville Old Face" panose="02020602080505020303" pitchFamily="18" charset="77"/>
              <a:ea typeface="Baskerville" panose="02020502070401020303" pitchFamily="18" charset="0"/>
            </a:rPr>
            <a:t>WEEK 7</a:t>
          </a:r>
        </a:p>
      </dgm:t>
    </dgm:pt>
    <dgm:pt modelId="{11DFA284-5E99-474D-BF05-364A45269DC7}" type="parTrans" cxnId="{C5645B39-CB65-4A0A-B369-E455C3B827C3}">
      <dgm:prSet/>
      <dgm:spPr/>
      <dgm:t>
        <a:bodyPr/>
        <a:lstStyle/>
        <a:p>
          <a:endParaRPr lang="en-US"/>
        </a:p>
      </dgm:t>
    </dgm:pt>
    <dgm:pt modelId="{CFA40740-0682-470C-AD5A-CFF53CD12BD2}" type="sibTrans" cxnId="{C5645B39-CB65-4A0A-B369-E455C3B827C3}">
      <dgm:prSet/>
      <dgm:spPr/>
      <dgm:t>
        <a:bodyPr/>
        <a:lstStyle/>
        <a:p>
          <a:endParaRPr lang="en-US"/>
        </a:p>
      </dgm:t>
    </dgm:pt>
    <dgm:pt modelId="{9A875394-CA1E-4432-AEEB-9054FCFF5E0E}">
      <dgm:prSet phldr="0" custT="1"/>
      <dgm:spPr/>
      <dgm:t>
        <a:bodyPr/>
        <a:lstStyle/>
        <a:p>
          <a:endParaRPr lang="en-US" sz="1600" b="0" i="0">
            <a:latin typeface="Gill Sans Nova Light" panose="020B0302020104020203" pitchFamily="34" charset="0"/>
            <a:cs typeface="Gill Sans Light" panose="020B0302020104020203" pitchFamily="34" charset="-79"/>
          </a:endParaRPr>
        </a:p>
      </dgm:t>
    </dgm:pt>
    <dgm:pt modelId="{FCC92BDD-6EA3-421D-9DA8-7D3A12D003B6}" type="parTrans" cxnId="{B659504B-18E4-4D89-A17C-34ABB280AE52}">
      <dgm:prSet/>
      <dgm:spPr/>
      <dgm:t>
        <a:bodyPr/>
        <a:lstStyle/>
        <a:p>
          <a:endParaRPr lang="en-US"/>
        </a:p>
      </dgm:t>
    </dgm:pt>
    <dgm:pt modelId="{0314452B-82A0-42F4-9551-DF00CFFC3580}" type="sibTrans" cxnId="{B659504B-18E4-4D89-A17C-34ABB280AE52}">
      <dgm:prSet/>
      <dgm:spPr/>
      <dgm:t>
        <a:bodyPr/>
        <a:lstStyle/>
        <a:p>
          <a:endParaRPr lang="en-US"/>
        </a:p>
      </dgm:t>
    </dgm:pt>
    <dgm:pt modelId="{D05E1923-5021-40F7-B4EF-E582E23A699D}">
      <dgm:prSet phldr="0"/>
      <dgm:spPr/>
      <dgm:t>
        <a:bodyPr/>
        <a:lstStyle/>
        <a:p>
          <a:pPr>
            <a:defRPr b="1"/>
          </a:pPr>
          <a:r>
            <a:rPr lang="en-US" b="0">
              <a:latin typeface="Baskerville Old Face" panose="02020602080505020303" pitchFamily="18" charset="77"/>
              <a:ea typeface="Baskerville" panose="02020502070401020303" pitchFamily="18" charset="0"/>
            </a:rPr>
            <a:t>WEEK 10</a:t>
          </a:r>
        </a:p>
      </dgm:t>
    </dgm:pt>
    <dgm:pt modelId="{FD6C5CD2-9CED-4BE6-89CD-A5A5CCE63B3E}" type="parTrans" cxnId="{72C4D6D9-419A-42C1-A76D-84599F65BB08}">
      <dgm:prSet/>
      <dgm:spPr/>
      <dgm:t>
        <a:bodyPr/>
        <a:lstStyle/>
        <a:p>
          <a:endParaRPr lang="en-US"/>
        </a:p>
      </dgm:t>
    </dgm:pt>
    <dgm:pt modelId="{F020958C-EF86-4274-85F9-318F2792F7B6}" type="sibTrans" cxnId="{72C4D6D9-419A-42C1-A76D-84599F65BB08}">
      <dgm:prSet/>
      <dgm:spPr/>
      <dgm:t>
        <a:bodyPr/>
        <a:lstStyle/>
        <a:p>
          <a:endParaRPr lang="en-US"/>
        </a:p>
      </dgm:t>
    </dgm:pt>
    <dgm:pt modelId="{579089A8-5362-4BA4-9163-D19228C1808F}">
      <dgm:prSet phldr="0" custT="1"/>
      <dgm:spPr/>
      <dgm:t>
        <a:bodyPr/>
        <a:lstStyle/>
        <a:p>
          <a:r>
            <a:rPr lang="en-US" sz="1600" b="0" i="0">
              <a:latin typeface="Gill Sans Nova Light" panose="020B0302020104020203" pitchFamily="34" charset="0"/>
              <a:cs typeface="Gill Sans Light" panose="020B0302020104020203" pitchFamily="34" charset="-79"/>
            </a:rPr>
            <a:t>Sort and resume data in ethical way</a:t>
          </a:r>
        </a:p>
      </dgm:t>
    </dgm:pt>
    <dgm:pt modelId="{FB2DEB6E-B29F-4E51-960A-23ECC62EBF38}" type="parTrans" cxnId="{4876CF51-F110-4E25-8FD4-08D25B4B0AB8}">
      <dgm:prSet/>
      <dgm:spPr/>
      <dgm:t>
        <a:bodyPr/>
        <a:lstStyle/>
        <a:p>
          <a:endParaRPr lang="en-US"/>
        </a:p>
      </dgm:t>
    </dgm:pt>
    <dgm:pt modelId="{1C5328B1-AC18-4CF7-A034-BB0592F4A2A1}" type="sibTrans" cxnId="{4876CF51-F110-4E25-8FD4-08D25B4B0AB8}">
      <dgm:prSet/>
      <dgm:spPr/>
      <dgm:t>
        <a:bodyPr/>
        <a:lstStyle/>
        <a:p>
          <a:endParaRPr lang="en-US"/>
        </a:p>
      </dgm:t>
    </dgm:pt>
    <dgm:pt modelId="{FA8F44BD-C8C7-462C-9756-1EC498E86842}">
      <dgm:prSet phldr="0"/>
      <dgm:spPr/>
      <dgm:t>
        <a:bodyPr/>
        <a:lstStyle/>
        <a:p>
          <a:pPr>
            <a:defRPr b="1"/>
          </a:pPr>
          <a:r>
            <a:rPr lang="en-US" b="0">
              <a:latin typeface="Baskerville Old Face" panose="02020602080505020303" pitchFamily="18" charset="77"/>
              <a:ea typeface="Baskerville" panose="02020502070401020303" pitchFamily="18" charset="0"/>
            </a:rPr>
            <a:t> WEEK 8</a:t>
          </a:r>
        </a:p>
      </dgm:t>
    </dgm:pt>
    <dgm:pt modelId="{F47063EE-4B58-4EDE-A4F2-A4BD81B82F21}" type="parTrans" cxnId="{0D51BD2E-4619-469B-B233-EBAC3D4D0BA6}">
      <dgm:prSet/>
      <dgm:spPr/>
      <dgm:t>
        <a:bodyPr/>
        <a:lstStyle/>
        <a:p>
          <a:endParaRPr lang="en-US"/>
        </a:p>
      </dgm:t>
    </dgm:pt>
    <dgm:pt modelId="{8C8A9736-03DA-4B1C-A590-10B4AD89452B}" type="sibTrans" cxnId="{0D51BD2E-4619-469B-B233-EBAC3D4D0BA6}">
      <dgm:prSet/>
      <dgm:spPr/>
      <dgm:t>
        <a:bodyPr/>
        <a:lstStyle/>
        <a:p>
          <a:endParaRPr lang="en-US"/>
        </a:p>
      </dgm:t>
    </dgm:pt>
    <dgm:pt modelId="{EFEB4D61-3A9C-4140-977F-3C3F5C9EE9D1}">
      <dgm:prSet phldr="0" custT="1"/>
      <dgm:spPr/>
      <dgm:t>
        <a:bodyPr/>
        <a:lstStyle/>
        <a:p>
          <a:endParaRPr lang="en-US" sz="1600" b="0" i="0">
            <a:latin typeface="Gill Sans Nova Light" panose="020B0302020104020203" pitchFamily="34" charset="0"/>
            <a:cs typeface="Gill Sans Light" panose="020B0302020104020203" pitchFamily="34" charset="-79"/>
          </a:endParaRPr>
        </a:p>
      </dgm:t>
    </dgm:pt>
    <dgm:pt modelId="{57D352E4-0431-4F68-B8F1-61BFA34799AA}" type="parTrans" cxnId="{1B32EF2C-9DB5-4504-A9DA-B4956CC00208}">
      <dgm:prSet/>
      <dgm:spPr/>
      <dgm:t>
        <a:bodyPr/>
        <a:lstStyle/>
        <a:p>
          <a:endParaRPr lang="en-US"/>
        </a:p>
      </dgm:t>
    </dgm:pt>
    <dgm:pt modelId="{0ECC32B6-1E7C-4AA4-9DBF-D69B7C5E64A9}" type="sibTrans" cxnId="{1B32EF2C-9DB5-4504-A9DA-B4956CC00208}">
      <dgm:prSet/>
      <dgm:spPr/>
      <dgm:t>
        <a:bodyPr/>
        <a:lstStyle/>
        <a:p>
          <a:endParaRPr lang="en-US"/>
        </a:p>
      </dgm:t>
    </dgm:pt>
    <dgm:pt modelId="{8BAB5E6F-A65E-41DB-A296-0818B0E49F7C}">
      <dgm:prSet phldr="0"/>
      <dgm:spPr/>
      <dgm:t>
        <a:bodyPr/>
        <a:lstStyle/>
        <a:p>
          <a:pPr>
            <a:defRPr b="1"/>
          </a:pPr>
          <a:r>
            <a:rPr lang="en-US" b="0">
              <a:latin typeface="Baskerville Old Face" panose="02020602080505020303" pitchFamily="18" charset="77"/>
              <a:ea typeface="Baskerville" panose="02020502070401020303" pitchFamily="18" charset="0"/>
            </a:rPr>
            <a:t>WEEK 11</a:t>
          </a:r>
        </a:p>
      </dgm:t>
    </dgm:pt>
    <dgm:pt modelId="{886842C6-3EFC-4BE7-B417-415595758830}" type="parTrans" cxnId="{66B49C6C-FAFD-47B4-BF22-05A295C23D4E}">
      <dgm:prSet/>
      <dgm:spPr/>
      <dgm:t>
        <a:bodyPr/>
        <a:lstStyle/>
        <a:p>
          <a:endParaRPr lang="en-US"/>
        </a:p>
      </dgm:t>
    </dgm:pt>
    <dgm:pt modelId="{B407F4C3-8FC9-4E91-A0EC-6B33713CC9A5}" type="sibTrans" cxnId="{66B49C6C-FAFD-47B4-BF22-05A295C23D4E}">
      <dgm:prSet/>
      <dgm:spPr/>
      <dgm:t>
        <a:bodyPr/>
        <a:lstStyle/>
        <a:p>
          <a:endParaRPr lang="en-US"/>
        </a:p>
      </dgm:t>
    </dgm:pt>
    <dgm:pt modelId="{332BC85C-1CF3-4F8F-ACB7-5B6D53744AE1}">
      <dgm:prSet phldr="0" custT="1"/>
      <dgm:spPr/>
      <dgm:t>
        <a:bodyPr/>
        <a:lstStyle/>
        <a:p>
          <a:r>
            <a:rPr lang="en-US" sz="1600" b="0" i="0">
              <a:latin typeface="Gill Sans Nova Light" panose="020B0302020104020203" pitchFamily="34" charset="0"/>
              <a:cs typeface="Gill Sans Light" panose="020B0302020104020203" pitchFamily="34" charset="-79"/>
            </a:rPr>
            <a:t>Final</a:t>
          </a:r>
          <a:r>
            <a:rPr lang="en-US" sz="1600" b="0" i="0" baseline="0">
              <a:latin typeface="Gill Sans Nova Light" panose="020B0302020104020203" pitchFamily="34" charset="0"/>
              <a:cs typeface="Gill Sans Light" panose="020B0302020104020203" pitchFamily="34" charset="-79"/>
            </a:rPr>
            <a:t> Report write up (Task 3)</a:t>
          </a:r>
          <a:endParaRPr lang="en-US" sz="1600" b="0" i="0">
            <a:latin typeface="Gill Sans Nova Light" panose="020B0302020104020203" pitchFamily="34" charset="0"/>
            <a:cs typeface="Gill Sans Light" panose="020B0302020104020203" pitchFamily="34" charset="-79"/>
          </a:endParaRPr>
        </a:p>
      </dgm:t>
    </dgm:pt>
    <dgm:pt modelId="{99F218FD-90FE-450E-A368-B3E3677E74E8}" type="parTrans" cxnId="{2617C475-F537-46A6-ADE1-4EB764853601}">
      <dgm:prSet/>
      <dgm:spPr/>
      <dgm:t>
        <a:bodyPr/>
        <a:lstStyle/>
        <a:p>
          <a:endParaRPr lang="en-US"/>
        </a:p>
      </dgm:t>
    </dgm:pt>
    <dgm:pt modelId="{8D1CC686-B05C-4470-A959-236CC9C8BB70}" type="sibTrans" cxnId="{2617C475-F537-46A6-ADE1-4EB764853601}">
      <dgm:prSet/>
      <dgm:spPr/>
      <dgm:t>
        <a:bodyPr/>
        <a:lstStyle/>
        <a:p>
          <a:endParaRPr lang="en-US"/>
        </a:p>
      </dgm:t>
    </dgm:pt>
    <dgm:pt modelId="{8B9AF88A-E1F7-4D3A-905F-87228D6A8655}">
      <dgm:prSet phldr="0"/>
      <dgm:spPr/>
      <dgm:t>
        <a:bodyPr/>
        <a:lstStyle/>
        <a:p>
          <a:pPr>
            <a:defRPr b="1"/>
          </a:pPr>
          <a:r>
            <a:rPr lang="en-US" b="0">
              <a:latin typeface="Baskerville Old Face" panose="02020602080505020303" pitchFamily="18" charset="77"/>
              <a:ea typeface="Baskerville" panose="02020502070401020303" pitchFamily="18" charset="0"/>
            </a:rPr>
            <a:t>WEEK 9</a:t>
          </a:r>
        </a:p>
      </dgm:t>
    </dgm:pt>
    <dgm:pt modelId="{933A8FED-7B84-4ED0-B6AA-2EE26A89B8EA}" type="parTrans" cxnId="{E1474FF3-8E3C-4B30-985C-CE88BA0FE324}">
      <dgm:prSet/>
      <dgm:spPr/>
      <dgm:t>
        <a:bodyPr/>
        <a:lstStyle/>
        <a:p>
          <a:endParaRPr lang="en-US"/>
        </a:p>
      </dgm:t>
    </dgm:pt>
    <dgm:pt modelId="{F11DD6EC-352C-4A0E-84AA-FEBE2F06BCF9}" type="sibTrans" cxnId="{E1474FF3-8E3C-4B30-985C-CE88BA0FE324}">
      <dgm:prSet/>
      <dgm:spPr/>
      <dgm:t>
        <a:bodyPr/>
        <a:lstStyle/>
        <a:p>
          <a:endParaRPr lang="en-US"/>
        </a:p>
      </dgm:t>
    </dgm:pt>
    <dgm:pt modelId="{6E9F3C9B-13CA-43A8-8836-0B2B41D07DEF}" type="pres">
      <dgm:prSet presAssocID="{05A24E01-5535-46B9-A9A1-A9A07E639A88}" presName="root" presStyleCnt="0">
        <dgm:presLayoutVars>
          <dgm:chMax/>
          <dgm:chPref/>
          <dgm:animLvl val="lvl"/>
        </dgm:presLayoutVars>
      </dgm:prSet>
      <dgm:spPr/>
    </dgm:pt>
    <dgm:pt modelId="{E8AACCBB-6709-4071-B389-3BB226B3A586}" type="pres">
      <dgm:prSet presAssocID="{05A24E01-5535-46B9-A9A1-A9A07E639A88}" presName="divider" presStyleLbl="fgAcc1" presStyleIdx="0" presStyleCnt="6" custLinFactNeighborY="0"/>
      <dgm:spPr>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miter lim="800000"/>
          <a:tailEnd type="triangle" w="lg" len="lg"/>
        </a:ln>
        <a:effectLst/>
      </dgm:spPr>
    </dgm:pt>
    <dgm:pt modelId="{E6F74CED-5217-4282-85F1-1C12DC84731C}" type="pres">
      <dgm:prSet presAssocID="{05A24E01-5535-46B9-A9A1-A9A07E639A88}" presName="nodes" presStyleCnt="0">
        <dgm:presLayoutVars>
          <dgm:chMax/>
          <dgm:chPref/>
          <dgm:animLvl val="lvl"/>
        </dgm:presLayoutVars>
      </dgm:prSet>
      <dgm:spPr/>
    </dgm:pt>
    <dgm:pt modelId="{AC377099-4DAE-451C-ADE9-98036E2679B5}" type="pres">
      <dgm:prSet presAssocID="{58FF46FB-368D-4E9C-A650-0513B8879DA8}" presName="composite" presStyleCnt="0"/>
      <dgm:spPr/>
    </dgm:pt>
    <dgm:pt modelId="{B6C94ECD-6415-4250-B4AD-F67BF5BECFB8}" type="pres">
      <dgm:prSet presAssocID="{58FF46FB-368D-4E9C-A650-0513B8879DA8}" presName="ConnectorPoint" presStyleLbl="lnNode1" presStyleIdx="0" presStyleCnt="5"/>
      <dgm:spPr>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gm:spPr>
    </dgm:pt>
    <dgm:pt modelId="{0E99BB09-1B86-4308-A570-3981E6DD3A06}" type="pres">
      <dgm:prSet presAssocID="{58FF46FB-368D-4E9C-A650-0513B8879DA8}" presName="DropPinPlaceHolder" presStyleCnt="0"/>
      <dgm:spPr/>
    </dgm:pt>
    <dgm:pt modelId="{0ED6E8D6-BD44-4400-BC14-1BC75CB979A3}" type="pres">
      <dgm:prSet presAssocID="{58FF46FB-368D-4E9C-A650-0513B8879DA8}" presName="DropPin" presStyleLbl="alignNode1" presStyleIdx="0" presStyleCnt="5"/>
      <dgm:spPr/>
    </dgm:pt>
    <dgm:pt modelId="{5B7FC7CF-F58D-48D5-8BCC-38D6EE87890B}" type="pres">
      <dgm:prSet presAssocID="{58FF46FB-368D-4E9C-A650-0513B8879DA8}" presName="Ellipse" presStyleLbl="fgAcc1" presStyleIdx="1" presStyleCnt="6"/>
      <dgm:spPr>
        <a:solidFill>
          <a:schemeClr val="lt1">
            <a:alpha val="90000"/>
            <a:hueOff val="0"/>
            <a:satOff val="0"/>
            <a:lumOff val="0"/>
            <a:alphaOff val="0"/>
          </a:schemeClr>
        </a:solidFill>
        <a:ln w="6350" cap="flat" cmpd="sng" algn="ctr">
          <a:noFill/>
          <a:prstDash val="solid"/>
          <a:miter lim="800000"/>
        </a:ln>
        <a:effectLst/>
      </dgm:spPr>
    </dgm:pt>
    <dgm:pt modelId="{D2143A46-815A-49BF-9455-C0385022444F}" type="pres">
      <dgm:prSet presAssocID="{58FF46FB-368D-4E9C-A650-0513B8879DA8}" presName="L2TextContainer" presStyleLbl="revTx" presStyleIdx="0" presStyleCnt="10">
        <dgm:presLayoutVars>
          <dgm:bulletEnabled val="1"/>
        </dgm:presLayoutVars>
      </dgm:prSet>
      <dgm:spPr/>
    </dgm:pt>
    <dgm:pt modelId="{8E3FB235-DF38-476B-9A0E-B1E583D50944}" type="pres">
      <dgm:prSet presAssocID="{58FF46FB-368D-4E9C-A650-0513B8879DA8}" presName="L1TextContainer" presStyleLbl="revTx" presStyleIdx="1" presStyleCnt="10">
        <dgm:presLayoutVars>
          <dgm:chMax val="1"/>
          <dgm:chPref val="1"/>
          <dgm:bulletEnabled val="1"/>
        </dgm:presLayoutVars>
      </dgm:prSet>
      <dgm:spPr/>
    </dgm:pt>
    <dgm:pt modelId="{9AA05CE5-209F-4AD9-BE2C-2A69F76DA8F4}" type="pres">
      <dgm:prSet presAssocID="{58FF46FB-368D-4E9C-A650-0513B8879DA8}" presName="ConnectLine" presStyleLbl="sibTrans1D1" presStyleIdx="0" presStyleCnt="5"/>
      <dgm:spPr>
        <a:noFill/>
        <a:ln w="12700" cap="flat" cmpd="sng" algn="ctr">
          <a:solidFill>
            <a:schemeClr val="accent3">
              <a:hueOff val="0"/>
              <a:satOff val="0"/>
              <a:lumOff val="0"/>
              <a:alphaOff val="0"/>
            </a:schemeClr>
          </a:solidFill>
          <a:prstDash val="dash"/>
          <a:miter lim="800000"/>
        </a:ln>
        <a:effectLst/>
      </dgm:spPr>
    </dgm:pt>
    <dgm:pt modelId="{17350C28-DA10-4F3B-9FA2-0FE7C12A4ABE}" type="pres">
      <dgm:prSet presAssocID="{58FF46FB-368D-4E9C-A650-0513B8879DA8}" presName="EmptyPlaceHolder" presStyleCnt="0"/>
      <dgm:spPr/>
    </dgm:pt>
    <dgm:pt modelId="{6DA7B85E-9DC6-4F3B-A2BF-09CDEEDB43BC}" type="pres">
      <dgm:prSet presAssocID="{CFA40740-0682-470C-AD5A-CFF53CD12BD2}" presName="spaceBetweenRectangles" presStyleCnt="0"/>
      <dgm:spPr/>
    </dgm:pt>
    <dgm:pt modelId="{CF519A69-9940-494F-8406-D0D876E3CD26}" type="pres">
      <dgm:prSet presAssocID="{D05E1923-5021-40F7-B4EF-E582E23A699D}" presName="composite" presStyleCnt="0"/>
      <dgm:spPr/>
    </dgm:pt>
    <dgm:pt modelId="{714429FF-AAA3-4358-8C5F-1A7F29AA2B7B}" type="pres">
      <dgm:prSet presAssocID="{D05E1923-5021-40F7-B4EF-E582E23A699D}" presName="ConnectorPoint" presStyleLbl="lnNode1" presStyleIdx="1" presStyleCnt="5"/>
      <dgm:spPr>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gm:spPr>
    </dgm:pt>
    <dgm:pt modelId="{AB8B1E8E-162B-4E3E-9E31-BA5CFBD3ED9D}" type="pres">
      <dgm:prSet presAssocID="{D05E1923-5021-40F7-B4EF-E582E23A699D}" presName="DropPinPlaceHolder" presStyleCnt="0"/>
      <dgm:spPr/>
    </dgm:pt>
    <dgm:pt modelId="{358CAA11-0A87-4861-8B4E-913B1EAD1334}" type="pres">
      <dgm:prSet presAssocID="{D05E1923-5021-40F7-B4EF-E582E23A699D}" presName="DropPin" presStyleLbl="alignNode1" presStyleIdx="1" presStyleCnt="5"/>
      <dgm:spPr/>
    </dgm:pt>
    <dgm:pt modelId="{B1A1A837-F261-404B-A808-B2F4154CE8A2}" type="pres">
      <dgm:prSet presAssocID="{D05E1923-5021-40F7-B4EF-E582E23A699D}" presName="Ellipse" presStyleLbl="fgAcc1" presStyleIdx="2" presStyleCnt="6"/>
      <dgm:spPr>
        <a:solidFill>
          <a:schemeClr val="lt1">
            <a:alpha val="90000"/>
            <a:hueOff val="0"/>
            <a:satOff val="0"/>
            <a:lumOff val="0"/>
            <a:alphaOff val="0"/>
          </a:schemeClr>
        </a:solidFill>
        <a:ln w="6350" cap="flat" cmpd="sng" algn="ctr">
          <a:noFill/>
          <a:prstDash val="solid"/>
          <a:miter lim="800000"/>
        </a:ln>
        <a:effectLst/>
      </dgm:spPr>
    </dgm:pt>
    <dgm:pt modelId="{B5F3F650-2E42-488A-AD4F-C4BD47D19A84}" type="pres">
      <dgm:prSet presAssocID="{D05E1923-5021-40F7-B4EF-E582E23A699D}" presName="L2TextContainer" presStyleLbl="revTx" presStyleIdx="2" presStyleCnt="10">
        <dgm:presLayoutVars>
          <dgm:bulletEnabled val="1"/>
        </dgm:presLayoutVars>
      </dgm:prSet>
      <dgm:spPr/>
    </dgm:pt>
    <dgm:pt modelId="{223C5207-4FA2-4A6C-8F43-20BD55767C99}" type="pres">
      <dgm:prSet presAssocID="{D05E1923-5021-40F7-B4EF-E582E23A699D}" presName="L1TextContainer" presStyleLbl="revTx" presStyleIdx="3" presStyleCnt="10">
        <dgm:presLayoutVars>
          <dgm:chMax val="1"/>
          <dgm:chPref val="1"/>
          <dgm:bulletEnabled val="1"/>
        </dgm:presLayoutVars>
      </dgm:prSet>
      <dgm:spPr/>
    </dgm:pt>
    <dgm:pt modelId="{4FE5EB5D-4CEF-4D0D-9394-0534E61844BE}" type="pres">
      <dgm:prSet presAssocID="{D05E1923-5021-40F7-B4EF-E582E23A699D}" presName="ConnectLine" presStyleLbl="sibTrans1D1" presStyleIdx="1" presStyleCnt="5"/>
      <dgm:spPr>
        <a:noFill/>
        <a:ln w="12700" cap="flat" cmpd="sng" algn="ctr">
          <a:solidFill>
            <a:schemeClr val="accent3">
              <a:hueOff val="-389216"/>
              <a:satOff val="6466"/>
              <a:lumOff val="10882"/>
              <a:alphaOff val="0"/>
            </a:schemeClr>
          </a:solidFill>
          <a:prstDash val="dash"/>
          <a:miter lim="800000"/>
        </a:ln>
        <a:effectLst/>
      </dgm:spPr>
    </dgm:pt>
    <dgm:pt modelId="{EC869059-0AEC-4D98-8C46-CB603A342C72}" type="pres">
      <dgm:prSet presAssocID="{D05E1923-5021-40F7-B4EF-E582E23A699D}" presName="EmptyPlaceHolder" presStyleCnt="0"/>
      <dgm:spPr/>
    </dgm:pt>
    <dgm:pt modelId="{408BA715-9739-461D-BFDE-88EDAE355E60}" type="pres">
      <dgm:prSet presAssocID="{F020958C-EF86-4274-85F9-318F2792F7B6}" presName="spaceBetweenRectangles" presStyleCnt="0"/>
      <dgm:spPr/>
    </dgm:pt>
    <dgm:pt modelId="{D512C7F9-87A6-4BA9-AFAC-03FF1578D945}" type="pres">
      <dgm:prSet presAssocID="{FA8F44BD-C8C7-462C-9756-1EC498E86842}" presName="composite" presStyleCnt="0"/>
      <dgm:spPr/>
    </dgm:pt>
    <dgm:pt modelId="{152AD014-AFD0-4700-A468-4D562874339A}" type="pres">
      <dgm:prSet presAssocID="{FA8F44BD-C8C7-462C-9756-1EC498E86842}" presName="ConnectorPoint" presStyleLbl="lnNode1" presStyleIdx="2" presStyleCnt="5"/>
      <dgm:spPr>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gm:spPr>
    </dgm:pt>
    <dgm:pt modelId="{6CE2C4D8-4380-442D-A6C2-0B468BF3C74C}" type="pres">
      <dgm:prSet presAssocID="{FA8F44BD-C8C7-462C-9756-1EC498E86842}" presName="DropPinPlaceHolder" presStyleCnt="0"/>
      <dgm:spPr/>
    </dgm:pt>
    <dgm:pt modelId="{72C82E90-F103-439C-8371-CFFB0927B9DE}" type="pres">
      <dgm:prSet presAssocID="{FA8F44BD-C8C7-462C-9756-1EC498E86842}" presName="DropPin" presStyleLbl="alignNode1" presStyleIdx="2" presStyleCnt="5"/>
      <dgm:spPr/>
    </dgm:pt>
    <dgm:pt modelId="{5D519322-C1DD-47AE-92C0-13575134BC76}" type="pres">
      <dgm:prSet presAssocID="{FA8F44BD-C8C7-462C-9756-1EC498E86842}" presName="Ellipse" presStyleLbl="fgAcc1" presStyleIdx="3" presStyleCnt="6"/>
      <dgm:spPr>
        <a:solidFill>
          <a:schemeClr val="lt1">
            <a:alpha val="90000"/>
            <a:hueOff val="0"/>
            <a:satOff val="0"/>
            <a:lumOff val="0"/>
            <a:alphaOff val="0"/>
          </a:schemeClr>
        </a:solidFill>
        <a:ln w="6350" cap="flat" cmpd="sng" algn="ctr">
          <a:noFill/>
          <a:prstDash val="solid"/>
          <a:miter lim="800000"/>
        </a:ln>
        <a:effectLst/>
      </dgm:spPr>
    </dgm:pt>
    <dgm:pt modelId="{96DDA0FE-83E2-423C-9F13-58A61EB68487}" type="pres">
      <dgm:prSet presAssocID="{FA8F44BD-C8C7-462C-9756-1EC498E86842}" presName="L2TextContainer" presStyleLbl="revTx" presStyleIdx="4" presStyleCnt="10">
        <dgm:presLayoutVars>
          <dgm:bulletEnabled val="1"/>
        </dgm:presLayoutVars>
      </dgm:prSet>
      <dgm:spPr/>
    </dgm:pt>
    <dgm:pt modelId="{2D6C7916-1130-46A8-833B-A6278CBD2192}" type="pres">
      <dgm:prSet presAssocID="{FA8F44BD-C8C7-462C-9756-1EC498E86842}" presName="L1TextContainer" presStyleLbl="revTx" presStyleIdx="5" presStyleCnt="10">
        <dgm:presLayoutVars>
          <dgm:chMax val="1"/>
          <dgm:chPref val="1"/>
          <dgm:bulletEnabled val="1"/>
        </dgm:presLayoutVars>
      </dgm:prSet>
      <dgm:spPr/>
    </dgm:pt>
    <dgm:pt modelId="{4D953791-5C2F-4A75-A8F4-6ED7EAB5E015}" type="pres">
      <dgm:prSet presAssocID="{FA8F44BD-C8C7-462C-9756-1EC498E86842}" presName="ConnectLine" presStyleLbl="sibTrans1D1" presStyleIdx="2" presStyleCnt="5"/>
      <dgm:spPr>
        <a:noFill/>
        <a:ln w="12700" cap="flat" cmpd="sng" algn="ctr">
          <a:solidFill>
            <a:schemeClr val="accent3">
              <a:hueOff val="-778432"/>
              <a:satOff val="12933"/>
              <a:lumOff val="21765"/>
              <a:alphaOff val="0"/>
            </a:schemeClr>
          </a:solidFill>
          <a:prstDash val="dash"/>
          <a:miter lim="800000"/>
        </a:ln>
        <a:effectLst/>
      </dgm:spPr>
    </dgm:pt>
    <dgm:pt modelId="{22A72E40-4DCC-4F48-AADD-29738FD37A2C}" type="pres">
      <dgm:prSet presAssocID="{FA8F44BD-C8C7-462C-9756-1EC498E86842}" presName="EmptyPlaceHolder" presStyleCnt="0"/>
      <dgm:spPr/>
    </dgm:pt>
    <dgm:pt modelId="{E168BB9F-20D9-474F-9E39-4872B40634C6}" type="pres">
      <dgm:prSet presAssocID="{8C8A9736-03DA-4B1C-A590-10B4AD89452B}" presName="spaceBetweenRectangles" presStyleCnt="0"/>
      <dgm:spPr/>
    </dgm:pt>
    <dgm:pt modelId="{A62622B1-7EF4-49B6-9AC7-B54F0E2A0C74}" type="pres">
      <dgm:prSet presAssocID="{8BAB5E6F-A65E-41DB-A296-0818B0E49F7C}" presName="composite" presStyleCnt="0"/>
      <dgm:spPr/>
    </dgm:pt>
    <dgm:pt modelId="{14282312-87CB-41BB-A02D-C594BBEF33C7}" type="pres">
      <dgm:prSet presAssocID="{8BAB5E6F-A65E-41DB-A296-0818B0E49F7C}" presName="ConnectorPoint" presStyleLbl="lnNode1" presStyleIdx="3" presStyleCnt="5"/>
      <dgm:spPr>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gm:spPr>
    </dgm:pt>
    <dgm:pt modelId="{D554C1A5-AF8E-41FC-A779-25BD6B11F91F}" type="pres">
      <dgm:prSet presAssocID="{8BAB5E6F-A65E-41DB-A296-0818B0E49F7C}" presName="DropPinPlaceHolder" presStyleCnt="0"/>
      <dgm:spPr/>
    </dgm:pt>
    <dgm:pt modelId="{17331DD9-74CF-4A3A-86BA-F4B9DBEAB944}" type="pres">
      <dgm:prSet presAssocID="{8BAB5E6F-A65E-41DB-A296-0818B0E49F7C}" presName="DropPin" presStyleLbl="alignNode1" presStyleIdx="3" presStyleCnt="5"/>
      <dgm:spPr/>
    </dgm:pt>
    <dgm:pt modelId="{515AAB83-BD07-4B9E-9A3B-858C0B126F9C}" type="pres">
      <dgm:prSet presAssocID="{8BAB5E6F-A65E-41DB-A296-0818B0E49F7C}" presName="Ellipse" presStyleLbl="fgAcc1" presStyleIdx="4" presStyleCnt="6"/>
      <dgm:spPr>
        <a:solidFill>
          <a:schemeClr val="lt1">
            <a:alpha val="90000"/>
            <a:hueOff val="0"/>
            <a:satOff val="0"/>
            <a:lumOff val="0"/>
            <a:alphaOff val="0"/>
          </a:schemeClr>
        </a:solidFill>
        <a:ln w="6350" cap="flat" cmpd="sng" algn="ctr">
          <a:noFill/>
          <a:prstDash val="solid"/>
          <a:miter lim="800000"/>
        </a:ln>
        <a:effectLst/>
      </dgm:spPr>
    </dgm:pt>
    <dgm:pt modelId="{08CB2D5A-F46A-4E0E-9575-15F31D04AAC6}" type="pres">
      <dgm:prSet presAssocID="{8BAB5E6F-A65E-41DB-A296-0818B0E49F7C}" presName="L2TextContainer" presStyleLbl="revTx" presStyleIdx="6" presStyleCnt="10">
        <dgm:presLayoutVars>
          <dgm:bulletEnabled val="1"/>
        </dgm:presLayoutVars>
      </dgm:prSet>
      <dgm:spPr/>
    </dgm:pt>
    <dgm:pt modelId="{7C1E6B4A-59F7-4018-A403-E1CCAEE78BA1}" type="pres">
      <dgm:prSet presAssocID="{8BAB5E6F-A65E-41DB-A296-0818B0E49F7C}" presName="L1TextContainer" presStyleLbl="revTx" presStyleIdx="7" presStyleCnt="10">
        <dgm:presLayoutVars>
          <dgm:chMax val="1"/>
          <dgm:chPref val="1"/>
          <dgm:bulletEnabled val="1"/>
        </dgm:presLayoutVars>
      </dgm:prSet>
      <dgm:spPr/>
    </dgm:pt>
    <dgm:pt modelId="{A03C5372-D306-43AC-B406-6F8183849431}" type="pres">
      <dgm:prSet presAssocID="{8BAB5E6F-A65E-41DB-A296-0818B0E49F7C}" presName="ConnectLine" presStyleLbl="sibTrans1D1" presStyleIdx="3" presStyleCnt="5"/>
      <dgm:spPr>
        <a:noFill/>
        <a:ln w="12700" cap="flat" cmpd="sng" algn="ctr">
          <a:solidFill>
            <a:schemeClr val="accent3">
              <a:hueOff val="-1167648"/>
              <a:satOff val="19399"/>
              <a:lumOff val="32647"/>
              <a:alphaOff val="0"/>
            </a:schemeClr>
          </a:solidFill>
          <a:prstDash val="dash"/>
          <a:miter lim="800000"/>
        </a:ln>
        <a:effectLst/>
      </dgm:spPr>
    </dgm:pt>
    <dgm:pt modelId="{90926F0B-05E0-48AF-9C69-5C494731F877}" type="pres">
      <dgm:prSet presAssocID="{8BAB5E6F-A65E-41DB-A296-0818B0E49F7C}" presName="EmptyPlaceHolder" presStyleCnt="0"/>
      <dgm:spPr/>
    </dgm:pt>
    <dgm:pt modelId="{9EA695E3-93D5-405B-8AF6-0B8537A964FD}" type="pres">
      <dgm:prSet presAssocID="{B407F4C3-8FC9-4E91-A0EC-6B33713CC9A5}" presName="spaceBetweenRectangles" presStyleCnt="0"/>
      <dgm:spPr/>
    </dgm:pt>
    <dgm:pt modelId="{05956D37-804F-419D-9E8C-30D41D06DC3E}" type="pres">
      <dgm:prSet presAssocID="{8B9AF88A-E1F7-4D3A-905F-87228D6A8655}" presName="composite" presStyleCnt="0"/>
      <dgm:spPr/>
    </dgm:pt>
    <dgm:pt modelId="{58B7B786-A0AD-4662-8D54-C5C572D2C32C}" type="pres">
      <dgm:prSet presAssocID="{8B9AF88A-E1F7-4D3A-905F-87228D6A8655}" presName="ConnectorPoint" presStyleLbl="lnNode1" presStyleIdx="4" presStyleCnt="5"/>
      <dgm:spPr>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gm:spPr>
    </dgm:pt>
    <dgm:pt modelId="{E4704426-333D-4092-A035-BBC55DB8579D}" type="pres">
      <dgm:prSet presAssocID="{8B9AF88A-E1F7-4D3A-905F-87228D6A8655}" presName="DropPinPlaceHolder" presStyleCnt="0"/>
      <dgm:spPr/>
    </dgm:pt>
    <dgm:pt modelId="{A55439AF-6893-479D-8B57-31FBC13C553F}" type="pres">
      <dgm:prSet presAssocID="{8B9AF88A-E1F7-4D3A-905F-87228D6A8655}" presName="DropPin" presStyleLbl="alignNode1" presStyleIdx="4" presStyleCnt="5"/>
      <dgm:spPr/>
    </dgm:pt>
    <dgm:pt modelId="{A22B1C16-7FF0-4DBE-B32E-E43FEB1E2EAC}" type="pres">
      <dgm:prSet presAssocID="{8B9AF88A-E1F7-4D3A-905F-87228D6A8655}" presName="Ellipse" presStyleLbl="fgAcc1" presStyleIdx="5" presStyleCnt="6"/>
      <dgm:spPr>
        <a:solidFill>
          <a:schemeClr val="lt1">
            <a:alpha val="90000"/>
            <a:hueOff val="0"/>
            <a:satOff val="0"/>
            <a:lumOff val="0"/>
            <a:alphaOff val="0"/>
          </a:schemeClr>
        </a:solidFill>
        <a:ln w="6350" cap="flat" cmpd="sng" algn="ctr">
          <a:noFill/>
          <a:prstDash val="solid"/>
          <a:miter lim="800000"/>
        </a:ln>
        <a:effectLst/>
      </dgm:spPr>
    </dgm:pt>
    <dgm:pt modelId="{1B55AA6D-649D-4145-93EB-08B866A4D4E5}" type="pres">
      <dgm:prSet presAssocID="{8B9AF88A-E1F7-4D3A-905F-87228D6A8655}" presName="L2TextContainer" presStyleLbl="revTx" presStyleIdx="8" presStyleCnt="10">
        <dgm:presLayoutVars>
          <dgm:bulletEnabled val="1"/>
        </dgm:presLayoutVars>
      </dgm:prSet>
      <dgm:spPr/>
    </dgm:pt>
    <dgm:pt modelId="{3FA5D5AE-9CAE-4D19-9765-BCEE62095312}" type="pres">
      <dgm:prSet presAssocID="{8B9AF88A-E1F7-4D3A-905F-87228D6A8655}" presName="L1TextContainer" presStyleLbl="revTx" presStyleIdx="9" presStyleCnt="10">
        <dgm:presLayoutVars>
          <dgm:chMax val="1"/>
          <dgm:chPref val="1"/>
          <dgm:bulletEnabled val="1"/>
        </dgm:presLayoutVars>
      </dgm:prSet>
      <dgm:spPr/>
    </dgm:pt>
    <dgm:pt modelId="{FE6CA7EB-68EC-4E76-9051-08C4CF370101}" type="pres">
      <dgm:prSet presAssocID="{8B9AF88A-E1F7-4D3A-905F-87228D6A8655}" presName="ConnectLine" presStyleLbl="sibTrans1D1" presStyleIdx="4" presStyleCnt="5"/>
      <dgm:spPr>
        <a:noFill/>
        <a:ln w="12700" cap="flat" cmpd="sng" algn="ctr">
          <a:solidFill>
            <a:schemeClr val="accent3">
              <a:hueOff val="-1556864"/>
              <a:satOff val="25865"/>
              <a:lumOff val="43529"/>
              <a:alphaOff val="0"/>
            </a:schemeClr>
          </a:solidFill>
          <a:prstDash val="dash"/>
          <a:miter lim="800000"/>
        </a:ln>
        <a:effectLst/>
      </dgm:spPr>
    </dgm:pt>
    <dgm:pt modelId="{070CED43-982E-487C-9CC2-CFAEABD4D2D8}" type="pres">
      <dgm:prSet presAssocID="{8B9AF88A-E1F7-4D3A-905F-87228D6A8655}" presName="EmptyPlaceHolder" presStyleCnt="0"/>
      <dgm:spPr/>
    </dgm:pt>
  </dgm:ptLst>
  <dgm:cxnLst>
    <dgm:cxn modelId="{1E92940A-250B-4494-B40F-3DA807C7CB42}" type="presOf" srcId="{DF1ABFB3-B399-406F-91BD-DCDF9A38526B}" destId="{1B55AA6D-649D-4145-93EB-08B866A4D4E5}" srcOrd="0" destOrd="0" presId="urn:microsoft.com/office/officeart/2017/3/layout/DropPinTimeline"/>
    <dgm:cxn modelId="{C3A1C60D-63BB-4E34-AD47-96AABDB6084E}" type="presOf" srcId="{D05E1923-5021-40F7-B4EF-E582E23A699D}" destId="{223C5207-4FA2-4A6C-8F43-20BD55767C99}" srcOrd="0" destOrd="0" presId="urn:microsoft.com/office/officeart/2017/3/layout/DropPinTimeline"/>
    <dgm:cxn modelId="{5F3B0F1C-AD09-448C-A081-46D11DC987C6}" type="presOf" srcId="{8B9AF88A-E1F7-4D3A-905F-87228D6A8655}" destId="{3FA5D5AE-9CAE-4D19-9765-BCEE62095312}" srcOrd="0" destOrd="0" presId="urn:microsoft.com/office/officeart/2017/3/layout/DropPinTimeline"/>
    <dgm:cxn modelId="{E0E45028-839A-4135-AA56-517D3BAA0708}" type="presOf" srcId="{8BAB5E6F-A65E-41DB-A296-0818B0E49F7C}" destId="{7C1E6B4A-59F7-4018-A403-E1CCAEE78BA1}" srcOrd="0" destOrd="0" presId="urn:microsoft.com/office/officeart/2017/3/layout/DropPinTimeline"/>
    <dgm:cxn modelId="{1B32EF2C-9DB5-4504-A9DA-B4956CC00208}" srcId="{FA8F44BD-C8C7-462C-9756-1EC498E86842}" destId="{EFEB4D61-3A9C-4140-977F-3C3F5C9EE9D1}" srcOrd="0" destOrd="0" parTransId="{57D352E4-0431-4F68-B8F1-61BFA34799AA}" sibTransId="{0ECC32B6-1E7C-4AA4-9DBF-D69B7C5E64A9}"/>
    <dgm:cxn modelId="{0D51BD2E-4619-469B-B233-EBAC3D4D0BA6}" srcId="{05A24E01-5535-46B9-A9A1-A9A07E639A88}" destId="{FA8F44BD-C8C7-462C-9756-1EC498E86842}" srcOrd="2" destOrd="0" parTransId="{F47063EE-4B58-4EDE-A4F2-A4BD81B82F21}" sibTransId="{8C8A9736-03DA-4B1C-A590-10B4AD89452B}"/>
    <dgm:cxn modelId="{C5645B39-CB65-4A0A-B369-E455C3B827C3}" srcId="{05A24E01-5535-46B9-A9A1-A9A07E639A88}" destId="{58FF46FB-368D-4E9C-A650-0513B8879DA8}" srcOrd="0" destOrd="0" parTransId="{11DFA284-5E99-474D-BF05-364A45269DC7}" sibTransId="{CFA40740-0682-470C-AD5A-CFF53CD12BD2}"/>
    <dgm:cxn modelId="{7DDF5444-F976-4F04-88A9-CF8B15238792}" type="presOf" srcId="{58FF46FB-368D-4E9C-A650-0513B8879DA8}" destId="{8E3FB235-DF38-476B-9A0E-B1E583D50944}" srcOrd="0" destOrd="0" presId="urn:microsoft.com/office/officeart/2017/3/layout/DropPinTimeline"/>
    <dgm:cxn modelId="{1690634A-EBA7-4881-9E5F-0C82421D4CDF}" type="presOf" srcId="{FA8F44BD-C8C7-462C-9756-1EC498E86842}" destId="{2D6C7916-1130-46A8-833B-A6278CBD2192}" srcOrd="0" destOrd="0" presId="urn:microsoft.com/office/officeart/2017/3/layout/DropPinTimeline"/>
    <dgm:cxn modelId="{B659504B-18E4-4D89-A17C-34ABB280AE52}" srcId="{58FF46FB-368D-4E9C-A650-0513B8879DA8}" destId="{9A875394-CA1E-4432-AEEB-9054FCFF5E0E}" srcOrd="0" destOrd="0" parTransId="{FCC92BDD-6EA3-421D-9DA8-7D3A12D003B6}" sibTransId="{0314452B-82A0-42F4-9551-DF00CFFC3580}"/>
    <dgm:cxn modelId="{66B49C6C-FAFD-47B4-BF22-05A295C23D4E}" srcId="{05A24E01-5535-46B9-A9A1-A9A07E639A88}" destId="{8BAB5E6F-A65E-41DB-A296-0818B0E49F7C}" srcOrd="3" destOrd="0" parTransId="{886842C6-3EFC-4BE7-B417-415595758830}" sibTransId="{B407F4C3-8FC9-4E91-A0EC-6B33713CC9A5}"/>
    <dgm:cxn modelId="{15319551-A9EA-462E-845B-E5251E84291F}" srcId="{8B9AF88A-E1F7-4D3A-905F-87228D6A8655}" destId="{DF1ABFB3-B399-406F-91BD-DCDF9A38526B}" srcOrd="0" destOrd="0" parTransId="{78CB0E27-958C-4066-A189-8B36505E8204}" sibTransId="{70E4A1D3-514E-4327-991D-5CC9C6B41885}"/>
    <dgm:cxn modelId="{4876CF51-F110-4E25-8FD4-08D25B4B0AB8}" srcId="{D05E1923-5021-40F7-B4EF-E582E23A699D}" destId="{579089A8-5362-4BA4-9163-D19228C1808F}" srcOrd="0" destOrd="0" parTransId="{FB2DEB6E-B29F-4E51-960A-23ECC62EBF38}" sibTransId="{1C5328B1-AC18-4CF7-A034-BB0592F4A2A1}"/>
    <dgm:cxn modelId="{2617C475-F537-46A6-ADE1-4EB764853601}" srcId="{8BAB5E6F-A65E-41DB-A296-0818B0E49F7C}" destId="{332BC85C-1CF3-4F8F-ACB7-5B6D53744AE1}" srcOrd="0" destOrd="0" parTransId="{99F218FD-90FE-450E-A368-B3E3677E74E8}" sibTransId="{8D1CC686-B05C-4470-A959-236CC9C8BB70}"/>
    <dgm:cxn modelId="{B9F0B583-D02F-4EF4-83A8-DFD7B32B9433}" type="presOf" srcId="{9A875394-CA1E-4432-AEEB-9054FCFF5E0E}" destId="{D2143A46-815A-49BF-9455-C0385022444F}" srcOrd="0" destOrd="0" presId="urn:microsoft.com/office/officeart/2017/3/layout/DropPinTimeline"/>
    <dgm:cxn modelId="{DF6168D4-4FC3-42E4-8DAA-85BA8A678933}" type="presOf" srcId="{332BC85C-1CF3-4F8F-ACB7-5B6D53744AE1}" destId="{08CB2D5A-F46A-4E0E-9575-15F31D04AAC6}" srcOrd="0" destOrd="0" presId="urn:microsoft.com/office/officeart/2017/3/layout/DropPinTimeline"/>
    <dgm:cxn modelId="{72C4D6D9-419A-42C1-A76D-84599F65BB08}" srcId="{05A24E01-5535-46B9-A9A1-A9A07E639A88}" destId="{D05E1923-5021-40F7-B4EF-E582E23A699D}" srcOrd="1" destOrd="0" parTransId="{FD6C5CD2-9CED-4BE6-89CD-A5A5CCE63B3E}" sibTransId="{F020958C-EF86-4274-85F9-318F2792F7B6}"/>
    <dgm:cxn modelId="{C6A73EDB-89B0-4756-9ECD-83E9B8AB77E5}" type="presOf" srcId="{EFEB4D61-3A9C-4140-977F-3C3F5C9EE9D1}" destId="{96DDA0FE-83E2-423C-9F13-58A61EB68487}" srcOrd="0" destOrd="0" presId="urn:microsoft.com/office/officeart/2017/3/layout/DropPinTimeline"/>
    <dgm:cxn modelId="{FE7849EA-5B37-43C8-B217-CD4E30A8E545}" type="presOf" srcId="{05A24E01-5535-46B9-A9A1-A9A07E639A88}" destId="{6E9F3C9B-13CA-43A8-8836-0B2B41D07DEF}" srcOrd="0" destOrd="0" presId="urn:microsoft.com/office/officeart/2017/3/layout/DropPinTimeline"/>
    <dgm:cxn modelId="{E1474FF3-8E3C-4B30-985C-CE88BA0FE324}" srcId="{05A24E01-5535-46B9-A9A1-A9A07E639A88}" destId="{8B9AF88A-E1F7-4D3A-905F-87228D6A8655}" srcOrd="4" destOrd="0" parTransId="{933A8FED-7B84-4ED0-B6AA-2EE26A89B8EA}" sibTransId="{F11DD6EC-352C-4A0E-84AA-FEBE2F06BCF9}"/>
    <dgm:cxn modelId="{DC6269F4-0C31-4613-A809-E8E029CAD0D1}" type="presOf" srcId="{579089A8-5362-4BA4-9163-D19228C1808F}" destId="{B5F3F650-2E42-488A-AD4F-C4BD47D19A84}" srcOrd="0" destOrd="0" presId="urn:microsoft.com/office/officeart/2017/3/layout/DropPinTimeline"/>
    <dgm:cxn modelId="{2FED2A5E-98EB-4859-AB3F-062F22EEC890}" type="presParOf" srcId="{6E9F3C9B-13CA-43A8-8836-0B2B41D07DEF}" destId="{E8AACCBB-6709-4071-B389-3BB226B3A586}" srcOrd="0" destOrd="0" presId="urn:microsoft.com/office/officeart/2017/3/layout/DropPinTimeline"/>
    <dgm:cxn modelId="{6DE443D7-8EE2-4FBC-842D-B6B9C44204D0}" type="presParOf" srcId="{6E9F3C9B-13CA-43A8-8836-0B2B41D07DEF}" destId="{E6F74CED-5217-4282-85F1-1C12DC84731C}" srcOrd="1" destOrd="0" presId="urn:microsoft.com/office/officeart/2017/3/layout/DropPinTimeline"/>
    <dgm:cxn modelId="{C773189E-DF31-4C58-A290-F5DFD7DCF8B1}" type="presParOf" srcId="{E6F74CED-5217-4282-85F1-1C12DC84731C}" destId="{AC377099-4DAE-451C-ADE9-98036E2679B5}" srcOrd="0" destOrd="0" presId="urn:microsoft.com/office/officeart/2017/3/layout/DropPinTimeline"/>
    <dgm:cxn modelId="{04D71AD3-A9B8-46E1-AB82-BB594FCE110E}" type="presParOf" srcId="{AC377099-4DAE-451C-ADE9-98036E2679B5}" destId="{B6C94ECD-6415-4250-B4AD-F67BF5BECFB8}" srcOrd="0" destOrd="0" presId="urn:microsoft.com/office/officeart/2017/3/layout/DropPinTimeline"/>
    <dgm:cxn modelId="{4D9D677D-9448-43AF-978B-5C7E7661F4F9}" type="presParOf" srcId="{AC377099-4DAE-451C-ADE9-98036E2679B5}" destId="{0E99BB09-1B86-4308-A570-3981E6DD3A06}" srcOrd="1" destOrd="0" presId="urn:microsoft.com/office/officeart/2017/3/layout/DropPinTimeline"/>
    <dgm:cxn modelId="{C213A57E-D4AE-4C05-AA12-FE8CC1989639}" type="presParOf" srcId="{0E99BB09-1B86-4308-A570-3981E6DD3A06}" destId="{0ED6E8D6-BD44-4400-BC14-1BC75CB979A3}" srcOrd="0" destOrd="0" presId="urn:microsoft.com/office/officeart/2017/3/layout/DropPinTimeline"/>
    <dgm:cxn modelId="{927F0821-BB24-4368-A4D4-046EB89F39DD}" type="presParOf" srcId="{0E99BB09-1B86-4308-A570-3981E6DD3A06}" destId="{5B7FC7CF-F58D-48D5-8BCC-38D6EE87890B}" srcOrd="1" destOrd="0" presId="urn:microsoft.com/office/officeart/2017/3/layout/DropPinTimeline"/>
    <dgm:cxn modelId="{F517DE46-1EA2-46F3-8833-EE234EEF5B09}" type="presParOf" srcId="{AC377099-4DAE-451C-ADE9-98036E2679B5}" destId="{D2143A46-815A-49BF-9455-C0385022444F}" srcOrd="2" destOrd="0" presId="urn:microsoft.com/office/officeart/2017/3/layout/DropPinTimeline"/>
    <dgm:cxn modelId="{75F0F73C-AD49-4A34-842E-A65EF46645BA}" type="presParOf" srcId="{AC377099-4DAE-451C-ADE9-98036E2679B5}" destId="{8E3FB235-DF38-476B-9A0E-B1E583D50944}" srcOrd="3" destOrd="0" presId="urn:microsoft.com/office/officeart/2017/3/layout/DropPinTimeline"/>
    <dgm:cxn modelId="{071A2262-20BC-4D30-AB90-12B0A0FEB6EF}" type="presParOf" srcId="{AC377099-4DAE-451C-ADE9-98036E2679B5}" destId="{9AA05CE5-209F-4AD9-BE2C-2A69F76DA8F4}" srcOrd="4" destOrd="0" presId="urn:microsoft.com/office/officeart/2017/3/layout/DropPinTimeline"/>
    <dgm:cxn modelId="{0D0471BD-C944-46DB-9B0D-12B6F025E4F4}" type="presParOf" srcId="{AC377099-4DAE-451C-ADE9-98036E2679B5}" destId="{17350C28-DA10-4F3B-9FA2-0FE7C12A4ABE}" srcOrd="5" destOrd="0" presId="urn:microsoft.com/office/officeart/2017/3/layout/DropPinTimeline"/>
    <dgm:cxn modelId="{37FF9AEE-1EE5-440D-B822-B54671B03AAC}" type="presParOf" srcId="{E6F74CED-5217-4282-85F1-1C12DC84731C}" destId="{6DA7B85E-9DC6-4F3B-A2BF-09CDEEDB43BC}" srcOrd="1" destOrd="0" presId="urn:microsoft.com/office/officeart/2017/3/layout/DropPinTimeline"/>
    <dgm:cxn modelId="{3FF77B45-DC34-4E18-8B7E-49C274966E23}" type="presParOf" srcId="{E6F74CED-5217-4282-85F1-1C12DC84731C}" destId="{CF519A69-9940-494F-8406-D0D876E3CD26}" srcOrd="2" destOrd="0" presId="urn:microsoft.com/office/officeart/2017/3/layout/DropPinTimeline"/>
    <dgm:cxn modelId="{4E60349A-D4EB-4BFE-9374-0F079D59B1FC}" type="presParOf" srcId="{CF519A69-9940-494F-8406-D0D876E3CD26}" destId="{714429FF-AAA3-4358-8C5F-1A7F29AA2B7B}" srcOrd="0" destOrd="0" presId="urn:microsoft.com/office/officeart/2017/3/layout/DropPinTimeline"/>
    <dgm:cxn modelId="{0B07CD93-B91C-4CAF-B94C-3237B0C6F601}" type="presParOf" srcId="{CF519A69-9940-494F-8406-D0D876E3CD26}" destId="{AB8B1E8E-162B-4E3E-9E31-BA5CFBD3ED9D}" srcOrd="1" destOrd="0" presId="urn:microsoft.com/office/officeart/2017/3/layout/DropPinTimeline"/>
    <dgm:cxn modelId="{BB97917A-2BFB-4D8A-94BD-816B0C62D6F6}" type="presParOf" srcId="{AB8B1E8E-162B-4E3E-9E31-BA5CFBD3ED9D}" destId="{358CAA11-0A87-4861-8B4E-913B1EAD1334}" srcOrd="0" destOrd="0" presId="urn:microsoft.com/office/officeart/2017/3/layout/DropPinTimeline"/>
    <dgm:cxn modelId="{FDC4D318-B3AD-4E39-8663-3AFB57531D79}" type="presParOf" srcId="{AB8B1E8E-162B-4E3E-9E31-BA5CFBD3ED9D}" destId="{B1A1A837-F261-404B-A808-B2F4154CE8A2}" srcOrd="1" destOrd="0" presId="urn:microsoft.com/office/officeart/2017/3/layout/DropPinTimeline"/>
    <dgm:cxn modelId="{7F53703E-9DF0-45E5-AC76-7E0CCD3B06EA}" type="presParOf" srcId="{CF519A69-9940-494F-8406-D0D876E3CD26}" destId="{B5F3F650-2E42-488A-AD4F-C4BD47D19A84}" srcOrd="2" destOrd="0" presId="urn:microsoft.com/office/officeart/2017/3/layout/DropPinTimeline"/>
    <dgm:cxn modelId="{B59937ED-9C59-4BBD-AA3C-5D9159504926}" type="presParOf" srcId="{CF519A69-9940-494F-8406-D0D876E3CD26}" destId="{223C5207-4FA2-4A6C-8F43-20BD55767C99}" srcOrd="3" destOrd="0" presId="urn:microsoft.com/office/officeart/2017/3/layout/DropPinTimeline"/>
    <dgm:cxn modelId="{470C2FBB-9D40-4F2C-8107-12E2CA0E70BE}" type="presParOf" srcId="{CF519A69-9940-494F-8406-D0D876E3CD26}" destId="{4FE5EB5D-4CEF-4D0D-9394-0534E61844BE}" srcOrd="4" destOrd="0" presId="urn:microsoft.com/office/officeart/2017/3/layout/DropPinTimeline"/>
    <dgm:cxn modelId="{C1237DFD-87FD-434B-A5C8-02108EF43081}" type="presParOf" srcId="{CF519A69-9940-494F-8406-D0D876E3CD26}" destId="{EC869059-0AEC-4D98-8C46-CB603A342C72}" srcOrd="5" destOrd="0" presId="urn:microsoft.com/office/officeart/2017/3/layout/DropPinTimeline"/>
    <dgm:cxn modelId="{7A1441D0-A5AA-4E6C-9388-511DA29929BF}" type="presParOf" srcId="{E6F74CED-5217-4282-85F1-1C12DC84731C}" destId="{408BA715-9739-461D-BFDE-88EDAE355E60}" srcOrd="3" destOrd="0" presId="urn:microsoft.com/office/officeart/2017/3/layout/DropPinTimeline"/>
    <dgm:cxn modelId="{087F2A81-CFD9-4BF8-96FC-2D4ABA32462F}" type="presParOf" srcId="{E6F74CED-5217-4282-85F1-1C12DC84731C}" destId="{D512C7F9-87A6-4BA9-AFAC-03FF1578D945}" srcOrd="4" destOrd="0" presId="urn:microsoft.com/office/officeart/2017/3/layout/DropPinTimeline"/>
    <dgm:cxn modelId="{8C6217DA-A763-4946-99A2-03C618C428AF}" type="presParOf" srcId="{D512C7F9-87A6-4BA9-AFAC-03FF1578D945}" destId="{152AD014-AFD0-4700-A468-4D562874339A}" srcOrd="0" destOrd="0" presId="urn:microsoft.com/office/officeart/2017/3/layout/DropPinTimeline"/>
    <dgm:cxn modelId="{A6A34287-F5FF-46EE-9A88-F2ECF73903CE}" type="presParOf" srcId="{D512C7F9-87A6-4BA9-AFAC-03FF1578D945}" destId="{6CE2C4D8-4380-442D-A6C2-0B468BF3C74C}" srcOrd="1" destOrd="0" presId="urn:microsoft.com/office/officeart/2017/3/layout/DropPinTimeline"/>
    <dgm:cxn modelId="{D28BF9CF-F026-4786-A1AC-F4F785C54591}" type="presParOf" srcId="{6CE2C4D8-4380-442D-A6C2-0B468BF3C74C}" destId="{72C82E90-F103-439C-8371-CFFB0927B9DE}" srcOrd="0" destOrd="0" presId="urn:microsoft.com/office/officeart/2017/3/layout/DropPinTimeline"/>
    <dgm:cxn modelId="{E33A6BB5-6D3A-4D44-AEFC-75BAB101C26D}" type="presParOf" srcId="{6CE2C4D8-4380-442D-A6C2-0B468BF3C74C}" destId="{5D519322-C1DD-47AE-92C0-13575134BC76}" srcOrd="1" destOrd="0" presId="urn:microsoft.com/office/officeart/2017/3/layout/DropPinTimeline"/>
    <dgm:cxn modelId="{0BFD1614-5731-4306-81F7-E2C949C32A93}" type="presParOf" srcId="{D512C7F9-87A6-4BA9-AFAC-03FF1578D945}" destId="{96DDA0FE-83E2-423C-9F13-58A61EB68487}" srcOrd="2" destOrd="0" presId="urn:microsoft.com/office/officeart/2017/3/layout/DropPinTimeline"/>
    <dgm:cxn modelId="{06EDED26-E685-42BC-BFC2-75C7EA695E40}" type="presParOf" srcId="{D512C7F9-87A6-4BA9-AFAC-03FF1578D945}" destId="{2D6C7916-1130-46A8-833B-A6278CBD2192}" srcOrd="3" destOrd="0" presId="urn:microsoft.com/office/officeart/2017/3/layout/DropPinTimeline"/>
    <dgm:cxn modelId="{A20C8A5A-2D9A-4EF7-BC83-D5EE4B16698D}" type="presParOf" srcId="{D512C7F9-87A6-4BA9-AFAC-03FF1578D945}" destId="{4D953791-5C2F-4A75-A8F4-6ED7EAB5E015}" srcOrd="4" destOrd="0" presId="urn:microsoft.com/office/officeart/2017/3/layout/DropPinTimeline"/>
    <dgm:cxn modelId="{6780D10C-523A-4885-B5BF-84F303790098}" type="presParOf" srcId="{D512C7F9-87A6-4BA9-AFAC-03FF1578D945}" destId="{22A72E40-4DCC-4F48-AADD-29738FD37A2C}" srcOrd="5" destOrd="0" presId="urn:microsoft.com/office/officeart/2017/3/layout/DropPinTimeline"/>
    <dgm:cxn modelId="{30EAF1CE-B96B-4CA5-BF13-51DD8040A559}" type="presParOf" srcId="{E6F74CED-5217-4282-85F1-1C12DC84731C}" destId="{E168BB9F-20D9-474F-9E39-4872B40634C6}" srcOrd="5" destOrd="0" presId="urn:microsoft.com/office/officeart/2017/3/layout/DropPinTimeline"/>
    <dgm:cxn modelId="{39415FEC-72C6-4C74-A821-E354E744CD96}" type="presParOf" srcId="{E6F74CED-5217-4282-85F1-1C12DC84731C}" destId="{A62622B1-7EF4-49B6-9AC7-B54F0E2A0C74}" srcOrd="6" destOrd="0" presId="urn:microsoft.com/office/officeart/2017/3/layout/DropPinTimeline"/>
    <dgm:cxn modelId="{D67F013A-C0A0-41F6-B6F2-E904B1BB7A8F}" type="presParOf" srcId="{A62622B1-7EF4-49B6-9AC7-B54F0E2A0C74}" destId="{14282312-87CB-41BB-A02D-C594BBEF33C7}" srcOrd="0" destOrd="0" presId="urn:microsoft.com/office/officeart/2017/3/layout/DropPinTimeline"/>
    <dgm:cxn modelId="{AA55F469-83D2-4E02-B111-0206AAFCAA06}" type="presParOf" srcId="{A62622B1-7EF4-49B6-9AC7-B54F0E2A0C74}" destId="{D554C1A5-AF8E-41FC-A779-25BD6B11F91F}" srcOrd="1" destOrd="0" presId="urn:microsoft.com/office/officeart/2017/3/layout/DropPinTimeline"/>
    <dgm:cxn modelId="{033C6509-70C8-4B85-9F92-724CDBB68078}" type="presParOf" srcId="{D554C1A5-AF8E-41FC-A779-25BD6B11F91F}" destId="{17331DD9-74CF-4A3A-86BA-F4B9DBEAB944}" srcOrd="0" destOrd="0" presId="urn:microsoft.com/office/officeart/2017/3/layout/DropPinTimeline"/>
    <dgm:cxn modelId="{C7CCDF66-BA72-4EDC-AE16-CAA6317954F0}" type="presParOf" srcId="{D554C1A5-AF8E-41FC-A779-25BD6B11F91F}" destId="{515AAB83-BD07-4B9E-9A3B-858C0B126F9C}" srcOrd="1" destOrd="0" presId="urn:microsoft.com/office/officeart/2017/3/layout/DropPinTimeline"/>
    <dgm:cxn modelId="{E8437A29-F853-4553-AB29-152AF603DF52}" type="presParOf" srcId="{A62622B1-7EF4-49B6-9AC7-B54F0E2A0C74}" destId="{08CB2D5A-F46A-4E0E-9575-15F31D04AAC6}" srcOrd="2" destOrd="0" presId="urn:microsoft.com/office/officeart/2017/3/layout/DropPinTimeline"/>
    <dgm:cxn modelId="{1F3D9CE2-342F-4335-BD41-5AA59D2BD7BD}" type="presParOf" srcId="{A62622B1-7EF4-49B6-9AC7-B54F0E2A0C74}" destId="{7C1E6B4A-59F7-4018-A403-E1CCAEE78BA1}" srcOrd="3" destOrd="0" presId="urn:microsoft.com/office/officeart/2017/3/layout/DropPinTimeline"/>
    <dgm:cxn modelId="{FFF1ACE9-B2B3-4E83-877B-F9633E8EE135}" type="presParOf" srcId="{A62622B1-7EF4-49B6-9AC7-B54F0E2A0C74}" destId="{A03C5372-D306-43AC-B406-6F8183849431}" srcOrd="4" destOrd="0" presId="urn:microsoft.com/office/officeart/2017/3/layout/DropPinTimeline"/>
    <dgm:cxn modelId="{D8A09163-94A5-46BD-9FA2-C3372A01AA32}" type="presParOf" srcId="{A62622B1-7EF4-49B6-9AC7-B54F0E2A0C74}" destId="{90926F0B-05E0-48AF-9C69-5C494731F877}" srcOrd="5" destOrd="0" presId="urn:microsoft.com/office/officeart/2017/3/layout/DropPinTimeline"/>
    <dgm:cxn modelId="{80084466-50AF-445A-BE2A-0C51919B9169}" type="presParOf" srcId="{E6F74CED-5217-4282-85F1-1C12DC84731C}" destId="{9EA695E3-93D5-405B-8AF6-0B8537A964FD}" srcOrd="7" destOrd="0" presId="urn:microsoft.com/office/officeart/2017/3/layout/DropPinTimeline"/>
    <dgm:cxn modelId="{007CF318-F68B-4FFC-ADA6-3D9D6A3AA152}" type="presParOf" srcId="{E6F74CED-5217-4282-85F1-1C12DC84731C}" destId="{05956D37-804F-419D-9E8C-30D41D06DC3E}" srcOrd="8" destOrd="0" presId="urn:microsoft.com/office/officeart/2017/3/layout/DropPinTimeline"/>
    <dgm:cxn modelId="{FAB9E562-4579-4BDB-8C1D-AABEAFCB2610}" type="presParOf" srcId="{05956D37-804F-419D-9E8C-30D41D06DC3E}" destId="{58B7B786-A0AD-4662-8D54-C5C572D2C32C}" srcOrd="0" destOrd="0" presId="urn:microsoft.com/office/officeart/2017/3/layout/DropPinTimeline"/>
    <dgm:cxn modelId="{8283382D-2F6E-4717-B025-1A8C73B65ADB}" type="presParOf" srcId="{05956D37-804F-419D-9E8C-30D41D06DC3E}" destId="{E4704426-333D-4092-A035-BBC55DB8579D}" srcOrd="1" destOrd="0" presId="urn:microsoft.com/office/officeart/2017/3/layout/DropPinTimeline"/>
    <dgm:cxn modelId="{85723DC0-955B-4B2A-AF28-CF8BFFC2E264}" type="presParOf" srcId="{E4704426-333D-4092-A035-BBC55DB8579D}" destId="{A55439AF-6893-479D-8B57-31FBC13C553F}" srcOrd="0" destOrd="0" presId="urn:microsoft.com/office/officeart/2017/3/layout/DropPinTimeline"/>
    <dgm:cxn modelId="{91888A85-75D0-4D33-9F39-A49766251D61}" type="presParOf" srcId="{E4704426-333D-4092-A035-BBC55DB8579D}" destId="{A22B1C16-7FF0-4DBE-B32E-E43FEB1E2EAC}" srcOrd="1" destOrd="0" presId="urn:microsoft.com/office/officeart/2017/3/layout/DropPinTimeline"/>
    <dgm:cxn modelId="{CD06CDC2-25F5-44FB-B0B1-C39F32E155BE}" type="presParOf" srcId="{05956D37-804F-419D-9E8C-30D41D06DC3E}" destId="{1B55AA6D-649D-4145-93EB-08B866A4D4E5}" srcOrd="2" destOrd="0" presId="urn:microsoft.com/office/officeart/2017/3/layout/DropPinTimeline"/>
    <dgm:cxn modelId="{0B21D911-BF72-41CD-BB03-4F9717477846}" type="presParOf" srcId="{05956D37-804F-419D-9E8C-30D41D06DC3E}" destId="{3FA5D5AE-9CAE-4D19-9765-BCEE62095312}" srcOrd="3" destOrd="0" presId="urn:microsoft.com/office/officeart/2017/3/layout/DropPinTimeline"/>
    <dgm:cxn modelId="{80BFAECA-ADC5-41A5-BA11-A4CC8D9557A9}" type="presParOf" srcId="{05956D37-804F-419D-9E8C-30D41D06DC3E}" destId="{FE6CA7EB-68EC-4E76-9051-08C4CF370101}" srcOrd="4" destOrd="0" presId="urn:microsoft.com/office/officeart/2017/3/layout/DropPinTimeline"/>
    <dgm:cxn modelId="{98E4E629-85DB-45DC-A90A-9FAAB58EFF55}" type="presParOf" srcId="{05956D37-804F-419D-9E8C-30D41D06DC3E}" destId="{070CED43-982E-487C-9CC2-CFAEABD4D2D8}"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ACCBB-6709-4071-B389-3BB226B3A586}">
      <dsp:nvSpPr>
        <dsp:cNvPr id="0" name=""/>
        <dsp:cNvSpPr/>
      </dsp:nvSpPr>
      <dsp:spPr>
        <a:xfrm>
          <a:off x="0" y="1474946"/>
          <a:ext cx="8677655" cy="0"/>
        </a:xfrm>
        <a:prstGeom prst="line">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miter lim="800000"/>
          <a:tailEnd type="triangle" w="lg" len="lg"/>
        </a:ln>
        <a:effectLst/>
      </dsp:spPr>
      <dsp:style>
        <a:lnRef idx="1">
          <a:scrgbClr r="0" g="0" b="0"/>
        </a:lnRef>
        <a:fillRef idx="1">
          <a:scrgbClr r="0" g="0" b="0"/>
        </a:fillRef>
        <a:effectRef idx="0">
          <a:scrgbClr r="0" g="0" b="0"/>
        </a:effectRef>
        <a:fontRef idx="minor"/>
      </dsp:style>
    </dsp:sp>
    <dsp:sp modelId="{0ED6E8D6-BD44-4400-BC14-1BC75CB979A3}">
      <dsp:nvSpPr>
        <dsp:cNvPr id="0" name=""/>
        <dsp:cNvSpPr/>
      </dsp:nvSpPr>
      <dsp:spPr>
        <a:xfrm rot="8100000">
          <a:off x="46790" y="339917"/>
          <a:ext cx="216932" cy="216932"/>
        </a:xfrm>
        <a:prstGeom prst="teardrop">
          <a:avLst>
            <a:gd name="adj" fmla="val 115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B7FC7CF-F58D-48D5-8BCC-38D6EE87890B}">
      <dsp:nvSpPr>
        <dsp:cNvPr id="0" name=""/>
        <dsp:cNvSpPr/>
      </dsp:nvSpPr>
      <dsp:spPr>
        <a:xfrm>
          <a:off x="70889" y="364016"/>
          <a:ext cx="168733" cy="168733"/>
        </a:xfrm>
        <a:prstGeom prst="ellipse">
          <a:avLst/>
        </a:prstGeom>
        <a:solidFill>
          <a:schemeClr val="lt1">
            <a:alpha val="9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D2143A46-815A-49BF-9455-C0385022444F}">
      <dsp:nvSpPr>
        <dsp:cNvPr id="0" name=""/>
        <dsp:cNvSpPr/>
      </dsp:nvSpPr>
      <dsp:spPr>
        <a:xfrm>
          <a:off x="308651" y="601777"/>
          <a:ext cx="2404888" cy="873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anchor="t" anchorCtr="0">
          <a:noAutofit/>
        </a:bodyPr>
        <a:lstStyle/>
        <a:p>
          <a:pPr marL="0" lvl="0" indent="0" algn="l" defTabSz="711200">
            <a:lnSpc>
              <a:spcPct val="90000"/>
            </a:lnSpc>
            <a:spcBef>
              <a:spcPct val="0"/>
            </a:spcBef>
            <a:spcAft>
              <a:spcPct val="35000"/>
            </a:spcAft>
            <a:buNone/>
          </a:pPr>
          <a:endParaRPr lang="en-US" sz="1600" b="0" i="0" kern="1200">
            <a:latin typeface="Gill Sans Nova Light" panose="020B0302020104020203" pitchFamily="34" charset="0"/>
            <a:cs typeface="Gill Sans Light" panose="020B0302020104020203" pitchFamily="34" charset="-79"/>
          </a:endParaRPr>
        </a:p>
      </dsp:txBody>
      <dsp:txXfrm>
        <a:off x="308651" y="601777"/>
        <a:ext cx="2404888" cy="873168"/>
      </dsp:txXfrm>
    </dsp:sp>
    <dsp:sp modelId="{8E3FB235-DF38-476B-9A0E-B1E583D50944}">
      <dsp:nvSpPr>
        <dsp:cNvPr id="0" name=""/>
        <dsp:cNvSpPr/>
      </dsp:nvSpPr>
      <dsp:spPr>
        <a:xfrm>
          <a:off x="308651" y="294989"/>
          <a:ext cx="2404888" cy="306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b="0" kern="1200">
              <a:latin typeface="Baskerville Old Face" panose="02020602080505020303" pitchFamily="18" charset="77"/>
              <a:ea typeface="Baskerville" panose="02020502070401020303" pitchFamily="18" charset="0"/>
            </a:rPr>
            <a:t>WEEK 7</a:t>
          </a:r>
        </a:p>
      </dsp:txBody>
      <dsp:txXfrm>
        <a:off x="308651" y="294989"/>
        <a:ext cx="2404888" cy="306788"/>
      </dsp:txXfrm>
    </dsp:sp>
    <dsp:sp modelId="{9AA05CE5-209F-4AD9-BE2C-2A69F76DA8F4}">
      <dsp:nvSpPr>
        <dsp:cNvPr id="0" name=""/>
        <dsp:cNvSpPr/>
      </dsp:nvSpPr>
      <dsp:spPr>
        <a:xfrm>
          <a:off x="155256" y="601777"/>
          <a:ext cx="0" cy="873168"/>
        </a:xfrm>
        <a:prstGeom prst="line">
          <a:avLst/>
        </a:prstGeom>
        <a:noFill/>
        <a:ln w="1270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6C94ECD-6415-4250-B4AD-F67BF5BECFB8}">
      <dsp:nvSpPr>
        <dsp:cNvPr id="0" name=""/>
        <dsp:cNvSpPr/>
      </dsp:nvSpPr>
      <dsp:spPr>
        <a:xfrm>
          <a:off x="127159" y="1447335"/>
          <a:ext cx="55221" cy="55221"/>
        </a:xfrm>
        <a:prstGeom prst="ellipse">
          <a:avLst/>
        </a:prstGeom>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58CAA11-0A87-4861-8B4E-913B1EAD1334}">
      <dsp:nvSpPr>
        <dsp:cNvPr id="0" name=""/>
        <dsp:cNvSpPr/>
      </dsp:nvSpPr>
      <dsp:spPr>
        <a:xfrm rot="18900000">
          <a:off x="1490909" y="2393042"/>
          <a:ext cx="216932" cy="216932"/>
        </a:xfrm>
        <a:prstGeom prst="teardrop">
          <a:avLst>
            <a:gd name="adj" fmla="val 115000"/>
          </a:avLst>
        </a:prstGeom>
        <a:gradFill rotWithShape="0">
          <a:gsLst>
            <a:gs pos="0">
              <a:schemeClr val="accent3">
                <a:hueOff val="-389216"/>
                <a:satOff val="6466"/>
                <a:lumOff val="10882"/>
                <a:alphaOff val="0"/>
                <a:satMod val="103000"/>
                <a:lumMod val="102000"/>
                <a:tint val="94000"/>
              </a:schemeClr>
            </a:gs>
            <a:gs pos="50000">
              <a:schemeClr val="accent3">
                <a:hueOff val="-389216"/>
                <a:satOff val="6466"/>
                <a:lumOff val="10882"/>
                <a:alphaOff val="0"/>
                <a:satMod val="110000"/>
                <a:lumMod val="100000"/>
                <a:shade val="100000"/>
              </a:schemeClr>
            </a:gs>
            <a:gs pos="100000">
              <a:schemeClr val="accent3">
                <a:hueOff val="-389216"/>
                <a:satOff val="6466"/>
                <a:lumOff val="10882"/>
                <a:alphaOff val="0"/>
                <a:lumMod val="99000"/>
                <a:satMod val="120000"/>
                <a:shade val="78000"/>
              </a:schemeClr>
            </a:gs>
          </a:gsLst>
          <a:lin ang="5400000" scaled="0"/>
        </a:gradFill>
        <a:ln w="6350" cap="flat" cmpd="sng" algn="ctr">
          <a:solidFill>
            <a:schemeClr val="accent3">
              <a:hueOff val="-389216"/>
              <a:satOff val="6466"/>
              <a:lumOff val="1088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1A1A837-F261-404B-A808-B2F4154CE8A2}">
      <dsp:nvSpPr>
        <dsp:cNvPr id="0" name=""/>
        <dsp:cNvSpPr/>
      </dsp:nvSpPr>
      <dsp:spPr>
        <a:xfrm>
          <a:off x="1515008" y="2417141"/>
          <a:ext cx="168733" cy="168733"/>
        </a:xfrm>
        <a:prstGeom prst="ellipse">
          <a:avLst/>
        </a:prstGeom>
        <a:solidFill>
          <a:schemeClr val="lt1">
            <a:alpha val="9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B5F3F650-2E42-488A-AD4F-C4BD47D19A84}">
      <dsp:nvSpPr>
        <dsp:cNvPr id="0" name=""/>
        <dsp:cNvSpPr/>
      </dsp:nvSpPr>
      <dsp:spPr>
        <a:xfrm>
          <a:off x="1752769" y="1474946"/>
          <a:ext cx="2404888" cy="873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52400" rIns="0" bIns="101600" numCol="1" spcCol="1270" anchor="b" anchorCtr="0">
          <a:noAutofit/>
        </a:bodyPr>
        <a:lstStyle/>
        <a:p>
          <a:pPr marL="0" lvl="0" indent="0" algn="l" defTabSz="711200">
            <a:lnSpc>
              <a:spcPct val="90000"/>
            </a:lnSpc>
            <a:spcBef>
              <a:spcPct val="0"/>
            </a:spcBef>
            <a:spcAft>
              <a:spcPct val="35000"/>
            </a:spcAft>
            <a:buNone/>
          </a:pPr>
          <a:r>
            <a:rPr lang="en-US" sz="1600" b="0" i="0" kern="1200">
              <a:latin typeface="Gill Sans Nova Light" panose="020B0302020104020203" pitchFamily="34" charset="0"/>
              <a:cs typeface="Gill Sans Light" panose="020B0302020104020203" pitchFamily="34" charset="-79"/>
            </a:rPr>
            <a:t>Sort and resume data in ethical way</a:t>
          </a:r>
        </a:p>
      </dsp:txBody>
      <dsp:txXfrm>
        <a:off x="1752769" y="1474946"/>
        <a:ext cx="2404888" cy="873168"/>
      </dsp:txXfrm>
    </dsp:sp>
    <dsp:sp modelId="{223C5207-4FA2-4A6C-8F43-20BD55767C99}">
      <dsp:nvSpPr>
        <dsp:cNvPr id="0" name=""/>
        <dsp:cNvSpPr/>
      </dsp:nvSpPr>
      <dsp:spPr>
        <a:xfrm>
          <a:off x="1752769" y="2348114"/>
          <a:ext cx="2404888" cy="306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b="0" kern="1200">
              <a:latin typeface="Baskerville Old Face" panose="02020602080505020303" pitchFamily="18" charset="77"/>
              <a:ea typeface="Baskerville" panose="02020502070401020303" pitchFamily="18" charset="0"/>
            </a:rPr>
            <a:t>WEEK 10</a:t>
          </a:r>
        </a:p>
      </dsp:txBody>
      <dsp:txXfrm>
        <a:off x="1752769" y="2348114"/>
        <a:ext cx="2404888" cy="306788"/>
      </dsp:txXfrm>
    </dsp:sp>
    <dsp:sp modelId="{4FE5EB5D-4CEF-4D0D-9394-0534E61844BE}">
      <dsp:nvSpPr>
        <dsp:cNvPr id="0" name=""/>
        <dsp:cNvSpPr/>
      </dsp:nvSpPr>
      <dsp:spPr>
        <a:xfrm>
          <a:off x="1599375" y="1474946"/>
          <a:ext cx="0" cy="873168"/>
        </a:xfrm>
        <a:prstGeom prst="line">
          <a:avLst/>
        </a:prstGeom>
        <a:noFill/>
        <a:ln w="12700" cap="flat" cmpd="sng" algn="ctr">
          <a:solidFill>
            <a:schemeClr val="accent3">
              <a:hueOff val="-389216"/>
              <a:satOff val="6466"/>
              <a:lumOff val="10882"/>
              <a:alphaOff val="0"/>
            </a:schemeClr>
          </a:solidFill>
          <a:prstDash val="dash"/>
          <a:miter lim="800000"/>
        </a:ln>
        <a:effectLst/>
      </dsp:spPr>
      <dsp:style>
        <a:lnRef idx="1">
          <a:scrgbClr r="0" g="0" b="0"/>
        </a:lnRef>
        <a:fillRef idx="0">
          <a:scrgbClr r="0" g="0" b="0"/>
        </a:fillRef>
        <a:effectRef idx="0">
          <a:scrgbClr r="0" g="0" b="0"/>
        </a:effectRef>
        <a:fontRef idx="minor"/>
      </dsp:style>
    </dsp:sp>
    <dsp:sp modelId="{714429FF-AAA3-4358-8C5F-1A7F29AA2B7B}">
      <dsp:nvSpPr>
        <dsp:cNvPr id="0" name=""/>
        <dsp:cNvSpPr/>
      </dsp:nvSpPr>
      <dsp:spPr>
        <a:xfrm>
          <a:off x="1571277" y="1447335"/>
          <a:ext cx="55221" cy="55221"/>
        </a:xfrm>
        <a:prstGeom prst="ellipse">
          <a:avLst/>
        </a:prstGeom>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2C82E90-F103-439C-8371-CFFB0927B9DE}">
      <dsp:nvSpPr>
        <dsp:cNvPr id="0" name=""/>
        <dsp:cNvSpPr/>
      </dsp:nvSpPr>
      <dsp:spPr>
        <a:xfrm rot="8100000">
          <a:off x="2935027" y="339917"/>
          <a:ext cx="216932" cy="216932"/>
        </a:xfrm>
        <a:prstGeom prst="teardrop">
          <a:avLst>
            <a:gd name="adj" fmla="val 115000"/>
          </a:avLst>
        </a:prstGeom>
        <a:gradFill rotWithShape="0">
          <a:gsLst>
            <a:gs pos="0">
              <a:schemeClr val="accent3">
                <a:hueOff val="-778432"/>
                <a:satOff val="12933"/>
                <a:lumOff val="21765"/>
                <a:alphaOff val="0"/>
                <a:satMod val="103000"/>
                <a:lumMod val="102000"/>
                <a:tint val="94000"/>
              </a:schemeClr>
            </a:gs>
            <a:gs pos="50000">
              <a:schemeClr val="accent3">
                <a:hueOff val="-778432"/>
                <a:satOff val="12933"/>
                <a:lumOff val="21765"/>
                <a:alphaOff val="0"/>
                <a:satMod val="110000"/>
                <a:lumMod val="100000"/>
                <a:shade val="100000"/>
              </a:schemeClr>
            </a:gs>
            <a:gs pos="100000">
              <a:schemeClr val="accent3">
                <a:hueOff val="-778432"/>
                <a:satOff val="12933"/>
                <a:lumOff val="21765"/>
                <a:alphaOff val="0"/>
                <a:lumMod val="99000"/>
                <a:satMod val="120000"/>
                <a:shade val="78000"/>
              </a:schemeClr>
            </a:gs>
          </a:gsLst>
          <a:lin ang="5400000" scaled="0"/>
        </a:gradFill>
        <a:ln w="6350" cap="flat" cmpd="sng" algn="ctr">
          <a:solidFill>
            <a:schemeClr val="accent3">
              <a:hueOff val="-778432"/>
              <a:satOff val="12933"/>
              <a:lumOff val="2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D519322-C1DD-47AE-92C0-13575134BC76}">
      <dsp:nvSpPr>
        <dsp:cNvPr id="0" name=""/>
        <dsp:cNvSpPr/>
      </dsp:nvSpPr>
      <dsp:spPr>
        <a:xfrm>
          <a:off x="2959126" y="364016"/>
          <a:ext cx="168733" cy="168733"/>
        </a:xfrm>
        <a:prstGeom prst="ellipse">
          <a:avLst/>
        </a:prstGeom>
        <a:solidFill>
          <a:schemeClr val="lt1">
            <a:alpha val="9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96DDA0FE-83E2-423C-9F13-58A61EB68487}">
      <dsp:nvSpPr>
        <dsp:cNvPr id="0" name=""/>
        <dsp:cNvSpPr/>
      </dsp:nvSpPr>
      <dsp:spPr>
        <a:xfrm>
          <a:off x="3196888" y="601777"/>
          <a:ext cx="2404888" cy="873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anchor="t" anchorCtr="0">
          <a:noAutofit/>
        </a:bodyPr>
        <a:lstStyle/>
        <a:p>
          <a:pPr marL="0" lvl="0" indent="0" algn="l" defTabSz="711200">
            <a:lnSpc>
              <a:spcPct val="90000"/>
            </a:lnSpc>
            <a:spcBef>
              <a:spcPct val="0"/>
            </a:spcBef>
            <a:spcAft>
              <a:spcPct val="35000"/>
            </a:spcAft>
            <a:buNone/>
          </a:pPr>
          <a:endParaRPr lang="en-US" sz="1600" b="0" i="0" kern="1200">
            <a:latin typeface="Gill Sans Nova Light" panose="020B0302020104020203" pitchFamily="34" charset="0"/>
            <a:cs typeface="Gill Sans Light" panose="020B0302020104020203" pitchFamily="34" charset="-79"/>
          </a:endParaRPr>
        </a:p>
      </dsp:txBody>
      <dsp:txXfrm>
        <a:off x="3196888" y="601777"/>
        <a:ext cx="2404888" cy="873168"/>
      </dsp:txXfrm>
    </dsp:sp>
    <dsp:sp modelId="{2D6C7916-1130-46A8-833B-A6278CBD2192}">
      <dsp:nvSpPr>
        <dsp:cNvPr id="0" name=""/>
        <dsp:cNvSpPr/>
      </dsp:nvSpPr>
      <dsp:spPr>
        <a:xfrm>
          <a:off x="3196888" y="294989"/>
          <a:ext cx="2404888" cy="306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b="0" kern="1200">
              <a:latin typeface="Baskerville Old Face" panose="02020602080505020303" pitchFamily="18" charset="77"/>
              <a:ea typeface="Baskerville" panose="02020502070401020303" pitchFamily="18" charset="0"/>
            </a:rPr>
            <a:t> WEEK 8</a:t>
          </a:r>
        </a:p>
      </dsp:txBody>
      <dsp:txXfrm>
        <a:off x="3196888" y="294989"/>
        <a:ext cx="2404888" cy="306788"/>
      </dsp:txXfrm>
    </dsp:sp>
    <dsp:sp modelId="{4D953791-5C2F-4A75-A8F4-6ED7EAB5E015}">
      <dsp:nvSpPr>
        <dsp:cNvPr id="0" name=""/>
        <dsp:cNvSpPr/>
      </dsp:nvSpPr>
      <dsp:spPr>
        <a:xfrm>
          <a:off x="3043493" y="601777"/>
          <a:ext cx="0" cy="873168"/>
        </a:xfrm>
        <a:prstGeom prst="line">
          <a:avLst/>
        </a:prstGeom>
        <a:noFill/>
        <a:ln w="12700" cap="flat" cmpd="sng" algn="ctr">
          <a:solidFill>
            <a:schemeClr val="accent3">
              <a:hueOff val="-778432"/>
              <a:satOff val="12933"/>
              <a:lumOff val="21765"/>
              <a:alphaOff val="0"/>
            </a:schemeClr>
          </a:solidFill>
          <a:prstDash val="dash"/>
          <a:miter lim="800000"/>
        </a:ln>
        <a:effectLst/>
      </dsp:spPr>
      <dsp:style>
        <a:lnRef idx="1">
          <a:scrgbClr r="0" g="0" b="0"/>
        </a:lnRef>
        <a:fillRef idx="0">
          <a:scrgbClr r="0" g="0" b="0"/>
        </a:fillRef>
        <a:effectRef idx="0">
          <a:scrgbClr r="0" g="0" b="0"/>
        </a:effectRef>
        <a:fontRef idx="minor"/>
      </dsp:style>
    </dsp:sp>
    <dsp:sp modelId="{152AD014-AFD0-4700-A468-4D562874339A}">
      <dsp:nvSpPr>
        <dsp:cNvPr id="0" name=""/>
        <dsp:cNvSpPr/>
      </dsp:nvSpPr>
      <dsp:spPr>
        <a:xfrm>
          <a:off x="3015396" y="1447335"/>
          <a:ext cx="55221" cy="55221"/>
        </a:xfrm>
        <a:prstGeom prst="ellipse">
          <a:avLst/>
        </a:prstGeom>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7331DD9-74CF-4A3A-86BA-F4B9DBEAB944}">
      <dsp:nvSpPr>
        <dsp:cNvPr id="0" name=""/>
        <dsp:cNvSpPr/>
      </dsp:nvSpPr>
      <dsp:spPr>
        <a:xfrm rot="18900000">
          <a:off x="4379146" y="2393042"/>
          <a:ext cx="216932" cy="216932"/>
        </a:xfrm>
        <a:prstGeom prst="teardrop">
          <a:avLst>
            <a:gd name="adj" fmla="val 115000"/>
          </a:avLst>
        </a:prstGeom>
        <a:gradFill rotWithShape="0">
          <a:gsLst>
            <a:gs pos="0">
              <a:schemeClr val="accent3">
                <a:hueOff val="-1167648"/>
                <a:satOff val="19399"/>
                <a:lumOff val="32647"/>
                <a:alphaOff val="0"/>
                <a:satMod val="103000"/>
                <a:lumMod val="102000"/>
                <a:tint val="94000"/>
              </a:schemeClr>
            </a:gs>
            <a:gs pos="50000">
              <a:schemeClr val="accent3">
                <a:hueOff val="-1167648"/>
                <a:satOff val="19399"/>
                <a:lumOff val="32647"/>
                <a:alphaOff val="0"/>
                <a:satMod val="110000"/>
                <a:lumMod val="100000"/>
                <a:shade val="100000"/>
              </a:schemeClr>
            </a:gs>
            <a:gs pos="100000">
              <a:schemeClr val="accent3">
                <a:hueOff val="-1167648"/>
                <a:satOff val="19399"/>
                <a:lumOff val="32647"/>
                <a:alphaOff val="0"/>
                <a:lumMod val="99000"/>
                <a:satMod val="120000"/>
                <a:shade val="78000"/>
              </a:schemeClr>
            </a:gs>
          </a:gsLst>
          <a:lin ang="5400000" scaled="0"/>
        </a:gradFill>
        <a:ln w="6350" cap="flat" cmpd="sng" algn="ctr">
          <a:solidFill>
            <a:schemeClr val="accent3">
              <a:hueOff val="-1167648"/>
              <a:satOff val="19399"/>
              <a:lumOff val="3264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15AAB83-BD07-4B9E-9A3B-858C0B126F9C}">
      <dsp:nvSpPr>
        <dsp:cNvPr id="0" name=""/>
        <dsp:cNvSpPr/>
      </dsp:nvSpPr>
      <dsp:spPr>
        <a:xfrm>
          <a:off x="4403245" y="2417141"/>
          <a:ext cx="168733" cy="168733"/>
        </a:xfrm>
        <a:prstGeom prst="ellipse">
          <a:avLst/>
        </a:prstGeom>
        <a:solidFill>
          <a:schemeClr val="lt1">
            <a:alpha val="9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08CB2D5A-F46A-4E0E-9575-15F31D04AAC6}">
      <dsp:nvSpPr>
        <dsp:cNvPr id="0" name=""/>
        <dsp:cNvSpPr/>
      </dsp:nvSpPr>
      <dsp:spPr>
        <a:xfrm>
          <a:off x="4641006" y="1474946"/>
          <a:ext cx="2404888" cy="873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52400" rIns="0" bIns="101600" numCol="1" spcCol="1270" anchor="b" anchorCtr="0">
          <a:noAutofit/>
        </a:bodyPr>
        <a:lstStyle/>
        <a:p>
          <a:pPr marL="0" lvl="0" indent="0" algn="l" defTabSz="711200">
            <a:lnSpc>
              <a:spcPct val="90000"/>
            </a:lnSpc>
            <a:spcBef>
              <a:spcPct val="0"/>
            </a:spcBef>
            <a:spcAft>
              <a:spcPct val="35000"/>
            </a:spcAft>
            <a:buNone/>
          </a:pPr>
          <a:r>
            <a:rPr lang="en-US" sz="1600" b="0" i="0" kern="1200">
              <a:latin typeface="Gill Sans Nova Light" panose="020B0302020104020203" pitchFamily="34" charset="0"/>
              <a:cs typeface="Gill Sans Light" panose="020B0302020104020203" pitchFamily="34" charset="-79"/>
            </a:rPr>
            <a:t>Final</a:t>
          </a:r>
          <a:r>
            <a:rPr lang="en-US" sz="1600" b="0" i="0" kern="1200" baseline="0">
              <a:latin typeface="Gill Sans Nova Light" panose="020B0302020104020203" pitchFamily="34" charset="0"/>
              <a:cs typeface="Gill Sans Light" panose="020B0302020104020203" pitchFamily="34" charset="-79"/>
            </a:rPr>
            <a:t> Report write up (Task 3)</a:t>
          </a:r>
          <a:endParaRPr lang="en-US" sz="1600" b="0" i="0" kern="1200">
            <a:latin typeface="Gill Sans Nova Light" panose="020B0302020104020203" pitchFamily="34" charset="0"/>
            <a:cs typeface="Gill Sans Light" panose="020B0302020104020203" pitchFamily="34" charset="-79"/>
          </a:endParaRPr>
        </a:p>
      </dsp:txBody>
      <dsp:txXfrm>
        <a:off x="4641006" y="1474946"/>
        <a:ext cx="2404888" cy="873168"/>
      </dsp:txXfrm>
    </dsp:sp>
    <dsp:sp modelId="{7C1E6B4A-59F7-4018-A403-E1CCAEE78BA1}">
      <dsp:nvSpPr>
        <dsp:cNvPr id="0" name=""/>
        <dsp:cNvSpPr/>
      </dsp:nvSpPr>
      <dsp:spPr>
        <a:xfrm>
          <a:off x="4641006" y="2348114"/>
          <a:ext cx="2404888" cy="306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b="0" kern="1200">
              <a:latin typeface="Baskerville Old Face" panose="02020602080505020303" pitchFamily="18" charset="77"/>
              <a:ea typeface="Baskerville" panose="02020502070401020303" pitchFamily="18" charset="0"/>
            </a:rPr>
            <a:t>WEEK 11</a:t>
          </a:r>
        </a:p>
      </dsp:txBody>
      <dsp:txXfrm>
        <a:off x="4641006" y="2348114"/>
        <a:ext cx="2404888" cy="306788"/>
      </dsp:txXfrm>
    </dsp:sp>
    <dsp:sp modelId="{A03C5372-D306-43AC-B406-6F8183849431}">
      <dsp:nvSpPr>
        <dsp:cNvPr id="0" name=""/>
        <dsp:cNvSpPr/>
      </dsp:nvSpPr>
      <dsp:spPr>
        <a:xfrm>
          <a:off x="4487612" y="1474946"/>
          <a:ext cx="0" cy="873168"/>
        </a:xfrm>
        <a:prstGeom prst="line">
          <a:avLst/>
        </a:prstGeom>
        <a:noFill/>
        <a:ln w="12700" cap="flat" cmpd="sng" algn="ctr">
          <a:solidFill>
            <a:schemeClr val="accent3">
              <a:hueOff val="-1167648"/>
              <a:satOff val="19399"/>
              <a:lumOff val="32647"/>
              <a:alphaOff val="0"/>
            </a:schemeClr>
          </a:solidFill>
          <a:prstDash val="dash"/>
          <a:miter lim="800000"/>
        </a:ln>
        <a:effectLst/>
      </dsp:spPr>
      <dsp:style>
        <a:lnRef idx="1">
          <a:scrgbClr r="0" g="0" b="0"/>
        </a:lnRef>
        <a:fillRef idx="0">
          <a:scrgbClr r="0" g="0" b="0"/>
        </a:fillRef>
        <a:effectRef idx="0">
          <a:scrgbClr r="0" g="0" b="0"/>
        </a:effectRef>
        <a:fontRef idx="minor"/>
      </dsp:style>
    </dsp:sp>
    <dsp:sp modelId="{14282312-87CB-41BB-A02D-C594BBEF33C7}">
      <dsp:nvSpPr>
        <dsp:cNvPr id="0" name=""/>
        <dsp:cNvSpPr/>
      </dsp:nvSpPr>
      <dsp:spPr>
        <a:xfrm>
          <a:off x="4459514" y="1447335"/>
          <a:ext cx="55221" cy="55221"/>
        </a:xfrm>
        <a:prstGeom prst="ellipse">
          <a:avLst/>
        </a:prstGeom>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55439AF-6893-479D-8B57-31FBC13C553F}">
      <dsp:nvSpPr>
        <dsp:cNvPr id="0" name=""/>
        <dsp:cNvSpPr/>
      </dsp:nvSpPr>
      <dsp:spPr>
        <a:xfrm rot="8100000">
          <a:off x="5823264" y="339917"/>
          <a:ext cx="216932" cy="216932"/>
        </a:xfrm>
        <a:prstGeom prst="teardrop">
          <a:avLst>
            <a:gd name="adj" fmla="val 115000"/>
          </a:avLst>
        </a:prstGeom>
        <a:gradFill rotWithShape="0">
          <a:gsLst>
            <a:gs pos="0">
              <a:schemeClr val="accent3">
                <a:hueOff val="-1556864"/>
                <a:satOff val="25865"/>
                <a:lumOff val="43529"/>
                <a:alphaOff val="0"/>
                <a:satMod val="103000"/>
                <a:lumMod val="102000"/>
                <a:tint val="94000"/>
              </a:schemeClr>
            </a:gs>
            <a:gs pos="50000">
              <a:schemeClr val="accent3">
                <a:hueOff val="-1556864"/>
                <a:satOff val="25865"/>
                <a:lumOff val="43529"/>
                <a:alphaOff val="0"/>
                <a:satMod val="110000"/>
                <a:lumMod val="100000"/>
                <a:shade val="100000"/>
              </a:schemeClr>
            </a:gs>
            <a:gs pos="100000">
              <a:schemeClr val="accent3">
                <a:hueOff val="-1556864"/>
                <a:satOff val="25865"/>
                <a:lumOff val="43529"/>
                <a:alphaOff val="0"/>
                <a:lumMod val="99000"/>
                <a:satMod val="120000"/>
                <a:shade val="78000"/>
              </a:schemeClr>
            </a:gs>
          </a:gsLst>
          <a:lin ang="5400000" scaled="0"/>
        </a:gradFill>
        <a:ln w="6350" cap="flat" cmpd="sng" algn="ctr">
          <a:solidFill>
            <a:schemeClr val="accent3">
              <a:hueOff val="-1556864"/>
              <a:satOff val="25865"/>
              <a:lumOff val="4352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22B1C16-7FF0-4DBE-B32E-E43FEB1E2EAC}">
      <dsp:nvSpPr>
        <dsp:cNvPr id="0" name=""/>
        <dsp:cNvSpPr/>
      </dsp:nvSpPr>
      <dsp:spPr>
        <a:xfrm>
          <a:off x="5847363" y="364016"/>
          <a:ext cx="168733" cy="168733"/>
        </a:xfrm>
        <a:prstGeom prst="ellipse">
          <a:avLst/>
        </a:prstGeom>
        <a:solidFill>
          <a:schemeClr val="lt1">
            <a:alpha val="9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1B55AA6D-649D-4145-93EB-08B866A4D4E5}">
      <dsp:nvSpPr>
        <dsp:cNvPr id="0" name=""/>
        <dsp:cNvSpPr/>
      </dsp:nvSpPr>
      <dsp:spPr>
        <a:xfrm>
          <a:off x="6085125" y="601777"/>
          <a:ext cx="2404888" cy="873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anchor="t" anchorCtr="0">
          <a:noAutofit/>
        </a:bodyPr>
        <a:lstStyle/>
        <a:p>
          <a:pPr marL="0" lvl="0" indent="0" algn="l" defTabSz="711200">
            <a:lnSpc>
              <a:spcPct val="90000"/>
            </a:lnSpc>
            <a:spcBef>
              <a:spcPct val="0"/>
            </a:spcBef>
            <a:spcAft>
              <a:spcPct val="35000"/>
            </a:spcAft>
            <a:buNone/>
          </a:pPr>
          <a:r>
            <a:rPr lang="en-US" sz="1600" b="0" i="0" kern="1200">
              <a:latin typeface="Gill Sans Nova Light" panose="020B0302020104020203" pitchFamily="34" charset="0"/>
              <a:cs typeface="Gill Sans Light" panose="020B0302020104020203" pitchFamily="34" charset="-79"/>
            </a:rPr>
            <a:t>Analysis of the data collected</a:t>
          </a:r>
        </a:p>
      </dsp:txBody>
      <dsp:txXfrm>
        <a:off x="6085125" y="601777"/>
        <a:ext cx="2404888" cy="873168"/>
      </dsp:txXfrm>
    </dsp:sp>
    <dsp:sp modelId="{3FA5D5AE-9CAE-4D19-9765-BCEE62095312}">
      <dsp:nvSpPr>
        <dsp:cNvPr id="0" name=""/>
        <dsp:cNvSpPr/>
      </dsp:nvSpPr>
      <dsp:spPr>
        <a:xfrm>
          <a:off x="6085125" y="294989"/>
          <a:ext cx="2404888" cy="306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b="0" kern="1200">
              <a:latin typeface="Baskerville Old Face" panose="02020602080505020303" pitchFamily="18" charset="77"/>
              <a:ea typeface="Baskerville" panose="02020502070401020303" pitchFamily="18" charset="0"/>
            </a:rPr>
            <a:t>WEEK 9</a:t>
          </a:r>
        </a:p>
      </dsp:txBody>
      <dsp:txXfrm>
        <a:off x="6085125" y="294989"/>
        <a:ext cx="2404888" cy="306788"/>
      </dsp:txXfrm>
    </dsp:sp>
    <dsp:sp modelId="{FE6CA7EB-68EC-4E76-9051-08C4CF370101}">
      <dsp:nvSpPr>
        <dsp:cNvPr id="0" name=""/>
        <dsp:cNvSpPr/>
      </dsp:nvSpPr>
      <dsp:spPr>
        <a:xfrm>
          <a:off x="5931730" y="601777"/>
          <a:ext cx="0" cy="873168"/>
        </a:xfrm>
        <a:prstGeom prst="line">
          <a:avLst/>
        </a:prstGeom>
        <a:noFill/>
        <a:ln w="12700" cap="flat" cmpd="sng" algn="ctr">
          <a:solidFill>
            <a:schemeClr val="accent3">
              <a:hueOff val="-1556864"/>
              <a:satOff val="25865"/>
              <a:lumOff val="43529"/>
              <a:alphaOff val="0"/>
            </a:schemeClr>
          </a:solidFill>
          <a:prstDash val="dash"/>
          <a:miter lim="800000"/>
        </a:ln>
        <a:effectLst/>
      </dsp:spPr>
      <dsp:style>
        <a:lnRef idx="1">
          <a:scrgbClr r="0" g="0" b="0"/>
        </a:lnRef>
        <a:fillRef idx="0">
          <a:scrgbClr r="0" g="0" b="0"/>
        </a:fillRef>
        <a:effectRef idx="0">
          <a:scrgbClr r="0" g="0" b="0"/>
        </a:effectRef>
        <a:fontRef idx="minor"/>
      </dsp:style>
    </dsp:sp>
    <dsp:sp modelId="{58B7B786-A0AD-4662-8D54-C5C572D2C32C}">
      <dsp:nvSpPr>
        <dsp:cNvPr id="0" name=""/>
        <dsp:cNvSpPr/>
      </dsp:nvSpPr>
      <dsp:spPr>
        <a:xfrm>
          <a:off x="5903633" y="1447335"/>
          <a:ext cx="55221" cy="55221"/>
        </a:xfrm>
        <a:prstGeom prst="ellipse">
          <a:avLst/>
        </a:prstGeom>
        <a:gradFill rotWithShape="0">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l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061E6D-A2C1-4309-9234-ACB49DC9F053}" type="datetime1">
              <a:rPr lang="en-GB" smtClean="0"/>
              <a:t>18/10/2022</a:t>
            </a:fld>
            <a:endParaRPr lang="en-US"/>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Rajatheepa.P (2213864); Georgia.W (2212217); Franceline.F(2129818); Mirabel.O(2119563)</a:t>
            </a:r>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369B77-94AB-0344-9EBF-9DB9EE8D3ABC}" type="slidenum">
              <a:rPr lang="en-US" smtClean="0"/>
              <a:t>‹#›</a:t>
            </a:fld>
            <a:endParaRPr lang="en-US"/>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07016D-B192-438E-BA32-EAA91113B737}" type="datetime1">
              <a:rPr lang="en-GB" smtClean="0"/>
              <a:t>18/10/2022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Rajatheepa.P (2213864); Georgia.W (2212217); Franceline.F(2129818); Mirabel.O(2119563)</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75476F-A808-1F46-A368-07984F6DA22E}" type="slidenum">
              <a:rPr lang="en-US" smtClean="0"/>
              <a:t>‹#›</a:t>
            </a:fld>
            <a:endParaRPr lang="en-US"/>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775476F-A808-1F46-A368-07984F6DA22E}" type="slidenum">
              <a:rPr lang="en-US" smtClean="0"/>
              <a:t>2</a:t>
            </a:fld>
            <a:endParaRPr lang="en-US"/>
          </a:p>
        </p:txBody>
      </p:sp>
      <p:sp>
        <p:nvSpPr>
          <p:cNvPr id="5" name="Date Placeholder 4">
            <a:extLst>
              <a:ext uri="{FF2B5EF4-FFF2-40B4-BE49-F238E27FC236}">
                <a16:creationId xmlns:a16="http://schemas.microsoft.com/office/drawing/2014/main" id="{5191D02E-737E-1EA4-F1BA-485CF54D65EE}"/>
              </a:ext>
            </a:extLst>
          </p:cNvPr>
          <p:cNvSpPr>
            <a:spLocks noGrp="1"/>
          </p:cNvSpPr>
          <p:nvPr>
            <p:ph type="dt" idx="1"/>
          </p:nvPr>
        </p:nvSpPr>
        <p:spPr/>
        <p:txBody>
          <a:bodyPr/>
          <a:lstStyle/>
          <a:p>
            <a:fld id="{2B366235-0D03-4002-9B6E-BCD0B906DF6B}" type="datetime1">
              <a:rPr lang="en-GB" smtClean="0"/>
              <a:t>18/10/2022</a:t>
            </a:fld>
            <a:endParaRPr lang="en-US"/>
          </a:p>
        </p:txBody>
      </p:sp>
      <p:sp>
        <p:nvSpPr>
          <p:cNvPr id="6" name="Footer Placeholder 5">
            <a:extLst>
              <a:ext uri="{FF2B5EF4-FFF2-40B4-BE49-F238E27FC236}">
                <a16:creationId xmlns:a16="http://schemas.microsoft.com/office/drawing/2014/main" id="{6536EDEF-6911-BC65-DA97-6C4885543059}"/>
              </a:ext>
            </a:extLst>
          </p:cNvPr>
          <p:cNvSpPr>
            <a:spLocks noGrp="1"/>
          </p:cNvSpPr>
          <p:nvPr>
            <p:ph type="ftr" sz="quarter" idx="4"/>
          </p:nvPr>
        </p:nvSpPr>
        <p:spPr/>
        <p:txBody>
          <a:bodyPr/>
          <a:lstStyle/>
          <a:p>
            <a:r>
              <a:rPr lang="en-US"/>
              <a:t>Rajatheepa.P (2213864); Georgia.W (2212217); Franceline.F(2129818); Mirabel.O(2119563)</a:t>
            </a:r>
          </a:p>
        </p:txBody>
      </p:sp>
    </p:spTree>
    <p:extLst>
      <p:ext uri="{BB962C8B-B14F-4D97-AF65-F5344CB8AC3E}">
        <p14:creationId xmlns:p14="http://schemas.microsoft.com/office/powerpoint/2010/main" val="3270232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p:txBody>
          <a:bodyPr/>
          <a:lstStyle/>
          <a:p>
            <a:fld id="{CCE9AD69-6141-4E53-82EA-BE873025D2F1}" type="datetime1">
              <a:rPr lang="en-GB" smtClean="0"/>
              <a:t>18/10/2022</a:t>
            </a:fld>
            <a:endParaRPr lang="en-US"/>
          </a:p>
        </p:txBody>
      </p:sp>
      <p:sp>
        <p:nvSpPr>
          <p:cNvPr id="5" name="Footer Placeholder 4"/>
          <p:cNvSpPr>
            <a:spLocks noGrp="1"/>
          </p:cNvSpPr>
          <p:nvPr>
            <p:ph type="ftr" sz="quarter" idx="4"/>
          </p:nvPr>
        </p:nvSpPr>
        <p:spPr/>
        <p:txBody>
          <a:bodyPr/>
          <a:lstStyle/>
          <a:p>
            <a:r>
              <a:rPr lang="en-US"/>
              <a:t>Rajatheepa.P (2213864); Georgia.W (2212217); Franceline.F(2129818); Mirabel.O(2119563)</a:t>
            </a:r>
          </a:p>
        </p:txBody>
      </p:sp>
      <p:sp>
        <p:nvSpPr>
          <p:cNvPr id="6" name="Slide Number Placeholder 5"/>
          <p:cNvSpPr>
            <a:spLocks noGrp="1"/>
          </p:cNvSpPr>
          <p:nvPr>
            <p:ph type="sldNum" sz="quarter" idx="5"/>
          </p:nvPr>
        </p:nvSpPr>
        <p:spPr/>
        <p:txBody>
          <a:bodyPr/>
          <a:lstStyle/>
          <a:p>
            <a:fld id="{0775476F-A808-1F46-A368-07984F6DA22E}" type="slidenum">
              <a:rPr lang="en-US" smtClean="0"/>
              <a:t>3</a:t>
            </a:fld>
            <a:endParaRPr lang="en-US"/>
          </a:p>
        </p:txBody>
      </p:sp>
    </p:spTree>
    <p:extLst>
      <p:ext uri="{BB962C8B-B14F-4D97-AF65-F5344CB8AC3E}">
        <p14:creationId xmlns:p14="http://schemas.microsoft.com/office/powerpoint/2010/main" val="7872960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09" y="0"/>
            <a:ext cx="8392027"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7"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2" y="4157466"/>
            <a:ext cx="972079"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1"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9"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8" y="1164254"/>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anchor="b">
            <a:noAutofit/>
          </a:bodyPr>
          <a:lstStyle>
            <a:lvl1pPr algn="ctr">
              <a:defRPr sz="3450"/>
            </a:lvl1pPr>
          </a:lstStyle>
          <a:p>
            <a:r>
              <a:rPr lang="en-US"/>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4"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1"/>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5" y="2048836"/>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a:lstStyle/>
          <a:p>
            <a:r>
              <a:rPr lang="en-US"/>
              <a:t>Click to edit Master title style</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a:normAutofit/>
          </a:bodyPr>
          <a:lstStyle>
            <a:lvl1pPr marL="0" indent="0">
              <a:lnSpc>
                <a:spcPct val="150000"/>
              </a:lnSpc>
              <a:buClr>
                <a:srgbClr val="73292A"/>
              </a:buClr>
              <a:buNone/>
              <a:defRPr sz="1800"/>
            </a:lvl1pPr>
            <a:lvl2pPr marL="171450">
              <a:buClr>
                <a:srgbClr val="73292A"/>
              </a:buClr>
              <a:defRPr sz="1500"/>
            </a:lvl2pPr>
            <a:lvl3pPr marL="514350">
              <a:buClr>
                <a:srgbClr val="73292A"/>
              </a:buClr>
              <a:defRPr sz="1350"/>
            </a:lvl3pPr>
            <a:lvl4pPr marL="857250">
              <a:buClr>
                <a:srgbClr val="73292A"/>
              </a:buClr>
              <a:defRPr sz="1200"/>
            </a:lvl4pPr>
            <a:lvl5pPr marL="1200150">
              <a:buClr>
                <a:srgbClr val="73292A"/>
              </a:buCl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anchor="ctr">
            <a:normAutofit/>
          </a:bodyPr>
          <a:lstStyle>
            <a:lvl1pPr marL="0" indent="0" algn="ctr">
              <a:spcBef>
                <a:spcPts val="0"/>
              </a:spcBef>
              <a:buNone/>
              <a:defRPr sz="22500">
                <a:solidFill>
                  <a:schemeClr val="bg1"/>
                </a:solidFill>
                <a:latin typeface="+mj-lt"/>
              </a:defRPr>
            </a:lvl1pPr>
          </a:lstStyle>
          <a:p>
            <a:pPr lvl="0"/>
            <a:r>
              <a:rPr lang="en-US"/>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7"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90"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2"/>
            <a:ext cx="1207555"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a:normAutofit/>
          </a:bodyPr>
          <a:lstStyle>
            <a:lvl1pPr marL="0" indent="0" algn="ctr">
              <a:lnSpc>
                <a:spcPct val="100000"/>
              </a:lnSpc>
              <a:buNone/>
              <a:defRPr sz="1500">
                <a:latin typeface="Gill Sans Nova Light" panose="020F0302020204030204" pitchFamily="34" charset="0"/>
                <a:cs typeface="Gill Sans Nova Light" panose="020F0302020204030204" pitchFamily="34" charset="0"/>
              </a:defRPr>
            </a:lvl1pPr>
            <a:lvl2pPr algn="ctr">
              <a:lnSpc>
                <a:spcPct val="100000"/>
              </a:lnSpc>
              <a:defRPr sz="1350">
                <a:latin typeface="Gill Sans Nova Light" panose="020F0302020204030204" pitchFamily="34" charset="0"/>
                <a:cs typeface="Gill Sans Nova Light" panose="020F0302020204030204" pitchFamily="34" charset="0"/>
              </a:defRPr>
            </a:lvl2pPr>
            <a:lvl3pPr algn="ctr">
              <a:defRPr sz="1200">
                <a:latin typeface="Gill Sans Nova Light" panose="020F0302020204030204" pitchFamily="34" charset="0"/>
                <a:cs typeface="Gill Sans Nova Light" panose="020F0302020204030204" pitchFamily="34" charset="0"/>
              </a:defRPr>
            </a:lvl3pPr>
            <a:lvl4pPr algn="ctr">
              <a:defRPr sz="1050">
                <a:latin typeface="Gill Sans Nova Light" panose="020F0302020204030204" pitchFamily="34" charset="0"/>
                <a:cs typeface="Gill Sans Nova Light" panose="020F0302020204030204" pitchFamily="34" charset="0"/>
              </a:defRPr>
            </a:lvl4pPr>
            <a:lvl5pPr algn="ctr">
              <a:defRPr sz="105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a:lstStyle/>
          <a:p>
            <a:endParaRPr lang="en-US"/>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5"/>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3"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6"/>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4"/>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80" y="3252856"/>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anchor="b">
            <a:normAutofit/>
          </a:bodyPr>
          <a:lstStyle>
            <a:lvl1pPr algn="ctr">
              <a:defRPr sz="3300"/>
            </a:lvl1pPr>
          </a:lstStyle>
          <a:p>
            <a:r>
              <a:rPr lang="en-US"/>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anchor="ctr"/>
          <a:lstStyle>
            <a:lvl1pPr marL="0" indent="0" algn="ctr">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endParaRPr lang="en-US"/>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endParaRPr lang="en-US"/>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4"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1" y="4923382"/>
            <a:ext cx="1207555"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anchor="t">
            <a:normAutofit/>
          </a:bodyPr>
          <a:lstStyle>
            <a:lvl1pPr algn="ctr">
              <a:defRPr sz="3300"/>
            </a:lvl1pPr>
          </a:lstStyle>
          <a:p>
            <a:r>
              <a:rPr lang="en-US"/>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6" y="3964517"/>
            <a:ext cx="8705089" cy="457200"/>
          </a:xfrm>
        </p:spPr>
        <p:txBody>
          <a:bodyPr anchor="ctr"/>
          <a:lstStyle>
            <a:lvl1pPr marL="0" indent="0" algn="ctr">
              <a:buNone/>
              <a:defRPr sz="1800">
                <a:solidFill>
                  <a:schemeClr val="accent3"/>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9" y="3189069"/>
            <a:ext cx="945473" cy="1936750"/>
          </a:xfrm>
        </p:spPr>
        <p:txBody>
          <a:bodyPr>
            <a:noAutofit/>
          </a:bodyPr>
          <a:lstStyle>
            <a:lvl1pPr marL="0" indent="0">
              <a:buNone/>
              <a:defRPr sz="10500" b="1">
                <a:solidFill>
                  <a:schemeClr val="tx2"/>
                </a:solidFill>
                <a:latin typeface="+mj-lt"/>
              </a:defRPr>
            </a:lvl1pPr>
          </a:lstStyle>
          <a:p>
            <a:pPr lvl="0"/>
            <a:r>
              <a:rPr lang="en-US"/>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a:noAutofit/>
          </a:bodyPr>
          <a:lstStyle>
            <a:lvl1pPr marL="0" indent="0">
              <a:buNone/>
              <a:defRPr sz="10500" b="1">
                <a:solidFill>
                  <a:schemeClr val="tx2"/>
                </a:solidFill>
                <a:latin typeface="+mj-lt"/>
              </a:defRPr>
            </a:lvl1pPr>
          </a:lstStyle>
          <a:p>
            <a:pPr lvl="0"/>
            <a:r>
              <a:rPr lang="en-US"/>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2"/>
            <a:ext cx="11105523"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81"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2"/>
            <a:ext cx="1207555"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anchor="ctr">
            <a:normAutofit/>
          </a:bodyPr>
          <a:lstStyle>
            <a:lvl1pPr marL="0" indent="0" algn="ctr">
              <a:buNone/>
              <a:defRPr sz="1350"/>
            </a:lvl1pPr>
          </a:lstStyle>
          <a:p>
            <a:r>
              <a:rPr lang="en-US"/>
              <a:t>Click icon to add picture</a:t>
            </a:r>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anchor="ctr">
            <a:noAutofit/>
          </a:bodyPr>
          <a:lstStyle>
            <a:lvl1pPr marL="0" indent="0" algn="ctr">
              <a:lnSpc>
                <a:spcPct val="100000"/>
              </a:lnSpc>
              <a:spcBef>
                <a:spcPts val="0"/>
              </a:spcBef>
              <a:buNone/>
              <a:defRPr sz="150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anchor="ctr">
            <a:noAutofit/>
          </a:bodyPr>
          <a:lstStyle>
            <a:lvl1pPr marL="0" indent="0" algn="ctr">
              <a:lnSpc>
                <a:spcPct val="100000"/>
              </a:lnSpc>
              <a:spcBef>
                <a:spcPts val="0"/>
              </a:spcBef>
              <a:buNone/>
              <a:defRPr sz="120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1" y="1797050"/>
            <a:ext cx="2057400" cy="2058988"/>
          </a:xfrm>
        </p:spPr>
        <p:txBody>
          <a:bodyPr anchor="ctr">
            <a:normAutofit/>
          </a:bodyPr>
          <a:lstStyle>
            <a:lvl1pPr marL="0" indent="0" algn="ctr">
              <a:buNone/>
              <a:defRPr sz="1350"/>
            </a:lvl1pPr>
          </a:lstStyle>
          <a:p>
            <a:r>
              <a:rPr lang="en-US"/>
              <a:t>Click icon to add picture</a:t>
            </a:r>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anchor="ctr">
            <a:noAutofit/>
          </a:bodyPr>
          <a:lstStyle>
            <a:lvl1pPr marL="0" indent="0" algn="ctr">
              <a:lnSpc>
                <a:spcPct val="100000"/>
              </a:lnSpc>
              <a:spcBef>
                <a:spcPts val="0"/>
              </a:spcBef>
              <a:buNone/>
              <a:defRPr sz="150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anchor="ctr">
            <a:noAutofit/>
          </a:bodyPr>
          <a:lstStyle>
            <a:lvl1pPr marL="0" indent="0" algn="ctr">
              <a:lnSpc>
                <a:spcPct val="100000"/>
              </a:lnSpc>
              <a:spcBef>
                <a:spcPts val="0"/>
              </a:spcBef>
              <a:buNone/>
              <a:defRPr sz="120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anchor="ctr">
            <a:normAutofit/>
          </a:bodyPr>
          <a:lstStyle>
            <a:lvl1pPr marL="0" indent="0" algn="ctr">
              <a:buNone/>
              <a:defRPr sz="1350"/>
            </a:lvl1pPr>
          </a:lstStyle>
          <a:p>
            <a:r>
              <a:rPr lang="en-US"/>
              <a:t>Click icon to add picture</a:t>
            </a:r>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anchor="ctr">
            <a:noAutofit/>
          </a:bodyPr>
          <a:lstStyle>
            <a:lvl1pPr marL="0" indent="0" algn="ctr">
              <a:lnSpc>
                <a:spcPct val="100000"/>
              </a:lnSpc>
              <a:spcBef>
                <a:spcPts val="0"/>
              </a:spcBef>
              <a:buNone/>
              <a:defRPr sz="150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anchor="ctr">
            <a:noAutofit/>
          </a:bodyPr>
          <a:lstStyle>
            <a:lvl1pPr marL="0" indent="0" algn="ctr">
              <a:lnSpc>
                <a:spcPct val="100000"/>
              </a:lnSpc>
              <a:spcBef>
                <a:spcPts val="0"/>
              </a:spcBef>
              <a:buNone/>
              <a:defRPr sz="120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5" y="1797050"/>
            <a:ext cx="2057400" cy="2058988"/>
          </a:xfrm>
        </p:spPr>
        <p:txBody>
          <a:bodyPr anchor="ctr">
            <a:normAutofit/>
          </a:bodyPr>
          <a:lstStyle>
            <a:lvl1pPr marL="0" indent="0" algn="ctr">
              <a:buNone/>
              <a:defRPr sz="1350"/>
            </a:lvl1pPr>
          </a:lstStyle>
          <a:p>
            <a:r>
              <a:rPr lang="en-US"/>
              <a:t>Click icon to add picture</a:t>
            </a:r>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anchor="ctr">
            <a:noAutofit/>
          </a:bodyPr>
          <a:lstStyle>
            <a:lvl1pPr marL="0" indent="0" algn="ctr">
              <a:lnSpc>
                <a:spcPct val="100000"/>
              </a:lnSpc>
              <a:spcBef>
                <a:spcPts val="0"/>
              </a:spcBef>
              <a:buNone/>
              <a:defRPr sz="150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anchor="ctr">
            <a:noAutofit/>
          </a:bodyPr>
          <a:lstStyle>
            <a:lvl1pPr marL="0" indent="0" algn="ctr">
              <a:lnSpc>
                <a:spcPct val="100000"/>
              </a:lnSpc>
              <a:spcBef>
                <a:spcPts val="0"/>
              </a:spcBef>
              <a:buNone/>
              <a:defRPr sz="120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2"/>
            <a:ext cx="11105523"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81"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2"/>
            <a:ext cx="1207555"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anchor="ctr">
            <a:normAutofit/>
          </a:bodyPr>
          <a:lstStyle>
            <a:lvl1pPr marL="0" indent="0" algn="ctr">
              <a:buNone/>
              <a:defRPr sz="1350"/>
            </a:lvl1pPr>
          </a:lstStyle>
          <a:p>
            <a:r>
              <a:rPr lang="en-US"/>
              <a:t>Click icon to add picture</a:t>
            </a:r>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anchor="ctr">
            <a:normAutofit/>
          </a:bodyPr>
          <a:lstStyle>
            <a:lvl1pPr marL="0" indent="0" algn="ctr">
              <a:buNone/>
              <a:defRPr sz="1350"/>
            </a:lvl1pPr>
          </a:lstStyle>
          <a:p>
            <a:r>
              <a:rPr lang="en-US"/>
              <a:t>Click icon to add picture</a:t>
            </a:r>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5" y="1658061"/>
            <a:ext cx="1160392" cy="1161288"/>
          </a:xfrm>
        </p:spPr>
        <p:txBody>
          <a:bodyPr anchor="ctr">
            <a:normAutofit/>
          </a:bodyPr>
          <a:lstStyle>
            <a:lvl1pPr marL="0" indent="0" algn="ctr">
              <a:buNone/>
              <a:defRPr sz="1350"/>
            </a:lvl1pPr>
          </a:lstStyle>
          <a:p>
            <a:r>
              <a:rPr lang="en-US"/>
              <a:t>Click icon to add picture</a:t>
            </a:r>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5" y="3818492"/>
            <a:ext cx="1160392" cy="1161288"/>
          </a:xfrm>
        </p:spPr>
        <p:txBody>
          <a:bodyPr anchor="ctr">
            <a:normAutofit/>
          </a:bodyPr>
          <a:lstStyle>
            <a:lvl1pPr marL="0" indent="0" algn="ctr">
              <a:buNone/>
              <a:defRPr sz="1350"/>
            </a:lvl1pPr>
          </a:lstStyle>
          <a:p>
            <a:r>
              <a:rPr lang="en-US"/>
              <a:t>Click icon to add picture</a:t>
            </a:r>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anchor="ctr">
            <a:normAutofit/>
          </a:bodyPr>
          <a:lstStyle>
            <a:lvl1pPr marL="0" indent="0" algn="ctr">
              <a:buNone/>
              <a:defRPr sz="1350"/>
            </a:lvl1pPr>
          </a:lstStyle>
          <a:p>
            <a:r>
              <a:rPr lang="en-US"/>
              <a:t>Click icon to add picture</a:t>
            </a:r>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anchor="ctr">
            <a:normAutofit/>
          </a:bodyPr>
          <a:lstStyle>
            <a:lvl1pPr marL="0" indent="0" algn="ctr">
              <a:buNone/>
              <a:defRPr sz="1350"/>
            </a:lvl1pPr>
          </a:lstStyle>
          <a:p>
            <a:r>
              <a:rPr lang="en-US"/>
              <a:t>Click icon to add picture</a:t>
            </a:r>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anchor="ctr">
            <a:normAutofit/>
          </a:bodyPr>
          <a:lstStyle>
            <a:lvl1pPr marL="0" indent="0" algn="ctr">
              <a:buNone/>
              <a:defRPr sz="1350"/>
            </a:lvl1pPr>
          </a:lstStyle>
          <a:p>
            <a:r>
              <a:rPr lang="en-US"/>
              <a:t>Click icon to add picture</a:t>
            </a:r>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anchor="ctr">
            <a:normAutofit/>
          </a:bodyPr>
          <a:lstStyle>
            <a:lvl1pPr marL="0" indent="0" algn="ctr">
              <a:buNone/>
              <a:defRPr sz="1350"/>
            </a:lvl1pPr>
          </a:lstStyle>
          <a:p>
            <a:r>
              <a:rPr lang="en-US"/>
              <a:t>Click icon to add picture</a:t>
            </a:r>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anchor="ctr">
            <a:noAutofit/>
          </a:bodyPr>
          <a:lstStyle>
            <a:lvl1pPr marL="0" indent="0" algn="ctr">
              <a:lnSpc>
                <a:spcPct val="100000"/>
              </a:lnSpc>
              <a:spcBef>
                <a:spcPts val="0"/>
              </a:spcBef>
              <a:buNone/>
              <a:defRPr sz="1200" spc="15" baseline="0">
                <a:latin typeface="Gill Sans Nova" panose="020B0602020104020203" pitchFamily="34" charset="0"/>
              </a:defRPr>
            </a:lvl1pPr>
          </a:lstStyle>
          <a:p>
            <a:pPr lv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anchor="ctr">
            <a:noAutofit/>
          </a:bodyPr>
          <a:lstStyle>
            <a:lvl1pPr marL="0" indent="0" algn="ctr">
              <a:lnSpc>
                <a:spcPct val="100000"/>
              </a:lnSpc>
              <a:spcBef>
                <a:spcPts val="0"/>
              </a:spcBef>
              <a:buNone/>
              <a:defRPr sz="1050" spc="15" baseline="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201"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5" y="319217"/>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a:lstStyle/>
          <a:p>
            <a:endParaRPr lang="en-US"/>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2" y="2"/>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21" y="319217"/>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1" y="1631193"/>
            <a:ext cx="1207555"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a:lstStyle/>
          <a:p>
            <a:fld id="{294A09A9-5501-47C1-A89A-A340965A2BE2}" type="slidenum">
              <a:rPr lang="en-US" smtClean="0"/>
              <a:pPr/>
              <a:t>‹#›</a:t>
            </a:fld>
            <a:endParaRPr lang="en-US"/>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1"/>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3" y="1589695"/>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1500" b="0">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171450" indent="-171450">
              <a:buClr>
                <a:srgbClr val="73292A"/>
              </a:buClr>
              <a:buFont typeface="Arial" panose="020B0604020202020204" pitchFamily="34" charset="0"/>
              <a:buChar char="•"/>
              <a:defRPr sz="1200"/>
            </a:lvl1pPr>
            <a:lvl2pPr marL="514350" indent="-171450">
              <a:buClr>
                <a:srgbClr val="73292A"/>
              </a:buClr>
              <a:buFont typeface="Arial" panose="020B0604020202020204" pitchFamily="34" charset="0"/>
              <a:buChar char="•"/>
              <a:defRPr sz="1050"/>
            </a:lvl2pPr>
            <a:lvl3pPr marL="857250" indent="-171450">
              <a:buClr>
                <a:srgbClr val="73292A"/>
              </a:buClr>
              <a:buFont typeface="Arial" panose="020B0604020202020204" pitchFamily="34" charset="0"/>
              <a:buChar char="•"/>
              <a:defRPr sz="900"/>
            </a:lvl3pPr>
            <a:lvl4pPr marL="1200150" indent="-171450">
              <a:buClr>
                <a:srgbClr val="73292A"/>
              </a:buClr>
              <a:buFont typeface="Arial" panose="020B0604020202020204" pitchFamily="34" charset="0"/>
              <a:buChar char="•"/>
              <a:defRPr sz="825"/>
            </a:lvl4pPr>
            <a:lvl5pPr marL="1543050" indent="-171450">
              <a:buClr>
                <a:srgbClr val="73292A"/>
              </a:buClr>
              <a:buFont typeface="Arial" panose="020B0604020202020204" pitchFamily="34" charset="0"/>
              <a:buChar cha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1500" b="0">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200"/>
            </a:lvl1pPr>
            <a:lvl2pPr>
              <a:buClr>
                <a:srgbClr val="73292A"/>
              </a:buClr>
              <a:defRPr sz="1050"/>
            </a:lvl2pPr>
            <a:lvl3pPr>
              <a:buClr>
                <a:srgbClr val="73292A"/>
              </a:buClr>
              <a:defRPr sz="900"/>
            </a:lvl3pPr>
            <a:lvl4pPr>
              <a:buClr>
                <a:srgbClr val="73292A"/>
              </a:buClr>
              <a:defRPr sz="825"/>
            </a:lvl4pPr>
            <a:lvl5pPr>
              <a:buClr>
                <a:srgbClr val="73292A"/>
              </a:buCl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4"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22500">
                <a:solidFill>
                  <a:schemeClr val="bg1"/>
                </a:solidFill>
                <a:latin typeface="+mj-lt"/>
              </a:defRPr>
            </a:lvl1pPr>
          </a:lstStyle>
          <a:p>
            <a:pPr lvl="0"/>
            <a:r>
              <a:rPr lang="en-US"/>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81" y="319216"/>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7" y="1631193"/>
            <a:ext cx="1207555"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7"/>
            <a:ext cx="10515600" cy="1325563"/>
          </a:xfrm>
        </p:spPr>
        <p:txBody>
          <a:bodyPr/>
          <a:lstStyle>
            <a:lvl1pPr algn="ctr">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5"/>
            <a:ext cx="3200400" cy="427797"/>
          </a:xfrm>
        </p:spPr>
        <p:txBody>
          <a:bodyPr anchor="b">
            <a:normAutofit/>
          </a:bodyPr>
          <a:lstStyle>
            <a:lvl1pPr marL="0" indent="0">
              <a:buNone/>
              <a:defRPr sz="1500" b="0">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8"/>
            <a:ext cx="3200400" cy="3320861"/>
          </a:xfrm>
        </p:spPr>
        <p:txBody>
          <a:bodyPr>
            <a:normAutofit/>
          </a:bodyPr>
          <a:lstStyle>
            <a:lvl1pPr marL="171450" indent="-171450">
              <a:buClr>
                <a:srgbClr val="73292A"/>
              </a:buClr>
              <a:buFont typeface="Arial" panose="020B0604020202020204" pitchFamily="34" charset="0"/>
              <a:buChar char="•"/>
              <a:defRPr sz="1200"/>
            </a:lvl1pPr>
            <a:lvl2pPr marL="514350" indent="-171450">
              <a:buClr>
                <a:srgbClr val="73292A"/>
              </a:buClr>
              <a:buFont typeface="Arial" panose="020B0604020202020204" pitchFamily="34" charset="0"/>
              <a:buChar char="•"/>
              <a:defRPr sz="1050"/>
            </a:lvl2pPr>
            <a:lvl3pPr marL="857250" indent="-171450">
              <a:buClr>
                <a:srgbClr val="73292A"/>
              </a:buClr>
              <a:buFont typeface="Arial" panose="020B0604020202020204" pitchFamily="34" charset="0"/>
              <a:buChar char="•"/>
              <a:defRPr sz="900"/>
            </a:lvl3pPr>
            <a:lvl4pPr marL="1200150" indent="-171450">
              <a:buClr>
                <a:srgbClr val="73292A"/>
              </a:buClr>
              <a:buFont typeface="Arial" panose="020B0604020202020204" pitchFamily="34" charset="0"/>
              <a:buChar char="•"/>
              <a:defRPr sz="825"/>
            </a:lvl4pPr>
            <a:lvl5pPr marL="1543050" indent="-171450">
              <a:buClr>
                <a:srgbClr val="73292A"/>
              </a:buClr>
              <a:buFont typeface="Arial" panose="020B0604020202020204" pitchFamily="34" charset="0"/>
              <a:buChar cha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5"/>
            <a:ext cx="3200400" cy="427797"/>
          </a:xfrm>
        </p:spPr>
        <p:txBody>
          <a:bodyPr anchor="b">
            <a:normAutofit/>
          </a:bodyPr>
          <a:lstStyle>
            <a:lvl1pPr marL="0" indent="0">
              <a:buNone/>
              <a:defRPr sz="1500" b="0">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8"/>
            <a:ext cx="3200400" cy="3320861"/>
          </a:xfrm>
        </p:spPr>
        <p:txBody>
          <a:bodyPr>
            <a:normAutofit/>
          </a:bodyPr>
          <a:lstStyle>
            <a:lvl1pPr>
              <a:buClr>
                <a:srgbClr val="73292A"/>
              </a:buClr>
              <a:defRPr sz="1200"/>
            </a:lvl1pPr>
            <a:lvl2pPr>
              <a:buClr>
                <a:srgbClr val="73292A"/>
              </a:buClr>
              <a:defRPr sz="1050"/>
            </a:lvl2pPr>
            <a:lvl3pPr>
              <a:buClr>
                <a:srgbClr val="73292A"/>
              </a:buClr>
              <a:defRPr sz="900"/>
            </a:lvl3pPr>
            <a:lvl4pPr>
              <a:buClr>
                <a:srgbClr val="73292A"/>
              </a:buClr>
              <a:defRPr sz="825"/>
            </a:lvl4pPr>
            <a:lvl5pPr>
              <a:buClr>
                <a:srgbClr val="73292A"/>
              </a:buCl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5"/>
            <a:ext cx="3200400" cy="427797"/>
          </a:xfrm>
        </p:spPr>
        <p:txBody>
          <a:bodyPr anchor="b">
            <a:normAutofit/>
          </a:bodyPr>
          <a:lstStyle>
            <a:lvl1pPr marL="0" indent="0">
              <a:buNone/>
              <a:defRPr sz="1500" b="0">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8"/>
            <a:ext cx="3200400" cy="3320861"/>
          </a:xfrm>
        </p:spPr>
        <p:txBody>
          <a:bodyPr>
            <a:normAutofit/>
          </a:bodyPr>
          <a:lstStyle>
            <a:lvl1pPr>
              <a:buClr>
                <a:srgbClr val="73292A"/>
              </a:buClr>
              <a:defRPr sz="1200"/>
            </a:lvl1pPr>
            <a:lvl2pPr>
              <a:buClr>
                <a:srgbClr val="73292A"/>
              </a:buClr>
              <a:defRPr sz="1050"/>
            </a:lvl2pPr>
            <a:lvl3pPr>
              <a:buClr>
                <a:srgbClr val="73292A"/>
              </a:buClr>
              <a:defRPr sz="900"/>
            </a:lvl3pPr>
            <a:lvl4pPr>
              <a:buClr>
                <a:srgbClr val="73292A"/>
              </a:buClr>
              <a:defRPr sz="825"/>
            </a:lvl4pPr>
            <a:lvl5pPr>
              <a:buClr>
                <a:srgbClr val="73292A"/>
              </a:buCl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4"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1"/>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10"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50"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6" y="2264501"/>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1800">
                <a:latin typeface="Gill Sans Nova Light" panose="020F0302020204030204" pitchFamily="34" charset="0"/>
                <a:cs typeface="Gill Sans Nova Light" panose="020F0302020204030204" pitchFamily="34" charset="0"/>
              </a:defRPr>
            </a:lvl1pPr>
            <a:lvl2pPr algn="l">
              <a:lnSpc>
                <a:spcPct val="150000"/>
              </a:lnSpc>
              <a:defRPr sz="1500">
                <a:latin typeface="Gill Sans Nova Light" panose="020F0302020204030204" pitchFamily="34" charset="0"/>
                <a:cs typeface="Gill Sans Nova Light" panose="020F0302020204030204" pitchFamily="34" charset="0"/>
              </a:defRPr>
            </a:lvl2pPr>
            <a:lvl3pPr algn="ctr">
              <a:defRPr sz="1200">
                <a:latin typeface="Gill Sans Nova Light" panose="020F0302020204030204" pitchFamily="34" charset="0"/>
                <a:cs typeface="Gill Sans Nova Light" panose="020F0302020204030204" pitchFamily="34" charset="0"/>
              </a:defRPr>
            </a:lvl3pPr>
            <a:lvl4pPr algn="ctr">
              <a:defRPr sz="1050">
                <a:latin typeface="Gill Sans Nova Light" panose="020F0302020204030204" pitchFamily="34" charset="0"/>
                <a:cs typeface="Gill Sans Nova Light" panose="020F0302020204030204" pitchFamily="34" charset="0"/>
              </a:defRPr>
            </a:lvl4pPr>
            <a:lvl5pPr algn="ctr">
              <a:defRPr sz="105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2" y="2"/>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21" y="319217"/>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1" y="1631193"/>
            <a:ext cx="1207555"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3"/>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3"/>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a:lstStyle/>
          <a:p>
            <a:endParaRPr lang="en-US"/>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a:lstStyle/>
          <a:p>
            <a:fld id="{294A09A9-5501-47C1-A89A-A340965A2BE2}" type="slidenum">
              <a:rPr lang="en-US" smtClean="0"/>
              <a:pPr/>
              <a:t>‹#›</a:t>
            </a:fld>
            <a:endParaRPr lang="en-US"/>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2" y="2"/>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21" y="319217"/>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1" y="1631193"/>
            <a:ext cx="1207555"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2"/>
            <a:ext cx="4114800" cy="365125"/>
          </a:xfrm>
          <a:prstGeom prst="rect">
            <a:avLst/>
          </a:prstGeom>
        </p:spPr>
        <p:txBody>
          <a:bodyPr vert="horz" lIns="91440" tIns="45720" rIns="91440" bIns="45720" rtlCol="0" anchor="ctr"/>
          <a:lstStyle>
            <a:lvl1pPr algn="l">
              <a:defRPr sz="900">
                <a:solidFill>
                  <a:schemeClr val="tx1"/>
                </a:solidFill>
                <a:latin typeface="Gill Sans Nova Light" panose="020F0302020204030204" pitchFamily="34" charset="0"/>
                <a:cs typeface="Gill Sans Nova Light" panose="020F0302020204030204" pitchFamily="34" charset="0"/>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2"/>
            <a:ext cx="2743200" cy="365125"/>
          </a:xfrm>
          <a:prstGeom prst="rect">
            <a:avLst/>
          </a:prstGeom>
        </p:spPr>
        <p:txBody>
          <a:bodyPr vert="horz" lIns="91440" tIns="45720" rIns="91440" bIns="45720" rtlCol="0" anchor="ctr"/>
          <a:lstStyle>
            <a:lvl1pPr algn="r">
              <a:defRPr sz="900">
                <a:solidFill>
                  <a:schemeClr val="tx1"/>
                </a:solidFill>
                <a:latin typeface="Gill Sans Nova Light" panose="020F0302020204030204" pitchFamily="34" charset="0"/>
                <a:cs typeface="Gill Sans Nova Light" panose="020F0302020204030204" pitchFamily="34" charset="0"/>
              </a:defRPr>
            </a:lvl1pPr>
          </a:lstStyle>
          <a:p>
            <a:fld id="{294A09A9-5501-47C1-A89A-A340965A2BE2}" type="slidenum">
              <a:rPr lang="en-US" smtClean="0"/>
              <a:pPr/>
              <a:t>‹#›</a:t>
            </a:fld>
            <a:endParaRPr lang="en-US"/>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Lst>
  <p:hf sldNum="0" hdr="0"/>
  <p:txStyles>
    <p:titleStyle>
      <a:lvl1pPr algn="l" defTabSz="685800" rtl="0" eaLnBrk="1" latinLnBrk="0" hangingPunct="1">
        <a:lnSpc>
          <a:spcPct val="90000"/>
        </a:lnSpc>
        <a:spcBef>
          <a:spcPct val="0"/>
        </a:spcBef>
        <a:buNone/>
        <a:defRPr sz="3300" kern="1200">
          <a:solidFill>
            <a:schemeClr val="accent3"/>
          </a:solidFill>
          <a:latin typeface="+mj-lt"/>
          <a:ea typeface="+mj-ea"/>
          <a:cs typeface="+mj-cs"/>
        </a:defRPr>
      </a:lvl1pPr>
    </p:titleStyle>
    <p:bodyStyle>
      <a:lvl1pPr marL="171450" indent="-171450" algn="l" defTabSz="685800" rtl="0" eaLnBrk="1" latinLnBrk="0" hangingPunct="1">
        <a:lnSpc>
          <a:spcPct val="90000"/>
        </a:lnSpc>
        <a:spcBef>
          <a:spcPts val="750"/>
        </a:spcBef>
        <a:buClr>
          <a:srgbClr val="73292A"/>
        </a:buClr>
        <a:buFont typeface="Arial" panose="020B0604020202020204" pitchFamily="34" charset="0"/>
        <a:buChar char="•"/>
        <a:defRPr sz="2100" kern="1200">
          <a:solidFill>
            <a:schemeClr val="accent3"/>
          </a:solidFill>
          <a:latin typeface="+mn-lt"/>
          <a:ea typeface="+mn-ea"/>
          <a:cs typeface="+mn-cs"/>
        </a:defRPr>
      </a:lvl1pPr>
      <a:lvl2pPr marL="514350" indent="-171450" algn="l" defTabSz="685800" rtl="0" eaLnBrk="1" latinLnBrk="0" hangingPunct="1">
        <a:lnSpc>
          <a:spcPct val="90000"/>
        </a:lnSpc>
        <a:spcBef>
          <a:spcPts val="375"/>
        </a:spcBef>
        <a:buClr>
          <a:srgbClr val="73292A"/>
        </a:buClr>
        <a:buFont typeface="Arial" panose="020B0604020202020204" pitchFamily="34" charset="0"/>
        <a:buChar char="•"/>
        <a:defRPr sz="1800" kern="1200">
          <a:solidFill>
            <a:schemeClr val="accent3"/>
          </a:solidFill>
          <a:latin typeface="+mn-lt"/>
          <a:ea typeface="+mn-ea"/>
          <a:cs typeface="+mn-cs"/>
        </a:defRPr>
      </a:lvl2pPr>
      <a:lvl3pPr marL="857250" indent="-171450" algn="l" defTabSz="685800" rtl="0" eaLnBrk="1" latinLnBrk="0" hangingPunct="1">
        <a:lnSpc>
          <a:spcPct val="90000"/>
        </a:lnSpc>
        <a:spcBef>
          <a:spcPts val="375"/>
        </a:spcBef>
        <a:buClr>
          <a:srgbClr val="73292A"/>
        </a:buClr>
        <a:buFont typeface="Arial" panose="020B0604020202020204" pitchFamily="34" charset="0"/>
        <a:buChar char="•"/>
        <a:defRPr sz="1500" kern="1200">
          <a:solidFill>
            <a:schemeClr val="accent3"/>
          </a:solidFill>
          <a:latin typeface="+mn-lt"/>
          <a:ea typeface="+mn-ea"/>
          <a:cs typeface="+mn-cs"/>
        </a:defRPr>
      </a:lvl3pPr>
      <a:lvl4pPr marL="1200150" indent="-171450" algn="l" defTabSz="685800" rtl="0" eaLnBrk="1" latinLnBrk="0" hangingPunct="1">
        <a:lnSpc>
          <a:spcPct val="90000"/>
        </a:lnSpc>
        <a:spcBef>
          <a:spcPts val="375"/>
        </a:spcBef>
        <a:buClr>
          <a:srgbClr val="73292A"/>
        </a:buClr>
        <a:buFont typeface="Arial" panose="020B0604020202020204" pitchFamily="34" charset="0"/>
        <a:buChar char="•"/>
        <a:defRPr sz="1350" kern="1200">
          <a:solidFill>
            <a:schemeClr val="accent3"/>
          </a:solidFill>
          <a:latin typeface="+mn-lt"/>
          <a:ea typeface="+mn-ea"/>
          <a:cs typeface="+mn-cs"/>
        </a:defRPr>
      </a:lvl4pPr>
      <a:lvl5pPr marL="1543050" indent="-171450" algn="l" defTabSz="685800" rtl="0" eaLnBrk="1" latinLnBrk="0" hangingPunct="1">
        <a:lnSpc>
          <a:spcPct val="90000"/>
        </a:lnSpc>
        <a:spcBef>
          <a:spcPts val="375"/>
        </a:spcBef>
        <a:buClr>
          <a:srgbClr val="73292A"/>
        </a:buClr>
        <a:buFont typeface="Arial" panose="020B0604020202020204" pitchFamily="34" charset="0"/>
        <a:buChar char="•"/>
        <a:defRPr sz="1350" kern="1200">
          <a:solidFill>
            <a:schemeClr val="accent3"/>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8" Type="http://schemas.openxmlformats.org/officeDocument/2006/relationships/hyperlink" Target="https://cdn.windowsreport.com/wp-content/uploads/2020/12/New-Microsoft-Teams-calling-experience.jpg" TargetMode="External"/><Relationship Id="rId3" Type="http://schemas.openxmlformats.org/officeDocument/2006/relationships/hyperlink" Target="https://techcommunity.microsoft.com/t5/user/viewprofilepage/user-id/33934" TargetMode="External"/><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hyperlink" Target="https://www.bing.com/images/search?view=detailV2&amp;ccid=jS7lsHeU&amp;id=7B2CBD082DD07E445D62ED938FF6074AAA40551A&amp;thid=OIP.jS7lsHeUJOl5UG9l2bNlkAHaFy&amp;mediaurl=https%3a%2f%2fwww.starpng.com%2fpublic%2fuploads%2fpreview%2fwhatsapp-logo-messenger-11577730050ohcvb5jt8g.png&amp;cdnurl=https%3a%2f%2fth.bing.com%2fth%2fid%2fR.8d2ee5b0779424e979506f65d9b36590%3frik%3dGlVAqkoH9o%252bT7Q%26pid%3dImgRaw%26r%3d0&amp;exph=664&amp;expw=850&amp;q=WhatsApp+Messenger+Logo&amp;simid=608044069699783034&amp;FORM=IRPRST&amp;ck=CF4DAB2EA0FDDE0AAB476C61988C8807&amp;selectedIndex=7"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subitus.com/wp-content/uploads/2020/04/kisspng-moodle-computer-icons-learning-management-system-t-icon-5abc3085d9cdb1.4455849415222826298921.png" TargetMode="External"/><Relationship Id="rId4" Type="http://schemas.openxmlformats.org/officeDocument/2006/relationships/hyperlink" Target="https://th.bing.com/th/id/OIP.rzABMy4Jv3dQ8wzcRa9LPgHaHa?w=168&amp;h=180&amp;c=7&amp;r=0&amp;o=5&amp;dpr=1.25&amp;pid=1.7" TargetMode="External"/><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hyperlink" Target="https://www.researchgate.net/profile/Dwi-Sulisworo/publication/325272403_The_use_of_WhatsApp_in_collaborative_learning_to_improve_English_teaching_and_learning_process/links/5b0a3b53aca2725783e85a52/The-use-of-WhatsApp-in-collaborative-learning-to-improve-English-teaching-and-learning-process.pdf" TargetMode="External"/><Relationship Id="rId3" Type="http://schemas.openxmlformats.org/officeDocument/2006/relationships/hyperlink" Target="https://www.english.com/blog/5-ways-use-whatsapp-elt-classroom/" TargetMode="External"/><Relationship Id="rId7" Type="http://schemas.openxmlformats.org/officeDocument/2006/relationships/hyperlink" Target="https://www.subitus.com/wp-content/uploads/2020/04/kisspng-moodle-computer-icons-learning-management-system-t-icon-5abc3085d9cdb1.4455849415222826298921.png" TargetMode="External"/><Relationship Id="rId2" Type="http://schemas.openxmlformats.org/officeDocument/2006/relationships/hyperlink" Target="https://www.aternity.com/news/microsoft-teams-usage-growth-surpasses-zoom/" TargetMode="External"/><Relationship Id="rId1" Type="http://schemas.openxmlformats.org/officeDocument/2006/relationships/slideLayout" Target="../slideLayouts/slideLayout10.xml"/><Relationship Id="rId6" Type="http://schemas.openxmlformats.org/officeDocument/2006/relationships/hyperlink" Target="https://cdn.windowsreport.com/wp-content/uploads/2020/12/New-Microsoft-Teams-calling-experience.jpg" TargetMode="External"/><Relationship Id="rId5" Type="http://schemas.openxmlformats.org/officeDocument/2006/relationships/hyperlink" Target="https://th.bing.com/th/id/OIP.rzABMy4Jv3dQ8wzcRa9LPgHaHa?w=168&amp;h=180&amp;c=7&amp;r=0&amp;o=5&amp;dpr=1.25&amp;pid=1.7" TargetMode="External"/><Relationship Id="rId4" Type="http://schemas.openxmlformats.org/officeDocument/2006/relationships/hyperlink" Target="https://techcommunity.microsoft.com/t5/education-blog/onedrive-helps-connect-teachers-and-students-in-the-new-world-of/ba-p/1676974"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4782705" y="2254541"/>
            <a:ext cx="2626590" cy="2348918"/>
          </a:xfrm>
        </p:spPr>
        <p:txBody>
          <a:bodyPr/>
          <a:lstStyle/>
          <a:p>
            <a:r>
              <a:rPr lang="en-US"/>
              <a:t>How do students use technology to collaborate at UWTSD?</a:t>
            </a:r>
          </a:p>
        </p:txBody>
      </p:sp>
      <p:sp>
        <p:nvSpPr>
          <p:cNvPr id="7" name="TextBox 6">
            <a:extLst>
              <a:ext uri="{FF2B5EF4-FFF2-40B4-BE49-F238E27FC236}">
                <a16:creationId xmlns:a16="http://schemas.microsoft.com/office/drawing/2014/main" id="{12DAF357-A3A6-37FC-C06F-EA9AB7CAE8B5}"/>
              </a:ext>
            </a:extLst>
          </p:cNvPr>
          <p:cNvSpPr txBox="1"/>
          <p:nvPr/>
        </p:nvSpPr>
        <p:spPr>
          <a:xfrm rot="5400000">
            <a:off x="7203259" y="3970962"/>
            <a:ext cx="6629400" cy="323165"/>
          </a:xfrm>
          <a:prstGeom prst="rect">
            <a:avLst/>
          </a:prstGeom>
          <a:noFill/>
        </p:spPr>
        <p:txBody>
          <a:bodyPr wrap="square" rtlCol="0">
            <a:spAutoFit/>
          </a:bodyPr>
          <a:lstStyle/>
          <a:p>
            <a:pPr algn="l"/>
            <a:r>
              <a:rPr lang="en-US" sz="1500">
                <a:latin typeface="Arial"/>
                <a:cs typeface="Arial"/>
              </a:rPr>
              <a:t>DIGITAL SKILLS AND RESEARCH METHODS LCHS4002</a:t>
            </a:r>
          </a:p>
        </p:txBody>
      </p:sp>
      <p:sp>
        <p:nvSpPr>
          <p:cNvPr id="8" name="TextBox 7">
            <a:extLst>
              <a:ext uri="{FF2B5EF4-FFF2-40B4-BE49-F238E27FC236}">
                <a16:creationId xmlns:a16="http://schemas.microsoft.com/office/drawing/2014/main" id="{D343E268-3FD4-9399-ED48-299664220307}"/>
              </a:ext>
            </a:extLst>
          </p:cNvPr>
          <p:cNvSpPr txBox="1"/>
          <p:nvPr/>
        </p:nvSpPr>
        <p:spPr>
          <a:xfrm>
            <a:off x="119743" y="6487720"/>
            <a:ext cx="6991350" cy="507831"/>
          </a:xfrm>
          <a:prstGeom prst="rect">
            <a:avLst/>
          </a:prstGeom>
          <a:noFill/>
        </p:spPr>
        <p:txBody>
          <a:bodyPr wrap="square" rtlCol="0">
            <a:spAutoFit/>
          </a:bodyPr>
          <a:lstStyle/>
          <a:p>
            <a:r>
              <a:rPr lang="en-US" sz="1350" b="1" err="1">
                <a:solidFill>
                  <a:schemeClr val="accent4">
                    <a:lumMod val="50000"/>
                  </a:schemeClr>
                </a:solidFill>
              </a:rPr>
              <a:t>Rajatheepa.P</a:t>
            </a:r>
            <a:r>
              <a:rPr lang="en-US" sz="1350" b="1">
                <a:solidFill>
                  <a:schemeClr val="accent4">
                    <a:lumMod val="50000"/>
                  </a:schemeClr>
                </a:solidFill>
              </a:rPr>
              <a:t> (2213864);  </a:t>
            </a:r>
            <a:r>
              <a:rPr lang="en-US" sz="1350" b="1" err="1">
                <a:solidFill>
                  <a:schemeClr val="accent4">
                    <a:lumMod val="50000"/>
                  </a:schemeClr>
                </a:solidFill>
              </a:rPr>
              <a:t>Georgia.W</a:t>
            </a:r>
            <a:r>
              <a:rPr lang="en-US" sz="1350" b="1">
                <a:solidFill>
                  <a:schemeClr val="accent4">
                    <a:lumMod val="50000"/>
                  </a:schemeClr>
                </a:solidFill>
              </a:rPr>
              <a:t> (2212217); </a:t>
            </a:r>
            <a:r>
              <a:rPr lang="en-US" sz="1350" b="1" err="1">
                <a:solidFill>
                  <a:schemeClr val="accent4">
                    <a:lumMod val="50000"/>
                  </a:schemeClr>
                </a:solidFill>
              </a:rPr>
              <a:t>Franceline.F</a:t>
            </a:r>
            <a:r>
              <a:rPr lang="en-US" sz="1350" b="1">
                <a:solidFill>
                  <a:schemeClr val="accent4">
                    <a:lumMod val="50000"/>
                  </a:schemeClr>
                </a:solidFill>
              </a:rPr>
              <a:t>(2129818); </a:t>
            </a:r>
            <a:r>
              <a:rPr lang="en-US" sz="1350" b="1" err="1">
                <a:solidFill>
                  <a:schemeClr val="accent4">
                    <a:lumMod val="50000"/>
                  </a:schemeClr>
                </a:solidFill>
              </a:rPr>
              <a:t>Mirabel.O</a:t>
            </a:r>
            <a:r>
              <a:rPr lang="en-US" sz="1350" b="1">
                <a:solidFill>
                  <a:schemeClr val="accent4">
                    <a:lumMod val="50000"/>
                  </a:schemeClr>
                </a:solidFill>
              </a:rPr>
              <a:t>(2119563)</a:t>
            </a:r>
          </a:p>
          <a:p>
            <a:endParaRPr lang="en-GB" sz="1350">
              <a:solidFill>
                <a:schemeClr val="accent4">
                  <a:lumMod val="50000"/>
                </a:schemeClr>
              </a:solidFill>
            </a:endParaRPr>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7024116" y="1060377"/>
            <a:ext cx="2811780" cy="994410"/>
          </a:xfrm>
        </p:spPr>
        <p:txBody>
          <a:bodyPr>
            <a:normAutofit/>
          </a:bodyPr>
          <a:lstStyle/>
          <a:p>
            <a:r>
              <a:rPr lang="en-US">
                <a:latin typeface="Baskerville Old Face" panose="02020602080505020303" pitchFamily="18" charset="77"/>
                <a:cs typeface="Calibri Light"/>
              </a:rPr>
              <a:t>Introduction</a:t>
            </a:r>
            <a:endParaRPr lang="en-US">
              <a:solidFill>
                <a:schemeClr val="accent3"/>
              </a:solidFill>
              <a:latin typeface="Baskerville Old Face" panose="02020602080505020303" pitchFamily="18" charset="77"/>
            </a:endParaRPr>
          </a:p>
        </p:txBody>
      </p:sp>
      <p:sp>
        <p:nvSpPr>
          <p:cNvPr id="4" name="Text Placeholder 3">
            <a:extLst>
              <a:ext uri="{FF2B5EF4-FFF2-40B4-BE49-F238E27FC236}">
                <a16:creationId xmlns:a16="http://schemas.microsoft.com/office/drawing/2014/main" id="{7090AC0D-F624-B281-1AB5-687E5F6B3291}"/>
              </a:ext>
            </a:extLst>
          </p:cNvPr>
          <p:cNvSpPr>
            <a:spLocks noGrp="1"/>
          </p:cNvSpPr>
          <p:nvPr>
            <p:ph type="body" sz="quarter" idx="13"/>
          </p:nvPr>
        </p:nvSpPr>
        <p:spPr>
          <a:xfrm>
            <a:off x="130629" y="859971"/>
            <a:ext cx="5893183" cy="2019830"/>
          </a:xfrm>
        </p:spPr>
        <p:txBody>
          <a:bodyPr>
            <a:noAutofit/>
          </a:bodyPr>
          <a:lstStyle/>
          <a:p>
            <a:r>
              <a:rPr lang="en-GB" sz="2400" b="1">
                <a:solidFill>
                  <a:schemeClr val="accent4">
                    <a:lumMod val="50000"/>
                  </a:schemeClr>
                </a:solidFill>
                <a:latin typeface="Arial"/>
              </a:rPr>
              <a:t>Which digital tool is most used by student at UWTSD to collaborate together? </a:t>
            </a:r>
            <a:endParaRPr lang="en-US" sz="2400">
              <a:solidFill>
                <a:schemeClr val="accent4">
                  <a:lumMod val="50000"/>
                </a:schemeClr>
              </a:solidFill>
            </a:endParaRPr>
          </a:p>
        </p:txBody>
      </p:sp>
      <p:pic>
        <p:nvPicPr>
          <p:cNvPr id="10" name="Picture 9" descr="Floral leaf accent">
            <a:extLst>
              <a:ext uri="{FF2B5EF4-FFF2-40B4-BE49-F238E27FC236}">
                <a16:creationId xmlns:a16="http://schemas.microsoft.com/office/drawing/2014/main" id="{08A3395B-5659-47E4-8F54-71340961F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1633" flipH="1">
            <a:off x="2920508" y="3991386"/>
            <a:ext cx="932746" cy="592568"/>
          </a:xfrm>
          <a:prstGeom prst="rect">
            <a:avLst/>
          </a:prstGeom>
        </p:spPr>
      </p:pic>
      <p:pic>
        <p:nvPicPr>
          <p:cNvPr id="1929" name="Picture 1928" descr="Floral leaf accent">
            <a:extLst>
              <a:ext uri="{FF2B5EF4-FFF2-40B4-BE49-F238E27FC236}">
                <a16:creationId xmlns:a16="http://schemas.microsoft.com/office/drawing/2014/main" id="{CF8E7A1B-4724-55CB-6FAD-D8E756293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7741" y="3670876"/>
            <a:ext cx="1343279" cy="1525271"/>
          </a:xfrm>
          <a:prstGeom prst="rect">
            <a:avLst/>
          </a:prstGeom>
        </p:spPr>
      </p:pic>
      <p:sp>
        <p:nvSpPr>
          <p:cNvPr id="3" name="Content Placeholder 2">
            <a:extLst>
              <a:ext uri="{FF2B5EF4-FFF2-40B4-BE49-F238E27FC236}">
                <a16:creationId xmlns:a16="http://schemas.microsoft.com/office/drawing/2014/main" id="{22788C46-D0BC-4307-AE55-7601A139E7CB}"/>
              </a:ext>
            </a:extLst>
          </p:cNvPr>
          <p:cNvSpPr>
            <a:spLocks noGrp="1"/>
          </p:cNvSpPr>
          <p:nvPr>
            <p:ph sz="quarter" idx="4"/>
          </p:nvPr>
        </p:nvSpPr>
        <p:spPr>
          <a:xfrm>
            <a:off x="7204494" y="2054788"/>
            <a:ext cx="3228922" cy="3945963"/>
          </a:xfrm>
        </p:spPr>
        <p:txBody>
          <a:bodyPr vert="horz" lIns="68580" tIns="34290" rIns="68580" bIns="34290" rtlCol="0" anchor="t">
            <a:normAutofit/>
          </a:bodyPr>
          <a:lstStyle/>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Rationale</a:t>
            </a:r>
          </a:p>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Proposed Method</a:t>
            </a:r>
          </a:p>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Ethics</a:t>
            </a:r>
          </a:p>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Research Timeline</a:t>
            </a:r>
          </a:p>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Hypothesis</a:t>
            </a:r>
          </a:p>
          <a:p>
            <a:r>
              <a:rPr lang="en-US" sz="2400" b="1">
                <a:solidFill>
                  <a:srgbClr val="CB4723"/>
                </a:solidFill>
                <a:effectLst>
                  <a:outerShdw blurRad="38100" dist="38100" dir="2700000" algn="tl">
                    <a:srgbClr val="000000">
                      <a:alpha val="43137"/>
                    </a:srgbClr>
                  </a:outerShdw>
                </a:effectLst>
                <a:latin typeface="Gill Sans Nova Light" panose="020B0302020104020203" pitchFamily="34" charset="0"/>
                <a:cs typeface="Gill Sans Light" panose="020B0302020104020203" pitchFamily="34" charset="-79"/>
              </a:rPr>
              <a:t>Reference list</a:t>
            </a:r>
          </a:p>
          <a:p>
            <a:endParaRPr lang="en-US">
              <a:solidFill>
                <a:schemeClr val="accent3"/>
              </a:solidFill>
              <a:latin typeface="Gill Sans Nova Light" panose="020B0302020104020203" pitchFamily="34" charset="0"/>
              <a:cs typeface="Calibri"/>
            </a:endParaRPr>
          </a:p>
        </p:txBody>
      </p:sp>
      <p:sp>
        <p:nvSpPr>
          <p:cNvPr id="5" name="Footer Placeholder 4">
            <a:extLst>
              <a:ext uri="{FF2B5EF4-FFF2-40B4-BE49-F238E27FC236}">
                <a16:creationId xmlns:a16="http://schemas.microsoft.com/office/drawing/2014/main" id="{47C2F96D-8F63-2963-2B96-D3C643766E1D}"/>
              </a:ext>
            </a:extLst>
          </p:cNvPr>
          <p:cNvSpPr>
            <a:spLocks noGrp="1"/>
          </p:cNvSpPr>
          <p:nvPr>
            <p:ph type="ftr" sz="quarter" idx="11"/>
          </p:nvPr>
        </p:nvSpPr>
        <p:spPr/>
        <p:txBody>
          <a:bodyPr/>
          <a:lstStyle/>
          <a:p>
            <a:r>
              <a:rPr lang="en-US" sz="1600" b="1" err="1">
                <a:solidFill>
                  <a:schemeClr val="accent4">
                    <a:lumMod val="50000"/>
                  </a:schemeClr>
                </a:solidFill>
              </a:rPr>
              <a:t>Rajatheepa.P</a:t>
            </a:r>
            <a:r>
              <a:rPr lang="en-US" sz="1600" b="1">
                <a:solidFill>
                  <a:schemeClr val="accent4">
                    <a:lumMod val="50000"/>
                  </a:schemeClr>
                </a:solidFill>
              </a:rPr>
              <a:t> (2213864);</a:t>
            </a:r>
            <a:endParaRPr lang="en-US" sz="1600"/>
          </a:p>
        </p:txBody>
      </p:sp>
      <p:sp>
        <p:nvSpPr>
          <p:cNvPr id="6" name="Slide Number Placeholder 5">
            <a:extLst>
              <a:ext uri="{FF2B5EF4-FFF2-40B4-BE49-F238E27FC236}">
                <a16:creationId xmlns:a16="http://schemas.microsoft.com/office/drawing/2014/main" id="{1AF2A6B8-BBB7-3302-CC9B-417B72CB5344}"/>
              </a:ext>
            </a:extLst>
          </p:cNvPr>
          <p:cNvSpPr>
            <a:spLocks noGrp="1"/>
          </p:cNvSpPr>
          <p:nvPr>
            <p:ph type="sldNum" sz="quarter" idx="12"/>
          </p:nvPr>
        </p:nvSpPr>
        <p:spPr/>
        <p:txBody>
          <a:bodyPr/>
          <a:lstStyle/>
          <a:p>
            <a:fld id="{294A09A9-5501-47C1-A89A-A340965A2BE2}" type="slidenum">
              <a:rPr lang="en-US" smtClean="0"/>
              <a:t>2</a:t>
            </a:fld>
            <a:endParaRPr lang="en-US"/>
          </a:p>
        </p:txBody>
      </p:sp>
    </p:spTree>
    <p:extLst>
      <p:ext uri="{BB962C8B-B14F-4D97-AF65-F5344CB8AC3E}">
        <p14:creationId xmlns:p14="http://schemas.microsoft.com/office/powerpoint/2010/main" val="185952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712D-83C9-7B91-F708-5D07E4C2815D}"/>
              </a:ext>
            </a:extLst>
          </p:cNvPr>
          <p:cNvSpPr>
            <a:spLocks noGrp="1"/>
          </p:cNvSpPr>
          <p:nvPr>
            <p:ph type="title"/>
          </p:nvPr>
        </p:nvSpPr>
        <p:spPr>
          <a:xfrm>
            <a:off x="2736396" y="0"/>
            <a:ext cx="6934200" cy="711679"/>
          </a:xfrm>
        </p:spPr>
        <p:txBody>
          <a:bodyPr>
            <a:normAutofit/>
          </a:bodyPr>
          <a:lstStyle/>
          <a:p>
            <a:r>
              <a:rPr lang="en-US"/>
              <a:t>Rationale</a:t>
            </a:r>
          </a:p>
        </p:txBody>
      </p:sp>
      <p:graphicFrame>
        <p:nvGraphicFramePr>
          <p:cNvPr id="6" name="Table 4">
            <a:extLst>
              <a:ext uri="{FF2B5EF4-FFF2-40B4-BE49-F238E27FC236}">
                <a16:creationId xmlns:a16="http://schemas.microsoft.com/office/drawing/2014/main" id="{3B4F3B47-5D90-6680-2EE4-D15F8C55D228}"/>
              </a:ext>
            </a:extLst>
          </p:cNvPr>
          <p:cNvGraphicFramePr>
            <a:graphicFrameLocks noGrp="1"/>
          </p:cNvGraphicFramePr>
          <p:nvPr>
            <p:ph idx="1"/>
            <p:extLst>
              <p:ext uri="{D42A27DB-BD31-4B8C-83A1-F6EECF244321}">
                <p14:modId xmlns:p14="http://schemas.microsoft.com/office/powerpoint/2010/main" val="2328616569"/>
              </p:ext>
            </p:extLst>
          </p:nvPr>
        </p:nvGraphicFramePr>
        <p:xfrm>
          <a:off x="252984" y="609600"/>
          <a:ext cx="11710416" cy="5967006"/>
        </p:xfrm>
        <a:graphic>
          <a:graphicData uri="http://schemas.openxmlformats.org/drawingml/2006/table">
            <a:tbl>
              <a:tblPr firstRow="1" bandRow="1">
                <a:tableStyleId>{5C22544A-7EE6-4342-B048-85BDC9FD1C3A}</a:tableStyleId>
              </a:tblPr>
              <a:tblGrid>
                <a:gridCol w="1632014">
                  <a:extLst>
                    <a:ext uri="{9D8B030D-6E8A-4147-A177-3AD203B41FA5}">
                      <a16:colId xmlns:a16="http://schemas.microsoft.com/office/drawing/2014/main" val="1689330750"/>
                    </a:ext>
                  </a:extLst>
                </a:gridCol>
                <a:gridCol w="10078402">
                  <a:extLst>
                    <a:ext uri="{9D8B030D-6E8A-4147-A177-3AD203B41FA5}">
                      <a16:colId xmlns:a16="http://schemas.microsoft.com/office/drawing/2014/main" val="2660631934"/>
                    </a:ext>
                  </a:extLst>
                </a:gridCol>
              </a:tblGrid>
              <a:tr h="383914">
                <a:tc>
                  <a:txBody>
                    <a:bodyPr/>
                    <a:lstStyle/>
                    <a:p>
                      <a:pPr algn="ctr"/>
                      <a:r>
                        <a:rPr lang="en-US" sz="1600"/>
                        <a:t>Sources</a:t>
                      </a:r>
                    </a:p>
                  </a:txBody>
                  <a:tcPr marL="68580" marR="68580" marT="34290" marB="34290" anchor="ctr">
                    <a:solidFill>
                      <a:schemeClr val="accent2"/>
                    </a:solidFill>
                  </a:tcPr>
                </a:tc>
                <a:tc>
                  <a:txBody>
                    <a:bodyPr/>
                    <a:lstStyle/>
                    <a:p>
                      <a:pPr algn="ctr"/>
                      <a:endParaRPr lang="en-US" sz="1500" b="0">
                        <a:latin typeface="Baskerville Old Face"/>
                        <a:ea typeface="Baskerville" panose="02020502070401020303" pitchFamily="18" charset="0"/>
                        <a:cs typeface="Gill Sans Nova Light" panose="020F0302020204030204" pitchFamily="34" charset="0"/>
                      </a:endParaRPr>
                    </a:p>
                  </a:txBody>
                  <a:tcPr marL="68580" marR="68580" marT="34290" marB="34290" anchor="ctr">
                    <a:solidFill>
                      <a:schemeClr val="accent2"/>
                    </a:solidFill>
                  </a:tcPr>
                </a:tc>
                <a:extLst>
                  <a:ext uri="{0D108BD9-81ED-4DB2-BD59-A6C34878D82A}">
                    <a16:rowId xmlns:a16="http://schemas.microsoft.com/office/drawing/2014/main" val="479928716"/>
                  </a:ext>
                </a:extLst>
              </a:tr>
              <a:tr h="797360">
                <a:tc>
                  <a:txBody>
                    <a:bodyPr/>
                    <a:lstStyle/>
                    <a:p>
                      <a:pPr algn="ctr"/>
                      <a:r>
                        <a:rPr lang="en-US" sz="1200" b="0" i="0">
                          <a:solidFill>
                            <a:schemeClr val="accent3"/>
                          </a:solidFill>
                          <a:latin typeface="Gill Sans Nova Light"/>
                          <a:cs typeface="Gill Sans Light"/>
                        </a:rPr>
                        <a:t>TEAMS</a:t>
                      </a:r>
                    </a:p>
                    <a:p>
                      <a:pPr algn="ctr"/>
                      <a:endParaRPr lang="en-US" sz="1200" b="0" i="0">
                        <a:solidFill>
                          <a:schemeClr val="accent3"/>
                        </a:solidFill>
                        <a:latin typeface="Gill Sans Nova Light"/>
                        <a:cs typeface="Gill Sans Light"/>
                      </a:endParaRPr>
                    </a:p>
                    <a:p>
                      <a:pPr algn="ctr"/>
                      <a:endParaRPr lang="en-US" sz="1200" b="0" i="0">
                        <a:solidFill>
                          <a:schemeClr val="accent3"/>
                        </a:solidFill>
                        <a:latin typeface="Gill Sans Nova Light"/>
                        <a:cs typeface="Gill Sans Light"/>
                      </a:endParaRPr>
                    </a:p>
                  </a:txBody>
                  <a:tcPr marL="68580" marR="68580" marT="34290" marB="34290" anchor="ctr">
                    <a:solidFill>
                      <a:schemeClr val="tx2"/>
                    </a:solidFill>
                  </a:tcPr>
                </a:tc>
                <a:tc>
                  <a:txBody>
                    <a:bodyPr/>
                    <a:lstStyle/>
                    <a:p>
                      <a:pPr lvl="0" algn="ctr">
                        <a:buNone/>
                      </a:pPr>
                      <a:r>
                        <a:rPr lang="en-US" sz="1800" b="0" i="0">
                          <a:solidFill>
                            <a:schemeClr val="tx1"/>
                          </a:solidFill>
                          <a:latin typeface="Gill Sans Nova Light"/>
                          <a:cs typeface="Gill Sans Light"/>
                        </a:rPr>
                        <a:t>Students use Teams for communication between lecturers and students.</a:t>
                      </a:r>
                      <a:r>
                        <a:rPr lang="en-GB" sz="1800" b="0" i="0" kern="1200">
                          <a:solidFill>
                            <a:schemeClr val="tx1"/>
                          </a:solidFill>
                          <a:effectLst/>
                          <a:latin typeface="+mn-lt"/>
                          <a:ea typeface="+mn-ea"/>
                          <a:cs typeface="+mn-cs"/>
                        </a:rPr>
                        <a:t> From March to June 2020, Microsoft Teams noticed 894% growth, more than Zoom (</a:t>
                      </a:r>
                      <a:r>
                        <a:rPr lang="en-GB" sz="1800" b="0" i="0" kern="1200" err="1">
                          <a:solidFill>
                            <a:schemeClr val="tx1"/>
                          </a:solidFill>
                          <a:effectLst/>
                          <a:latin typeface="+mn-lt"/>
                          <a:ea typeface="+mn-ea"/>
                          <a:cs typeface="+mn-cs"/>
                        </a:rPr>
                        <a:t>Atternity</a:t>
                      </a:r>
                      <a:r>
                        <a:rPr lang="en-GB" sz="1800" b="0" i="0" kern="1200">
                          <a:solidFill>
                            <a:schemeClr val="tx1"/>
                          </a:solidFill>
                          <a:effectLst/>
                          <a:latin typeface="+mn-lt"/>
                          <a:ea typeface="+mn-ea"/>
                          <a:cs typeface="+mn-cs"/>
                        </a:rPr>
                        <a:t>)</a:t>
                      </a:r>
                      <a:endParaRPr lang="en-US" sz="1800" b="0" i="0">
                        <a:solidFill>
                          <a:schemeClr val="tx1"/>
                        </a:solidFill>
                        <a:latin typeface="Gill Sans Nova Light"/>
                        <a:cs typeface="Gill Sans Light"/>
                      </a:endParaRPr>
                    </a:p>
                  </a:txBody>
                  <a:tcPr marL="68580" marR="68580" marT="34290" marB="34290" anchor="ctr">
                    <a:solidFill>
                      <a:schemeClr val="tx2"/>
                    </a:solidFill>
                  </a:tcPr>
                </a:tc>
                <a:extLst>
                  <a:ext uri="{0D108BD9-81ED-4DB2-BD59-A6C34878D82A}">
                    <a16:rowId xmlns:a16="http://schemas.microsoft.com/office/drawing/2014/main" val="1760208656"/>
                  </a:ext>
                </a:extLst>
              </a:tr>
              <a:tr h="1097729">
                <a:tc>
                  <a:txBody>
                    <a:bodyPr/>
                    <a:lstStyle/>
                    <a:p>
                      <a:pPr algn="ctr"/>
                      <a:r>
                        <a:rPr lang="en-US" sz="1200" b="0" i="0">
                          <a:solidFill>
                            <a:schemeClr val="accent3"/>
                          </a:solidFill>
                          <a:latin typeface="Gill Sans Nova Light"/>
                          <a:cs typeface="Gill Sans Light"/>
                        </a:rPr>
                        <a:t>MOODLE</a:t>
                      </a:r>
                    </a:p>
                    <a:p>
                      <a:pPr algn="ctr"/>
                      <a:endParaRPr lang="en-US" sz="1200" b="0" i="0">
                        <a:solidFill>
                          <a:schemeClr val="accent3"/>
                        </a:solidFill>
                        <a:latin typeface="Gill Sans Nova Light"/>
                        <a:cs typeface="Gill Sans Light"/>
                      </a:endParaRPr>
                    </a:p>
                  </a:txBody>
                  <a:tcPr marL="68580" marR="68580" marT="34290" marB="34290" anchor="ctr">
                    <a:solidFill>
                      <a:schemeClr val="bg2"/>
                    </a:solidFill>
                  </a:tcPr>
                </a:tc>
                <a:tc>
                  <a:txBody>
                    <a:bodyPr/>
                    <a:lstStyle/>
                    <a:p>
                      <a:pPr algn="ctr"/>
                      <a:r>
                        <a:rPr lang="en-US" sz="1800" b="0" i="0">
                          <a:solidFill>
                            <a:schemeClr val="accent3"/>
                          </a:solidFill>
                          <a:latin typeface="Gill Sans Nova Light"/>
                          <a:cs typeface="Gill Sans Light"/>
                        </a:rPr>
                        <a:t>All UWSTD students uses Moodle to access designated modules through the student HWB.</a:t>
                      </a:r>
                    </a:p>
                  </a:txBody>
                  <a:tcPr marL="68580" marR="68580" marT="34290" marB="34290" anchor="ctr">
                    <a:solidFill>
                      <a:schemeClr val="bg2"/>
                    </a:solidFill>
                  </a:tcPr>
                </a:tc>
                <a:extLst>
                  <a:ext uri="{0D108BD9-81ED-4DB2-BD59-A6C34878D82A}">
                    <a16:rowId xmlns:a16="http://schemas.microsoft.com/office/drawing/2014/main" val="3634243071"/>
                  </a:ext>
                </a:extLst>
              </a:tr>
              <a:tr h="2434082">
                <a:tc>
                  <a:txBody>
                    <a:bodyPr/>
                    <a:lstStyle/>
                    <a:p>
                      <a:pPr algn="ctr"/>
                      <a:r>
                        <a:rPr lang="en-US" sz="1200" b="0" i="0">
                          <a:solidFill>
                            <a:schemeClr val="accent3"/>
                          </a:solidFill>
                          <a:latin typeface="Gill Sans Nova Light"/>
                          <a:cs typeface="Gill Sans Light"/>
                        </a:rPr>
                        <a:t>ONEDRIVE</a:t>
                      </a:r>
                    </a:p>
                    <a:p>
                      <a:pPr algn="ctr"/>
                      <a:endParaRPr lang="en-US" sz="1200" b="0" i="0">
                        <a:solidFill>
                          <a:schemeClr val="accent3"/>
                        </a:solidFill>
                        <a:latin typeface="Gill Sans Nova Light"/>
                        <a:cs typeface="Gill Sans Light"/>
                      </a:endParaRPr>
                    </a:p>
                  </a:txBody>
                  <a:tcPr marL="68580" marR="68580" marT="34290" marB="34290" anchor="ctr">
                    <a:solidFill>
                      <a:schemeClr val="tx2"/>
                    </a:solidFill>
                  </a:tcPr>
                </a:tc>
                <a:tc>
                  <a:txBody>
                    <a:bodyPr/>
                    <a:lstStyle/>
                    <a:p>
                      <a:pPr algn="ctr"/>
                      <a:r>
                        <a:rPr lang="en-GB" sz="1800" b="0" i="0" kern="1200">
                          <a:solidFill>
                            <a:schemeClr val="dk1"/>
                          </a:solidFill>
                          <a:effectLst/>
                          <a:latin typeface="+mn-lt"/>
                          <a:ea typeface="+mn-ea"/>
                          <a:cs typeface="+mn-cs"/>
                        </a:rPr>
                        <a:t>Many students are using Microsoft Teams for Education to connect teachers, students, and administrators. As a digital hub for remote learning, the Teams for Education ecosystem consists of Teams, Microsoft SharePoint, and Microsoft OneDrive, bringing apps, conversations, and content together in one place. It also integrates with supported learning management systems (LMS) to help create a connected and engaged school community. At the core, lecturers and students use Office apps including Word, PowerPoint, Excel, or OneNote notebooks to create their work and store those files using OneDrive. OneDrive (whether it's on the web, via the desktop client or on a mobile device) connects teachers and students to both their personal files and their Teams files. </a:t>
                      </a:r>
                      <a:r>
                        <a:rPr lang="en-GB" sz="1800" b="0" i="0" u="none" kern="120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Ankita Kirti</a:t>
                      </a:r>
                      <a:r>
                        <a:rPr lang="en-GB" sz="1800" b="0" i="0" u="none" kern="1200">
                          <a:solidFill>
                            <a:schemeClr val="tx1"/>
                          </a:solidFill>
                          <a:effectLst/>
                          <a:latin typeface="+mn-lt"/>
                          <a:ea typeface="+mn-ea"/>
                          <a:cs typeface="+mn-cs"/>
                        </a:rPr>
                        <a:t> (2020)</a:t>
                      </a:r>
                      <a:endParaRPr lang="en-US" sz="1600" b="0" i="0" u="none">
                        <a:solidFill>
                          <a:schemeClr val="tx1"/>
                        </a:solidFill>
                        <a:latin typeface="Gill Sans Nova Light"/>
                        <a:cs typeface="Gill Sans Light"/>
                      </a:endParaRPr>
                    </a:p>
                  </a:txBody>
                  <a:tcPr marL="68580" marR="68580" marT="34290" marB="34290" anchor="ctr">
                    <a:solidFill>
                      <a:schemeClr val="tx2"/>
                    </a:solidFill>
                  </a:tcPr>
                </a:tc>
                <a:extLst>
                  <a:ext uri="{0D108BD9-81ED-4DB2-BD59-A6C34878D82A}">
                    <a16:rowId xmlns:a16="http://schemas.microsoft.com/office/drawing/2014/main" val="415808797"/>
                  </a:ext>
                </a:extLst>
              </a:tr>
              <a:tr h="1253921">
                <a:tc>
                  <a:txBody>
                    <a:bodyPr/>
                    <a:lstStyle/>
                    <a:p>
                      <a:pPr lvl="0" algn="ctr">
                        <a:buNone/>
                      </a:pPr>
                      <a:r>
                        <a:rPr lang="en-US" sz="1200" b="0" i="0">
                          <a:solidFill>
                            <a:schemeClr val="accent3"/>
                          </a:solidFill>
                          <a:latin typeface="Gill Sans Nova Light"/>
                          <a:cs typeface="Gill Sans Light"/>
                        </a:rPr>
                        <a:t>WHATSAPP</a:t>
                      </a:r>
                    </a:p>
                    <a:p>
                      <a:pPr lvl="0" algn="ctr">
                        <a:buNone/>
                      </a:pPr>
                      <a:endParaRPr lang="en-US" sz="1200" b="0" i="0">
                        <a:solidFill>
                          <a:schemeClr val="accent3"/>
                        </a:solidFill>
                        <a:latin typeface="Gill Sans Nova Light"/>
                        <a:cs typeface="Gill Sans Light"/>
                      </a:endParaRPr>
                    </a:p>
                  </a:txBody>
                  <a:tcPr marL="68580" marR="68580" marT="34290" marB="34290">
                    <a:solidFill>
                      <a:schemeClr val="bg2"/>
                    </a:solidFill>
                  </a:tcPr>
                </a:tc>
                <a:tc>
                  <a:txBody>
                    <a:bodyPr/>
                    <a:lstStyle/>
                    <a:p>
                      <a:pPr lvl="0" algn="ctr">
                        <a:buNone/>
                      </a:pPr>
                      <a:r>
                        <a:rPr lang="en-GB" sz="1800" b="0" i="0" kern="1200">
                          <a:solidFill>
                            <a:schemeClr val="dk1"/>
                          </a:solidFill>
                          <a:effectLst/>
                          <a:latin typeface="+mn-lt"/>
                          <a:ea typeface="+mn-ea"/>
                          <a:cs typeface="+mn-cs"/>
                        </a:rPr>
                        <a:t>WhatsApp groups are good in this respect because they can be used to create a closed space that is accessible by everyone at any time, allowing for easier communication and exchange of materials. Students are used to communicating with each other in this medium and are familiar with the idea of sharing messages via screenshots or forwarding media outside of class time. Sue Alderman (2017)</a:t>
                      </a:r>
                      <a:endParaRPr lang="en-US" sz="1600" b="0" i="0">
                        <a:solidFill>
                          <a:schemeClr val="accent3"/>
                        </a:solidFill>
                        <a:latin typeface="Gill Sans Nova Light"/>
                        <a:cs typeface="Gill Sans Light"/>
                      </a:endParaRPr>
                    </a:p>
                  </a:txBody>
                  <a:tcPr marL="68580" marR="68580" marT="34290" marB="34290">
                    <a:solidFill>
                      <a:schemeClr val="bg2"/>
                    </a:solidFill>
                  </a:tcPr>
                </a:tc>
                <a:extLst>
                  <a:ext uri="{0D108BD9-81ED-4DB2-BD59-A6C34878D82A}">
                    <a16:rowId xmlns:a16="http://schemas.microsoft.com/office/drawing/2014/main" val="877273833"/>
                  </a:ext>
                </a:extLst>
              </a:tr>
            </a:tbl>
          </a:graphicData>
        </a:graphic>
      </p:graphicFrame>
      <p:pic>
        <p:nvPicPr>
          <p:cNvPr id="11" name="Picture 10">
            <a:hlinkClick r:id="rId4"/>
            <a:extLst>
              <a:ext uri="{FF2B5EF4-FFF2-40B4-BE49-F238E27FC236}">
                <a16:creationId xmlns:a16="http://schemas.microsoft.com/office/drawing/2014/main" id="{17891E1F-D04B-F1B2-8ED3-B0F6B25F9F65}"/>
              </a:ext>
            </a:extLst>
          </p:cNvPr>
          <p:cNvPicPr>
            <a:picLocks noChangeAspect="1"/>
          </p:cNvPicPr>
          <p:nvPr/>
        </p:nvPicPr>
        <p:blipFill>
          <a:blip r:embed="rId5"/>
          <a:stretch>
            <a:fillRect/>
          </a:stretch>
        </p:blipFill>
        <p:spPr>
          <a:xfrm>
            <a:off x="826363" y="4284069"/>
            <a:ext cx="469049" cy="609467"/>
          </a:xfrm>
          <a:prstGeom prst="rect">
            <a:avLst/>
          </a:prstGeom>
        </p:spPr>
      </p:pic>
      <p:pic>
        <p:nvPicPr>
          <p:cNvPr id="8" name="Picture 7">
            <a:hlinkClick r:id="rId6"/>
            <a:extLst>
              <a:ext uri="{FF2B5EF4-FFF2-40B4-BE49-F238E27FC236}">
                <a16:creationId xmlns:a16="http://schemas.microsoft.com/office/drawing/2014/main" id="{27E5EC48-C55D-A5D6-F9FE-CBDBFF624A26}"/>
              </a:ext>
            </a:extLst>
          </p:cNvPr>
          <p:cNvPicPr>
            <a:picLocks noChangeAspect="1"/>
          </p:cNvPicPr>
          <p:nvPr/>
        </p:nvPicPr>
        <p:blipFill>
          <a:blip r:embed="rId7"/>
          <a:stretch>
            <a:fillRect/>
          </a:stretch>
        </p:blipFill>
        <p:spPr>
          <a:xfrm>
            <a:off x="815465" y="5650930"/>
            <a:ext cx="479947" cy="388447"/>
          </a:xfrm>
          <a:prstGeom prst="rect">
            <a:avLst/>
          </a:prstGeom>
        </p:spPr>
      </p:pic>
      <p:sp>
        <p:nvSpPr>
          <p:cNvPr id="10" name="Footer Placeholder 9">
            <a:extLst>
              <a:ext uri="{FF2B5EF4-FFF2-40B4-BE49-F238E27FC236}">
                <a16:creationId xmlns:a16="http://schemas.microsoft.com/office/drawing/2014/main" id="{8EFA50D7-4571-0B5C-D22E-1EDC4F7732A2}"/>
              </a:ext>
            </a:extLst>
          </p:cNvPr>
          <p:cNvSpPr>
            <a:spLocks noGrp="1"/>
          </p:cNvSpPr>
          <p:nvPr>
            <p:ph type="ftr" sz="quarter" idx="10"/>
          </p:nvPr>
        </p:nvSpPr>
        <p:spPr>
          <a:xfrm>
            <a:off x="0" y="6576606"/>
            <a:ext cx="2039257" cy="365125"/>
          </a:xfrm>
        </p:spPr>
        <p:txBody>
          <a:bodyPr/>
          <a:lstStyle/>
          <a:p>
            <a:r>
              <a:rPr lang="en-US" sz="1400" b="1" err="1">
                <a:solidFill>
                  <a:schemeClr val="accent4">
                    <a:lumMod val="50000"/>
                  </a:schemeClr>
                </a:solidFill>
              </a:rPr>
              <a:t>Franceline.F</a:t>
            </a:r>
            <a:r>
              <a:rPr lang="en-US" sz="1400" b="1">
                <a:solidFill>
                  <a:schemeClr val="accent4">
                    <a:lumMod val="50000"/>
                  </a:schemeClr>
                </a:solidFill>
              </a:rPr>
              <a:t>(2129818);</a:t>
            </a:r>
            <a:endParaRPr lang="en-US" sz="1400"/>
          </a:p>
        </p:txBody>
      </p:sp>
      <p:pic>
        <p:nvPicPr>
          <p:cNvPr id="5" name="Picture 4">
            <a:hlinkClick r:id="rId8"/>
            <a:extLst>
              <a:ext uri="{FF2B5EF4-FFF2-40B4-BE49-F238E27FC236}">
                <a16:creationId xmlns:a16="http://schemas.microsoft.com/office/drawing/2014/main" id="{B0F3063F-819A-C0AE-074A-5C7C597CF959}"/>
              </a:ext>
            </a:extLst>
          </p:cNvPr>
          <p:cNvPicPr>
            <a:picLocks noChangeAspect="1"/>
          </p:cNvPicPr>
          <p:nvPr/>
        </p:nvPicPr>
        <p:blipFill>
          <a:blip r:embed="rId9"/>
          <a:stretch>
            <a:fillRect/>
          </a:stretch>
        </p:blipFill>
        <p:spPr>
          <a:xfrm>
            <a:off x="850785" y="1318526"/>
            <a:ext cx="479947" cy="447941"/>
          </a:xfrm>
          <a:prstGeom prst="rect">
            <a:avLst/>
          </a:prstGeom>
        </p:spPr>
      </p:pic>
      <p:pic>
        <p:nvPicPr>
          <p:cNvPr id="9" name="Picture 8">
            <a:hlinkClick r:id="rId10"/>
            <a:extLst>
              <a:ext uri="{FF2B5EF4-FFF2-40B4-BE49-F238E27FC236}">
                <a16:creationId xmlns:a16="http://schemas.microsoft.com/office/drawing/2014/main" id="{5804608F-5EA1-31BA-5487-3AE6A30A094C}"/>
              </a:ext>
            </a:extLst>
          </p:cNvPr>
          <p:cNvPicPr>
            <a:picLocks noChangeAspect="1"/>
          </p:cNvPicPr>
          <p:nvPr/>
        </p:nvPicPr>
        <p:blipFill>
          <a:blip r:embed="rId11"/>
          <a:stretch>
            <a:fillRect/>
          </a:stretch>
        </p:blipFill>
        <p:spPr>
          <a:xfrm>
            <a:off x="902639" y="2452356"/>
            <a:ext cx="376238" cy="376238"/>
          </a:xfrm>
          <a:prstGeom prst="rect">
            <a:avLst/>
          </a:prstGeom>
        </p:spPr>
      </p:pic>
    </p:spTree>
    <p:extLst>
      <p:ext uri="{BB962C8B-B14F-4D97-AF65-F5344CB8AC3E}">
        <p14:creationId xmlns:p14="http://schemas.microsoft.com/office/powerpoint/2010/main" val="871201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a:xfrm>
            <a:off x="1018396" y="819741"/>
            <a:ext cx="10143635" cy="719981"/>
          </a:xfrm>
        </p:spPr>
        <p:txBody>
          <a:bodyPr>
            <a:normAutofit fontScale="90000"/>
          </a:bodyPr>
          <a:lstStyle/>
          <a:p>
            <a:r>
              <a:rPr lang="en-US" sz="6000"/>
              <a:t>Proposed Method</a:t>
            </a:r>
          </a:p>
        </p:txBody>
      </p:sp>
      <p:sp>
        <p:nvSpPr>
          <p:cNvPr id="5" name="Text Placeholder 4">
            <a:extLst>
              <a:ext uri="{FF2B5EF4-FFF2-40B4-BE49-F238E27FC236}">
                <a16:creationId xmlns:a16="http://schemas.microsoft.com/office/drawing/2014/main" id="{5980C183-09E3-82B9-CED5-BD589C1463A3}"/>
              </a:ext>
            </a:extLst>
          </p:cNvPr>
          <p:cNvSpPr>
            <a:spLocks noGrp="1"/>
          </p:cNvSpPr>
          <p:nvPr>
            <p:ph type="body" idx="1"/>
          </p:nvPr>
        </p:nvSpPr>
        <p:spPr>
          <a:xfrm>
            <a:off x="2248660" y="3118097"/>
            <a:ext cx="5687236" cy="1277360"/>
          </a:xfrm>
        </p:spPr>
        <p:txBody>
          <a:bodyPr>
            <a:normAutofit fontScale="25000" lnSpcReduction="20000"/>
          </a:bodyPr>
          <a:lstStyle/>
          <a:p>
            <a:pPr marL="257175" indent="-257175" algn="l">
              <a:buFont typeface="Arial" panose="020B0604020202020204" pitchFamily="34" charset="0"/>
              <a:buChar char="•"/>
            </a:pPr>
            <a:r>
              <a:rPr lang="en-GB" sz="4200" b="1"/>
              <a:t>Do you use the Teams more than other digital tools to collaborate with peers?</a:t>
            </a:r>
            <a:br>
              <a:rPr lang="en-GB" sz="4200" b="1"/>
            </a:br>
            <a:r>
              <a:rPr lang="en-GB" sz="4200" b="1"/>
              <a:t>Yes /No</a:t>
            </a:r>
          </a:p>
          <a:p>
            <a:pPr marL="257175" indent="-257175" algn="l">
              <a:buFont typeface="Arial" panose="020B0604020202020204" pitchFamily="34" charset="0"/>
              <a:buChar char="•"/>
            </a:pPr>
            <a:r>
              <a:rPr lang="en-GB" sz="4200" b="1">
                <a:ea typeface="+mn-lt"/>
                <a:cs typeface="+mn-lt"/>
              </a:rPr>
              <a:t>Rank these applications in order according to how frequently you use them to collaborate with other peers  </a:t>
            </a:r>
            <a:br>
              <a:rPr lang="en-GB" sz="4200" b="1">
                <a:ea typeface="+mn-lt"/>
                <a:cs typeface="+mn-lt"/>
              </a:rPr>
            </a:br>
            <a:r>
              <a:rPr lang="en-GB" sz="4200" b="1">
                <a:ea typeface="+mn-lt"/>
                <a:cs typeface="+mn-lt"/>
              </a:rPr>
              <a:t>MS Teams/One-drive/WhatsApp/Email</a:t>
            </a:r>
            <a:endParaRPr lang="en-GB" sz="4200" b="1"/>
          </a:p>
          <a:p>
            <a:pPr marL="257175" indent="-257175" algn="l">
              <a:buFont typeface="Arial" panose="020B0604020202020204" pitchFamily="34" charset="0"/>
              <a:buChar char="•"/>
            </a:pPr>
            <a:r>
              <a:rPr lang="en-GB" sz="4200" b="1">
                <a:ea typeface="+mn-lt"/>
                <a:cs typeface="+mn-lt"/>
              </a:rPr>
              <a:t>Do you use WhatsApp more than other digital tools to collaborate with your peers?</a:t>
            </a:r>
          </a:p>
          <a:p>
            <a:pPr marL="257175" indent="-257175" algn="l">
              <a:buFont typeface="Arial" panose="020B0604020202020204" pitchFamily="34" charset="0"/>
              <a:buChar char="•"/>
            </a:pPr>
            <a:r>
              <a:rPr lang="en-GB" sz="4200" b="1">
                <a:ea typeface="+mn-lt"/>
                <a:cs typeface="+mn-lt"/>
              </a:rPr>
              <a:t>Rate the email application out of 10</a:t>
            </a:r>
          </a:p>
          <a:p>
            <a:pPr marL="257175" indent="-257175" algn="l">
              <a:buFont typeface="Arial" panose="020B0604020202020204" pitchFamily="34" charset="0"/>
              <a:buChar char="•"/>
            </a:pPr>
            <a:r>
              <a:rPr lang="en-GB" sz="4200" b="1">
                <a:ea typeface="+mn-lt"/>
                <a:cs typeface="+mn-lt"/>
              </a:rPr>
              <a:t>How often do you use the one Drive application</a:t>
            </a:r>
          </a:p>
          <a:p>
            <a:pPr algn="l"/>
            <a:r>
              <a:rPr lang="en-GB" sz="4200" b="1">
                <a:ea typeface="+mn-lt"/>
                <a:cs typeface="+mn-lt"/>
              </a:rPr>
              <a:t>      How will be answering these questions? </a:t>
            </a:r>
          </a:p>
          <a:p>
            <a:pPr algn="l"/>
            <a:r>
              <a:rPr lang="en-GB" sz="4200" b="1">
                <a:ea typeface="+mn-lt"/>
                <a:cs typeface="+mn-lt"/>
              </a:rPr>
              <a:t>      Students within the UWTSD institute will answering these questions </a:t>
            </a:r>
          </a:p>
          <a:p>
            <a:pPr algn="l"/>
            <a:r>
              <a:rPr lang="en-GB" sz="4200" b="1">
                <a:ea typeface="+mn-lt"/>
                <a:cs typeface="+mn-lt"/>
              </a:rPr>
              <a:t>      How will</a:t>
            </a:r>
          </a:p>
          <a:p>
            <a:pPr algn="l"/>
            <a:endParaRPr lang="en-GB" sz="4800" b="1">
              <a:ea typeface="+mn-lt"/>
              <a:cs typeface="+mn-lt"/>
            </a:endParaRPr>
          </a:p>
          <a:p>
            <a:pPr algn="l"/>
            <a:endParaRPr lang="en-GB" sz="4800" b="1">
              <a:ea typeface="+mn-lt"/>
              <a:cs typeface="+mn-lt"/>
            </a:endParaRPr>
          </a:p>
          <a:p>
            <a:pPr algn="l"/>
            <a:endParaRPr lang="en-GB" sz="525" b="1">
              <a:ea typeface="+mn-lt"/>
              <a:cs typeface="+mn-lt"/>
            </a:endParaRPr>
          </a:p>
          <a:p>
            <a:pPr marL="257175" indent="-257175" algn="l">
              <a:buFont typeface="Arial" panose="020B0604020202020204" pitchFamily="34" charset="0"/>
              <a:buChar char="•"/>
            </a:pPr>
            <a:endParaRPr lang="en-GB" sz="675" b="1">
              <a:ea typeface="+mn-lt"/>
              <a:cs typeface="+mn-lt"/>
            </a:endParaRPr>
          </a:p>
          <a:p>
            <a:pPr marL="257175" indent="-257175" algn="l">
              <a:buFont typeface="Arial" panose="020B0604020202020204" pitchFamily="34" charset="0"/>
              <a:buChar char="•"/>
            </a:pPr>
            <a:endParaRPr lang="en-GB" sz="675" b="1"/>
          </a:p>
          <a:p>
            <a:pPr algn="l"/>
            <a:endParaRPr lang="en-GB" sz="675"/>
          </a:p>
        </p:txBody>
      </p:sp>
      <p:sp>
        <p:nvSpPr>
          <p:cNvPr id="6" name="TextBox 5">
            <a:extLst>
              <a:ext uri="{FF2B5EF4-FFF2-40B4-BE49-F238E27FC236}">
                <a16:creationId xmlns:a16="http://schemas.microsoft.com/office/drawing/2014/main" id="{82D3BFD5-7718-104D-1B67-A0FBBBF6C426}"/>
              </a:ext>
            </a:extLst>
          </p:cNvPr>
          <p:cNvSpPr txBox="1"/>
          <p:nvPr/>
        </p:nvSpPr>
        <p:spPr>
          <a:xfrm>
            <a:off x="-34446" y="6519799"/>
            <a:ext cx="4566212" cy="300082"/>
          </a:xfrm>
          <a:prstGeom prst="rect">
            <a:avLst/>
          </a:prstGeom>
          <a:noFill/>
        </p:spPr>
        <p:txBody>
          <a:bodyPr wrap="square" rtlCol="0">
            <a:spAutoFit/>
          </a:bodyPr>
          <a:lstStyle/>
          <a:p>
            <a:r>
              <a:rPr lang="en-US" sz="1350" b="1" err="1">
                <a:solidFill>
                  <a:schemeClr val="accent4">
                    <a:lumMod val="50000"/>
                  </a:schemeClr>
                </a:solidFill>
              </a:rPr>
              <a:t>Mirabel.O</a:t>
            </a:r>
            <a:r>
              <a:rPr lang="en-US" sz="1350" b="1">
                <a:solidFill>
                  <a:schemeClr val="accent4">
                    <a:lumMod val="50000"/>
                  </a:schemeClr>
                </a:solidFill>
              </a:rPr>
              <a:t>(2119563); </a:t>
            </a:r>
          </a:p>
        </p:txBody>
      </p:sp>
      <p:sp>
        <p:nvSpPr>
          <p:cNvPr id="3" name="TextBox 2">
            <a:extLst>
              <a:ext uri="{FF2B5EF4-FFF2-40B4-BE49-F238E27FC236}">
                <a16:creationId xmlns:a16="http://schemas.microsoft.com/office/drawing/2014/main" id="{886D3837-9C02-8EE0-B191-7C759EC0D542}"/>
              </a:ext>
            </a:extLst>
          </p:cNvPr>
          <p:cNvSpPr txBox="1"/>
          <p:nvPr/>
        </p:nvSpPr>
        <p:spPr>
          <a:xfrm>
            <a:off x="1960122" y="1960310"/>
            <a:ext cx="1846985" cy="300082"/>
          </a:xfrm>
          <a:prstGeom prst="rect">
            <a:avLst/>
          </a:prstGeom>
          <a:noFill/>
        </p:spPr>
        <p:txBody>
          <a:bodyPr wrap="square" rtlCol="0">
            <a:spAutoFit/>
          </a:bodyPr>
          <a:lstStyle/>
          <a:p>
            <a:r>
              <a:rPr lang="en-GB" sz="1350" b="1">
                <a:solidFill>
                  <a:srgbClr val="73292A"/>
                </a:solidFill>
                <a:effectLst>
                  <a:outerShdw blurRad="38100" dist="38100" dir="2700000" algn="tl">
                    <a:srgbClr val="000000">
                      <a:alpha val="43137"/>
                    </a:srgbClr>
                  </a:outerShdw>
                </a:effectLst>
              </a:rPr>
              <a:t>OUR QUQESTIONS</a:t>
            </a:r>
          </a:p>
        </p:txBody>
      </p:sp>
      <p:pic>
        <p:nvPicPr>
          <p:cNvPr id="9" name="Picture 8" descr="Qr code&#10;&#10;Description automatically generated">
            <a:extLst>
              <a:ext uri="{FF2B5EF4-FFF2-40B4-BE49-F238E27FC236}">
                <a16:creationId xmlns:a16="http://schemas.microsoft.com/office/drawing/2014/main" id="{A0791EED-C7FC-F021-8698-4A936D037659}"/>
              </a:ext>
            </a:extLst>
          </p:cNvPr>
          <p:cNvPicPr>
            <a:picLocks noChangeAspect="1"/>
          </p:cNvPicPr>
          <p:nvPr/>
        </p:nvPicPr>
        <p:blipFill>
          <a:blip r:embed="rId2"/>
          <a:stretch>
            <a:fillRect/>
          </a:stretch>
        </p:blipFill>
        <p:spPr>
          <a:xfrm>
            <a:off x="10148268" y="2437663"/>
            <a:ext cx="1592097" cy="1592097"/>
          </a:xfrm>
          <a:prstGeom prst="rect">
            <a:avLst/>
          </a:prstGeom>
        </p:spPr>
      </p:pic>
      <p:sp>
        <p:nvSpPr>
          <p:cNvPr id="25" name="TextBox 24">
            <a:extLst>
              <a:ext uri="{FF2B5EF4-FFF2-40B4-BE49-F238E27FC236}">
                <a16:creationId xmlns:a16="http://schemas.microsoft.com/office/drawing/2014/main" id="{3A603E2F-2EE4-231E-A313-E40A56415E74}"/>
              </a:ext>
            </a:extLst>
          </p:cNvPr>
          <p:cNvSpPr txBox="1"/>
          <p:nvPr/>
        </p:nvSpPr>
        <p:spPr>
          <a:xfrm>
            <a:off x="9753177" y="5619875"/>
            <a:ext cx="532661" cy="507831"/>
          </a:xfrm>
          <a:prstGeom prst="rect">
            <a:avLst/>
          </a:prstGeom>
          <a:noFill/>
        </p:spPr>
        <p:txBody>
          <a:bodyPr wrap="square">
            <a:spAutoFit/>
          </a:bodyPr>
          <a:lstStyle/>
          <a:p>
            <a:r>
              <a:rPr lang="en-GB" sz="100" b="1">
                <a:ea typeface="+mn-lt"/>
                <a:cs typeface="+mn-lt"/>
              </a:rPr>
              <a:t> </a:t>
            </a:r>
            <a:r>
              <a:rPr lang="en-GB" sz="1350" b="1">
                <a:ea typeface="+mn-lt"/>
                <a:cs typeface="+mn-lt"/>
              </a:rPr>
              <a:t>QR code</a:t>
            </a:r>
            <a:endParaRPr lang="en-GB" sz="1350"/>
          </a:p>
        </p:txBody>
      </p:sp>
    </p:spTree>
    <p:extLst>
      <p:ext uri="{BB962C8B-B14F-4D97-AF65-F5344CB8AC3E}">
        <p14:creationId xmlns:p14="http://schemas.microsoft.com/office/powerpoint/2010/main" val="1563980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itle 76">
            <a:extLst>
              <a:ext uri="{FF2B5EF4-FFF2-40B4-BE49-F238E27FC236}">
                <a16:creationId xmlns:a16="http://schemas.microsoft.com/office/drawing/2014/main" id="{D9A0AA8E-BE3B-E949-89DB-0208EE4A67DD}"/>
              </a:ext>
            </a:extLst>
          </p:cNvPr>
          <p:cNvSpPr>
            <a:spLocks noGrp="1"/>
          </p:cNvSpPr>
          <p:nvPr>
            <p:ph type="title"/>
          </p:nvPr>
        </p:nvSpPr>
        <p:spPr>
          <a:xfrm>
            <a:off x="2152650" y="718811"/>
            <a:ext cx="7886700" cy="994172"/>
          </a:xfrm>
        </p:spPr>
        <p:txBody>
          <a:bodyPr anchor="ctr">
            <a:normAutofit/>
          </a:bodyPr>
          <a:lstStyle/>
          <a:p>
            <a:r>
              <a:rPr lang="en-US"/>
              <a:t>Ethical Consideration</a:t>
            </a:r>
          </a:p>
        </p:txBody>
      </p:sp>
      <p:sp>
        <p:nvSpPr>
          <p:cNvPr id="30" name="Text Placeholder 29">
            <a:extLst>
              <a:ext uri="{FF2B5EF4-FFF2-40B4-BE49-F238E27FC236}">
                <a16:creationId xmlns:a16="http://schemas.microsoft.com/office/drawing/2014/main" id="{CB833035-7F55-7728-8060-8204B10C959B}"/>
              </a:ext>
            </a:extLst>
          </p:cNvPr>
          <p:cNvSpPr>
            <a:spLocks noGrp="1"/>
          </p:cNvSpPr>
          <p:nvPr>
            <p:ph type="body" idx="1"/>
          </p:nvPr>
        </p:nvSpPr>
        <p:spPr>
          <a:xfrm>
            <a:off x="1122212" y="1892707"/>
            <a:ext cx="2400300" cy="320848"/>
          </a:xfrm>
        </p:spPr>
        <p:txBody>
          <a:bodyPr anchor="b">
            <a:normAutofit fontScale="92500" lnSpcReduction="20000"/>
          </a:bodyPr>
          <a:lstStyle/>
          <a:p>
            <a:r>
              <a:rPr lang="en-US" sz="2000"/>
              <a:t>Privacy &amp; Integrity</a:t>
            </a:r>
          </a:p>
        </p:txBody>
      </p:sp>
      <p:sp>
        <p:nvSpPr>
          <p:cNvPr id="27" name="Text Placeholder 26">
            <a:extLst>
              <a:ext uri="{FF2B5EF4-FFF2-40B4-BE49-F238E27FC236}">
                <a16:creationId xmlns:a16="http://schemas.microsoft.com/office/drawing/2014/main" id="{AD3E159C-8F18-6271-D733-C11E52BA168F}"/>
              </a:ext>
            </a:extLst>
          </p:cNvPr>
          <p:cNvSpPr>
            <a:spLocks noGrp="1"/>
          </p:cNvSpPr>
          <p:nvPr>
            <p:ph sz="half" idx="2"/>
          </p:nvPr>
        </p:nvSpPr>
        <p:spPr>
          <a:xfrm>
            <a:off x="1148002" y="2278090"/>
            <a:ext cx="2613993" cy="3368820"/>
          </a:xfrm>
        </p:spPr>
        <p:txBody>
          <a:bodyPr vert="horz" lIns="68580" tIns="34290" rIns="68580" bIns="34290" rtlCol="0" anchor="t">
            <a:noAutofit/>
          </a:bodyPr>
          <a:lstStyle/>
          <a:p>
            <a:pPr marL="0" indent="0">
              <a:buNone/>
            </a:pPr>
            <a:r>
              <a:rPr lang="en-US" sz="1600"/>
              <a:t>Our research was based on Privacy, Respect for others, Avoidance of harm, Integrity ,Fairness and open-mindedness also Informed of consent of those who are taking part. </a:t>
            </a:r>
          </a:p>
          <a:p>
            <a:pPr marL="0" indent="0">
              <a:buNone/>
            </a:pPr>
            <a:r>
              <a:rPr lang="en-US" sz="1600"/>
              <a:t> Based on our research we find out that there was no harm to anyone its private for only who is taking part in the presentation, we were able to ask other student it was dealt with integrity and fairness also voluntary no-one was forced or being harmed.</a:t>
            </a:r>
          </a:p>
        </p:txBody>
      </p:sp>
      <p:sp>
        <p:nvSpPr>
          <p:cNvPr id="82" name="Text Placeholder 4">
            <a:extLst>
              <a:ext uri="{FF2B5EF4-FFF2-40B4-BE49-F238E27FC236}">
                <a16:creationId xmlns:a16="http://schemas.microsoft.com/office/drawing/2014/main" id="{08EDAF7D-8935-ED9E-A186-5118CF918873}"/>
              </a:ext>
            </a:extLst>
          </p:cNvPr>
          <p:cNvSpPr>
            <a:spLocks noGrp="1"/>
          </p:cNvSpPr>
          <p:nvPr>
            <p:ph type="body" sz="quarter" idx="3"/>
          </p:nvPr>
        </p:nvSpPr>
        <p:spPr>
          <a:xfrm>
            <a:off x="4778830" y="1879933"/>
            <a:ext cx="2400300" cy="636330"/>
          </a:xfrm>
        </p:spPr>
        <p:txBody>
          <a:bodyPr>
            <a:noAutofit/>
          </a:bodyPr>
          <a:lstStyle/>
          <a:p>
            <a:r>
              <a:rPr lang="en-US" sz="1800"/>
              <a:t>Avoidance &amp; Respect</a:t>
            </a:r>
          </a:p>
        </p:txBody>
      </p:sp>
      <p:sp>
        <p:nvSpPr>
          <p:cNvPr id="84" name="Content Placeholder 5">
            <a:extLst>
              <a:ext uri="{FF2B5EF4-FFF2-40B4-BE49-F238E27FC236}">
                <a16:creationId xmlns:a16="http://schemas.microsoft.com/office/drawing/2014/main" id="{6C6477CF-8ECC-D544-AB72-CE808AB55462}"/>
              </a:ext>
            </a:extLst>
          </p:cNvPr>
          <p:cNvSpPr>
            <a:spLocks noGrp="1"/>
          </p:cNvSpPr>
          <p:nvPr>
            <p:ph sz="quarter" idx="4"/>
          </p:nvPr>
        </p:nvSpPr>
        <p:spPr>
          <a:xfrm>
            <a:off x="4739206" y="2625986"/>
            <a:ext cx="2400300" cy="2490646"/>
          </a:xfrm>
        </p:spPr>
        <p:txBody>
          <a:bodyPr vert="horz" lIns="68580" tIns="34290" rIns="68580" bIns="34290" rtlCol="0" anchor="t">
            <a:normAutofit/>
          </a:bodyPr>
          <a:lstStyle/>
          <a:p>
            <a:pPr marL="0" indent="0">
              <a:buNone/>
            </a:pPr>
            <a:r>
              <a:rPr lang="en-US" sz="1600"/>
              <a:t>With this task that was given to us there was no harm towards the participants research methods was taken place , everyone was being respected, no discomfort, embarrassment, stress or pain was done to any of the participants.</a:t>
            </a:r>
          </a:p>
        </p:txBody>
      </p:sp>
      <p:sp>
        <p:nvSpPr>
          <p:cNvPr id="86" name="Text Placeholder 8">
            <a:extLst>
              <a:ext uri="{FF2B5EF4-FFF2-40B4-BE49-F238E27FC236}">
                <a16:creationId xmlns:a16="http://schemas.microsoft.com/office/drawing/2014/main" id="{1E940548-48CE-1DF6-3DEB-F328E2CBBC7B}"/>
              </a:ext>
            </a:extLst>
          </p:cNvPr>
          <p:cNvSpPr>
            <a:spLocks noGrp="1"/>
          </p:cNvSpPr>
          <p:nvPr>
            <p:ph type="body" sz="quarter" idx="13"/>
          </p:nvPr>
        </p:nvSpPr>
        <p:spPr>
          <a:xfrm>
            <a:off x="8035782" y="1877249"/>
            <a:ext cx="3241817" cy="336305"/>
          </a:xfrm>
        </p:spPr>
        <p:txBody>
          <a:bodyPr>
            <a:noAutofit/>
          </a:bodyPr>
          <a:lstStyle/>
          <a:p>
            <a:r>
              <a:rPr lang="en-US" sz="1800"/>
              <a:t>Voluntary &amp; Informed Consent</a:t>
            </a:r>
          </a:p>
        </p:txBody>
      </p:sp>
      <p:sp>
        <p:nvSpPr>
          <p:cNvPr id="88" name="Content Placeholder 9">
            <a:extLst>
              <a:ext uri="{FF2B5EF4-FFF2-40B4-BE49-F238E27FC236}">
                <a16:creationId xmlns:a16="http://schemas.microsoft.com/office/drawing/2014/main" id="{273C999E-7C21-4E7D-8291-7E61A868520F}"/>
              </a:ext>
            </a:extLst>
          </p:cNvPr>
          <p:cNvSpPr>
            <a:spLocks noGrp="1"/>
          </p:cNvSpPr>
          <p:nvPr>
            <p:ph sz="quarter" idx="14"/>
          </p:nvPr>
        </p:nvSpPr>
        <p:spPr>
          <a:xfrm>
            <a:off x="8045958" y="2362365"/>
            <a:ext cx="2441448" cy="3017889"/>
          </a:xfrm>
        </p:spPr>
        <p:txBody>
          <a:bodyPr vert="horz" lIns="68580" tIns="34290" rIns="68580" bIns="34290" rtlCol="0" anchor="t">
            <a:normAutofit fontScale="92500" lnSpcReduction="20000"/>
          </a:bodyPr>
          <a:lstStyle/>
          <a:p>
            <a:pPr marL="0" indent="0">
              <a:buNone/>
            </a:pPr>
            <a:r>
              <a:rPr lang="en-US" sz="1800"/>
              <a:t>Voluntary and consent is based on the right for a participant to voluntarily be involved and not being forced to take part , they also have the right to answer question if they are willing to or unwilling.  to be consented it involves participants to be involved in researching providing sufficient information , feeling free to give decisions about what to say </a:t>
            </a:r>
          </a:p>
        </p:txBody>
      </p:sp>
      <p:sp>
        <p:nvSpPr>
          <p:cNvPr id="4" name="Footer Placeholder 3">
            <a:extLst>
              <a:ext uri="{FF2B5EF4-FFF2-40B4-BE49-F238E27FC236}">
                <a16:creationId xmlns:a16="http://schemas.microsoft.com/office/drawing/2014/main" id="{A0FB276F-DD8F-CE53-8EDC-8CD558C16E11}"/>
              </a:ext>
            </a:extLst>
          </p:cNvPr>
          <p:cNvSpPr>
            <a:spLocks noGrp="1"/>
          </p:cNvSpPr>
          <p:nvPr>
            <p:ph type="ftr" sz="quarter" idx="11"/>
          </p:nvPr>
        </p:nvSpPr>
        <p:spPr>
          <a:xfrm>
            <a:off x="-54429" y="6581323"/>
            <a:ext cx="4114800" cy="365125"/>
          </a:xfrm>
        </p:spPr>
        <p:txBody>
          <a:bodyPr/>
          <a:lstStyle/>
          <a:p>
            <a:r>
              <a:rPr lang="en-US" sz="1600" b="1" err="1">
                <a:solidFill>
                  <a:schemeClr val="accent4">
                    <a:lumMod val="50000"/>
                  </a:schemeClr>
                </a:solidFill>
              </a:rPr>
              <a:t>Georgia.W</a:t>
            </a:r>
            <a:r>
              <a:rPr lang="en-US" sz="1600" b="1">
                <a:solidFill>
                  <a:schemeClr val="accent4">
                    <a:lumMod val="50000"/>
                  </a:schemeClr>
                </a:solidFill>
              </a:rPr>
              <a:t> (2212217); </a:t>
            </a:r>
            <a:endParaRPr lang="en-US" sz="1600"/>
          </a:p>
        </p:txBody>
      </p:sp>
    </p:spTree>
    <p:extLst>
      <p:ext uri="{BB962C8B-B14F-4D97-AF65-F5344CB8AC3E}">
        <p14:creationId xmlns:p14="http://schemas.microsoft.com/office/powerpoint/2010/main" val="2276839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6A01-1D8C-E82D-69CE-C1BEA5E0330D}"/>
              </a:ext>
            </a:extLst>
          </p:cNvPr>
          <p:cNvSpPr>
            <a:spLocks noGrp="1"/>
          </p:cNvSpPr>
          <p:nvPr>
            <p:ph type="title"/>
          </p:nvPr>
        </p:nvSpPr>
        <p:spPr/>
        <p:txBody>
          <a:bodyPr/>
          <a:lstStyle/>
          <a:p>
            <a:r>
              <a:rPr lang="en-US">
                <a:solidFill>
                  <a:schemeClr val="accent3"/>
                </a:solidFill>
                <a:latin typeface="Baskerville Old Face" panose="02020602080505020303" pitchFamily="18" charset="77"/>
                <a:ea typeface="Baskerville" panose="02020502070401020303" pitchFamily="18" charset="0"/>
              </a:rPr>
              <a:t>Research Timeline</a:t>
            </a:r>
            <a:r>
              <a:rPr lang="en-US">
                <a:solidFill>
                  <a:schemeClr val="accent3"/>
                </a:solidFill>
                <a:latin typeface="Baskerville Old Face" panose="02020602080505020303" pitchFamily="18" charset="77"/>
              </a:rPr>
              <a:t> </a:t>
            </a:r>
            <a:endParaRPr lang="en-US"/>
          </a:p>
        </p:txBody>
      </p:sp>
      <p:graphicFrame>
        <p:nvGraphicFramePr>
          <p:cNvPr id="7" name="Diagram 2" descr="Timeline">
            <a:extLst>
              <a:ext uri="{FF2B5EF4-FFF2-40B4-BE49-F238E27FC236}">
                <a16:creationId xmlns:a16="http://schemas.microsoft.com/office/drawing/2014/main" id="{1A75E301-F81B-604F-0C9B-A25BF04F0642}"/>
              </a:ext>
            </a:extLst>
          </p:cNvPr>
          <p:cNvGraphicFramePr>
            <a:graphicFrameLocks noGrp="1"/>
          </p:cNvGraphicFramePr>
          <p:nvPr>
            <p:ph sz="quarter" idx="12"/>
            <p:extLst>
              <p:ext uri="{D42A27DB-BD31-4B8C-83A1-F6EECF244321}">
                <p14:modId xmlns:p14="http://schemas.microsoft.com/office/powerpoint/2010/main" val="3567401097"/>
              </p:ext>
            </p:extLst>
          </p:nvPr>
        </p:nvGraphicFramePr>
        <p:xfrm>
          <a:off x="1809752" y="2674620"/>
          <a:ext cx="8677655" cy="29498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7F68E34-F8B0-0D28-E38C-0DE6688A0484}"/>
              </a:ext>
            </a:extLst>
          </p:cNvPr>
          <p:cNvSpPr txBox="1"/>
          <p:nvPr/>
        </p:nvSpPr>
        <p:spPr>
          <a:xfrm>
            <a:off x="2111283" y="3290501"/>
            <a:ext cx="2186768" cy="507831"/>
          </a:xfrm>
          <a:prstGeom prst="rect">
            <a:avLst/>
          </a:prstGeom>
          <a:noFill/>
        </p:spPr>
        <p:txBody>
          <a:bodyPr wrap="square" rtlCol="0">
            <a:spAutoFit/>
          </a:bodyPr>
          <a:lstStyle/>
          <a:p>
            <a:r>
              <a:rPr lang="en-GB" sz="1350"/>
              <a:t>Research Project </a:t>
            </a:r>
            <a:r>
              <a:rPr lang="en-GB" sz="1350">
                <a:latin typeface="+mj-lt"/>
              </a:rPr>
              <a:t>Presentation</a:t>
            </a:r>
          </a:p>
        </p:txBody>
      </p:sp>
      <p:sp>
        <p:nvSpPr>
          <p:cNvPr id="4" name="TextBox 3">
            <a:extLst>
              <a:ext uri="{FF2B5EF4-FFF2-40B4-BE49-F238E27FC236}">
                <a16:creationId xmlns:a16="http://schemas.microsoft.com/office/drawing/2014/main" id="{0171DAC1-747B-F0F5-03D0-E365C0A556E2}"/>
              </a:ext>
            </a:extLst>
          </p:cNvPr>
          <p:cNvSpPr txBox="1"/>
          <p:nvPr/>
        </p:nvSpPr>
        <p:spPr>
          <a:xfrm>
            <a:off x="5017698" y="3296971"/>
            <a:ext cx="2186768" cy="507831"/>
          </a:xfrm>
          <a:prstGeom prst="rect">
            <a:avLst/>
          </a:prstGeom>
          <a:noFill/>
        </p:spPr>
        <p:txBody>
          <a:bodyPr wrap="square" rtlCol="0">
            <a:spAutoFit/>
          </a:bodyPr>
          <a:lstStyle/>
          <a:p>
            <a:r>
              <a:rPr lang="en-GB" sz="1350"/>
              <a:t>Forward Questionnaire to the students</a:t>
            </a:r>
          </a:p>
        </p:txBody>
      </p:sp>
      <p:sp>
        <p:nvSpPr>
          <p:cNvPr id="8" name="Footer Placeholder 7">
            <a:extLst>
              <a:ext uri="{FF2B5EF4-FFF2-40B4-BE49-F238E27FC236}">
                <a16:creationId xmlns:a16="http://schemas.microsoft.com/office/drawing/2014/main" id="{A5D80C81-BB58-C05B-85DF-F658A10EAC8F}"/>
              </a:ext>
            </a:extLst>
          </p:cNvPr>
          <p:cNvSpPr>
            <a:spLocks noGrp="1"/>
          </p:cNvSpPr>
          <p:nvPr>
            <p:ph type="ftr" sz="quarter" idx="10"/>
          </p:nvPr>
        </p:nvSpPr>
        <p:spPr>
          <a:xfrm>
            <a:off x="0" y="6675437"/>
            <a:ext cx="4114800" cy="365125"/>
          </a:xfrm>
        </p:spPr>
        <p:txBody>
          <a:bodyPr/>
          <a:lstStyle/>
          <a:p>
            <a:r>
              <a:rPr lang="en-US" sz="1100" b="1" err="1">
                <a:solidFill>
                  <a:schemeClr val="accent4">
                    <a:lumMod val="50000"/>
                  </a:schemeClr>
                </a:solidFill>
              </a:rPr>
              <a:t>Georgia.W</a:t>
            </a:r>
            <a:r>
              <a:rPr lang="en-US" sz="1100" b="1">
                <a:solidFill>
                  <a:schemeClr val="accent4">
                    <a:lumMod val="50000"/>
                  </a:schemeClr>
                </a:solidFill>
              </a:rPr>
              <a:t> (2212217); </a:t>
            </a:r>
            <a:r>
              <a:rPr lang="en-US" sz="1100" b="1" err="1">
                <a:solidFill>
                  <a:schemeClr val="accent4">
                    <a:lumMod val="50000"/>
                  </a:schemeClr>
                </a:solidFill>
              </a:rPr>
              <a:t>Franceline.F</a:t>
            </a:r>
            <a:r>
              <a:rPr lang="en-US" sz="1100" b="1">
                <a:solidFill>
                  <a:schemeClr val="accent4">
                    <a:lumMod val="50000"/>
                  </a:schemeClr>
                </a:solidFill>
              </a:rPr>
              <a:t>(2129818); </a:t>
            </a:r>
            <a:r>
              <a:rPr lang="en-US" sz="1100" b="1" err="1">
                <a:solidFill>
                  <a:schemeClr val="accent4">
                    <a:lumMod val="50000"/>
                  </a:schemeClr>
                </a:solidFill>
              </a:rPr>
              <a:t>Mirabel.O</a:t>
            </a:r>
            <a:r>
              <a:rPr lang="en-US" sz="1100" b="1">
                <a:solidFill>
                  <a:schemeClr val="accent4">
                    <a:lumMod val="50000"/>
                  </a:schemeClr>
                </a:solidFill>
              </a:rPr>
              <a:t>(2119563)</a:t>
            </a:r>
          </a:p>
          <a:p>
            <a:endParaRPr lang="en-US"/>
          </a:p>
        </p:txBody>
      </p:sp>
    </p:spTree>
    <p:extLst>
      <p:ext uri="{BB962C8B-B14F-4D97-AF65-F5344CB8AC3E}">
        <p14:creationId xmlns:p14="http://schemas.microsoft.com/office/powerpoint/2010/main" val="58893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5727954" y="1179100"/>
            <a:ext cx="3730752" cy="994410"/>
          </a:xfrm>
        </p:spPr>
        <p:txBody>
          <a:bodyPr/>
          <a:lstStyle/>
          <a:p>
            <a:r>
              <a:rPr lang="en-US"/>
              <a:t>Hypothesis</a:t>
            </a:r>
          </a:p>
        </p:txBody>
      </p:sp>
      <p:sp>
        <p:nvSpPr>
          <p:cNvPr id="26" name="Text Placeholder 25">
            <a:extLst>
              <a:ext uri="{FF2B5EF4-FFF2-40B4-BE49-F238E27FC236}">
                <a16:creationId xmlns:a16="http://schemas.microsoft.com/office/drawing/2014/main" id="{FAA80863-7DDD-E33E-7C2A-C806622CEF7D}"/>
              </a:ext>
            </a:extLst>
          </p:cNvPr>
          <p:cNvSpPr>
            <a:spLocks noGrp="1"/>
          </p:cNvSpPr>
          <p:nvPr>
            <p:ph type="body" sz="quarter" idx="13"/>
          </p:nvPr>
        </p:nvSpPr>
        <p:spPr/>
        <p:txBody>
          <a:bodyPr/>
          <a:lstStyle/>
          <a:p>
            <a:r>
              <a:rPr lang="en-US"/>
              <a:t>H</a:t>
            </a:r>
          </a:p>
        </p:txBody>
      </p:sp>
      <p:pic>
        <p:nvPicPr>
          <p:cNvPr id="10" name="Picture 9" descr="Floral leaf accent">
            <a:extLst>
              <a:ext uri="{FF2B5EF4-FFF2-40B4-BE49-F238E27FC236}">
                <a16:creationId xmlns:a16="http://schemas.microsoft.com/office/drawing/2014/main" id="{1CABBF9A-AC19-48D9-D218-D09928CE1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266797" y="3333187"/>
            <a:ext cx="938117" cy="595981"/>
          </a:xfrm>
          <a:prstGeom prst="rect">
            <a:avLst/>
          </a:prstGeom>
        </p:spPr>
      </p:pic>
      <p:sp>
        <p:nvSpPr>
          <p:cNvPr id="4" name="Content Placeholder 3">
            <a:extLst>
              <a:ext uri="{FF2B5EF4-FFF2-40B4-BE49-F238E27FC236}">
                <a16:creationId xmlns:a16="http://schemas.microsoft.com/office/drawing/2014/main" id="{950677C9-3E42-427F-93B8-526692906471}"/>
              </a:ext>
            </a:extLst>
          </p:cNvPr>
          <p:cNvSpPr>
            <a:spLocks noGrp="1"/>
          </p:cNvSpPr>
          <p:nvPr>
            <p:ph sz="half" idx="2"/>
          </p:nvPr>
        </p:nvSpPr>
        <p:spPr>
          <a:xfrm>
            <a:off x="5022730" y="2018668"/>
            <a:ext cx="5643227" cy="3096020"/>
          </a:xfrm>
        </p:spPr>
        <p:txBody>
          <a:bodyPr vert="horz" lIns="68580" tIns="34290" rIns="68580" bIns="34290" rtlCol="0" anchor="t">
            <a:normAutofit/>
          </a:bodyPr>
          <a:lstStyle/>
          <a:p>
            <a:pPr algn="ctr"/>
            <a:r>
              <a:rPr lang="en-US" sz="1800">
                <a:latin typeface="Arial"/>
                <a:ea typeface="+mn-lt"/>
                <a:cs typeface="+mn-lt"/>
              </a:rPr>
              <a:t>Our Hypothesis is  </a:t>
            </a:r>
            <a:r>
              <a:rPr lang="en-US" sz="1800">
                <a:latin typeface="Arial"/>
                <a:ea typeface="+mn-lt"/>
                <a:cs typeface="Arial"/>
              </a:rPr>
              <a:t>based on our research, the</a:t>
            </a:r>
            <a:r>
              <a:rPr lang="en-US" sz="1800">
                <a:latin typeface="Arial"/>
                <a:ea typeface="+mn-lt"/>
                <a:cs typeface="+mn-lt"/>
              </a:rPr>
              <a:t> most used tools by students in UWTSD is  WhatsApp (Ajid et al.2018).</a:t>
            </a:r>
            <a:endParaRPr lang="en-US" sz="1800">
              <a:latin typeface="Arial"/>
              <a:cs typeface="Arial"/>
            </a:endParaRPr>
          </a:p>
        </p:txBody>
      </p:sp>
      <p:sp>
        <p:nvSpPr>
          <p:cNvPr id="3" name="Footer Placeholder 2">
            <a:extLst>
              <a:ext uri="{FF2B5EF4-FFF2-40B4-BE49-F238E27FC236}">
                <a16:creationId xmlns:a16="http://schemas.microsoft.com/office/drawing/2014/main" id="{F9FF2C08-9E63-D3BB-F4E8-DF2E984389D6}"/>
              </a:ext>
            </a:extLst>
          </p:cNvPr>
          <p:cNvSpPr>
            <a:spLocks noGrp="1"/>
          </p:cNvSpPr>
          <p:nvPr>
            <p:ph type="ftr" sz="quarter" idx="11"/>
          </p:nvPr>
        </p:nvSpPr>
        <p:spPr>
          <a:xfrm>
            <a:off x="0" y="6566809"/>
            <a:ext cx="4114800" cy="365125"/>
          </a:xfrm>
        </p:spPr>
        <p:txBody>
          <a:bodyPr/>
          <a:lstStyle/>
          <a:p>
            <a:r>
              <a:rPr lang="en-US" sz="1200" b="1" err="1">
                <a:solidFill>
                  <a:schemeClr val="accent4">
                    <a:lumMod val="50000"/>
                  </a:schemeClr>
                </a:solidFill>
              </a:rPr>
              <a:t>Rajatheepa.P</a:t>
            </a:r>
            <a:r>
              <a:rPr lang="en-US" sz="1200" b="1">
                <a:solidFill>
                  <a:schemeClr val="accent4">
                    <a:lumMod val="50000"/>
                  </a:schemeClr>
                </a:solidFill>
              </a:rPr>
              <a:t> (2213864</a:t>
            </a:r>
            <a:r>
              <a:rPr lang="en-US" sz="900" b="1">
                <a:solidFill>
                  <a:schemeClr val="accent4">
                    <a:lumMod val="50000"/>
                  </a:schemeClr>
                </a:solidFill>
              </a:rPr>
              <a:t>); </a:t>
            </a:r>
            <a:endParaRPr lang="en-US"/>
          </a:p>
        </p:txBody>
      </p:sp>
    </p:spTree>
    <p:extLst>
      <p:ext uri="{BB962C8B-B14F-4D97-AF65-F5344CB8AC3E}">
        <p14:creationId xmlns:p14="http://schemas.microsoft.com/office/powerpoint/2010/main" val="2985610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54157-869F-9BBE-CFCF-717129CA6907}"/>
              </a:ext>
            </a:extLst>
          </p:cNvPr>
          <p:cNvSpPr>
            <a:spLocks noGrp="1"/>
          </p:cNvSpPr>
          <p:nvPr>
            <p:ph type="title"/>
          </p:nvPr>
        </p:nvSpPr>
        <p:spPr>
          <a:xfrm>
            <a:off x="2066588" y="499961"/>
            <a:ext cx="7886700" cy="850392"/>
          </a:xfrm>
        </p:spPr>
        <p:txBody>
          <a:bodyPr anchor="ctr">
            <a:normAutofit/>
          </a:bodyPr>
          <a:lstStyle/>
          <a:p>
            <a:r>
              <a:rPr lang="en-US" sz="4800"/>
              <a:t>Reference List</a:t>
            </a:r>
          </a:p>
        </p:txBody>
      </p:sp>
      <p:sp>
        <p:nvSpPr>
          <p:cNvPr id="3" name="Content Placeholder 2">
            <a:extLst>
              <a:ext uri="{FF2B5EF4-FFF2-40B4-BE49-F238E27FC236}">
                <a16:creationId xmlns:a16="http://schemas.microsoft.com/office/drawing/2014/main" id="{DC9AC05D-560D-1665-8879-549C0B4EDE5C}"/>
              </a:ext>
            </a:extLst>
          </p:cNvPr>
          <p:cNvSpPr>
            <a:spLocks noGrp="1"/>
          </p:cNvSpPr>
          <p:nvPr>
            <p:ph idx="1"/>
          </p:nvPr>
        </p:nvSpPr>
        <p:spPr>
          <a:xfrm>
            <a:off x="1258645" y="1904105"/>
            <a:ext cx="9445214" cy="3801752"/>
          </a:xfrm>
        </p:spPr>
        <p:txBody>
          <a:bodyPr>
            <a:normAutofit/>
          </a:bodyPr>
          <a:lstStyle/>
          <a:p>
            <a:pPr marL="257175" indent="-257175">
              <a:buFont typeface="Wingdings" panose="05000000000000000000" pitchFamily="2" charset="2"/>
              <a:buChar char="v"/>
            </a:pPr>
            <a:endParaRPr lang="en-US"/>
          </a:p>
          <a:p>
            <a:pPr marL="257175" indent="-257175">
              <a:buFont typeface="Wingdings" panose="05000000000000000000" pitchFamily="2" charset="2"/>
              <a:buChar char="v"/>
            </a:pPr>
            <a:endParaRPr lang="en-US"/>
          </a:p>
          <a:p>
            <a:pPr marL="257175" indent="-257175">
              <a:buFont typeface="Wingdings" panose="05000000000000000000" pitchFamily="2" charset="2"/>
              <a:buChar char="v"/>
            </a:pPr>
            <a:endParaRPr lang="en-US"/>
          </a:p>
        </p:txBody>
      </p:sp>
      <p:sp>
        <p:nvSpPr>
          <p:cNvPr id="4" name="TextBox 3">
            <a:extLst>
              <a:ext uri="{FF2B5EF4-FFF2-40B4-BE49-F238E27FC236}">
                <a16:creationId xmlns:a16="http://schemas.microsoft.com/office/drawing/2014/main" id="{6839C7BF-D0F4-0170-BBD1-32206F2A2802}"/>
              </a:ext>
            </a:extLst>
          </p:cNvPr>
          <p:cNvSpPr txBox="1"/>
          <p:nvPr/>
        </p:nvSpPr>
        <p:spPr>
          <a:xfrm>
            <a:off x="1161827" y="2018038"/>
            <a:ext cx="9337960" cy="5086008"/>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214313" indent="-214313">
              <a:buFont typeface="Arial" panose="020B0604020202020204" pitchFamily="34" charset="0"/>
              <a:buChar char="•"/>
            </a:pPr>
            <a:r>
              <a:rPr lang="en-US" sz="1350">
                <a:solidFill>
                  <a:srgbClr val="4A3A1C"/>
                </a:solidFill>
                <a:latin typeface="Arial" panose="020B0604020202020204" pitchFamily="34" charset="0"/>
                <a:cs typeface="Arial" panose="020B0604020202020204" pitchFamily="34" charset="0"/>
                <a:hlinkClick r:id="rId2"/>
              </a:rPr>
              <a:t>https://www.aternity.com/news/microsoft-teams-usage-growth-surpasses-zoom/</a:t>
            </a:r>
            <a:r>
              <a:rPr lang="en-US" sz="1350">
                <a:solidFill>
                  <a:srgbClr val="4A3A1C"/>
                </a:solidFill>
                <a:latin typeface="Arial" panose="020B0604020202020204" pitchFamily="34" charset="0"/>
                <a:cs typeface="Arial" panose="020B0604020202020204" pitchFamily="34" charset="0"/>
              </a:rPr>
              <a:t> (accessed on 18/10/22)</a:t>
            </a:r>
          </a:p>
          <a:p>
            <a:pPr marL="214313" indent="-214313">
              <a:buFont typeface="Arial" panose="020B0604020202020204" pitchFamily="34" charset="0"/>
              <a:buChar char="•"/>
            </a:pPr>
            <a:r>
              <a:rPr lang="en-GB" sz="1350">
                <a:latin typeface="Arial" panose="020B0604020202020204" pitchFamily="34" charset="0"/>
                <a:cs typeface="Arial" panose="020B0604020202020204" pitchFamily="34" charset="0"/>
                <a:hlinkClick r:id="rId3"/>
              </a:rPr>
              <a:t>5 ways to use WhatsApp in the ELT classroom (english.com)</a:t>
            </a:r>
            <a:r>
              <a:rPr lang="en-US" sz="1350">
                <a:solidFill>
                  <a:srgbClr val="4A3A1C"/>
                </a:solidFill>
                <a:latin typeface="Arial" panose="020B0604020202020204" pitchFamily="34" charset="0"/>
                <a:cs typeface="Arial" panose="020B0604020202020204" pitchFamily="34" charset="0"/>
              </a:rPr>
              <a:t> accessed 18/10/22</a:t>
            </a:r>
          </a:p>
          <a:p>
            <a:pPr marL="214313" indent="-214313">
              <a:buFont typeface="Arial" panose="020B0604020202020204" pitchFamily="34" charset="0"/>
              <a:buChar char="•"/>
            </a:pPr>
            <a:r>
              <a:rPr lang="en-GB" sz="1350">
                <a:latin typeface="Arial" panose="020B0604020202020204" pitchFamily="34" charset="0"/>
                <a:cs typeface="Arial" panose="020B0604020202020204" pitchFamily="34" charset="0"/>
                <a:hlinkClick r:id="rId4"/>
              </a:rPr>
              <a:t>OneDrive helps connect teachers and students in the new world of remote learning - Microsoft Community Hub</a:t>
            </a:r>
            <a:r>
              <a:rPr lang="en-GB" sz="1350" u="sng">
                <a:solidFill>
                  <a:srgbClr val="063E6C"/>
                </a:solidFill>
                <a:latin typeface="Arial" panose="020B0604020202020204" pitchFamily="34" charset="0"/>
                <a:cs typeface="Arial" panose="020B0604020202020204" pitchFamily="34" charset="0"/>
              </a:rPr>
              <a:t> </a:t>
            </a:r>
            <a:r>
              <a:rPr lang="en-GB" sz="1350">
                <a:latin typeface="Arial" panose="020B0604020202020204" pitchFamily="34" charset="0"/>
                <a:cs typeface="Arial" panose="020B0604020202020204" pitchFamily="34" charset="0"/>
              </a:rPr>
              <a:t>(accessed on the 18/10/2022)</a:t>
            </a:r>
          </a:p>
          <a:p>
            <a:pPr marL="214313" indent="-214313">
              <a:buFont typeface="Arial" panose="020B0604020202020204" pitchFamily="34" charset="0"/>
              <a:buChar char="•"/>
            </a:pPr>
            <a:r>
              <a:rPr lang="en-US" sz="1350">
                <a:solidFill>
                  <a:srgbClr val="4A3A1C"/>
                </a:solidFill>
                <a:latin typeface="Arial" panose="020B0604020202020204" pitchFamily="34" charset="0"/>
                <a:cs typeface="Arial" panose="020B0604020202020204" pitchFamily="34" charset="0"/>
                <a:hlinkClick r:id="rId5"/>
              </a:rPr>
              <a:t>https://th.bing.com/th/id/OIP.rzABMy4Jv3dQ8wzcRa9LPgHaHa?w=168&amp;h=180&amp;c=7&amp;r=0&amp;o=5&amp;dpr=1.25&amp;pid=1.7</a:t>
            </a:r>
            <a:r>
              <a:rPr lang="en-GB" sz="1350">
                <a:solidFill>
                  <a:srgbClr val="4A3A1C"/>
                </a:solidFill>
                <a:latin typeface="Arial" panose="020B0604020202020204" pitchFamily="34" charset="0"/>
                <a:cs typeface="Arial" panose="020B0604020202020204" pitchFamily="34" charset="0"/>
              </a:rPr>
              <a:t> accessed on the (18/10/2022)</a:t>
            </a:r>
          </a:p>
          <a:p>
            <a:pPr marL="214313" indent="-214313">
              <a:buFont typeface="Arial" panose="020B0604020202020204" pitchFamily="34" charset="0"/>
              <a:buChar char="•"/>
            </a:pPr>
            <a:r>
              <a:rPr lang="en-GB" sz="1400">
                <a:hlinkClick r:id="rId6"/>
              </a:rPr>
              <a:t>https://cdn.windowsreport.com/wp-content/uploads/2020/12/New-Microsoft-Teams-calling-experience.jpg</a:t>
            </a:r>
            <a:r>
              <a:rPr lang="en-GB" sz="1400"/>
              <a:t> (accessed on the 18/10/2022)</a:t>
            </a:r>
          </a:p>
          <a:p>
            <a:pPr marL="214313" indent="-214313">
              <a:buFont typeface="Arial" panose="020B0604020202020204" pitchFamily="34" charset="0"/>
              <a:buChar char="•"/>
            </a:pPr>
            <a:r>
              <a:rPr lang="en-GB" sz="1400">
                <a:hlinkClick r:id="rId7"/>
              </a:rPr>
              <a:t>https://www.subitus.com/wp-content/uploads/2020/04/kisspng-moodle-computer-icons-learning-management-system-t-icon-5abc3085d9cdb1.4455849415222826298921.png</a:t>
            </a:r>
            <a:r>
              <a:rPr lang="en-GB" sz="1400"/>
              <a:t> (accessed on 18/10/22)</a:t>
            </a:r>
            <a:endParaRPr lang="en-US" sz="1350">
              <a:solidFill>
                <a:srgbClr val="4A3A1C"/>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US" sz="1350" err="1">
                <a:solidFill>
                  <a:srgbClr val="4A3A1C"/>
                </a:solidFill>
                <a:latin typeface="Arial" panose="020B0604020202020204" pitchFamily="34" charset="0"/>
                <a:cs typeface="Arial" panose="020B0604020202020204" pitchFamily="34" charset="0"/>
              </a:rPr>
              <a:t>Ajid</a:t>
            </a:r>
            <a:r>
              <a:rPr lang="en-US" sz="1350">
                <a:solidFill>
                  <a:srgbClr val="4A3A1C"/>
                </a:solidFill>
                <a:latin typeface="Arial" panose="020B0604020202020204" pitchFamily="34" charset="0"/>
                <a:cs typeface="Arial" panose="020B0604020202020204" pitchFamily="34" charset="0"/>
              </a:rPr>
              <a:t> et al(2018)</a:t>
            </a:r>
            <a:r>
              <a:rPr lang="en-US" sz="1350" i="1">
                <a:latin typeface="Arial" panose="020B0604020202020204" pitchFamily="34" charset="0"/>
                <a:ea typeface="+mn-lt"/>
                <a:cs typeface="Arial" panose="020B0604020202020204" pitchFamily="34" charset="0"/>
              </a:rPr>
              <a:t>The use of WhatsApp in collaborative learning to improve English teaching and learning process Vol 7</a:t>
            </a:r>
            <a:r>
              <a:rPr lang="en-US" sz="1350">
                <a:latin typeface="Arial" panose="020B0604020202020204" pitchFamily="34" charset="0"/>
                <a:ea typeface="+mn-lt"/>
                <a:cs typeface="Arial" panose="020B0604020202020204" pitchFamily="34" charset="0"/>
              </a:rPr>
              <a:t>[Online] </a:t>
            </a:r>
            <a:r>
              <a:rPr lang="en-US" sz="1350" i="1">
                <a:latin typeface="Arial" panose="020B0604020202020204" pitchFamily="34" charset="0"/>
                <a:ea typeface="+mn-lt"/>
                <a:cs typeface="Arial" panose="020B0604020202020204" pitchFamily="34" charset="0"/>
              </a:rPr>
              <a:t>Available at: </a:t>
            </a:r>
            <a:r>
              <a:rPr lang="en-US" sz="1350">
                <a:latin typeface="Arial" panose="020B0604020202020204" pitchFamily="34" charset="0"/>
                <a:ea typeface="+mn-lt"/>
                <a:cs typeface="Arial" panose="020B0604020202020204" pitchFamily="34" charset="0"/>
                <a:hlinkClick r:id="rId8"/>
              </a:rPr>
              <a:t>https://www.researchgate.net/profile/Dwi-Sulisworo/publication/325272403_The_use_of_WhatsApp_in_collaborative_learning_to_improve_English_teaching_and_learning_process/links/5b0a3b53aca2725783e85a52/The-use-of-WhatsApp-in-collaborative-learning-to-improve-English-teaching-and-learning-process.pdf</a:t>
            </a:r>
            <a:r>
              <a:rPr lang="en-US" sz="1350">
                <a:latin typeface="Arial" panose="020B0604020202020204" pitchFamily="34" charset="0"/>
                <a:ea typeface="+mn-lt"/>
                <a:cs typeface="Arial" panose="020B0604020202020204" pitchFamily="34" charset="0"/>
              </a:rPr>
              <a:t> </a:t>
            </a:r>
            <a:r>
              <a:rPr lang="en-US" sz="1350"/>
              <a:t>Accessed on(18/10/2022).</a:t>
            </a:r>
          </a:p>
          <a:p>
            <a:endParaRPr lang="en-US" sz="1350"/>
          </a:p>
          <a:p>
            <a:endParaRPr lang="en-US" sz="1350"/>
          </a:p>
          <a:p>
            <a:endParaRPr lang="en-US" sz="1350"/>
          </a:p>
          <a:p>
            <a:endParaRPr lang="en-US" sz="1350"/>
          </a:p>
          <a:p>
            <a:endParaRPr lang="en-US" sz="1350"/>
          </a:p>
          <a:p>
            <a:endParaRPr lang="en-US" sz="1350"/>
          </a:p>
          <a:p>
            <a:endParaRPr lang="en-US" sz="1350"/>
          </a:p>
          <a:p>
            <a:endParaRPr lang="en-US" sz="1350"/>
          </a:p>
          <a:p>
            <a:endParaRPr lang="en-US" sz="1350"/>
          </a:p>
        </p:txBody>
      </p:sp>
      <p:sp>
        <p:nvSpPr>
          <p:cNvPr id="5" name="Footer Placeholder 4">
            <a:extLst>
              <a:ext uri="{FF2B5EF4-FFF2-40B4-BE49-F238E27FC236}">
                <a16:creationId xmlns:a16="http://schemas.microsoft.com/office/drawing/2014/main" id="{31EB35EC-9243-EFE9-2778-697381C59046}"/>
              </a:ext>
            </a:extLst>
          </p:cNvPr>
          <p:cNvSpPr>
            <a:spLocks noGrp="1"/>
          </p:cNvSpPr>
          <p:nvPr>
            <p:ph type="ftr" sz="quarter" idx="10"/>
          </p:nvPr>
        </p:nvSpPr>
        <p:spPr>
          <a:xfrm>
            <a:off x="0" y="6562164"/>
            <a:ext cx="6096000" cy="444059"/>
          </a:xfrm>
        </p:spPr>
        <p:txBody>
          <a:bodyPr/>
          <a:lstStyle/>
          <a:p>
            <a:r>
              <a:rPr lang="en-US" sz="1200" b="1" err="1">
                <a:solidFill>
                  <a:schemeClr val="accent4">
                    <a:lumMod val="50000"/>
                  </a:schemeClr>
                </a:solidFill>
              </a:rPr>
              <a:t>Rajatheepa.P</a:t>
            </a:r>
            <a:r>
              <a:rPr lang="en-US" sz="1200" b="1">
                <a:solidFill>
                  <a:schemeClr val="accent4">
                    <a:lumMod val="50000"/>
                  </a:schemeClr>
                </a:solidFill>
              </a:rPr>
              <a:t> (2213864);  </a:t>
            </a:r>
            <a:r>
              <a:rPr lang="en-US" sz="1200" b="1" err="1">
                <a:solidFill>
                  <a:schemeClr val="accent4">
                    <a:lumMod val="50000"/>
                  </a:schemeClr>
                </a:solidFill>
              </a:rPr>
              <a:t>Georgia.W</a:t>
            </a:r>
            <a:r>
              <a:rPr lang="en-US" sz="1200" b="1">
                <a:solidFill>
                  <a:schemeClr val="accent4">
                    <a:lumMod val="50000"/>
                  </a:schemeClr>
                </a:solidFill>
              </a:rPr>
              <a:t> (2212217); </a:t>
            </a:r>
            <a:r>
              <a:rPr lang="en-US" sz="1200" b="1" err="1">
                <a:solidFill>
                  <a:schemeClr val="accent4">
                    <a:lumMod val="50000"/>
                  </a:schemeClr>
                </a:solidFill>
              </a:rPr>
              <a:t>Franceline.F</a:t>
            </a:r>
            <a:r>
              <a:rPr lang="en-US" sz="1200" b="1">
                <a:solidFill>
                  <a:schemeClr val="accent4">
                    <a:lumMod val="50000"/>
                  </a:schemeClr>
                </a:solidFill>
              </a:rPr>
              <a:t>(2129818); </a:t>
            </a:r>
            <a:r>
              <a:rPr lang="en-US" sz="1200" b="1" err="1">
                <a:solidFill>
                  <a:schemeClr val="accent4">
                    <a:lumMod val="50000"/>
                  </a:schemeClr>
                </a:solidFill>
              </a:rPr>
              <a:t>Mirabel.O</a:t>
            </a:r>
            <a:r>
              <a:rPr lang="en-US" sz="1200" b="1">
                <a:solidFill>
                  <a:schemeClr val="accent4">
                    <a:lumMod val="50000"/>
                  </a:schemeClr>
                </a:solidFill>
              </a:rPr>
              <a:t>(2119563)</a:t>
            </a:r>
          </a:p>
          <a:p>
            <a:endParaRPr lang="en-US"/>
          </a:p>
        </p:txBody>
      </p:sp>
    </p:spTree>
    <p:extLst>
      <p:ext uri="{BB962C8B-B14F-4D97-AF65-F5344CB8AC3E}">
        <p14:creationId xmlns:p14="http://schemas.microsoft.com/office/powerpoint/2010/main" val="520700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a:xfrm>
            <a:off x="2389251" y="3840480"/>
            <a:ext cx="7413498" cy="548640"/>
          </a:xfrm>
        </p:spPr>
        <p:txBody>
          <a:bodyPr anchor="b">
            <a:normAutofit/>
          </a:bodyPr>
          <a:lstStyle/>
          <a:p>
            <a:r>
              <a:rPr lang="en-US"/>
              <a:t>Thank you</a:t>
            </a:r>
          </a:p>
        </p:txBody>
      </p:sp>
      <p:sp>
        <p:nvSpPr>
          <p:cNvPr id="10" name="Text Placeholder 2">
            <a:extLst>
              <a:ext uri="{FF2B5EF4-FFF2-40B4-BE49-F238E27FC236}">
                <a16:creationId xmlns:a16="http://schemas.microsoft.com/office/drawing/2014/main" id="{DA925492-0A50-6CB4-F740-C231989AE4E6}"/>
              </a:ext>
            </a:extLst>
          </p:cNvPr>
          <p:cNvSpPr>
            <a:spLocks noGrp="1"/>
          </p:cNvSpPr>
          <p:nvPr>
            <p:ph type="body" idx="1"/>
          </p:nvPr>
        </p:nvSpPr>
        <p:spPr>
          <a:xfrm>
            <a:off x="1524001" y="4624578"/>
            <a:ext cx="9055989" cy="336042"/>
          </a:xfrm>
        </p:spPr>
        <p:txBody>
          <a:bodyPr>
            <a:normAutofit lnSpcReduction="10000"/>
          </a:bodyPr>
          <a:lstStyle/>
          <a:p>
            <a:r>
              <a:rPr lang="en-US" b="1" i="0" kern="1200" err="1">
                <a:solidFill>
                  <a:schemeClr val="accent4">
                    <a:lumMod val="50000"/>
                  </a:schemeClr>
                </a:solidFill>
                <a:effectLst/>
                <a:latin typeface="+mn-lt"/>
                <a:ea typeface="+mn-ea"/>
                <a:cs typeface="+mn-cs"/>
              </a:rPr>
              <a:t>Rajatheepa.P</a:t>
            </a:r>
            <a:r>
              <a:rPr lang="en-US" b="1" i="0" kern="1200">
                <a:solidFill>
                  <a:schemeClr val="accent4">
                    <a:lumMod val="50000"/>
                  </a:schemeClr>
                </a:solidFill>
                <a:effectLst/>
                <a:latin typeface="+mn-lt"/>
                <a:ea typeface="+mn-ea"/>
                <a:cs typeface="+mn-cs"/>
              </a:rPr>
              <a:t> (2213864);  </a:t>
            </a:r>
            <a:r>
              <a:rPr lang="en-US" b="1" i="0" kern="1200" err="1">
                <a:solidFill>
                  <a:schemeClr val="accent4">
                    <a:lumMod val="50000"/>
                  </a:schemeClr>
                </a:solidFill>
                <a:effectLst/>
                <a:latin typeface="+mn-lt"/>
                <a:ea typeface="+mn-ea"/>
                <a:cs typeface="+mn-cs"/>
              </a:rPr>
              <a:t>Georgia.W</a:t>
            </a:r>
            <a:r>
              <a:rPr lang="en-US" b="1" i="0" kern="1200">
                <a:solidFill>
                  <a:schemeClr val="accent4">
                    <a:lumMod val="50000"/>
                  </a:schemeClr>
                </a:solidFill>
                <a:effectLst/>
                <a:latin typeface="+mn-lt"/>
                <a:ea typeface="+mn-ea"/>
                <a:cs typeface="+mn-cs"/>
              </a:rPr>
              <a:t> (2212217); </a:t>
            </a:r>
            <a:r>
              <a:rPr lang="en-US" b="1" i="0" kern="1200" err="1">
                <a:solidFill>
                  <a:schemeClr val="accent4">
                    <a:lumMod val="50000"/>
                  </a:schemeClr>
                </a:solidFill>
                <a:effectLst/>
                <a:latin typeface="+mn-lt"/>
                <a:ea typeface="+mn-ea"/>
                <a:cs typeface="+mn-cs"/>
              </a:rPr>
              <a:t>Franceline.F</a:t>
            </a:r>
            <a:r>
              <a:rPr lang="en-US" b="1" i="0" kern="1200">
                <a:solidFill>
                  <a:schemeClr val="accent4">
                    <a:lumMod val="50000"/>
                  </a:schemeClr>
                </a:solidFill>
                <a:effectLst/>
                <a:latin typeface="+mn-lt"/>
                <a:ea typeface="+mn-ea"/>
                <a:cs typeface="+mn-cs"/>
              </a:rPr>
              <a:t>(2129818); </a:t>
            </a:r>
            <a:r>
              <a:rPr lang="en-US" b="1" i="0" kern="1200" err="1">
                <a:solidFill>
                  <a:schemeClr val="accent4">
                    <a:lumMod val="50000"/>
                  </a:schemeClr>
                </a:solidFill>
                <a:effectLst/>
                <a:latin typeface="+mn-lt"/>
                <a:ea typeface="+mn-ea"/>
                <a:cs typeface="+mn-cs"/>
              </a:rPr>
              <a:t>Mirabel.O</a:t>
            </a:r>
            <a:r>
              <a:rPr lang="en-US" b="1" i="0" kern="1200">
                <a:solidFill>
                  <a:schemeClr val="accent4">
                    <a:lumMod val="50000"/>
                  </a:schemeClr>
                </a:solidFill>
                <a:effectLst/>
                <a:latin typeface="+mn-lt"/>
                <a:ea typeface="+mn-ea"/>
                <a:cs typeface="+mn-cs"/>
              </a:rPr>
              <a:t>(2119563)</a:t>
            </a:r>
            <a:endParaRPr lang="en-US" b="1" i="0" kern="1200">
              <a:solidFill>
                <a:schemeClr val="accent4">
                  <a:lumMod val="50000"/>
                </a:schemeClr>
              </a:solidFill>
              <a:effectLst/>
              <a:latin typeface="+mn-lt"/>
            </a:endParaRPr>
          </a:p>
          <a:p>
            <a:endParaRPr lang="en-US">
              <a:solidFill>
                <a:srgbClr val="A65B3A"/>
              </a:solidFill>
            </a:endParaRPr>
          </a:p>
        </p:txBody>
      </p:sp>
    </p:spTree>
    <p:extLst>
      <p:ext uri="{BB962C8B-B14F-4D97-AF65-F5344CB8AC3E}">
        <p14:creationId xmlns:p14="http://schemas.microsoft.com/office/powerpoint/2010/main" val="2790251853"/>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Flourish_Win32_CP_v8" id="{BCFB3359-BC8B-4F4E-99DD-822A55018E7C}" vid="{7DF7CEC2-9D9A-40F6-95E4-E2F6E93D64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8" ma:contentTypeDescription="Create a new document." ma:contentTypeScope="" ma:versionID="a05a1282df40599e111d7dfd9cf1b8ac">
  <xsd:schema xmlns:xsd="http://www.w3.org/2001/XMLSchema" xmlns:xs="http://www.w3.org/2001/XMLSchema" xmlns:p="http://schemas.microsoft.com/office/2006/metadata/properties" xmlns:ns3="a450a3cc-050d-4aca-8a4e-543025a63de0" xmlns:ns4="461f81f1-dbc4-4122-adb0-1c0e154b8134" targetNamespace="http://schemas.microsoft.com/office/2006/metadata/properties" ma:root="true" ma:fieldsID="ffd782103ef08cd3da69b827376b8f10" ns3:_="" ns4:_="">
    <xsd:import namespace="a450a3cc-050d-4aca-8a4e-543025a63de0"/>
    <xsd:import namespace="461f81f1-dbc4-4122-adb0-1c0e154b813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61f81f1-dbc4-4122-adb0-1c0e154b8134"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BB2F3B-6257-41BB-8B64-5AC7494F274B}">
  <ds:schemaRefs>
    <ds:schemaRef ds:uri="461f81f1-dbc4-4122-adb0-1c0e154b8134"/>
    <ds:schemaRef ds:uri="a450a3cc-050d-4aca-8a4e-543025a63de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98EFF0E-6D48-4901-B4A9-DB59BB50E55D}">
  <ds:schemaRefs>
    <ds:schemaRef ds:uri="461f81f1-dbc4-4122-adb0-1c0e154b8134"/>
    <ds:schemaRef ds:uri="a450a3cc-050d-4aca-8a4e-543025a63d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{0FFA14B6-B5E4-4926-8C97-33A3E6D794B0}tf56410444_win32</Template>
  <Application>Microsoft Office PowerPoint</Application>
  <PresentationFormat>Widescreen</PresentationFormat>
  <Slides>9</Slides>
  <Notes>2</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How do students use technology to collaborate at UWTSD?</vt:lpstr>
      <vt:lpstr>Introduction</vt:lpstr>
      <vt:lpstr>Rationale</vt:lpstr>
      <vt:lpstr>Proposed Method</vt:lpstr>
      <vt:lpstr>Ethical Consideration</vt:lpstr>
      <vt:lpstr>Research Timeline </vt:lpstr>
      <vt:lpstr>Hypothesis</vt:lpstr>
      <vt:lpstr>Reference 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Franceline Ankamah Asamoah Ep. Fancey</dc:creator>
  <cp:revision>1</cp:revision>
  <dcterms:created xsi:type="dcterms:W3CDTF">2022-10-17T14:13:10Z</dcterms:created>
  <dcterms:modified xsi:type="dcterms:W3CDTF">2022-10-18T17:32:20Z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