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4E0B57-8E3A-493D-999B-EB41F239AF6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4EE76F-8377-4A2E-8BC9-D1928C8FA5D5}">
      <dgm:prSet/>
      <dgm:spPr/>
      <dgm:t>
        <a:bodyPr/>
        <a:lstStyle/>
        <a:p>
          <a:r>
            <a:rPr lang="en-GB" dirty="0"/>
            <a:t>Stress can affect stomach motility – changing the rate of gastric emptying</a:t>
          </a:r>
          <a:endParaRPr lang="en-US" dirty="0"/>
        </a:p>
      </dgm:t>
    </dgm:pt>
    <dgm:pt modelId="{5D52C826-2BB7-42D9-B649-CE401A9C1289}" type="parTrans" cxnId="{16E83CD5-980F-4611-841C-C1A310CE2BB0}">
      <dgm:prSet/>
      <dgm:spPr/>
      <dgm:t>
        <a:bodyPr/>
        <a:lstStyle/>
        <a:p>
          <a:endParaRPr lang="en-US"/>
        </a:p>
      </dgm:t>
    </dgm:pt>
    <dgm:pt modelId="{B4134A1E-59F5-4B24-9418-A581413005A6}" type="sibTrans" cxnId="{16E83CD5-980F-4611-841C-C1A310CE2BB0}">
      <dgm:prSet/>
      <dgm:spPr/>
      <dgm:t>
        <a:bodyPr/>
        <a:lstStyle/>
        <a:p>
          <a:endParaRPr lang="en-US"/>
        </a:p>
      </dgm:t>
    </dgm:pt>
    <dgm:pt modelId="{3C150E81-A4B9-4E2D-AF15-232B7EC6F50C}">
      <dgm:prSet/>
      <dgm:spPr/>
      <dgm:t>
        <a:bodyPr/>
        <a:lstStyle/>
        <a:p>
          <a:r>
            <a:rPr lang="en-GB" dirty="0"/>
            <a:t>It can be related to the stress hormones circulating – the hormone Epinephrine can reduce the blood supply to the stomach</a:t>
          </a:r>
          <a:endParaRPr lang="en-US" dirty="0"/>
        </a:p>
      </dgm:t>
    </dgm:pt>
    <dgm:pt modelId="{B59B9450-1880-417A-9FC4-658ACFABBC00}" type="parTrans" cxnId="{702A888C-6545-4A49-B7E2-879F82CFC092}">
      <dgm:prSet/>
      <dgm:spPr/>
      <dgm:t>
        <a:bodyPr/>
        <a:lstStyle/>
        <a:p>
          <a:endParaRPr lang="en-US"/>
        </a:p>
      </dgm:t>
    </dgm:pt>
    <dgm:pt modelId="{4845ADE3-4B75-40B1-8FD7-202372EB04C4}" type="sibTrans" cxnId="{702A888C-6545-4A49-B7E2-879F82CFC092}">
      <dgm:prSet/>
      <dgm:spPr/>
      <dgm:t>
        <a:bodyPr/>
        <a:lstStyle/>
        <a:p>
          <a:endParaRPr lang="en-US"/>
        </a:p>
      </dgm:t>
    </dgm:pt>
    <dgm:pt modelId="{A0D8B3AE-5966-435C-A8EF-6583995AAED5}">
      <dgm:prSet/>
      <dgm:spPr/>
      <dgm:t>
        <a:bodyPr/>
        <a:lstStyle/>
        <a:p>
          <a:r>
            <a:rPr lang="en-GB" dirty="0"/>
            <a:t>Individuals have varying rates of stomach emptying that can range from 20 -80% in a 15 minute period.</a:t>
          </a:r>
          <a:endParaRPr lang="en-US" dirty="0"/>
        </a:p>
      </dgm:t>
    </dgm:pt>
    <dgm:pt modelId="{3E9EAF29-A7D3-4C05-8A04-A142903DD9EA}" type="parTrans" cxnId="{46A564D7-33AD-49E5-B027-F51B2313B0C5}">
      <dgm:prSet/>
      <dgm:spPr/>
      <dgm:t>
        <a:bodyPr/>
        <a:lstStyle/>
        <a:p>
          <a:endParaRPr lang="en-US"/>
        </a:p>
      </dgm:t>
    </dgm:pt>
    <dgm:pt modelId="{603F5503-3D5F-48BB-A1D9-43E40FB2F08A}" type="sibTrans" cxnId="{46A564D7-33AD-49E5-B027-F51B2313B0C5}">
      <dgm:prSet/>
      <dgm:spPr/>
      <dgm:t>
        <a:bodyPr/>
        <a:lstStyle/>
        <a:p>
          <a:endParaRPr lang="en-US"/>
        </a:p>
      </dgm:t>
    </dgm:pt>
    <dgm:pt modelId="{749D1B4E-D026-4531-8029-C1D7AB8C35B0}">
      <dgm:prSet/>
      <dgm:spPr/>
      <dgm:t>
        <a:bodyPr/>
        <a:lstStyle/>
        <a:p>
          <a:r>
            <a:rPr lang="en-GB" dirty="0"/>
            <a:t>Jeukendrup in 20167 suggested that it may vary according to fat intakes and that higher fat intakes increase absorption of fluids.</a:t>
          </a:r>
          <a:endParaRPr lang="en-US" dirty="0"/>
        </a:p>
      </dgm:t>
    </dgm:pt>
    <dgm:pt modelId="{D8F43BAB-BBC4-4BFF-928E-53741155A368}" type="parTrans" cxnId="{37FE0510-FC23-4EB8-ADB4-72942E916429}">
      <dgm:prSet/>
      <dgm:spPr/>
      <dgm:t>
        <a:bodyPr/>
        <a:lstStyle/>
        <a:p>
          <a:endParaRPr lang="en-US"/>
        </a:p>
      </dgm:t>
    </dgm:pt>
    <dgm:pt modelId="{DEB59D15-736B-435D-92D0-715559182F72}" type="sibTrans" cxnId="{37FE0510-FC23-4EB8-ADB4-72942E916429}">
      <dgm:prSet/>
      <dgm:spPr/>
      <dgm:t>
        <a:bodyPr/>
        <a:lstStyle/>
        <a:p>
          <a:endParaRPr lang="en-US"/>
        </a:p>
      </dgm:t>
    </dgm:pt>
    <dgm:pt modelId="{3E0B2AAD-3F1F-449F-BA95-08CB28A57D90}" type="pres">
      <dgm:prSet presAssocID="{854E0B57-8E3A-493D-999B-EB41F239AF67}" presName="vert0" presStyleCnt="0">
        <dgm:presLayoutVars>
          <dgm:dir/>
          <dgm:animOne val="branch"/>
          <dgm:animLvl val="lvl"/>
        </dgm:presLayoutVars>
      </dgm:prSet>
      <dgm:spPr/>
    </dgm:pt>
    <dgm:pt modelId="{19997B56-E4C1-49CF-A055-409DDCA3C233}" type="pres">
      <dgm:prSet presAssocID="{AB4EE76F-8377-4A2E-8BC9-D1928C8FA5D5}" presName="thickLine" presStyleLbl="alignNode1" presStyleIdx="0" presStyleCnt="4"/>
      <dgm:spPr/>
    </dgm:pt>
    <dgm:pt modelId="{708AF916-4D0C-4F78-BC26-1FBF66591746}" type="pres">
      <dgm:prSet presAssocID="{AB4EE76F-8377-4A2E-8BC9-D1928C8FA5D5}" presName="horz1" presStyleCnt="0"/>
      <dgm:spPr/>
    </dgm:pt>
    <dgm:pt modelId="{46E6CC3F-9876-4634-9694-8D569683F748}" type="pres">
      <dgm:prSet presAssocID="{AB4EE76F-8377-4A2E-8BC9-D1928C8FA5D5}" presName="tx1" presStyleLbl="revTx" presStyleIdx="0" presStyleCnt="4"/>
      <dgm:spPr/>
    </dgm:pt>
    <dgm:pt modelId="{9184830B-E9AA-496A-B31F-32B8724C932C}" type="pres">
      <dgm:prSet presAssocID="{AB4EE76F-8377-4A2E-8BC9-D1928C8FA5D5}" presName="vert1" presStyleCnt="0"/>
      <dgm:spPr/>
    </dgm:pt>
    <dgm:pt modelId="{D90E10A4-602A-46FD-AF9F-8B3893381355}" type="pres">
      <dgm:prSet presAssocID="{3C150E81-A4B9-4E2D-AF15-232B7EC6F50C}" presName="thickLine" presStyleLbl="alignNode1" presStyleIdx="1" presStyleCnt="4"/>
      <dgm:spPr/>
    </dgm:pt>
    <dgm:pt modelId="{C8341DAF-1D17-4750-AF4F-67D816DB6649}" type="pres">
      <dgm:prSet presAssocID="{3C150E81-A4B9-4E2D-AF15-232B7EC6F50C}" presName="horz1" presStyleCnt="0"/>
      <dgm:spPr/>
    </dgm:pt>
    <dgm:pt modelId="{5B47066A-4910-4246-8A38-BF1D1649E4DA}" type="pres">
      <dgm:prSet presAssocID="{3C150E81-A4B9-4E2D-AF15-232B7EC6F50C}" presName="tx1" presStyleLbl="revTx" presStyleIdx="1" presStyleCnt="4"/>
      <dgm:spPr/>
    </dgm:pt>
    <dgm:pt modelId="{BABEBF2D-93C4-4456-94FF-38CFCC228866}" type="pres">
      <dgm:prSet presAssocID="{3C150E81-A4B9-4E2D-AF15-232B7EC6F50C}" presName="vert1" presStyleCnt="0"/>
      <dgm:spPr/>
    </dgm:pt>
    <dgm:pt modelId="{CA6B5362-481D-4C88-8878-3B58D3743D77}" type="pres">
      <dgm:prSet presAssocID="{A0D8B3AE-5966-435C-A8EF-6583995AAED5}" presName="thickLine" presStyleLbl="alignNode1" presStyleIdx="2" presStyleCnt="4"/>
      <dgm:spPr/>
    </dgm:pt>
    <dgm:pt modelId="{1D6FD5F9-AA04-43F7-8724-0845CC3AB62D}" type="pres">
      <dgm:prSet presAssocID="{A0D8B3AE-5966-435C-A8EF-6583995AAED5}" presName="horz1" presStyleCnt="0"/>
      <dgm:spPr/>
    </dgm:pt>
    <dgm:pt modelId="{3002DD46-BE9F-4E3D-AB7C-C4038D08BB5B}" type="pres">
      <dgm:prSet presAssocID="{A0D8B3AE-5966-435C-A8EF-6583995AAED5}" presName="tx1" presStyleLbl="revTx" presStyleIdx="2" presStyleCnt="4"/>
      <dgm:spPr/>
    </dgm:pt>
    <dgm:pt modelId="{C5B59844-D4D0-414B-8B86-D71622322805}" type="pres">
      <dgm:prSet presAssocID="{A0D8B3AE-5966-435C-A8EF-6583995AAED5}" presName="vert1" presStyleCnt="0"/>
      <dgm:spPr/>
    </dgm:pt>
    <dgm:pt modelId="{32834D7D-19E0-4C1F-8252-07C047D7E694}" type="pres">
      <dgm:prSet presAssocID="{749D1B4E-D026-4531-8029-C1D7AB8C35B0}" presName="thickLine" presStyleLbl="alignNode1" presStyleIdx="3" presStyleCnt="4"/>
      <dgm:spPr/>
    </dgm:pt>
    <dgm:pt modelId="{CA2352EB-7874-4813-A100-E9F9EC3248A5}" type="pres">
      <dgm:prSet presAssocID="{749D1B4E-D026-4531-8029-C1D7AB8C35B0}" presName="horz1" presStyleCnt="0"/>
      <dgm:spPr/>
    </dgm:pt>
    <dgm:pt modelId="{5C12EE38-D9CB-4A87-94CD-F0524EB49D00}" type="pres">
      <dgm:prSet presAssocID="{749D1B4E-D026-4531-8029-C1D7AB8C35B0}" presName="tx1" presStyleLbl="revTx" presStyleIdx="3" presStyleCnt="4"/>
      <dgm:spPr/>
    </dgm:pt>
    <dgm:pt modelId="{F4203A68-8A34-43B1-BD8B-ED3831E95234}" type="pres">
      <dgm:prSet presAssocID="{749D1B4E-D026-4531-8029-C1D7AB8C35B0}" presName="vert1" presStyleCnt="0"/>
      <dgm:spPr/>
    </dgm:pt>
  </dgm:ptLst>
  <dgm:cxnLst>
    <dgm:cxn modelId="{797AB304-A40E-4AD3-B3A6-A7793435EA13}" type="presOf" srcId="{A0D8B3AE-5966-435C-A8EF-6583995AAED5}" destId="{3002DD46-BE9F-4E3D-AB7C-C4038D08BB5B}" srcOrd="0" destOrd="0" presId="urn:microsoft.com/office/officeart/2008/layout/LinedList"/>
    <dgm:cxn modelId="{37FE0510-FC23-4EB8-ADB4-72942E916429}" srcId="{854E0B57-8E3A-493D-999B-EB41F239AF67}" destId="{749D1B4E-D026-4531-8029-C1D7AB8C35B0}" srcOrd="3" destOrd="0" parTransId="{D8F43BAB-BBC4-4BFF-928E-53741155A368}" sibTransId="{DEB59D15-736B-435D-92D0-715559182F72}"/>
    <dgm:cxn modelId="{78FE6643-D3C5-4847-8B21-F13B5C7418A9}" type="presOf" srcId="{854E0B57-8E3A-493D-999B-EB41F239AF67}" destId="{3E0B2AAD-3F1F-449F-BA95-08CB28A57D90}" srcOrd="0" destOrd="0" presId="urn:microsoft.com/office/officeart/2008/layout/LinedList"/>
    <dgm:cxn modelId="{A75FB569-9062-499D-90E0-ACA394D658FD}" type="presOf" srcId="{AB4EE76F-8377-4A2E-8BC9-D1928C8FA5D5}" destId="{46E6CC3F-9876-4634-9694-8D569683F748}" srcOrd="0" destOrd="0" presId="urn:microsoft.com/office/officeart/2008/layout/LinedList"/>
    <dgm:cxn modelId="{40033C6E-24F6-480E-BD02-8E64AAB60858}" type="presOf" srcId="{3C150E81-A4B9-4E2D-AF15-232B7EC6F50C}" destId="{5B47066A-4910-4246-8A38-BF1D1649E4DA}" srcOrd="0" destOrd="0" presId="urn:microsoft.com/office/officeart/2008/layout/LinedList"/>
    <dgm:cxn modelId="{702A888C-6545-4A49-B7E2-879F82CFC092}" srcId="{854E0B57-8E3A-493D-999B-EB41F239AF67}" destId="{3C150E81-A4B9-4E2D-AF15-232B7EC6F50C}" srcOrd="1" destOrd="0" parTransId="{B59B9450-1880-417A-9FC4-658ACFABBC00}" sibTransId="{4845ADE3-4B75-40B1-8FD7-202372EB04C4}"/>
    <dgm:cxn modelId="{16E83CD5-980F-4611-841C-C1A310CE2BB0}" srcId="{854E0B57-8E3A-493D-999B-EB41F239AF67}" destId="{AB4EE76F-8377-4A2E-8BC9-D1928C8FA5D5}" srcOrd="0" destOrd="0" parTransId="{5D52C826-2BB7-42D9-B649-CE401A9C1289}" sibTransId="{B4134A1E-59F5-4B24-9418-A581413005A6}"/>
    <dgm:cxn modelId="{46A564D7-33AD-49E5-B027-F51B2313B0C5}" srcId="{854E0B57-8E3A-493D-999B-EB41F239AF67}" destId="{A0D8B3AE-5966-435C-A8EF-6583995AAED5}" srcOrd="2" destOrd="0" parTransId="{3E9EAF29-A7D3-4C05-8A04-A142903DD9EA}" sibTransId="{603F5503-3D5F-48BB-A1D9-43E40FB2F08A}"/>
    <dgm:cxn modelId="{A71994FE-6F21-46F9-A1FF-863320602ED9}" type="presOf" srcId="{749D1B4E-D026-4531-8029-C1D7AB8C35B0}" destId="{5C12EE38-D9CB-4A87-94CD-F0524EB49D00}" srcOrd="0" destOrd="0" presId="urn:microsoft.com/office/officeart/2008/layout/LinedList"/>
    <dgm:cxn modelId="{E841C9EA-512D-4BA2-88E7-EBA272FD4A7B}" type="presParOf" srcId="{3E0B2AAD-3F1F-449F-BA95-08CB28A57D90}" destId="{19997B56-E4C1-49CF-A055-409DDCA3C233}" srcOrd="0" destOrd="0" presId="urn:microsoft.com/office/officeart/2008/layout/LinedList"/>
    <dgm:cxn modelId="{EB50B358-E7C0-4874-922D-DF6659D1E871}" type="presParOf" srcId="{3E0B2AAD-3F1F-449F-BA95-08CB28A57D90}" destId="{708AF916-4D0C-4F78-BC26-1FBF66591746}" srcOrd="1" destOrd="0" presId="urn:microsoft.com/office/officeart/2008/layout/LinedList"/>
    <dgm:cxn modelId="{75A4964C-9108-4674-80D4-D4BFB9AB7406}" type="presParOf" srcId="{708AF916-4D0C-4F78-BC26-1FBF66591746}" destId="{46E6CC3F-9876-4634-9694-8D569683F748}" srcOrd="0" destOrd="0" presId="urn:microsoft.com/office/officeart/2008/layout/LinedList"/>
    <dgm:cxn modelId="{EF24490F-7926-4281-AD27-C0D605AC4DA7}" type="presParOf" srcId="{708AF916-4D0C-4F78-BC26-1FBF66591746}" destId="{9184830B-E9AA-496A-B31F-32B8724C932C}" srcOrd="1" destOrd="0" presId="urn:microsoft.com/office/officeart/2008/layout/LinedList"/>
    <dgm:cxn modelId="{90C8572E-194F-4220-938F-0340BA0C8B48}" type="presParOf" srcId="{3E0B2AAD-3F1F-449F-BA95-08CB28A57D90}" destId="{D90E10A4-602A-46FD-AF9F-8B3893381355}" srcOrd="2" destOrd="0" presId="urn:microsoft.com/office/officeart/2008/layout/LinedList"/>
    <dgm:cxn modelId="{A2E095A7-EE1D-45EA-9F96-8D34CFCFDD77}" type="presParOf" srcId="{3E0B2AAD-3F1F-449F-BA95-08CB28A57D90}" destId="{C8341DAF-1D17-4750-AF4F-67D816DB6649}" srcOrd="3" destOrd="0" presId="urn:microsoft.com/office/officeart/2008/layout/LinedList"/>
    <dgm:cxn modelId="{2A676382-E675-412F-B152-991F37B30AB2}" type="presParOf" srcId="{C8341DAF-1D17-4750-AF4F-67D816DB6649}" destId="{5B47066A-4910-4246-8A38-BF1D1649E4DA}" srcOrd="0" destOrd="0" presId="urn:microsoft.com/office/officeart/2008/layout/LinedList"/>
    <dgm:cxn modelId="{3DC07BD0-F0AC-491B-B4AB-4EAC772880E5}" type="presParOf" srcId="{C8341DAF-1D17-4750-AF4F-67D816DB6649}" destId="{BABEBF2D-93C4-4456-94FF-38CFCC228866}" srcOrd="1" destOrd="0" presId="urn:microsoft.com/office/officeart/2008/layout/LinedList"/>
    <dgm:cxn modelId="{25476ABF-AE6F-4F51-B03E-2147E97A7277}" type="presParOf" srcId="{3E0B2AAD-3F1F-449F-BA95-08CB28A57D90}" destId="{CA6B5362-481D-4C88-8878-3B58D3743D77}" srcOrd="4" destOrd="0" presId="urn:microsoft.com/office/officeart/2008/layout/LinedList"/>
    <dgm:cxn modelId="{1444049A-20AA-4B0A-92DB-3B79F5F01725}" type="presParOf" srcId="{3E0B2AAD-3F1F-449F-BA95-08CB28A57D90}" destId="{1D6FD5F9-AA04-43F7-8724-0845CC3AB62D}" srcOrd="5" destOrd="0" presId="urn:microsoft.com/office/officeart/2008/layout/LinedList"/>
    <dgm:cxn modelId="{B2DBAF44-02BB-42A3-A6C3-DBF1D8035638}" type="presParOf" srcId="{1D6FD5F9-AA04-43F7-8724-0845CC3AB62D}" destId="{3002DD46-BE9F-4E3D-AB7C-C4038D08BB5B}" srcOrd="0" destOrd="0" presId="urn:microsoft.com/office/officeart/2008/layout/LinedList"/>
    <dgm:cxn modelId="{F77390B1-4CCD-44CC-96B3-380CC0A0EDB5}" type="presParOf" srcId="{1D6FD5F9-AA04-43F7-8724-0845CC3AB62D}" destId="{C5B59844-D4D0-414B-8B86-D71622322805}" srcOrd="1" destOrd="0" presId="urn:microsoft.com/office/officeart/2008/layout/LinedList"/>
    <dgm:cxn modelId="{F215100E-1D78-4E09-8332-2B8DCFA63880}" type="presParOf" srcId="{3E0B2AAD-3F1F-449F-BA95-08CB28A57D90}" destId="{32834D7D-19E0-4C1F-8252-07C047D7E694}" srcOrd="6" destOrd="0" presId="urn:microsoft.com/office/officeart/2008/layout/LinedList"/>
    <dgm:cxn modelId="{480576A0-8658-4546-B147-2896A32B6BB8}" type="presParOf" srcId="{3E0B2AAD-3F1F-449F-BA95-08CB28A57D90}" destId="{CA2352EB-7874-4813-A100-E9F9EC3248A5}" srcOrd="7" destOrd="0" presId="urn:microsoft.com/office/officeart/2008/layout/LinedList"/>
    <dgm:cxn modelId="{0CCFC721-6EC7-41DC-9155-0CF26273DA56}" type="presParOf" srcId="{CA2352EB-7874-4813-A100-E9F9EC3248A5}" destId="{5C12EE38-D9CB-4A87-94CD-F0524EB49D00}" srcOrd="0" destOrd="0" presId="urn:microsoft.com/office/officeart/2008/layout/LinedList"/>
    <dgm:cxn modelId="{06FD6DCC-5B25-4630-9D21-A42FD2DF4456}" type="presParOf" srcId="{CA2352EB-7874-4813-A100-E9F9EC3248A5}" destId="{F4203A68-8A34-43B1-BD8B-ED3831E952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5DE2A3-9829-44C2-9ACF-25C6EE3685E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593A34B-DD62-4911-BC01-E5D4C6FA5C38}">
      <dgm:prSet/>
      <dgm:spPr/>
      <dgm:t>
        <a:bodyPr/>
        <a:lstStyle/>
        <a:p>
          <a:r>
            <a:rPr lang="en-GB" dirty="0"/>
            <a:t>Bill Rogers – a famous American marathon runner said more marathons are won or lost in the porta toilets!</a:t>
          </a:r>
          <a:endParaRPr lang="en-US" dirty="0"/>
        </a:p>
      </dgm:t>
    </dgm:pt>
    <dgm:pt modelId="{8E5BA3BC-7A2C-46B0-86D4-76BCDACBFF50}" type="parTrans" cxnId="{83C4F4C2-6A8F-4C60-BF6E-D38806BB3E3B}">
      <dgm:prSet/>
      <dgm:spPr/>
      <dgm:t>
        <a:bodyPr/>
        <a:lstStyle/>
        <a:p>
          <a:endParaRPr lang="en-US"/>
        </a:p>
      </dgm:t>
    </dgm:pt>
    <dgm:pt modelId="{3815E361-8216-4A61-AF23-DF59B168C714}" type="sibTrans" cxnId="{83C4F4C2-6A8F-4C60-BF6E-D38806BB3E3B}">
      <dgm:prSet/>
      <dgm:spPr/>
      <dgm:t>
        <a:bodyPr/>
        <a:lstStyle/>
        <a:p>
          <a:endParaRPr lang="en-US"/>
        </a:p>
      </dgm:t>
    </dgm:pt>
    <dgm:pt modelId="{65A392C8-70F2-418D-BC46-CB93476E6423}">
      <dgm:prSet/>
      <dgm:spPr/>
      <dgm:t>
        <a:bodyPr/>
        <a:lstStyle/>
        <a:p>
          <a:r>
            <a:rPr lang="en-GB" dirty="0"/>
            <a:t>Most common complaints are nausea, reflux, heartburn, diarrhoea and vomiting, stomach cramps</a:t>
          </a:r>
          <a:endParaRPr lang="en-US" dirty="0"/>
        </a:p>
      </dgm:t>
    </dgm:pt>
    <dgm:pt modelId="{7D23D0E0-6418-44FE-B1A3-90A7097E1ABD}" type="parTrans" cxnId="{A611DAB2-2CE3-432A-BE1D-324A7D3ECF1A}">
      <dgm:prSet/>
      <dgm:spPr/>
      <dgm:t>
        <a:bodyPr/>
        <a:lstStyle/>
        <a:p>
          <a:endParaRPr lang="en-US"/>
        </a:p>
      </dgm:t>
    </dgm:pt>
    <dgm:pt modelId="{AD329CEE-E30B-4B52-BE1D-6E70C9A94E1E}" type="sibTrans" cxnId="{A611DAB2-2CE3-432A-BE1D-324A7D3ECF1A}">
      <dgm:prSet/>
      <dgm:spPr/>
      <dgm:t>
        <a:bodyPr/>
        <a:lstStyle/>
        <a:p>
          <a:endParaRPr lang="en-US"/>
        </a:p>
      </dgm:t>
    </dgm:pt>
    <dgm:pt modelId="{676E2355-5560-4DB3-BF11-A966B7046BE6}">
      <dgm:prSet/>
      <dgm:spPr/>
      <dgm:t>
        <a:bodyPr/>
        <a:lstStyle/>
        <a:p>
          <a:r>
            <a:rPr lang="en-GB" dirty="0"/>
            <a:t>The causes are not completely understood!</a:t>
          </a:r>
          <a:endParaRPr lang="en-US" dirty="0"/>
        </a:p>
      </dgm:t>
    </dgm:pt>
    <dgm:pt modelId="{3E270CC9-ADB5-44B4-924E-E87207162E49}" type="parTrans" cxnId="{B81A8380-C79E-4DC5-8123-2C50E65B215C}">
      <dgm:prSet/>
      <dgm:spPr/>
      <dgm:t>
        <a:bodyPr/>
        <a:lstStyle/>
        <a:p>
          <a:endParaRPr lang="en-US"/>
        </a:p>
      </dgm:t>
    </dgm:pt>
    <dgm:pt modelId="{BD2FB8D6-5BC4-444D-9366-CBFA5205E8E6}" type="sibTrans" cxnId="{B81A8380-C79E-4DC5-8123-2C50E65B215C}">
      <dgm:prSet/>
      <dgm:spPr/>
      <dgm:t>
        <a:bodyPr/>
        <a:lstStyle/>
        <a:p>
          <a:endParaRPr lang="en-US"/>
        </a:p>
      </dgm:t>
    </dgm:pt>
    <dgm:pt modelId="{493AC469-BA4F-4EA5-B26F-987A9EA452FE}">
      <dgm:prSet/>
      <dgm:spPr/>
      <dgm:t>
        <a:bodyPr/>
        <a:lstStyle/>
        <a:p>
          <a:r>
            <a:rPr lang="en-GB" dirty="0"/>
            <a:t>Maybe 3 causes – Physiological, Mechanical and Nutrition</a:t>
          </a:r>
          <a:endParaRPr lang="en-US" dirty="0"/>
        </a:p>
      </dgm:t>
    </dgm:pt>
    <dgm:pt modelId="{4788D511-1F07-4E39-B1EB-096D479558F1}" type="parTrans" cxnId="{CBA402B5-C449-4486-9BBD-7FA89C88FCAC}">
      <dgm:prSet/>
      <dgm:spPr/>
      <dgm:t>
        <a:bodyPr/>
        <a:lstStyle/>
        <a:p>
          <a:endParaRPr lang="en-US"/>
        </a:p>
      </dgm:t>
    </dgm:pt>
    <dgm:pt modelId="{0261649B-BA25-428F-A947-B968CBA2EA1D}" type="sibTrans" cxnId="{CBA402B5-C449-4486-9BBD-7FA89C88FCAC}">
      <dgm:prSet/>
      <dgm:spPr/>
      <dgm:t>
        <a:bodyPr/>
        <a:lstStyle/>
        <a:p>
          <a:endParaRPr lang="en-US"/>
        </a:p>
      </dgm:t>
    </dgm:pt>
    <dgm:pt modelId="{0C2D7269-F476-4D1E-AE4E-622E4C67E59C}" type="pres">
      <dgm:prSet presAssocID="{2B5DE2A3-9829-44C2-9ACF-25C6EE3685EC}" presName="vert0" presStyleCnt="0">
        <dgm:presLayoutVars>
          <dgm:dir/>
          <dgm:animOne val="branch"/>
          <dgm:animLvl val="lvl"/>
        </dgm:presLayoutVars>
      </dgm:prSet>
      <dgm:spPr/>
    </dgm:pt>
    <dgm:pt modelId="{F645568B-8E08-4067-A360-2645E4F3C096}" type="pres">
      <dgm:prSet presAssocID="{A593A34B-DD62-4911-BC01-E5D4C6FA5C38}" presName="thickLine" presStyleLbl="alignNode1" presStyleIdx="0" presStyleCnt="4"/>
      <dgm:spPr/>
    </dgm:pt>
    <dgm:pt modelId="{C8E40016-6941-4787-802A-5C88309F1A5F}" type="pres">
      <dgm:prSet presAssocID="{A593A34B-DD62-4911-BC01-E5D4C6FA5C38}" presName="horz1" presStyleCnt="0"/>
      <dgm:spPr/>
    </dgm:pt>
    <dgm:pt modelId="{0C3BA1EE-9797-4A14-B5E2-07ED153DC395}" type="pres">
      <dgm:prSet presAssocID="{A593A34B-DD62-4911-BC01-E5D4C6FA5C38}" presName="tx1" presStyleLbl="revTx" presStyleIdx="0" presStyleCnt="4"/>
      <dgm:spPr/>
    </dgm:pt>
    <dgm:pt modelId="{80590C64-8495-4135-AB62-24F243FBDE02}" type="pres">
      <dgm:prSet presAssocID="{A593A34B-DD62-4911-BC01-E5D4C6FA5C38}" presName="vert1" presStyleCnt="0"/>
      <dgm:spPr/>
    </dgm:pt>
    <dgm:pt modelId="{9E984635-FDEB-4B97-8C11-67ECC1E3D110}" type="pres">
      <dgm:prSet presAssocID="{65A392C8-70F2-418D-BC46-CB93476E6423}" presName="thickLine" presStyleLbl="alignNode1" presStyleIdx="1" presStyleCnt="4"/>
      <dgm:spPr/>
    </dgm:pt>
    <dgm:pt modelId="{3A85F59D-BAE0-4477-B946-26C681701DA4}" type="pres">
      <dgm:prSet presAssocID="{65A392C8-70F2-418D-BC46-CB93476E6423}" presName="horz1" presStyleCnt="0"/>
      <dgm:spPr/>
    </dgm:pt>
    <dgm:pt modelId="{DA2D5DFB-41C4-4B70-BC93-BAF447FEC7DF}" type="pres">
      <dgm:prSet presAssocID="{65A392C8-70F2-418D-BC46-CB93476E6423}" presName="tx1" presStyleLbl="revTx" presStyleIdx="1" presStyleCnt="4"/>
      <dgm:spPr/>
    </dgm:pt>
    <dgm:pt modelId="{CE3DB88B-ABE6-4C7E-BF20-A3AE186C9215}" type="pres">
      <dgm:prSet presAssocID="{65A392C8-70F2-418D-BC46-CB93476E6423}" presName="vert1" presStyleCnt="0"/>
      <dgm:spPr/>
    </dgm:pt>
    <dgm:pt modelId="{0A0F4D1C-B685-4A00-AD59-7AC553C990A5}" type="pres">
      <dgm:prSet presAssocID="{676E2355-5560-4DB3-BF11-A966B7046BE6}" presName="thickLine" presStyleLbl="alignNode1" presStyleIdx="2" presStyleCnt="4"/>
      <dgm:spPr/>
    </dgm:pt>
    <dgm:pt modelId="{A2489FD3-D6F9-4E27-BADB-92A1793DAB45}" type="pres">
      <dgm:prSet presAssocID="{676E2355-5560-4DB3-BF11-A966B7046BE6}" presName="horz1" presStyleCnt="0"/>
      <dgm:spPr/>
    </dgm:pt>
    <dgm:pt modelId="{F716946E-85DB-4F95-95DE-EA1B0A2505D7}" type="pres">
      <dgm:prSet presAssocID="{676E2355-5560-4DB3-BF11-A966B7046BE6}" presName="tx1" presStyleLbl="revTx" presStyleIdx="2" presStyleCnt="4"/>
      <dgm:spPr/>
    </dgm:pt>
    <dgm:pt modelId="{D07EC336-A7AA-48B4-A87B-D2EC396FE62E}" type="pres">
      <dgm:prSet presAssocID="{676E2355-5560-4DB3-BF11-A966B7046BE6}" presName="vert1" presStyleCnt="0"/>
      <dgm:spPr/>
    </dgm:pt>
    <dgm:pt modelId="{89502158-F928-44C2-97B1-EC77942BACC3}" type="pres">
      <dgm:prSet presAssocID="{493AC469-BA4F-4EA5-B26F-987A9EA452FE}" presName="thickLine" presStyleLbl="alignNode1" presStyleIdx="3" presStyleCnt="4"/>
      <dgm:spPr/>
    </dgm:pt>
    <dgm:pt modelId="{8EC903EB-9F1B-47ED-80BE-780F24D10CF3}" type="pres">
      <dgm:prSet presAssocID="{493AC469-BA4F-4EA5-B26F-987A9EA452FE}" presName="horz1" presStyleCnt="0"/>
      <dgm:spPr/>
    </dgm:pt>
    <dgm:pt modelId="{D219996F-B733-4124-A81B-B7AC8F645320}" type="pres">
      <dgm:prSet presAssocID="{493AC469-BA4F-4EA5-B26F-987A9EA452FE}" presName="tx1" presStyleLbl="revTx" presStyleIdx="3" presStyleCnt="4"/>
      <dgm:spPr/>
    </dgm:pt>
    <dgm:pt modelId="{92E5153D-CF34-43C3-965A-8C32E4F387DC}" type="pres">
      <dgm:prSet presAssocID="{493AC469-BA4F-4EA5-B26F-987A9EA452FE}" presName="vert1" presStyleCnt="0"/>
      <dgm:spPr/>
    </dgm:pt>
  </dgm:ptLst>
  <dgm:cxnLst>
    <dgm:cxn modelId="{9DC43279-A03A-42F8-8DEC-4DCA25C41D00}" type="presOf" srcId="{65A392C8-70F2-418D-BC46-CB93476E6423}" destId="{DA2D5DFB-41C4-4B70-BC93-BAF447FEC7DF}" srcOrd="0" destOrd="0" presId="urn:microsoft.com/office/officeart/2008/layout/LinedList"/>
    <dgm:cxn modelId="{B81A8380-C79E-4DC5-8123-2C50E65B215C}" srcId="{2B5DE2A3-9829-44C2-9ACF-25C6EE3685EC}" destId="{676E2355-5560-4DB3-BF11-A966B7046BE6}" srcOrd="2" destOrd="0" parTransId="{3E270CC9-ADB5-44B4-924E-E87207162E49}" sibTransId="{BD2FB8D6-5BC4-444D-9366-CBFA5205E8E6}"/>
    <dgm:cxn modelId="{D9EFAF8A-8DEA-425F-AB40-3AF418BFB464}" type="presOf" srcId="{2B5DE2A3-9829-44C2-9ACF-25C6EE3685EC}" destId="{0C2D7269-F476-4D1E-AE4E-622E4C67E59C}" srcOrd="0" destOrd="0" presId="urn:microsoft.com/office/officeart/2008/layout/LinedList"/>
    <dgm:cxn modelId="{98BF8B9C-7982-44CD-BF77-8F8A2A00D05D}" type="presOf" srcId="{676E2355-5560-4DB3-BF11-A966B7046BE6}" destId="{F716946E-85DB-4F95-95DE-EA1B0A2505D7}" srcOrd="0" destOrd="0" presId="urn:microsoft.com/office/officeart/2008/layout/LinedList"/>
    <dgm:cxn modelId="{A611DAB2-2CE3-432A-BE1D-324A7D3ECF1A}" srcId="{2B5DE2A3-9829-44C2-9ACF-25C6EE3685EC}" destId="{65A392C8-70F2-418D-BC46-CB93476E6423}" srcOrd="1" destOrd="0" parTransId="{7D23D0E0-6418-44FE-B1A3-90A7097E1ABD}" sibTransId="{AD329CEE-E30B-4B52-BE1D-6E70C9A94E1E}"/>
    <dgm:cxn modelId="{CBA402B5-C449-4486-9BBD-7FA89C88FCAC}" srcId="{2B5DE2A3-9829-44C2-9ACF-25C6EE3685EC}" destId="{493AC469-BA4F-4EA5-B26F-987A9EA452FE}" srcOrd="3" destOrd="0" parTransId="{4788D511-1F07-4E39-B1EB-096D479558F1}" sibTransId="{0261649B-BA25-428F-A947-B968CBA2EA1D}"/>
    <dgm:cxn modelId="{5F1886C2-FAF6-423A-B42C-6E7C5D177120}" type="presOf" srcId="{A593A34B-DD62-4911-BC01-E5D4C6FA5C38}" destId="{0C3BA1EE-9797-4A14-B5E2-07ED153DC395}" srcOrd="0" destOrd="0" presId="urn:microsoft.com/office/officeart/2008/layout/LinedList"/>
    <dgm:cxn modelId="{83C4F4C2-6A8F-4C60-BF6E-D38806BB3E3B}" srcId="{2B5DE2A3-9829-44C2-9ACF-25C6EE3685EC}" destId="{A593A34B-DD62-4911-BC01-E5D4C6FA5C38}" srcOrd="0" destOrd="0" parTransId="{8E5BA3BC-7A2C-46B0-86D4-76BCDACBFF50}" sibTransId="{3815E361-8216-4A61-AF23-DF59B168C714}"/>
    <dgm:cxn modelId="{4B98A8CB-B6DC-4C21-83B5-7C5C2C041544}" type="presOf" srcId="{493AC469-BA4F-4EA5-B26F-987A9EA452FE}" destId="{D219996F-B733-4124-A81B-B7AC8F645320}" srcOrd="0" destOrd="0" presId="urn:microsoft.com/office/officeart/2008/layout/LinedList"/>
    <dgm:cxn modelId="{D6B29EF4-3071-4E3E-8A9C-23DD2F6B6D62}" type="presParOf" srcId="{0C2D7269-F476-4D1E-AE4E-622E4C67E59C}" destId="{F645568B-8E08-4067-A360-2645E4F3C096}" srcOrd="0" destOrd="0" presId="urn:microsoft.com/office/officeart/2008/layout/LinedList"/>
    <dgm:cxn modelId="{A6C051E8-7C31-4042-AB5E-E35317C2251D}" type="presParOf" srcId="{0C2D7269-F476-4D1E-AE4E-622E4C67E59C}" destId="{C8E40016-6941-4787-802A-5C88309F1A5F}" srcOrd="1" destOrd="0" presId="urn:microsoft.com/office/officeart/2008/layout/LinedList"/>
    <dgm:cxn modelId="{CC385732-6FF9-4A20-BFD8-06EBCC0F4E0D}" type="presParOf" srcId="{C8E40016-6941-4787-802A-5C88309F1A5F}" destId="{0C3BA1EE-9797-4A14-B5E2-07ED153DC395}" srcOrd="0" destOrd="0" presId="urn:microsoft.com/office/officeart/2008/layout/LinedList"/>
    <dgm:cxn modelId="{1132E327-1851-457C-A930-E5491F5765E5}" type="presParOf" srcId="{C8E40016-6941-4787-802A-5C88309F1A5F}" destId="{80590C64-8495-4135-AB62-24F243FBDE02}" srcOrd="1" destOrd="0" presId="urn:microsoft.com/office/officeart/2008/layout/LinedList"/>
    <dgm:cxn modelId="{F8242FFC-A7FE-448F-8C37-021091F5CB33}" type="presParOf" srcId="{0C2D7269-F476-4D1E-AE4E-622E4C67E59C}" destId="{9E984635-FDEB-4B97-8C11-67ECC1E3D110}" srcOrd="2" destOrd="0" presId="urn:microsoft.com/office/officeart/2008/layout/LinedList"/>
    <dgm:cxn modelId="{CC3CA89E-4481-4F6E-A888-F2D8F425E7F9}" type="presParOf" srcId="{0C2D7269-F476-4D1E-AE4E-622E4C67E59C}" destId="{3A85F59D-BAE0-4477-B946-26C681701DA4}" srcOrd="3" destOrd="0" presId="urn:microsoft.com/office/officeart/2008/layout/LinedList"/>
    <dgm:cxn modelId="{43063DC9-F65B-439A-8B07-B3BEBFDDE2A5}" type="presParOf" srcId="{3A85F59D-BAE0-4477-B946-26C681701DA4}" destId="{DA2D5DFB-41C4-4B70-BC93-BAF447FEC7DF}" srcOrd="0" destOrd="0" presId="urn:microsoft.com/office/officeart/2008/layout/LinedList"/>
    <dgm:cxn modelId="{E1A067F8-05B1-4B07-97E5-7855605A7FB5}" type="presParOf" srcId="{3A85F59D-BAE0-4477-B946-26C681701DA4}" destId="{CE3DB88B-ABE6-4C7E-BF20-A3AE186C9215}" srcOrd="1" destOrd="0" presId="urn:microsoft.com/office/officeart/2008/layout/LinedList"/>
    <dgm:cxn modelId="{B9EE7A28-B29F-4922-BB0F-9C63F452AFC8}" type="presParOf" srcId="{0C2D7269-F476-4D1E-AE4E-622E4C67E59C}" destId="{0A0F4D1C-B685-4A00-AD59-7AC553C990A5}" srcOrd="4" destOrd="0" presId="urn:microsoft.com/office/officeart/2008/layout/LinedList"/>
    <dgm:cxn modelId="{9094CDA3-EF36-4874-963E-10F1A9688925}" type="presParOf" srcId="{0C2D7269-F476-4D1E-AE4E-622E4C67E59C}" destId="{A2489FD3-D6F9-4E27-BADB-92A1793DAB45}" srcOrd="5" destOrd="0" presId="urn:microsoft.com/office/officeart/2008/layout/LinedList"/>
    <dgm:cxn modelId="{F465CFB6-2714-4EDD-97F5-DEC7F7C96FDF}" type="presParOf" srcId="{A2489FD3-D6F9-4E27-BADB-92A1793DAB45}" destId="{F716946E-85DB-4F95-95DE-EA1B0A2505D7}" srcOrd="0" destOrd="0" presId="urn:microsoft.com/office/officeart/2008/layout/LinedList"/>
    <dgm:cxn modelId="{4B6BE219-E40A-4A77-87F2-25F44193A2EC}" type="presParOf" srcId="{A2489FD3-D6F9-4E27-BADB-92A1793DAB45}" destId="{D07EC336-A7AA-48B4-A87B-D2EC396FE62E}" srcOrd="1" destOrd="0" presId="urn:microsoft.com/office/officeart/2008/layout/LinedList"/>
    <dgm:cxn modelId="{96FFD3B7-F31F-4DDE-B509-13FA29122BC6}" type="presParOf" srcId="{0C2D7269-F476-4D1E-AE4E-622E4C67E59C}" destId="{89502158-F928-44C2-97B1-EC77942BACC3}" srcOrd="6" destOrd="0" presId="urn:microsoft.com/office/officeart/2008/layout/LinedList"/>
    <dgm:cxn modelId="{E3DEAC9D-0195-4DDE-B954-AAC1EA21260E}" type="presParOf" srcId="{0C2D7269-F476-4D1E-AE4E-622E4C67E59C}" destId="{8EC903EB-9F1B-47ED-80BE-780F24D10CF3}" srcOrd="7" destOrd="0" presId="urn:microsoft.com/office/officeart/2008/layout/LinedList"/>
    <dgm:cxn modelId="{6930E598-1EA1-422C-8BF2-549F489775A7}" type="presParOf" srcId="{8EC903EB-9F1B-47ED-80BE-780F24D10CF3}" destId="{D219996F-B733-4124-A81B-B7AC8F645320}" srcOrd="0" destOrd="0" presId="urn:microsoft.com/office/officeart/2008/layout/LinedList"/>
    <dgm:cxn modelId="{5B083122-C953-4B66-91EC-88714B7D34D8}" type="presParOf" srcId="{8EC903EB-9F1B-47ED-80BE-780F24D10CF3}" destId="{92E5153D-CF34-43C3-965A-8C32E4F387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797255-5FC1-4278-A8AB-4814D3BB86F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BB4AC3-4660-4CC5-B516-BEF9FCBE30E6}">
      <dgm:prSet/>
      <dgm:spPr/>
      <dgm:t>
        <a:bodyPr/>
        <a:lstStyle/>
        <a:p>
          <a:r>
            <a:rPr lang="en-GB" dirty="0"/>
            <a:t>Reduced blood flow – blood is re directed to  working muscle</a:t>
          </a:r>
          <a:endParaRPr lang="en-US" dirty="0"/>
        </a:p>
      </dgm:t>
    </dgm:pt>
    <dgm:pt modelId="{E3F4AE1E-63CE-4631-84D3-59AD639D1F2B}" type="parTrans" cxnId="{9BFEFF5B-4CD1-4455-9915-FCC67E2100D3}">
      <dgm:prSet/>
      <dgm:spPr/>
      <dgm:t>
        <a:bodyPr/>
        <a:lstStyle/>
        <a:p>
          <a:endParaRPr lang="en-US"/>
        </a:p>
      </dgm:t>
    </dgm:pt>
    <dgm:pt modelId="{75292DF3-0977-4B20-882A-8415B6D94FB6}" type="sibTrans" cxnId="{9BFEFF5B-4CD1-4455-9915-FCC67E2100D3}">
      <dgm:prSet/>
      <dgm:spPr/>
      <dgm:t>
        <a:bodyPr/>
        <a:lstStyle/>
        <a:p>
          <a:endParaRPr lang="en-US" dirty="0"/>
        </a:p>
      </dgm:t>
    </dgm:pt>
    <dgm:pt modelId="{52AC42EA-4823-4D86-9B85-3FBB21DE137C}">
      <dgm:prSet/>
      <dgm:spPr/>
      <dgm:t>
        <a:bodyPr/>
        <a:lstStyle/>
        <a:p>
          <a:r>
            <a:rPr lang="en-GB" dirty="0"/>
            <a:t>This compromises stomach motility and absorption from the GI tract</a:t>
          </a:r>
          <a:endParaRPr lang="en-US" dirty="0"/>
        </a:p>
      </dgm:t>
    </dgm:pt>
    <dgm:pt modelId="{3510D24A-20DD-4F12-8A2B-E6581591BCC9}" type="parTrans" cxnId="{03223386-D6D9-4697-89AD-B787399250C0}">
      <dgm:prSet/>
      <dgm:spPr/>
      <dgm:t>
        <a:bodyPr/>
        <a:lstStyle/>
        <a:p>
          <a:endParaRPr lang="en-US"/>
        </a:p>
      </dgm:t>
    </dgm:pt>
    <dgm:pt modelId="{EA184AF0-ADAB-480C-B909-B3A45C5CAD8C}" type="sibTrans" cxnId="{03223386-D6D9-4697-89AD-B787399250C0}">
      <dgm:prSet/>
      <dgm:spPr/>
      <dgm:t>
        <a:bodyPr/>
        <a:lstStyle/>
        <a:p>
          <a:endParaRPr lang="en-US"/>
        </a:p>
      </dgm:t>
    </dgm:pt>
    <dgm:pt modelId="{CF491134-6628-4CA4-9DBE-76303AA3FE96}" type="pres">
      <dgm:prSet presAssocID="{7D797255-5FC1-4278-A8AB-4814D3BB86F4}" presName="outerComposite" presStyleCnt="0">
        <dgm:presLayoutVars>
          <dgm:chMax val="5"/>
          <dgm:dir/>
          <dgm:resizeHandles val="exact"/>
        </dgm:presLayoutVars>
      </dgm:prSet>
      <dgm:spPr/>
    </dgm:pt>
    <dgm:pt modelId="{67150A95-CFA0-4003-9684-529A3F5B2856}" type="pres">
      <dgm:prSet presAssocID="{7D797255-5FC1-4278-A8AB-4814D3BB86F4}" presName="dummyMaxCanvas" presStyleCnt="0">
        <dgm:presLayoutVars/>
      </dgm:prSet>
      <dgm:spPr/>
    </dgm:pt>
    <dgm:pt modelId="{1F31A837-536D-428E-8D86-5E90046C0CA0}" type="pres">
      <dgm:prSet presAssocID="{7D797255-5FC1-4278-A8AB-4814D3BB86F4}" presName="TwoNodes_1" presStyleLbl="node1" presStyleIdx="0" presStyleCnt="2">
        <dgm:presLayoutVars>
          <dgm:bulletEnabled val="1"/>
        </dgm:presLayoutVars>
      </dgm:prSet>
      <dgm:spPr/>
    </dgm:pt>
    <dgm:pt modelId="{DEAEC9D6-3C82-4BE6-B1CA-7A3DF669A1A5}" type="pres">
      <dgm:prSet presAssocID="{7D797255-5FC1-4278-A8AB-4814D3BB86F4}" presName="TwoNodes_2" presStyleLbl="node1" presStyleIdx="1" presStyleCnt="2">
        <dgm:presLayoutVars>
          <dgm:bulletEnabled val="1"/>
        </dgm:presLayoutVars>
      </dgm:prSet>
      <dgm:spPr/>
    </dgm:pt>
    <dgm:pt modelId="{CF24B9C4-F64E-4A97-BF5C-BC4E5AF3A072}" type="pres">
      <dgm:prSet presAssocID="{7D797255-5FC1-4278-A8AB-4814D3BB86F4}" presName="TwoConn_1-2" presStyleLbl="fgAccFollowNode1" presStyleIdx="0" presStyleCnt="1">
        <dgm:presLayoutVars>
          <dgm:bulletEnabled val="1"/>
        </dgm:presLayoutVars>
      </dgm:prSet>
      <dgm:spPr/>
    </dgm:pt>
    <dgm:pt modelId="{B06EEE9D-FAE6-4AB5-A88A-2EED1D465DA1}" type="pres">
      <dgm:prSet presAssocID="{7D797255-5FC1-4278-A8AB-4814D3BB86F4}" presName="TwoNodes_1_text" presStyleLbl="node1" presStyleIdx="1" presStyleCnt="2">
        <dgm:presLayoutVars>
          <dgm:bulletEnabled val="1"/>
        </dgm:presLayoutVars>
      </dgm:prSet>
      <dgm:spPr/>
    </dgm:pt>
    <dgm:pt modelId="{02D2646D-FE76-4AE0-9873-2703E617FEF8}" type="pres">
      <dgm:prSet presAssocID="{7D797255-5FC1-4278-A8AB-4814D3BB86F4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8E1C53A-DFC3-42B8-B182-6AC983F77F21}" type="presOf" srcId="{75292DF3-0977-4B20-882A-8415B6D94FB6}" destId="{CF24B9C4-F64E-4A97-BF5C-BC4E5AF3A072}" srcOrd="0" destOrd="0" presId="urn:microsoft.com/office/officeart/2005/8/layout/vProcess5"/>
    <dgm:cxn modelId="{34A6793B-35E2-49A4-8EAE-4C61A8DCE8C6}" type="presOf" srcId="{52AC42EA-4823-4D86-9B85-3FBB21DE137C}" destId="{02D2646D-FE76-4AE0-9873-2703E617FEF8}" srcOrd="1" destOrd="0" presId="urn:microsoft.com/office/officeart/2005/8/layout/vProcess5"/>
    <dgm:cxn modelId="{9BFEFF5B-4CD1-4455-9915-FCC67E2100D3}" srcId="{7D797255-5FC1-4278-A8AB-4814D3BB86F4}" destId="{73BB4AC3-4660-4CC5-B516-BEF9FCBE30E6}" srcOrd="0" destOrd="0" parTransId="{E3F4AE1E-63CE-4631-84D3-59AD639D1F2B}" sibTransId="{75292DF3-0977-4B20-882A-8415B6D94FB6}"/>
    <dgm:cxn modelId="{03223386-D6D9-4697-89AD-B787399250C0}" srcId="{7D797255-5FC1-4278-A8AB-4814D3BB86F4}" destId="{52AC42EA-4823-4D86-9B85-3FBB21DE137C}" srcOrd="1" destOrd="0" parTransId="{3510D24A-20DD-4F12-8A2B-E6581591BCC9}" sibTransId="{EA184AF0-ADAB-480C-B909-B3A45C5CAD8C}"/>
    <dgm:cxn modelId="{C6EFF5C8-2A5A-4481-A900-44F87506572C}" type="presOf" srcId="{73BB4AC3-4660-4CC5-B516-BEF9FCBE30E6}" destId="{B06EEE9D-FAE6-4AB5-A88A-2EED1D465DA1}" srcOrd="1" destOrd="0" presId="urn:microsoft.com/office/officeart/2005/8/layout/vProcess5"/>
    <dgm:cxn modelId="{8C69DDD3-DBD6-48AB-BBC0-98D6E629F5B2}" type="presOf" srcId="{73BB4AC3-4660-4CC5-B516-BEF9FCBE30E6}" destId="{1F31A837-536D-428E-8D86-5E90046C0CA0}" srcOrd="0" destOrd="0" presId="urn:microsoft.com/office/officeart/2005/8/layout/vProcess5"/>
    <dgm:cxn modelId="{982695D5-C31E-4D16-B715-436EE655E993}" type="presOf" srcId="{7D797255-5FC1-4278-A8AB-4814D3BB86F4}" destId="{CF491134-6628-4CA4-9DBE-76303AA3FE96}" srcOrd="0" destOrd="0" presId="urn:microsoft.com/office/officeart/2005/8/layout/vProcess5"/>
    <dgm:cxn modelId="{021CCCF6-F0EC-4AFE-9E04-8E6C16586CB3}" type="presOf" srcId="{52AC42EA-4823-4D86-9B85-3FBB21DE137C}" destId="{DEAEC9D6-3C82-4BE6-B1CA-7A3DF669A1A5}" srcOrd="0" destOrd="0" presId="urn:microsoft.com/office/officeart/2005/8/layout/vProcess5"/>
    <dgm:cxn modelId="{6EF6ECD2-2AD7-40AB-BC4C-C1D7BC55C04E}" type="presParOf" srcId="{CF491134-6628-4CA4-9DBE-76303AA3FE96}" destId="{67150A95-CFA0-4003-9684-529A3F5B2856}" srcOrd="0" destOrd="0" presId="urn:microsoft.com/office/officeart/2005/8/layout/vProcess5"/>
    <dgm:cxn modelId="{CC5579C0-CE22-4553-B34B-8EB87A0FDE7C}" type="presParOf" srcId="{CF491134-6628-4CA4-9DBE-76303AA3FE96}" destId="{1F31A837-536D-428E-8D86-5E90046C0CA0}" srcOrd="1" destOrd="0" presId="urn:microsoft.com/office/officeart/2005/8/layout/vProcess5"/>
    <dgm:cxn modelId="{EB023617-919A-4F10-86F7-02FC8A570202}" type="presParOf" srcId="{CF491134-6628-4CA4-9DBE-76303AA3FE96}" destId="{DEAEC9D6-3C82-4BE6-B1CA-7A3DF669A1A5}" srcOrd="2" destOrd="0" presId="urn:microsoft.com/office/officeart/2005/8/layout/vProcess5"/>
    <dgm:cxn modelId="{4297CB15-F742-4F56-8EFB-67D69979419E}" type="presParOf" srcId="{CF491134-6628-4CA4-9DBE-76303AA3FE96}" destId="{CF24B9C4-F64E-4A97-BF5C-BC4E5AF3A072}" srcOrd="3" destOrd="0" presId="urn:microsoft.com/office/officeart/2005/8/layout/vProcess5"/>
    <dgm:cxn modelId="{81B17241-8C19-4C34-B556-DA6C3E3334D7}" type="presParOf" srcId="{CF491134-6628-4CA4-9DBE-76303AA3FE96}" destId="{B06EEE9D-FAE6-4AB5-A88A-2EED1D465DA1}" srcOrd="4" destOrd="0" presId="urn:microsoft.com/office/officeart/2005/8/layout/vProcess5"/>
    <dgm:cxn modelId="{E6A304D6-28FD-4AD5-A065-928BA2750A53}" type="presParOf" srcId="{CF491134-6628-4CA4-9DBE-76303AA3FE96}" destId="{02D2646D-FE76-4AE0-9873-2703E617FEF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EF02A3-79F7-43D6-B536-7D2D011750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CA5EBA8-A092-47EB-84D6-EDB9FCB9E323}">
      <dgm:prSet/>
      <dgm:spPr/>
      <dgm:t>
        <a:bodyPr/>
        <a:lstStyle/>
        <a:p>
          <a:r>
            <a:rPr lang="en-GB" dirty="0"/>
            <a:t>Related to impact or posture</a:t>
          </a:r>
          <a:endParaRPr lang="en-US" dirty="0"/>
        </a:p>
      </dgm:t>
    </dgm:pt>
    <dgm:pt modelId="{FFB3869D-0CDB-48DB-B286-76AC7F42F672}" type="parTrans" cxnId="{A80EFDBF-648C-460D-8702-E5A3B28B8630}">
      <dgm:prSet/>
      <dgm:spPr/>
      <dgm:t>
        <a:bodyPr/>
        <a:lstStyle/>
        <a:p>
          <a:endParaRPr lang="en-US"/>
        </a:p>
      </dgm:t>
    </dgm:pt>
    <dgm:pt modelId="{AD5BE5BE-EB99-4D21-B0A6-FE52ED680EEA}" type="sibTrans" cxnId="{A80EFDBF-648C-460D-8702-E5A3B28B8630}">
      <dgm:prSet/>
      <dgm:spPr/>
      <dgm:t>
        <a:bodyPr/>
        <a:lstStyle/>
        <a:p>
          <a:endParaRPr lang="en-US"/>
        </a:p>
      </dgm:t>
    </dgm:pt>
    <dgm:pt modelId="{2663541C-682C-4814-952C-4B01DBE43440}">
      <dgm:prSet/>
      <dgm:spPr/>
      <dgm:t>
        <a:bodyPr/>
        <a:lstStyle/>
        <a:p>
          <a:r>
            <a:rPr lang="en-GB" dirty="0"/>
            <a:t>Can increase GI bleeding causing damage to the intestine</a:t>
          </a:r>
          <a:endParaRPr lang="en-US" dirty="0"/>
        </a:p>
      </dgm:t>
    </dgm:pt>
    <dgm:pt modelId="{BD664BC6-1A37-4A3B-BFF7-B9EF7F8776EB}" type="parTrans" cxnId="{DCCA0D63-99A5-4D01-9074-1AEED799C2C8}">
      <dgm:prSet/>
      <dgm:spPr/>
      <dgm:t>
        <a:bodyPr/>
        <a:lstStyle/>
        <a:p>
          <a:endParaRPr lang="en-US"/>
        </a:p>
      </dgm:t>
    </dgm:pt>
    <dgm:pt modelId="{C8696A8B-6BFD-4056-BB64-68B4C4586435}" type="sibTrans" cxnId="{DCCA0D63-99A5-4D01-9074-1AEED799C2C8}">
      <dgm:prSet/>
      <dgm:spPr/>
      <dgm:t>
        <a:bodyPr/>
        <a:lstStyle/>
        <a:p>
          <a:endParaRPr lang="en-US"/>
        </a:p>
      </dgm:t>
    </dgm:pt>
    <dgm:pt modelId="{73E70E36-1028-4CFA-BECE-20B972E8C876}">
      <dgm:prSet/>
      <dgm:spPr/>
      <dgm:t>
        <a:bodyPr/>
        <a:lstStyle/>
        <a:p>
          <a:r>
            <a:rPr lang="en-GB" dirty="0"/>
            <a:t>Repetitive jostling can cause flatulence, diarrhoea and urgency</a:t>
          </a:r>
          <a:endParaRPr lang="en-US" dirty="0"/>
        </a:p>
      </dgm:t>
    </dgm:pt>
    <dgm:pt modelId="{5FA1681C-9B5A-4A4B-8B1A-0CD10DDCB26F}" type="parTrans" cxnId="{2F0CA5D6-8BE1-4616-B298-A16355926DF7}">
      <dgm:prSet/>
      <dgm:spPr/>
      <dgm:t>
        <a:bodyPr/>
        <a:lstStyle/>
        <a:p>
          <a:endParaRPr lang="en-US"/>
        </a:p>
      </dgm:t>
    </dgm:pt>
    <dgm:pt modelId="{442CC677-FB58-4166-8489-5865310466B5}" type="sibTrans" cxnId="{2F0CA5D6-8BE1-4616-B298-A16355926DF7}">
      <dgm:prSet/>
      <dgm:spPr/>
      <dgm:t>
        <a:bodyPr/>
        <a:lstStyle/>
        <a:p>
          <a:endParaRPr lang="en-US"/>
        </a:p>
      </dgm:t>
    </dgm:pt>
    <dgm:pt modelId="{C6E4EB79-3B46-408C-B3D2-515355935BA6}">
      <dgm:prSet/>
      <dgm:spPr/>
      <dgm:t>
        <a:bodyPr/>
        <a:lstStyle/>
        <a:p>
          <a:r>
            <a:rPr lang="en-GB" dirty="0"/>
            <a:t>Posture – sports such as cycling can result in upper GI symptoms due to pressure on the abdomen or swallowing air due to increased respiration and drinking from water bottles.</a:t>
          </a:r>
          <a:endParaRPr lang="en-US" dirty="0"/>
        </a:p>
      </dgm:t>
    </dgm:pt>
    <dgm:pt modelId="{3F3F6E71-6932-461F-BE95-4C26544000BE}" type="parTrans" cxnId="{484B0524-C5C1-46BF-A06F-570B4C809BAA}">
      <dgm:prSet/>
      <dgm:spPr/>
      <dgm:t>
        <a:bodyPr/>
        <a:lstStyle/>
        <a:p>
          <a:endParaRPr lang="en-US"/>
        </a:p>
      </dgm:t>
    </dgm:pt>
    <dgm:pt modelId="{5747EE9E-027A-4E8D-AC35-3D4B00F11AA0}" type="sibTrans" cxnId="{484B0524-C5C1-46BF-A06F-570B4C809BAA}">
      <dgm:prSet/>
      <dgm:spPr/>
      <dgm:t>
        <a:bodyPr/>
        <a:lstStyle/>
        <a:p>
          <a:endParaRPr lang="en-US"/>
        </a:p>
      </dgm:t>
    </dgm:pt>
    <dgm:pt modelId="{49118633-66A1-4D96-AFE8-18E6A23C4F50}" type="pres">
      <dgm:prSet presAssocID="{7AEF02A3-79F7-43D6-B536-7D2D0117500E}" presName="vert0" presStyleCnt="0">
        <dgm:presLayoutVars>
          <dgm:dir/>
          <dgm:animOne val="branch"/>
          <dgm:animLvl val="lvl"/>
        </dgm:presLayoutVars>
      </dgm:prSet>
      <dgm:spPr/>
    </dgm:pt>
    <dgm:pt modelId="{C48550AE-43DC-466B-BA9E-155A3484990E}" type="pres">
      <dgm:prSet presAssocID="{DCA5EBA8-A092-47EB-84D6-EDB9FCB9E323}" presName="thickLine" presStyleLbl="alignNode1" presStyleIdx="0" presStyleCnt="4"/>
      <dgm:spPr/>
    </dgm:pt>
    <dgm:pt modelId="{4BBAAC3B-F18B-4998-AB68-EF563BD0904D}" type="pres">
      <dgm:prSet presAssocID="{DCA5EBA8-A092-47EB-84D6-EDB9FCB9E323}" presName="horz1" presStyleCnt="0"/>
      <dgm:spPr/>
    </dgm:pt>
    <dgm:pt modelId="{4F124A64-AB65-4FC0-9429-1DFA73306C4D}" type="pres">
      <dgm:prSet presAssocID="{DCA5EBA8-A092-47EB-84D6-EDB9FCB9E323}" presName="tx1" presStyleLbl="revTx" presStyleIdx="0" presStyleCnt="4"/>
      <dgm:spPr/>
    </dgm:pt>
    <dgm:pt modelId="{3D037E45-79A8-4695-A706-07C2BA7023AA}" type="pres">
      <dgm:prSet presAssocID="{DCA5EBA8-A092-47EB-84D6-EDB9FCB9E323}" presName="vert1" presStyleCnt="0"/>
      <dgm:spPr/>
    </dgm:pt>
    <dgm:pt modelId="{9AE94DE6-E6D2-48F2-B445-805FBCA4EF37}" type="pres">
      <dgm:prSet presAssocID="{2663541C-682C-4814-952C-4B01DBE43440}" presName="thickLine" presStyleLbl="alignNode1" presStyleIdx="1" presStyleCnt="4"/>
      <dgm:spPr/>
    </dgm:pt>
    <dgm:pt modelId="{27946DA4-7210-4ABC-8393-A440A69E4EC0}" type="pres">
      <dgm:prSet presAssocID="{2663541C-682C-4814-952C-4B01DBE43440}" presName="horz1" presStyleCnt="0"/>
      <dgm:spPr/>
    </dgm:pt>
    <dgm:pt modelId="{9EDB8ADA-7B04-41DC-A508-E06C87E5D8EB}" type="pres">
      <dgm:prSet presAssocID="{2663541C-682C-4814-952C-4B01DBE43440}" presName="tx1" presStyleLbl="revTx" presStyleIdx="1" presStyleCnt="4"/>
      <dgm:spPr/>
    </dgm:pt>
    <dgm:pt modelId="{62BF885E-4EED-457C-9BDF-780191F807AF}" type="pres">
      <dgm:prSet presAssocID="{2663541C-682C-4814-952C-4B01DBE43440}" presName="vert1" presStyleCnt="0"/>
      <dgm:spPr/>
    </dgm:pt>
    <dgm:pt modelId="{6270DEC0-CD34-429D-BAB2-3B7B098573D0}" type="pres">
      <dgm:prSet presAssocID="{73E70E36-1028-4CFA-BECE-20B972E8C876}" presName="thickLine" presStyleLbl="alignNode1" presStyleIdx="2" presStyleCnt="4"/>
      <dgm:spPr/>
    </dgm:pt>
    <dgm:pt modelId="{7403A1E0-89BD-44BF-A8EF-1CB0833E29DA}" type="pres">
      <dgm:prSet presAssocID="{73E70E36-1028-4CFA-BECE-20B972E8C876}" presName="horz1" presStyleCnt="0"/>
      <dgm:spPr/>
    </dgm:pt>
    <dgm:pt modelId="{D2BF3BF9-475E-45ED-A7C6-687F50407E12}" type="pres">
      <dgm:prSet presAssocID="{73E70E36-1028-4CFA-BECE-20B972E8C876}" presName="tx1" presStyleLbl="revTx" presStyleIdx="2" presStyleCnt="4"/>
      <dgm:spPr/>
    </dgm:pt>
    <dgm:pt modelId="{C1E65BB3-94D2-4366-8B6C-DE708F9CDC17}" type="pres">
      <dgm:prSet presAssocID="{73E70E36-1028-4CFA-BECE-20B972E8C876}" presName="vert1" presStyleCnt="0"/>
      <dgm:spPr/>
    </dgm:pt>
    <dgm:pt modelId="{C235EA3E-86BF-4EE4-A7DA-2E3CDEBD7723}" type="pres">
      <dgm:prSet presAssocID="{C6E4EB79-3B46-408C-B3D2-515355935BA6}" presName="thickLine" presStyleLbl="alignNode1" presStyleIdx="3" presStyleCnt="4"/>
      <dgm:spPr/>
    </dgm:pt>
    <dgm:pt modelId="{43F12ED3-7AF0-4CEB-9A24-7019C02D660F}" type="pres">
      <dgm:prSet presAssocID="{C6E4EB79-3B46-408C-B3D2-515355935BA6}" presName="horz1" presStyleCnt="0"/>
      <dgm:spPr/>
    </dgm:pt>
    <dgm:pt modelId="{F31D0EEF-C743-4593-8633-0A20D65D75C4}" type="pres">
      <dgm:prSet presAssocID="{C6E4EB79-3B46-408C-B3D2-515355935BA6}" presName="tx1" presStyleLbl="revTx" presStyleIdx="3" presStyleCnt="4"/>
      <dgm:spPr/>
    </dgm:pt>
    <dgm:pt modelId="{FF7739B8-8E4A-4DFA-8A93-9D89B29F1E14}" type="pres">
      <dgm:prSet presAssocID="{C6E4EB79-3B46-408C-B3D2-515355935BA6}" presName="vert1" presStyleCnt="0"/>
      <dgm:spPr/>
    </dgm:pt>
  </dgm:ptLst>
  <dgm:cxnLst>
    <dgm:cxn modelId="{484B0524-C5C1-46BF-A06F-570B4C809BAA}" srcId="{7AEF02A3-79F7-43D6-B536-7D2D0117500E}" destId="{C6E4EB79-3B46-408C-B3D2-515355935BA6}" srcOrd="3" destOrd="0" parTransId="{3F3F6E71-6932-461F-BE95-4C26544000BE}" sibTransId="{5747EE9E-027A-4E8D-AC35-3D4B00F11AA0}"/>
    <dgm:cxn modelId="{DCCA0D63-99A5-4D01-9074-1AEED799C2C8}" srcId="{7AEF02A3-79F7-43D6-B536-7D2D0117500E}" destId="{2663541C-682C-4814-952C-4B01DBE43440}" srcOrd="1" destOrd="0" parTransId="{BD664BC6-1A37-4A3B-BFF7-B9EF7F8776EB}" sibTransId="{C8696A8B-6BFD-4056-BB64-68B4C4586435}"/>
    <dgm:cxn modelId="{E409D44C-6EB3-4630-AF12-CB35328BC80C}" type="presOf" srcId="{7AEF02A3-79F7-43D6-B536-7D2D0117500E}" destId="{49118633-66A1-4D96-AFE8-18E6A23C4F50}" srcOrd="0" destOrd="0" presId="urn:microsoft.com/office/officeart/2008/layout/LinedList"/>
    <dgm:cxn modelId="{C0284A8C-63E5-45F8-A045-8C572ECB4AF5}" type="presOf" srcId="{DCA5EBA8-A092-47EB-84D6-EDB9FCB9E323}" destId="{4F124A64-AB65-4FC0-9429-1DFA73306C4D}" srcOrd="0" destOrd="0" presId="urn:microsoft.com/office/officeart/2008/layout/LinedList"/>
    <dgm:cxn modelId="{46DE419A-67BD-49FA-8D0F-7E6C6C30DED4}" type="presOf" srcId="{C6E4EB79-3B46-408C-B3D2-515355935BA6}" destId="{F31D0EEF-C743-4593-8633-0A20D65D75C4}" srcOrd="0" destOrd="0" presId="urn:microsoft.com/office/officeart/2008/layout/LinedList"/>
    <dgm:cxn modelId="{2F75C39D-2F86-4C07-8E8D-D97327CE2645}" type="presOf" srcId="{2663541C-682C-4814-952C-4B01DBE43440}" destId="{9EDB8ADA-7B04-41DC-A508-E06C87E5D8EB}" srcOrd="0" destOrd="0" presId="urn:microsoft.com/office/officeart/2008/layout/LinedList"/>
    <dgm:cxn modelId="{A80EFDBF-648C-460D-8702-E5A3B28B8630}" srcId="{7AEF02A3-79F7-43D6-B536-7D2D0117500E}" destId="{DCA5EBA8-A092-47EB-84D6-EDB9FCB9E323}" srcOrd="0" destOrd="0" parTransId="{FFB3869D-0CDB-48DB-B286-76AC7F42F672}" sibTransId="{AD5BE5BE-EB99-4D21-B0A6-FE52ED680EEA}"/>
    <dgm:cxn modelId="{2F0CA5D6-8BE1-4616-B298-A16355926DF7}" srcId="{7AEF02A3-79F7-43D6-B536-7D2D0117500E}" destId="{73E70E36-1028-4CFA-BECE-20B972E8C876}" srcOrd="2" destOrd="0" parTransId="{5FA1681C-9B5A-4A4B-8B1A-0CD10DDCB26F}" sibTransId="{442CC677-FB58-4166-8489-5865310466B5}"/>
    <dgm:cxn modelId="{4E23F6F0-DEFE-4AFB-B0BE-E22BBC23F986}" type="presOf" srcId="{73E70E36-1028-4CFA-BECE-20B972E8C876}" destId="{D2BF3BF9-475E-45ED-A7C6-687F50407E12}" srcOrd="0" destOrd="0" presId="urn:microsoft.com/office/officeart/2008/layout/LinedList"/>
    <dgm:cxn modelId="{E21B1114-368A-4786-BBAE-A1DD6ADCB07B}" type="presParOf" srcId="{49118633-66A1-4D96-AFE8-18E6A23C4F50}" destId="{C48550AE-43DC-466B-BA9E-155A3484990E}" srcOrd="0" destOrd="0" presId="urn:microsoft.com/office/officeart/2008/layout/LinedList"/>
    <dgm:cxn modelId="{1AD04D56-E568-48C4-BC0F-61F3A3BB335E}" type="presParOf" srcId="{49118633-66A1-4D96-AFE8-18E6A23C4F50}" destId="{4BBAAC3B-F18B-4998-AB68-EF563BD0904D}" srcOrd="1" destOrd="0" presId="urn:microsoft.com/office/officeart/2008/layout/LinedList"/>
    <dgm:cxn modelId="{AFEA4E56-F22F-40D2-B112-9125917B2634}" type="presParOf" srcId="{4BBAAC3B-F18B-4998-AB68-EF563BD0904D}" destId="{4F124A64-AB65-4FC0-9429-1DFA73306C4D}" srcOrd="0" destOrd="0" presId="urn:microsoft.com/office/officeart/2008/layout/LinedList"/>
    <dgm:cxn modelId="{DA831A79-0E89-4619-BD57-00F89259709C}" type="presParOf" srcId="{4BBAAC3B-F18B-4998-AB68-EF563BD0904D}" destId="{3D037E45-79A8-4695-A706-07C2BA7023AA}" srcOrd="1" destOrd="0" presId="urn:microsoft.com/office/officeart/2008/layout/LinedList"/>
    <dgm:cxn modelId="{14254174-44B1-4F44-AC47-75ED75A014B9}" type="presParOf" srcId="{49118633-66A1-4D96-AFE8-18E6A23C4F50}" destId="{9AE94DE6-E6D2-48F2-B445-805FBCA4EF37}" srcOrd="2" destOrd="0" presId="urn:microsoft.com/office/officeart/2008/layout/LinedList"/>
    <dgm:cxn modelId="{1199F3E1-0EEC-4858-975E-48A32442505E}" type="presParOf" srcId="{49118633-66A1-4D96-AFE8-18E6A23C4F50}" destId="{27946DA4-7210-4ABC-8393-A440A69E4EC0}" srcOrd="3" destOrd="0" presId="urn:microsoft.com/office/officeart/2008/layout/LinedList"/>
    <dgm:cxn modelId="{938F6D9E-3168-4163-BD62-AECDC273226D}" type="presParOf" srcId="{27946DA4-7210-4ABC-8393-A440A69E4EC0}" destId="{9EDB8ADA-7B04-41DC-A508-E06C87E5D8EB}" srcOrd="0" destOrd="0" presId="urn:microsoft.com/office/officeart/2008/layout/LinedList"/>
    <dgm:cxn modelId="{0226D714-EE12-4D6E-A8EA-FDFA19F5696D}" type="presParOf" srcId="{27946DA4-7210-4ABC-8393-A440A69E4EC0}" destId="{62BF885E-4EED-457C-9BDF-780191F807AF}" srcOrd="1" destOrd="0" presId="urn:microsoft.com/office/officeart/2008/layout/LinedList"/>
    <dgm:cxn modelId="{5ADF4904-440A-4F0D-A131-7421B638110F}" type="presParOf" srcId="{49118633-66A1-4D96-AFE8-18E6A23C4F50}" destId="{6270DEC0-CD34-429D-BAB2-3B7B098573D0}" srcOrd="4" destOrd="0" presId="urn:microsoft.com/office/officeart/2008/layout/LinedList"/>
    <dgm:cxn modelId="{25346275-72B4-4112-81DE-F94A14C71FF8}" type="presParOf" srcId="{49118633-66A1-4D96-AFE8-18E6A23C4F50}" destId="{7403A1E0-89BD-44BF-A8EF-1CB0833E29DA}" srcOrd="5" destOrd="0" presId="urn:microsoft.com/office/officeart/2008/layout/LinedList"/>
    <dgm:cxn modelId="{EEDC2FB2-C449-4398-AD4E-F7E8EA38C140}" type="presParOf" srcId="{7403A1E0-89BD-44BF-A8EF-1CB0833E29DA}" destId="{D2BF3BF9-475E-45ED-A7C6-687F50407E12}" srcOrd="0" destOrd="0" presId="urn:microsoft.com/office/officeart/2008/layout/LinedList"/>
    <dgm:cxn modelId="{0DE06BEA-E438-4D7A-B724-4600A2D4B3D0}" type="presParOf" srcId="{7403A1E0-89BD-44BF-A8EF-1CB0833E29DA}" destId="{C1E65BB3-94D2-4366-8B6C-DE708F9CDC17}" srcOrd="1" destOrd="0" presId="urn:microsoft.com/office/officeart/2008/layout/LinedList"/>
    <dgm:cxn modelId="{008F56C1-1A1C-4F42-8803-97D93DF56CB3}" type="presParOf" srcId="{49118633-66A1-4D96-AFE8-18E6A23C4F50}" destId="{C235EA3E-86BF-4EE4-A7DA-2E3CDEBD7723}" srcOrd="6" destOrd="0" presId="urn:microsoft.com/office/officeart/2008/layout/LinedList"/>
    <dgm:cxn modelId="{E0BCEABD-7496-48B0-8F5F-6C82DF16E9AD}" type="presParOf" srcId="{49118633-66A1-4D96-AFE8-18E6A23C4F50}" destId="{43F12ED3-7AF0-4CEB-9A24-7019C02D660F}" srcOrd="7" destOrd="0" presId="urn:microsoft.com/office/officeart/2008/layout/LinedList"/>
    <dgm:cxn modelId="{32C1F6AD-BE06-4E5D-9770-84BAE8920C42}" type="presParOf" srcId="{43F12ED3-7AF0-4CEB-9A24-7019C02D660F}" destId="{F31D0EEF-C743-4593-8633-0A20D65D75C4}" srcOrd="0" destOrd="0" presId="urn:microsoft.com/office/officeart/2008/layout/LinedList"/>
    <dgm:cxn modelId="{C56E7A04-60A7-4F24-97EF-3F9F9B47A4DD}" type="presParOf" srcId="{43F12ED3-7AF0-4CEB-9A24-7019C02D660F}" destId="{FF7739B8-8E4A-4DFA-8A93-9D89B29F1E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499EC6-3F04-44E4-9FEA-B41FC32DA348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7AC94C-FAA4-43DD-B0D1-37D3BA3AF937}">
      <dgm:prSet/>
      <dgm:spPr/>
      <dgm:t>
        <a:bodyPr/>
        <a:lstStyle/>
        <a:p>
          <a:r>
            <a:rPr lang="en-GB" dirty="0"/>
            <a:t>Excess Fibre, Fat , Fructose and Protein have all been associated</a:t>
          </a:r>
          <a:endParaRPr lang="en-US" dirty="0"/>
        </a:p>
      </dgm:t>
    </dgm:pt>
    <dgm:pt modelId="{2B1C08E1-A838-4D8F-887B-C3E018813E8A}" type="parTrans" cxnId="{2F5B6163-2E3F-4420-A3FB-825BD50A28F0}">
      <dgm:prSet/>
      <dgm:spPr/>
      <dgm:t>
        <a:bodyPr/>
        <a:lstStyle/>
        <a:p>
          <a:endParaRPr lang="en-US"/>
        </a:p>
      </dgm:t>
    </dgm:pt>
    <dgm:pt modelId="{6DCDEDBB-26F7-4E50-87A5-790F81C964CB}" type="sibTrans" cxnId="{2F5B6163-2E3F-4420-A3FB-825BD50A28F0}">
      <dgm:prSet/>
      <dgm:spPr/>
      <dgm:t>
        <a:bodyPr/>
        <a:lstStyle/>
        <a:p>
          <a:endParaRPr lang="en-US"/>
        </a:p>
      </dgm:t>
    </dgm:pt>
    <dgm:pt modelId="{00DDE812-A200-4D42-BF0D-342A17560C47}">
      <dgm:prSet/>
      <dgm:spPr/>
      <dgm:t>
        <a:bodyPr/>
        <a:lstStyle/>
        <a:p>
          <a:r>
            <a:rPr lang="en-GB" dirty="0"/>
            <a:t>Dehydration</a:t>
          </a:r>
          <a:endParaRPr lang="en-US" dirty="0"/>
        </a:p>
      </dgm:t>
    </dgm:pt>
    <dgm:pt modelId="{39CCCB2E-DC1C-477B-9C9D-726359B52D24}" type="parTrans" cxnId="{61D29AD7-FF7C-4C43-A2D5-70180B77C90C}">
      <dgm:prSet/>
      <dgm:spPr/>
      <dgm:t>
        <a:bodyPr/>
        <a:lstStyle/>
        <a:p>
          <a:endParaRPr lang="en-US"/>
        </a:p>
      </dgm:t>
    </dgm:pt>
    <dgm:pt modelId="{43DC5EB6-0DBC-4D61-AC2D-E28A91E5588E}" type="sibTrans" cxnId="{61D29AD7-FF7C-4C43-A2D5-70180B77C90C}">
      <dgm:prSet/>
      <dgm:spPr/>
      <dgm:t>
        <a:bodyPr/>
        <a:lstStyle/>
        <a:p>
          <a:endParaRPr lang="en-US"/>
        </a:p>
      </dgm:t>
    </dgm:pt>
    <dgm:pt modelId="{7F672DC2-9080-4CA8-B289-7BF3D02BF140}">
      <dgm:prSet/>
      <dgm:spPr/>
      <dgm:t>
        <a:bodyPr/>
        <a:lstStyle/>
        <a:p>
          <a:r>
            <a:rPr lang="en-GB" dirty="0"/>
            <a:t>Beverages with a high osmolality (&gt;500mOsmols/L)</a:t>
          </a:r>
          <a:endParaRPr lang="en-US" dirty="0"/>
        </a:p>
      </dgm:t>
    </dgm:pt>
    <dgm:pt modelId="{F6AFC1F4-0C8C-420D-9140-5891CD1C729E}" type="parTrans" cxnId="{FC00D24A-2F5A-4AD1-869C-9F0B5D4B5288}">
      <dgm:prSet/>
      <dgm:spPr/>
      <dgm:t>
        <a:bodyPr/>
        <a:lstStyle/>
        <a:p>
          <a:endParaRPr lang="en-US"/>
        </a:p>
      </dgm:t>
    </dgm:pt>
    <dgm:pt modelId="{193FADFF-A6A3-4764-95E6-9FE586031EDF}" type="sibTrans" cxnId="{FC00D24A-2F5A-4AD1-869C-9F0B5D4B5288}">
      <dgm:prSet/>
      <dgm:spPr/>
      <dgm:t>
        <a:bodyPr/>
        <a:lstStyle/>
        <a:p>
          <a:endParaRPr lang="en-US"/>
        </a:p>
      </dgm:t>
    </dgm:pt>
    <dgm:pt modelId="{0615129D-9C32-4555-A363-5ADBEF4D4055}">
      <dgm:prSet/>
      <dgm:spPr/>
      <dgm:t>
        <a:bodyPr/>
        <a:lstStyle/>
        <a:p>
          <a:r>
            <a:rPr lang="en-GB" dirty="0"/>
            <a:t>Noakes back in 1986 suggested Lactose – maybe try eliminating milk!</a:t>
          </a:r>
          <a:endParaRPr lang="en-US" dirty="0"/>
        </a:p>
      </dgm:t>
    </dgm:pt>
    <dgm:pt modelId="{2DAD2386-A725-422C-94FD-24D225E4EA3D}" type="parTrans" cxnId="{A3188653-DD62-464B-B269-2CFA75C30DD4}">
      <dgm:prSet/>
      <dgm:spPr/>
      <dgm:t>
        <a:bodyPr/>
        <a:lstStyle/>
        <a:p>
          <a:endParaRPr lang="en-US"/>
        </a:p>
      </dgm:t>
    </dgm:pt>
    <dgm:pt modelId="{FF328EE7-1260-45CA-8631-82CDF1276D33}" type="sibTrans" cxnId="{A3188653-DD62-464B-B269-2CFA75C30DD4}">
      <dgm:prSet/>
      <dgm:spPr/>
      <dgm:t>
        <a:bodyPr/>
        <a:lstStyle/>
        <a:p>
          <a:endParaRPr lang="en-US"/>
        </a:p>
      </dgm:t>
    </dgm:pt>
    <dgm:pt modelId="{98DBBBD4-E3AD-40B0-89D7-DED7DB8E4F9E}" type="pres">
      <dgm:prSet presAssocID="{82499EC6-3F04-44E4-9FEA-B41FC32DA348}" presName="matrix" presStyleCnt="0">
        <dgm:presLayoutVars>
          <dgm:chMax val="1"/>
          <dgm:dir/>
          <dgm:resizeHandles val="exact"/>
        </dgm:presLayoutVars>
      </dgm:prSet>
      <dgm:spPr/>
    </dgm:pt>
    <dgm:pt modelId="{8AE4F8BE-FDA9-47D7-AD2D-ABC962B89032}" type="pres">
      <dgm:prSet presAssocID="{82499EC6-3F04-44E4-9FEA-B41FC32DA348}" presName="diamond" presStyleLbl="bgShp" presStyleIdx="0" presStyleCnt="1"/>
      <dgm:spPr/>
    </dgm:pt>
    <dgm:pt modelId="{E529C513-C993-4A5F-840B-DAA6AEE1CF66}" type="pres">
      <dgm:prSet presAssocID="{82499EC6-3F04-44E4-9FEA-B41FC32DA34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DE37429-820A-47F6-9F3E-129D83C6C45D}" type="pres">
      <dgm:prSet presAssocID="{82499EC6-3F04-44E4-9FEA-B41FC32DA34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5B3A542-F5BE-4561-934E-4097BD1BEF66}" type="pres">
      <dgm:prSet presAssocID="{82499EC6-3F04-44E4-9FEA-B41FC32DA34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6DC4A66-B583-4A26-9585-7BBBB40EAA4A}" type="pres">
      <dgm:prSet presAssocID="{82499EC6-3F04-44E4-9FEA-B41FC32DA34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CC0E815-2580-42BA-B7BE-2CA52702D30C}" type="presOf" srcId="{00DDE812-A200-4D42-BF0D-342A17560C47}" destId="{ADE37429-820A-47F6-9F3E-129D83C6C45D}" srcOrd="0" destOrd="0" presId="urn:microsoft.com/office/officeart/2005/8/layout/matrix3"/>
    <dgm:cxn modelId="{2F5B6163-2E3F-4420-A3FB-825BD50A28F0}" srcId="{82499EC6-3F04-44E4-9FEA-B41FC32DA348}" destId="{297AC94C-FAA4-43DD-B0D1-37D3BA3AF937}" srcOrd="0" destOrd="0" parTransId="{2B1C08E1-A838-4D8F-887B-C3E018813E8A}" sibTransId="{6DCDEDBB-26F7-4E50-87A5-790F81C964CB}"/>
    <dgm:cxn modelId="{FC00D24A-2F5A-4AD1-869C-9F0B5D4B5288}" srcId="{82499EC6-3F04-44E4-9FEA-B41FC32DA348}" destId="{7F672DC2-9080-4CA8-B289-7BF3D02BF140}" srcOrd="2" destOrd="0" parTransId="{F6AFC1F4-0C8C-420D-9140-5891CD1C729E}" sibTransId="{193FADFF-A6A3-4764-95E6-9FE586031EDF}"/>
    <dgm:cxn modelId="{A3188653-DD62-464B-B269-2CFA75C30DD4}" srcId="{82499EC6-3F04-44E4-9FEA-B41FC32DA348}" destId="{0615129D-9C32-4555-A363-5ADBEF4D4055}" srcOrd="3" destOrd="0" parTransId="{2DAD2386-A725-422C-94FD-24D225E4EA3D}" sibTransId="{FF328EE7-1260-45CA-8631-82CDF1276D33}"/>
    <dgm:cxn modelId="{505BBB80-9A1E-4A81-B16F-DFCBF90D2F73}" type="presOf" srcId="{7F672DC2-9080-4CA8-B289-7BF3D02BF140}" destId="{65B3A542-F5BE-4561-934E-4097BD1BEF66}" srcOrd="0" destOrd="0" presId="urn:microsoft.com/office/officeart/2005/8/layout/matrix3"/>
    <dgm:cxn modelId="{A5CA2C82-63BE-4B6C-ADC2-3984BE931C1F}" type="presOf" srcId="{82499EC6-3F04-44E4-9FEA-B41FC32DA348}" destId="{98DBBBD4-E3AD-40B0-89D7-DED7DB8E4F9E}" srcOrd="0" destOrd="0" presId="urn:microsoft.com/office/officeart/2005/8/layout/matrix3"/>
    <dgm:cxn modelId="{61D29AD7-FF7C-4C43-A2D5-70180B77C90C}" srcId="{82499EC6-3F04-44E4-9FEA-B41FC32DA348}" destId="{00DDE812-A200-4D42-BF0D-342A17560C47}" srcOrd="1" destOrd="0" parTransId="{39CCCB2E-DC1C-477B-9C9D-726359B52D24}" sibTransId="{43DC5EB6-0DBC-4D61-AC2D-E28A91E5588E}"/>
    <dgm:cxn modelId="{56829AF5-0513-4925-9CAD-7C94BE95F6AE}" type="presOf" srcId="{0615129D-9C32-4555-A363-5ADBEF4D4055}" destId="{76DC4A66-B583-4A26-9585-7BBBB40EAA4A}" srcOrd="0" destOrd="0" presId="urn:microsoft.com/office/officeart/2005/8/layout/matrix3"/>
    <dgm:cxn modelId="{EE8D79FE-6FA0-447E-BB0D-BF62B66DF533}" type="presOf" srcId="{297AC94C-FAA4-43DD-B0D1-37D3BA3AF937}" destId="{E529C513-C993-4A5F-840B-DAA6AEE1CF66}" srcOrd="0" destOrd="0" presId="urn:microsoft.com/office/officeart/2005/8/layout/matrix3"/>
    <dgm:cxn modelId="{7AAFDA52-E9EE-4A06-8CA3-AE03C9BADE47}" type="presParOf" srcId="{98DBBBD4-E3AD-40B0-89D7-DED7DB8E4F9E}" destId="{8AE4F8BE-FDA9-47D7-AD2D-ABC962B89032}" srcOrd="0" destOrd="0" presId="urn:microsoft.com/office/officeart/2005/8/layout/matrix3"/>
    <dgm:cxn modelId="{917BF157-0433-4556-8234-DD665ADE879F}" type="presParOf" srcId="{98DBBBD4-E3AD-40B0-89D7-DED7DB8E4F9E}" destId="{E529C513-C993-4A5F-840B-DAA6AEE1CF66}" srcOrd="1" destOrd="0" presId="urn:microsoft.com/office/officeart/2005/8/layout/matrix3"/>
    <dgm:cxn modelId="{63C9B1DC-DB54-40FF-AA33-9EE472DB3091}" type="presParOf" srcId="{98DBBBD4-E3AD-40B0-89D7-DED7DB8E4F9E}" destId="{ADE37429-820A-47F6-9F3E-129D83C6C45D}" srcOrd="2" destOrd="0" presId="urn:microsoft.com/office/officeart/2005/8/layout/matrix3"/>
    <dgm:cxn modelId="{35FA8D86-3D6E-47D0-A0F3-FCB7903AD6D4}" type="presParOf" srcId="{98DBBBD4-E3AD-40B0-89D7-DED7DB8E4F9E}" destId="{65B3A542-F5BE-4561-934E-4097BD1BEF66}" srcOrd="3" destOrd="0" presId="urn:microsoft.com/office/officeart/2005/8/layout/matrix3"/>
    <dgm:cxn modelId="{7BB71D0A-8499-4400-823F-D23A57D91AF9}" type="presParOf" srcId="{98DBBBD4-E3AD-40B0-89D7-DED7DB8E4F9E}" destId="{76DC4A66-B583-4A26-9585-7BBBB40EAA4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00E1893-CB65-4509-9D19-4A62078ED615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39C492B-EB7B-4E49-BBF8-88724C019885}">
      <dgm:prSet/>
      <dgm:spPr/>
      <dgm:t>
        <a:bodyPr/>
        <a:lstStyle/>
        <a:p>
          <a:r>
            <a:rPr lang="en-GB" dirty="0"/>
            <a:t>Some of the advice may be anecdotal</a:t>
          </a:r>
          <a:endParaRPr lang="en-US" dirty="0"/>
        </a:p>
      </dgm:t>
    </dgm:pt>
    <dgm:pt modelId="{A40BCE80-E9C5-467D-A7BC-2BEB421E82DB}" type="parTrans" cxnId="{921A56FF-558C-448F-9BCA-E99862EABA34}">
      <dgm:prSet/>
      <dgm:spPr/>
      <dgm:t>
        <a:bodyPr/>
        <a:lstStyle/>
        <a:p>
          <a:endParaRPr lang="en-US"/>
        </a:p>
      </dgm:t>
    </dgm:pt>
    <dgm:pt modelId="{0CB9E545-07CB-4375-8D53-A2A0DDE6196B}" type="sibTrans" cxnId="{921A56FF-558C-448F-9BCA-E99862EABA34}">
      <dgm:prSet/>
      <dgm:spPr/>
      <dgm:t>
        <a:bodyPr/>
        <a:lstStyle/>
        <a:p>
          <a:endParaRPr lang="en-US"/>
        </a:p>
      </dgm:t>
    </dgm:pt>
    <dgm:pt modelId="{D9F9F431-B523-4AC2-9BFA-CC958B4984FE}">
      <dgm:prSet/>
      <dgm:spPr/>
      <dgm:t>
        <a:bodyPr/>
        <a:lstStyle/>
        <a:p>
          <a:r>
            <a:rPr lang="en-GB" dirty="0"/>
            <a:t>Avoid the following:-</a:t>
          </a:r>
          <a:endParaRPr lang="en-US" dirty="0"/>
        </a:p>
      </dgm:t>
    </dgm:pt>
    <dgm:pt modelId="{65CA99BE-F37E-4591-B03B-F679E28176A9}" type="parTrans" cxnId="{6B91336E-EFDD-462A-94D4-F3AAA699BB52}">
      <dgm:prSet/>
      <dgm:spPr/>
      <dgm:t>
        <a:bodyPr/>
        <a:lstStyle/>
        <a:p>
          <a:endParaRPr lang="en-US"/>
        </a:p>
      </dgm:t>
    </dgm:pt>
    <dgm:pt modelId="{BB6D5B3A-51A9-432A-855F-EFB601652C7E}" type="sibTrans" cxnId="{6B91336E-EFDD-462A-94D4-F3AAA699BB52}">
      <dgm:prSet/>
      <dgm:spPr/>
      <dgm:t>
        <a:bodyPr/>
        <a:lstStyle/>
        <a:p>
          <a:endParaRPr lang="en-US"/>
        </a:p>
      </dgm:t>
    </dgm:pt>
    <dgm:pt modelId="{D7B611F5-74CF-4BFF-9BB9-ABC46A5B511C}">
      <dgm:prSet/>
      <dgm:spPr/>
      <dgm:t>
        <a:bodyPr/>
        <a:lstStyle/>
        <a:p>
          <a:r>
            <a:rPr lang="en-GB" dirty="0"/>
            <a:t>Lactose</a:t>
          </a:r>
          <a:endParaRPr lang="en-US" dirty="0"/>
        </a:p>
      </dgm:t>
    </dgm:pt>
    <dgm:pt modelId="{E0ABF936-73F6-4EB5-B601-5927F1B06EC7}" type="parTrans" cxnId="{F9862B76-AF96-454C-BCB1-5D265D37FF2F}">
      <dgm:prSet/>
      <dgm:spPr/>
      <dgm:t>
        <a:bodyPr/>
        <a:lstStyle/>
        <a:p>
          <a:endParaRPr lang="en-US"/>
        </a:p>
      </dgm:t>
    </dgm:pt>
    <dgm:pt modelId="{7FFC7C7D-E8EB-4F1C-B55E-ACF848E44660}" type="sibTrans" cxnId="{F9862B76-AF96-454C-BCB1-5D265D37FF2F}">
      <dgm:prSet/>
      <dgm:spPr/>
      <dgm:t>
        <a:bodyPr/>
        <a:lstStyle/>
        <a:p>
          <a:endParaRPr lang="en-US"/>
        </a:p>
      </dgm:t>
    </dgm:pt>
    <dgm:pt modelId="{74201876-EB1B-4F86-8FAF-913D0F99818F}">
      <dgm:prSet/>
      <dgm:spPr/>
      <dgm:t>
        <a:bodyPr/>
        <a:lstStyle/>
        <a:p>
          <a:r>
            <a:rPr lang="en-GB" dirty="0"/>
            <a:t>High Fibre foods for 24 hours before</a:t>
          </a:r>
          <a:endParaRPr lang="en-US" dirty="0"/>
        </a:p>
      </dgm:t>
    </dgm:pt>
    <dgm:pt modelId="{B68657AF-D31D-403F-9AEA-F6BFDC2FFCB0}" type="parTrans" cxnId="{978167EC-6991-48BE-AF44-52D7D534E7C5}">
      <dgm:prSet/>
      <dgm:spPr/>
      <dgm:t>
        <a:bodyPr/>
        <a:lstStyle/>
        <a:p>
          <a:endParaRPr lang="en-US"/>
        </a:p>
      </dgm:t>
    </dgm:pt>
    <dgm:pt modelId="{EDF60FF0-41C3-41A0-81D1-0E779346C39C}" type="sibTrans" cxnId="{978167EC-6991-48BE-AF44-52D7D534E7C5}">
      <dgm:prSet/>
      <dgm:spPr/>
      <dgm:t>
        <a:bodyPr/>
        <a:lstStyle/>
        <a:p>
          <a:endParaRPr lang="en-US"/>
        </a:p>
      </dgm:t>
    </dgm:pt>
    <dgm:pt modelId="{77078113-51AA-48FB-8B8F-E08668FC4F19}">
      <dgm:prSet/>
      <dgm:spPr/>
      <dgm:t>
        <a:bodyPr/>
        <a:lstStyle/>
        <a:p>
          <a:r>
            <a:rPr lang="en-GB" dirty="0"/>
            <a:t>Avoid Aspirin</a:t>
          </a:r>
          <a:endParaRPr lang="en-US" dirty="0"/>
        </a:p>
      </dgm:t>
    </dgm:pt>
    <dgm:pt modelId="{71C9FA8A-7C96-485D-B36C-0A1CD9D85D56}" type="parTrans" cxnId="{6ECEEA0F-6849-40B8-823A-2872F55CBACB}">
      <dgm:prSet/>
      <dgm:spPr/>
      <dgm:t>
        <a:bodyPr/>
        <a:lstStyle/>
        <a:p>
          <a:endParaRPr lang="en-US"/>
        </a:p>
      </dgm:t>
    </dgm:pt>
    <dgm:pt modelId="{234B0C60-82A1-4659-94CA-93A9FD3544EA}" type="sibTrans" cxnId="{6ECEEA0F-6849-40B8-823A-2872F55CBACB}">
      <dgm:prSet/>
      <dgm:spPr/>
      <dgm:t>
        <a:bodyPr/>
        <a:lstStyle/>
        <a:p>
          <a:endParaRPr lang="en-US"/>
        </a:p>
      </dgm:t>
    </dgm:pt>
    <dgm:pt modelId="{9585A449-4175-47EB-A92A-A3567E9EAD88}">
      <dgm:prSet/>
      <dgm:spPr/>
      <dgm:t>
        <a:bodyPr/>
        <a:lstStyle/>
        <a:p>
          <a:r>
            <a:rPr lang="en-GB" dirty="0"/>
            <a:t>Avoid fructose – fruit, sweets etc</a:t>
          </a:r>
          <a:endParaRPr lang="en-US" dirty="0"/>
        </a:p>
      </dgm:t>
    </dgm:pt>
    <dgm:pt modelId="{50599B66-C81A-4EC0-9673-864DF2DB90FD}" type="parTrans" cxnId="{37A6F047-7A2D-49F5-BCE0-4E75D39E42FB}">
      <dgm:prSet/>
      <dgm:spPr/>
      <dgm:t>
        <a:bodyPr/>
        <a:lstStyle/>
        <a:p>
          <a:endParaRPr lang="en-US"/>
        </a:p>
      </dgm:t>
    </dgm:pt>
    <dgm:pt modelId="{5BB73030-A2D9-4ED7-94CE-A3EEA8037150}" type="sibTrans" cxnId="{37A6F047-7A2D-49F5-BCE0-4E75D39E42FB}">
      <dgm:prSet/>
      <dgm:spPr/>
      <dgm:t>
        <a:bodyPr/>
        <a:lstStyle/>
        <a:p>
          <a:endParaRPr lang="en-US"/>
        </a:p>
      </dgm:t>
    </dgm:pt>
    <dgm:pt modelId="{1BE73C77-D6C7-4E74-9901-B4DD23804667}">
      <dgm:prSet/>
      <dgm:spPr/>
      <dgm:t>
        <a:bodyPr/>
        <a:lstStyle/>
        <a:p>
          <a:r>
            <a:rPr lang="en-GB" dirty="0"/>
            <a:t>Avoid dehydration</a:t>
          </a:r>
          <a:endParaRPr lang="en-US" dirty="0"/>
        </a:p>
      </dgm:t>
    </dgm:pt>
    <dgm:pt modelId="{25D47F94-CDFD-4872-9491-C657E6E302C3}" type="parTrans" cxnId="{F018359E-1AAA-4F78-9363-F5A925E2FDD9}">
      <dgm:prSet/>
      <dgm:spPr/>
      <dgm:t>
        <a:bodyPr/>
        <a:lstStyle/>
        <a:p>
          <a:endParaRPr lang="en-US"/>
        </a:p>
      </dgm:t>
    </dgm:pt>
    <dgm:pt modelId="{E950219C-FD11-4B37-9225-567E78D10A14}" type="sibTrans" cxnId="{F018359E-1AAA-4F78-9363-F5A925E2FDD9}">
      <dgm:prSet/>
      <dgm:spPr/>
      <dgm:t>
        <a:bodyPr/>
        <a:lstStyle/>
        <a:p>
          <a:endParaRPr lang="en-US"/>
        </a:p>
      </dgm:t>
    </dgm:pt>
    <dgm:pt modelId="{37AB9E6A-77ED-428D-9D32-C8AA6976A415}">
      <dgm:prSet/>
      <dgm:spPr/>
      <dgm:t>
        <a:bodyPr/>
        <a:lstStyle/>
        <a:p>
          <a:r>
            <a:rPr lang="en-GB" dirty="0"/>
            <a:t>Practice strategies</a:t>
          </a:r>
          <a:endParaRPr lang="en-US" dirty="0"/>
        </a:p>
      </dgm:t>
    </dgm:pt>
    <dgm:pt modelId="{E321D4EE-A55F-4860-998D-08B675936529}" type="parTrans" cxnId="{3764251C-E2FE-4A1A-8324-B7D4FB1B6AD6}">
      <dgm:prSet/>
      <dgm:spPr/>
      <dgm:t>
        <a:bodyPr/>
        <a:lstStyle/>
        <a:p>
          <a:endParaRPr lang="en-US"/>
        </a:p>
      </dgm:t>
    </dgm:pt>
    <dgm:pt modelId="{E4D90557-DAC7-43AF-86D1-750E406AB67D}" type="sibTrans" cxnId="{3764251C-E2FE-4A1A-8324-B7D4FB1B6AD6}">
      <dgm:prSet/>
      <dgm:spPr/>
      <dgm:t>
        <a:bodyPr/>
        <a:lstStyle/>
        <a:p>
          <a:endParaRPr lang="en-US"/>
        </a:p>
      </dgm:t>
    </dgm:pt>
    <dgm:pt modelId="{2E252355-6F61-4C01-A480-1F4C29A570A8}">
      <dgm:prSet/>
      <dgm:spPr/>
      <dgm:t>
        <a:bodyPr/>
        <a:lstStyle/>
        <a:p>
          <a:r>
            <a:rPr lang="en-GB" dirty="0"/>
            <a:t>Train with CHO – Train high concept</a:t>
          </a:r>
          <a:endParaRPr lang="en-US" dirty="0"/>
        </a:p>
      </dgm:t>
    </dgm:pt>
    <dgm:pt modelId="{9F281003-1012-4FA3-B51C-30C0BF98648B}" type="parTrans" cxnId="{4F66F11F-6D6E-4A46-BF7B-FF9F5159B644}">
      <dgm:prSet/>
      <dgm:spPr/>
      <dgm:t>
        <a:bodyPr/>
        <a:lstStyle/>
        <a:p>
          <a:endParaRPr lang="en-US"/>
        </a:p>
      </dgm:t>
    </dgm:pt>
    <dgm:pt modelId="{A6EE6F0C-4EBD-4B37-8700-B4545968E562}" type="sibTrans" cxnId="{4F66F11F-6D6E-4A46-BF7B-FF9F5159B644}">
      <dgm:prSet/>
      <dgm:spPr/>
      <dgm:t>
        <a:bodyPr/>
        <a:lstStyle/>
        <a:p>
          <a:endParaRPr lang="en-US"/>
        </a:p>
      </dgm:t>
    </dgm:pt>
    <dgm:pt modelId="{804A2597-EDB8-487E-A14C-1D0117076B17}" type="pres">
      <dgm:prSet presAssocID="{B00E1893-CB65-4509-9D19-4A62078ED615}" presName="Name0" presStyleCnt="0">
        <dgm:presLayoutVars>
          <dgm:dir/>
          <dgm:resizeHandles val="exact"/>
        </dgm:presLayoutVars>
      </dgm:prSet>
      <dgm:spPr/>
    </dgm:pt>
    <dgm:pt modelId="{44A27BD4-2868-472F-B863-5141900172EA}" type="pres">
      <dgm:prSet presAssocID="{B00E1893-CB65-4509-9D19-4A62078ED615}" presName="cycle" presStyleCnt="0"/>
      <dgm:spPr/>
    </dgm:pt>
    <dgm:pt modelId="{AEF41B45-5C2D-42DB-BC21-86FBB9FADB8A}" type="pres">
      <dgm:prSet presAssocID="{339C492B-EB7B-4E49-BBF8-88724C019885}" presName="nodeFirstNode" presStyleLbl="node1" presStyleIdx="0" presStyleCnt="9">
        <dgm:presLayoutVars>
          <dgm:bulletEnabled val="1"/>
        </dgm:presLayoutVars>
      </dgm:prSet>
      <dgm:spPr/>
    </dgm:pt>
    <dgm:pt modelId="{29EFBFC2-E685-4227-80AF-80053BEFB8C1}" type="pres">
      <dgm:prSet presAssocID="{0CB9E545-07CB-4375-8D53-A2A0DDE6196B}" presName="sibTransFirstNode" presStyleLbl="bgShp" presStyleIdx="0" presStyleCnt="1"/>
      <dgm:spPr/>
    </dgm:pt>
    <dgm:pt modelId="{78BFCD24-E77A-4EDF-8D22-4E61BD090294}" type="pres">
      <dgm:prSet presAssocID="{D9F9F431-B523-4AC2-9BFA-CC958B4984FE}" presName="nodeFollowingNodes" presStyleLbl="node1" presStyleIdx="1" presStyleCnt="9">
        <dgm:presLayoutVars>
          <dgm:bulletEnabled val="1"/>
        </dgm:presLayoutVars>
      </dgm:prSet>
      <dgm:spPr/>
    </dgm:pt>
    <dgm:pt modelId="{EAAEC7F8-055A-4C57-830E-F6F7712463E9}" type="pres">
      <dgm:prSet presAssocID="{D7B611F5-74CF-4BFF-9BB9-ABC46A5B511C}" presName="nodeFollowingNodes" presStyleLbl="node1" presStyleIdx="2" presStyleCnt="9">
        <dgm:presLayoutVars>
          <dgm:bulletEnabled val="1"/>
        </dgm:presLayoutVars>
      </dgm:prSet>
      <dgm:spPr/>
    </dgm:pt>
    <dgm:pt modelId="{AE3D592B-931F-445E-B8BB-48A94DE9BEC6}" type="pres">
      <dgm:prSet presAssocID="{74201876-EB1B-4F86-8FAF-913D0F99818F}" presName="nodeFollowingNodes" presStyleLbl="node1" presStyleIdx="3" presStyleCnt="9">
        <dgm:presLayoutVars>
          <dgm:bulletEnabled val="1"/>
        </dgm:presLayoutVars>
      </dgm:prSet>
      <dgm:spPr/>
    </dgm:pt>
    <dgm:pt modelId="{DAE1DB02-A7CD-4F56-8D82-DF9240DC8A9B}" type="pres">
      <dgm:prSet presAssocID="{77078113-51AA-48FB-8B8F-E08668FC4F19}" presName="nodeFollowingNodes" presStyleLbl="node1" presStyleIdx="4" presStyleCnt="9">
        <dgm:presLayoutVars>
          <dgm:bulletEnabled val="1"/>
        </dgm:presLayoutVars>
      </dgm:prSet>
      <dgm:spPr/>
    </dgm:pt>
    <dgm:pt modelId="{F316184C-BD50-45CE-8347-437BE96505B3}" type="pres">
      <dgm:prSet presAssocID="{9585A449-4175-47EB-A92A-A3567E9EAD88}" presName="nodeFollowingNodes" presStyleLbl="node1" presStyleIdx="5" presStyleCnt="9">
        <dgm:presLayoutVars>
          <dgm:bulletEnabled val="1"/>
        </dgm:presLayoutVars>
      </dgm:prSet>
      <dgm:spPr/>
    </dgm:pt>
    <dgm:pt modelId="{AFE45D98-2A1F-49DE-876D-6FEC1A0D5E1A}" type="pres">
      <dgm:prSet presAssocID="{1BE73C77-D6C7-4E74-9901-B4DD23804667}" presName="nodeFollowingNodes" presStyleLbl="node1" presStyleIdx="6" presStyleCnt="9">
        <dgm:presLayoutVars>
          <dgm:bulletEnabled val="1"/>
        </dgm:presLayoutVars>
      </dgm:prSet>
      <dgm:spPr/>
    </dgm:pt>
    <dgm:pt modelId="{05AF6FFD-AB39-42BA-A729-8CFF587F9837}" type="pres">
      <dgm:prSet presAssocID="{37AB9E6A-77ED-428D-9D32-C8AA6976A415}" presName="nodeFollowingNodes" presStyleLbl="node1" presStyleIdx="7" presStyleCnt="9">
        <dgm:presLayoutVars>
          <dgm:bulletEnabled val="1"/>
        </dgm:presLayoutVars>
      </dgm:prSet>
      <dgm:spPr/>
    </dgm:pt>
    <dgm:pt modelId="{EDE6DC50-397B-4D2D-924B-CFAA7092FBC5}" type="pres">
      <dgm:prSet presAssocID="{2E252355-6F61-4C01-A480-1F4C29A570A8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6ECEEA0F-6849-40B8-823A-2872F55CBACB}" srcId="{B00E1893-CB65-4509-9D19-4A62078ED615}" destId="{77078113-51AA-48FB-8B8F-E08668FC4F19}" srcOrd="4" destOrd="0" parTransId="{71C9FA8A-7C96-485D-B36C-0A1CD9D85D56}" sibTransId="{234B0C60-82A1-4659-94CA-93A9FD3544EA}"/>
    <dgm:cxn modelId="{3764251C-E2FE-4A1A-8324-B7D4FB1B6AD6}" srcId="{B00E1893-CB65-4509-9D19-4A62078ED615}" destId="{37AB9E6A-77ED-428D-9D32-C8AA6976A415}" srcOrd="7" destOrd="0" parTransId="{E321D4EE-A55F-4860-998D-08B675936529}" sibTransId="{E4D90557-DAC7-43AF-86D1-750E406AB67D}"/>
    <dgm:cxn modelId="{4F66F11F-6D6E-4A46-BF7B-FF9F5159B644}" srcId="{B00E1893-CB65-4509-9D19-4A62078ED615}" destId="{2E252355-6F61-4C01-A480-1F4C29A570A8}" srcOrd="8" destOrd="0" parTransId="{9F281003-1012-4FA3-B51C-30C0BF98648B}" sibTransId="{A6EE6F0C-4EBD-4B37-8700-B4545968E562}"/>
    <dgm:cxn modelId="{37A6F047-7A2D-49F5-BCE0-4E75D39E42FB}" srcId="{B00E1893-CB65-4509-9D19-4A62078ED615}" destId="{9585A449-4175-47EB-A92A-A3567E9EAD88}" srcOrd="5" destOrd="0" parTransId="{50599B66-C81A-4EC0-9673-864DF2DB90FD}" sibTransId="{5BB73030-A2D9-4ED7-94CE-A3EEA8037150}"/>
    <dgm:cxn modelId="{B3734949-0250-4C65-9BD9-EF9FDF9B200D}" type="presOf" srcId="{2E252355-6F61-4C01-A480-1F4C29A570A8}" destId="{EDE6DC50-397B-4D2D-924B-CFAA7092FBC5}" srcOrd="0" destOrd="0" presId="urn:microsoft.com/office/officeart/2005/8/layout/cycle3"/>
    <dgm:cxn modelId="{0C9FFF6D-251B-4A1C-A0E5-68F7FBBAF16E}" type="presOf" srcId="{74201876-EB1B-4F86-8FAF-913D0F99818F}" destId="{AE3D592B-931F-445E-B8BB-48A94DE9BEC6}" srcOrd="0" destOrd="0" presId="urn:microsoft.com/office/officeart/2005/8/layout/cycle3"/>
    <dgm:cxn modelId="{6B91336E-EFDD-462A-94D4-F3AAA699BB52}" srcId="{B00E1893-CB65-4509-9D19-4A62078ED615}" destId="{D9F9F431-B523-4AC2-9BFA-CC958B4984FE}" srcOrd="1" destOrd="0" parTransId="{65CA99BE-F37E-4591-B03B-F679E28176A9}" sibTransId="{BB6D5B3A-51A9-432A-855F-EFB601652C7E}"/>
    <dgm:cxn modelId="{F9862B76-AF96-454C-BCB1-5D265D37FF2F}" srcId="{B00E1893-CB65-4509-9D19-4A62078ED615}" destId="{D7B611F5-74CF-4BFF-9BB9-ABC46A5B511C}" srcOrd="2" destOrd="0" parTransId="{E0ABF936-73F6-4EB5-B601-5927F1B06EC7}" sibTransId="{7FFC7C7D-E8EB-4F1C-B55E-ACF848E44660}"/>
    <dgm:cxn modelId="{5A502A58-33B0-4FCE-9F62-B3F6F4EC25EE}" type="presOf" srcId="{D9F9F431-B523-4AC2-9BFA-CC958B4984FE}" destId="{78BFCD24-E77A-4EDF-8D22-4E61BD090294}" srcOrd="0" destOrd="0" presId="urn:microsoft.com/office/officeart/2005/8/layout/cycle3"/>
    <dgm:cxn modelId="{D4F65558-26D0-4544-9924-D97CFB313C95}" type="presOf" srcId="{1BE73C77-D6C7-4E74-9901-B4DD23804667}" destId="{AFE45D98-2A1F-49DE-876D-6FEC1A0D5E1A}" srcOrd="0" destOrd="0" presId="urn:microsoft.com/office/officeart/2005/8/layout/cycle3"/>
    <dgm:cxn modelId="{47B3227E-2772-4386-9F8D-518B38A10D9E}" type="presOf" srcId="{9585A449-4175-47EB-A92A-A3567E9EAD88}" destId="{F316184C-BD50-45CE-8347-437BE96505B3}" srcOrd="0" destOrd="0" presId="urn:microsoft.com/office/officeart/2005/8/layout/cycle3"/>
    <dgm:cxn modelId="{B433FB8C-9094-488B-A1D1-165351C6E97F}" type="presOf" srcId="{0CB9E545-07CB-4375-8D53-A2A0DDE6196B}" destId="{29EFBFC2-E685-4227-80AF-80053BEFB8C1}" srcOrd="0" destOrd="0" presId="urn:microsoft.com/office/officeart/2005/8/layout/cycle3"/>
    <dgm:cxn modelId="{F018359E-1AAA-4F78-9363-F5A925E2FDD9}" srcId="{B00E1893-CB65-4509-9D19-4A62078ED615}" destId="{1BE73C77-D6C7-4E74-9901-B4DD23804667}" srcOrd="6" destOrd="0" parTransId="{25D47F94-CDFD-4872-9491-C657E6E302C3}" sibTransId="{E950219C-FD11-4B37-9225-567E78D10A14}"/>
    <dgm:cxn modelId="{BB2625A1-3BC5-4DCF-941E-147EB8FCC518}" type="presOf" srcId="{339C492B-EB7B-4E49-BBF8-88724C019885}" destId="{AEF41B45-5C2D-42DB-BC21-86FBB9FADB8A}" srcOrd="0" destOrd="0" presId="urn:microsoft.com/office/officeart/2005/8/layout/cycle3"/>
    <dgm:cxn modelId="{D7A967BC-01E4-4A6E-87EE-79197DB0753D}" type="presOf" srcId="{B00E1893-CB65-4509-9D19-4A62078ED615}" destId="{804A2597-EDB8-487E-A14C-1D0117076B17}" srcOrd="0" destOrd="0" presId="urn:microsoft.com/office/officeart/2005/8/layout/cycle3"/>
    <dgm:cxn modelId="{4F5C3DC3-8B55-4F0B-AF3D-50DFF978E0DD}" type="presOf" srcId="{37AB9E6A-77ED-428D-9D32-C8AA6976A415}" destId="{05AF6FFD-AB39-42BA-A729-8CFF587F9837}" srcOrd="0" destOrd="0" presId="urn:microsoft.com/office/officeart/2005/8/layout/cycle3"/>
    <dgm:cxn modelId="{978167EC-6991-48BE-AF44-52D7D534E7C5}" srcId="{B00E1893-CB65-4509-9D19-4A62078ED615}" destId="{74201876-EB1B-4F86-8FAF-913D0F99818F}" srcOrd="3" destOrd="0" parTransId="{B68657AF-D31D-403F-9AEA-F6BFDC2FFCB0}" sibTransId="{EDF60FF0-41C3-41A0-81D1-0E779346C39C}"/>
    <dgm:cxn modelId="{5B79F6FE-69E1-4DDA-80F5-18C3EBF5A5C2}" type="presOf" srcId="{77078113-51AA-48FB-8B8F-E08668FC4F19}" destId="{DAE1DB02-A7CD-4F56-8D82-DF9240DC8A9B}" srcOrd="0" destOrd="0" presId="urn:microsoft.com/office/officeart/2005/8/layout/cycle3"/>
    <dgm:cxn modelId="{CC080FFF-AEC1-47B0-A548-1AB18EE4F3B0}" type="presOf" srcId="{D7B611F5-74CF-4BFF-9BB9-ABC46A5B511C}" destId="{EAAEC7F8-055A-4C57-830E-F6F7712463E9}" srcOrd="0" destOrd="0" presId="urn:microsoft.com/office/officeart/2005/8/layout/cycle3"/>
    <dgm:cxn modelId="{921A56FF-558C-448F-9BCA-E99862EABA34}" srcId="{B00E1893-CB65-4509-9D19-4A62078ED615}" destId="{339C492B-EB7B-4E49-BBF8-88724C019885}" srcOrd="0" destOrd="0" parTransId="{A40BCE80-E9C5-467D-A7BC-2BEB421E82DB}" sibTransId="{0CB9E545-07CB-4375-8D53-A2A0DDE6196B}"/>
    <dgm:cxn modelId="{7FFF7102-3AEC-4DBF-A737-C4EC6D38C29D}" type="presParOf" srcId="{804A2597-EDB8-487E-A14C-1D0117076B17}" destId="{44A27BD4-2868-472F-B863-5141900172EA}" srcOrd="0" destOrd="0" presId="urn:microsoft.com/office/officeart/2005/8/layout/cycle3"/>
    <dgm:cxn modelId="{B07FDF8B-E89B-4596-86DF-7FF3D542997B}" type="presParOf" srcId="{44A27BD4-2868-472F-B863-5141900172EA}" destId="{AEF41B45-5C2D-42DB-BC21-86FBB9FADB8A}" srcOrd="0" destOrd="0" presId="urn:microsoft.com/office/officeart/2005/8/layout/cycle3"/>
    <dgm:cxn modelId="{242447E9-540C-4780-B68D-D5F07B4F252A}" type="presParOf" srcId="{44A27BD4-2868-472F-B863-5141900172EA}" destId="{29EFBFC2-E685-4227-80AF-80053BEFB8C1}" srcOrd="1" destOrd="0" presId="urn:microsoft.com/office/officeart/2005/8/layout/cycle3"/>
    <dgm:cxn modelId="{D7E24B2D-431C-4FD8-BA55-846977203925}" type="presParOf" srcId="{44A27BD4-2868-472F-B863-5141900172EA}" destId="{78BFCD24-E77A-4EDF-8D22-4E61BD090294}" srcOrd="2" destOrd="0" presId="urn:microsoft.com/office/officeart/2005/8/layout/cycle3"/>
    <dgm:cxn modelId="{38CFE342-2D5C-4CAC-A08F-227AE9E8C942}" type="presParOf" srcId="{44A27BD4-2868-472F-B863-5141900172EA}" destId="{EAAEC7F8-055A-4C57-830E-F6F7712463E9}" srcOrd="3" destOrd="0" presId="urn:microsoft.com/office/officeart/2005/8/layout/cycle3"/>
    <dgm:cxn modelId="{1CB99897-93E5-4A12-95E6-841266CE3C79}" type="presParOf" srcId="{44A27BD4-2868-472F-B863-5141900172EA}" destId="{AE3D592B-931F-445E-B8BB-48A94DE9BEC6}" srcOrd="4" destOrd="0" presId="urn:microsoft.com/office/officeart/2005/8/layout/cycle3"/>
    <dgm:cxn modelId="{A3D52081-7CBD-49C4-8EFA-609FFE2ED8B3}" type="presParOf" srcId="{44A27BD4-2868-472F-B863-5141900172EA}" destId="{DAE1DB02-A7CD-4F56-8D82-DF9240DC8A9B}" srcOrd="5" destOrd="0" presId="urn:microsoft.com/office/officeart/2005/8/layout/cycle3"/>
    <dgm:cxn modelId="{924A8C8E-008D-4973-8E8B-434F6A70D691}" type="presParOf" srcId="{44A27BD4-2868-472F-B863-5141900172EA}" destId="{F316184C-BD50-45CE-8347-437BE96505B3}" srcOrd="6" destOrd="0" presId="urn:microsoft.com/office/officeart/2005/8/layout/cycle3"/>
    <dgm:cxn modelId="{72568E5F-F4C1-473D-83EC-9B53C5C03A7C}" type="presParOf" srcId="{44A27BD4-2868-472F-B863-5141900172EA}" destId="{AFE45D98-2A1F-49DE-876D-6FEC1A0D5E1A}" srcOrd="7" destOrd="0" presId="urn:microsoft.com/office/officeart/2005/8/layout/cycle3"/>
    <dgm:cxn modelId="{0CB06759-554C-4EB7-BB6F-ECEE2207E384}" type="presParOf" srcId="{44A27BD4-2868-472F-B863-5141900172EA}" destId="{05AF6FFD-AB39-42BA-A729-8CFF587F9837}" srcOrd="8" destOrd="0" presId="urn:microsoft.com/office/officeart/2005/8/layout/cycle3"/>
    <dgm:cxn modelId="{F3ABCE14-C7EF-4430-884A-8F1A2B981283}" type="presParOf" srcId="{44A27BD4-2868-472F-B863-5141900172EA}" destId="{EDE6DC50-397B-4D2D-924B-CFAA7092FBC5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81D262-C3A2-4451-8584-A12DDB3CB1E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F3803D-DC1D-474D-A3F1-85E21B74ED84}">
      <dgm:prSet/>
      <dgm:spPr/>
      <dgm:t>
        <a:bodyPr/>
        <a:lstStyle/>
        <a:p>
          <a:r>
            <a:rPr lang="en-GB"/>
            <a:t>There is no doubt that hydration status effects performance</a:t>
          </a:r>
          <a:endParaRPr lang="en-US"/>
        </a:p>
      </dgm:t>
    </dgm:pt>
    <dgm:pt modelId="{39DDAEC0-6E56-49BB-8876-8EAD71EAF7E1}" type="parTrans" cxnId="{B06ABF00-4A44-4EF7-B3EF-E3DD9BF49B8F}">
      <dgm:prSet/>
      <dgm:spPr/>
      <dgm:t>
        <a:bodyPr/>
        <a:lstStyle/>
        <a:p>
          <a:endParaRPr lang="en-US"/>
        </a:p>
      </dgm:t>
    </dgm:pt>
    <dgm:pt modelId="{9729AF2F-6409-47AA-9958-98EF4B74E412}" type="sibTrans" cxnId="{B06ABF00-4A44-4EF7-B3EF-E3DD9BF49B8F}">
      <dgm:prSet/>
      <dgm:spPr/>
      <dgm:t>
        <a:bodyPr/>
        <a:lstStyle/>
        <a:p>
          <a:endParaRPr lang="en-US"/>
        </a:p>
      </dgm:t>
    </dgm:pt>
    <dgm:pt modelId="{48B60739-DF52-466B-ACFA-3CEF9F457360}">
      <dgm:prSet/>
      <dgm:spPr/>
      <dgm:t>
        <a:bodyPr/>
        <a:lstStyle/>
        <a:p>
          <a:r>
            <a:rPr lang="en-GB"/>
            <a:t>Go to ACSM Position Statement on Fluid and handout.</a:t>
          </a:r>
          <a:endParaRPr lang="en-US"/>
        </a:p>
      </dgm:t>
    </dgm:pt>
    <dgm:pt modelId="{5F335754-8B55-431E-AFDA-BC1E1FFD3B6D}" type="parTrans" cxnId="{55B886CE-B23B-455F-8C42-8E177CA35FC3}">
      <dgm:prSet/>
      <dgm:spPr/>
      <dgm:t>
        <a:bodyPr/>
        <a:lstStyle/>
        <a:p>
          <a:endParaRPr lang="en-US"/>
        </a:p>
      </dgm:t>
    </dgm:pt>
    <dgm:pt modelId="{560F614D-24C0-4325-93C9-DDC3DEC46490}" type="sibTrans" cxnId="{55B886CE-B23B-455F-8C42-8E177CA35FC3}">
      <dgm:prSet/>
      <dgm:spPr/>
      <dgm:t>
        <a:bodyPr/>
        <a:lstStyle/>
        <a:p>
          <a:endParaRPr lang="en-US"/>
        </a:p>
      </dgm:t>
    </dgm:pt>
    <dgm:pt modelId="{54768E26-442A-4C44-A4F3-8EF86BB885D1}" type="pres">
      <dgm:prSet presAssocID="{9481D262-C3A2-4451-8584-A12DDB3CB1EA}" presName="outerComposite" presStyleCnt="0">
        <dgm:presLayoutVars>
          <dgm:chMax val="5"/>
          <dgm:dir/>
          <dgm:resizeHandles val="exact"/>
        </dgm:presLayoutVars>
      </dgm:prSet>
      <dgm:spPr/>
    </dgm:pt>
    <dgm:pt modelId="{FF38E94E-F188-4905-AD6B-F9800DA14A33}" type="pres">
      <dgm:prSet presAssocID="{9481D262-C3A2-4451-8584-A12DDB3CB1EA}" presName="dummyMaxCanvas" presStyleCnt="0">
        <dgm:presLayoutVars/>
      </dgm:prSet>
      <dgm:spPr/>
    </dgm:pt>
    <dgm:pt modelId="{2C28BD3A-9FA6-4CCE-AC25-E205E588A08D}" type="pres">
      <dgm:prSet presAssocID="{9481D262-C3A2-4451-8584-A12DDB3CB1EA}" presName="TwoNodes_1" presStyleLbl="node1" presStyleIdx="0" presStyleCnt="2">
        <dgm:presLayoutVars>
          <dgm:bulletEnabled val="1"/>
        </dgm:presLayoutVars>
      </dgm:prSet>
      <dgm:spPr/>
    </dgm:pt>
    <dgm:pt modelId="{FA6CCD02-E33A-483C-90DB-FD60D7BC1CBC}" type="pres">
      <dgm:prSet presAssocID="{9481D262-C3A2-4451-8584-A12DDB3CB1EA}" presName="TwoNodes_2" presStyleLbl="node1" presStyleIdx="1" presStyleCnt="2">
        <dgm:presLayoutVars>
          <dgm:bulletEnabled val="1"/>
        </dgm:presLayoutVars>
      </dgm:prSet>
      <dgm:spPr/>
    </dgm:pt>
    <dgm:pt modelId="{57223B11-7DDA-4B03-A31A-D332419B38CA}" type="pres">
      <dgm:prSet presAssocID="{9481D262-C3A2-4451-8584-A12DDB3CB1EA}" presName="TwoConn_1-2" presStyleLbl="fgAccFollowNode1" presStyleIdx="0" presStyleCnt="1">
        <dgm:presLayoutVars>
          <dgm:bulletEnabled val="1"/>
        </dgm:presLayoutVars>
      </dgm:prSet>
      <dgm:spPr/>
    </dgm:pt>
    <dgm:pt modelId="{F7F4E940-CDA7-456E-A811-D62C1B3E447E}" type="pres">
      <dgm:prSet presAssocID="{9481D262-C3A2-4451-8584-A12DDB3CB1EA}" presName="TwoNodes_1_text" presStyleLbl="node1" presStyleIdx="1" presStyleCnt="2">
        <dgm:presLayoutVars>
          <dgm:bulletEnabled val="1"/>
        </dgm:presLayoutVars>
      </dgm:prSet>
      <dgm:spPr/>
    </dgm:pt>
    <dgm:pt modelId="{BC350304-07C3-4B07-A780-EEA93D7A7346}" type="pres">
      <dgm:prSet presAssocID="{9481D262-C3A2-4451-8584-A12DDB3CB1E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06ABF00-4A44-4EF7-B3EF-E3DD9BF49B8F}" srcId="{9481D262-C3A2-4451-8584-A12DDB3CB1EA}" destId="{60F3803D-DC1D-474D-A3F1-85E21B74ED84}" srcOrd="0" destOrd="0" parTransId="{39DDAEC0-6E56-49BB-8876-8EAD71EAF7E1}" sibTransId="{9729AF2F-6409-47AA-9958-98EF4B74E412}"/>
    <dgm:cxn modelId="{A3126309-CD72-4B31-9B4A-FFE9B1C7399F}" type="presOf" srcId="{60F3803D-DC1D-474D-A3F1-85E21B74ED84}" destId="{F7F4E940-CDA7-456E-A811-D62C1B3E447E}" srcOrd="1" destOrd="0" presId="urn:microsoft.com/office/officeart/2005/8/layout/vProcess5"/>
    <dgm:cxn modelId="{452E7A66-3B16-4C6E-AEDA-06C64C62335A}" type="presOf" srcId="{60F3803D-DC1D-474D-A3F1-85E21B74ED84}" destId="{2C28BD3A-9FA6-4CCE-AC25-E205E588A08D}" srcOrd="0" destOrd="0" presId="urn:microsoft.com/office/officeart/2005/8/layout/vProcess5"/>
    <dgm:cxn modelId="{9A958E59-A702-4F20-BE96-EDB838F2CCF2}" type="presOf" srcId="{9729AF2F-6409-47AA-9958-98EF4B74E412}" destId="{57223B11-7DDA-4B03-A31A-D332419B38CA}" srcOrd="0" destOrd="0" presId="urn:microsoft.com/office/officeart/2005/8/layout/vProcess5"/>
    <dgm:cxn modelId="{5BBBE884-5961-46B1-90F9-359C236675F0}" type="presOf" srcId="{48B60739-DF52-466B-ACFA-3CEF9F457360}" destId="{FA6CCD02-E33A-483C-90DB-FD60D7BC1CBC}" srcOrd="0" destOrd="0" presId="urn:microsoft.com/office/officeart/2005/8/layout/vProcess5"/>
    <dgm:cxn modelId="{21B787B0-07B8-46F6-9783-F65F26CFEDD2}" type="presOf" srcId="{9481D262-C3A2-4451-8584-A12DDB3CB1EA}" destId="{54768E26-442A-4C44-A4F3-8EF86BB885D1}" srcOrd="0" destOrd="0" presId="urn:microsoft.com/office/officeart/2005/8/layout/vProcess5"/>
    <dgm:cxn modelId="{55B886CE-B23B-455F-8C42-8E177CA35FC3}" srcId="{9481D262-C3A2-4451-8584-A12DDB3CB1EA}" destId="{48B60739-DF52-466B-ACFA-3CEF9F457360}" srcOrd="1" destOrd="0" parTransId="{5F335754-8B55-431E-AFDA-BC1E1FFD3B6D}" sibTransId="{560F614D-24C0-4325-93C9-DDC3DEC46490}"/>
    <dgm:cxn modelId="{8C5896EB-C86E-4ECC-AC3A-229F9190255E}" type="presOf" srcId="{48B60739-DF52-466B-ACFA-3CEF9F457360}" destId="{BC350304-07C3-4B07-A780-EEA93D7A7346}" srcOrd="1" destOrd="0" presId="urn:microsoft.com/office/officeart/2005/8/layout/vProcess5"/>
    <dgm:cxn modelId="{DE49CCDC-4135-4B03-90B3-84D350946A80}" type="presParOf" srcId="{54768E26-442A-4C44-A4F3-8EF86BB885D1}" destId="{FF38E94E-F188-4905-AD6B-F9800DA14A33}" srcOrd="0" destOrd="0" presId="urn:microsoft.com/office/officeart/2005/8/layout/vProcess5"/>
    <dgm:cxn modelId="{31ED8C7C-CC10-4599-A279-C11A85369AE2}" type="presParOf" srcId="{54768E26-442A-4C44-A4F3-8EF86BB885D1}" destId="{2C28BD3A-9FA6-4CCE-AC25-E205E588A08D}" srcOrd="1" destOrd="0" presId="urn:microsoft.com/office/officeart/2005/8/layout/vProcess5"/>
    <dgm:cxn modelId="{15990A07-F7B6-4881-979D-50EAA9A12FFC}" type="presParOf" srcId="{54768E26-442A-4C44-A4F3-8EF86BB885D1}" destId="{FA6CCD02-E33A-483C-90DB-FD60D7BC1CBC}" srcOrd="2" destOrd="0" presId="urn:microsoft.com/office/officeart/2005/8/layout/vProcess5"/>
    <dgm:cxn modelId="{0C5E5C2C-E659-4012-9BC8-67B40C296963}" type="presParOf" srcId="{54768E26-442A-4C44-A4F3-8EF86BB885D1}" destId="{57223B11-7DDA-4B03-A31A-D332419B38CA}" srcOrd="3" destOrd="0" presId="urn:microsoft.com/office/officeart/2005/8/layout/vProcess5"/>
    <dgm:cxn modelId="{E40470E9-2FD2-46E6-A08F-5A237A0E223D}" type="presParOf" srcId="{54768E26-442A-4C44-A4F3-8EF86BB885D1}" destId="{F7F4E940-CDA7-456E-A811-D62C1B3E447E}" srcOrd="4" destOrd="0" presId="urn:microsoft.com/office/officeart/2005/8/layout/vProcess5"/>
    <dgm:cxn modelId="{FC280DAC-2807-4454-AE06-620F1CE6A652}" type="presParOf" srcId="{54768E26-442A-4C44-A4F3-8EF86BB885D1}" destId="{BC350304-07C3-4B07-A780-EEA93D7A734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97B56-E4C1-49CF-A055-409DDCA3C233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6CC3F-9876-4634-9694-8D569683F748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Stress can affect stomach motility – changing the rate of gastric emptying</a:t>
          </a:r>
          <a:endParaRPr lang="en-US" sz="2400" kern="1200" dirty="0"/>
        </a:p>
      </dsp:txBody>
      <dsp:txXfrm>
        <a:off x="0" y="0"/>
        <a:ext cx="6797675" cy="1412477"/>
      </dsp:txXfrm>
    </dsp:sp>
    <dsp:sp modelId="{D90E10A4-602A-46FD-AF9F-8B3893381355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-498181"/>
            <a:satOff val="67"/>
            <a:lumOff val="2353"/>
            <a:alphaOff val="0"/>
          </a:schemeClr>
        </a:solidFill>
        <a:ln w="15875" cap="flat" cmpd="sng" algn="ctr">
          <a:solidFill>
            <a:schemeClr val="accent2">
              <a:hueOff val="-498181"/>
              <a:satOff val="67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7066A-4910-4246-8A38-BF1D1649E4DA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can be related to the stress hormones circulating – the hormone Epinephrine can reduce the blood supply to the stomach</a:t>
          </a:r>
          <a:endParaRPr lang="en-US" sz="2400" kern="1200" dirty="0"/>
        </a:p>
      </dsp:txBody>
      <dsp:txXfrm>
        <a:off x="0" y="1412477"/>
        <a:ext cx="6797675" cy="1412477"/>
      </dsp:txXfrm>
    </dsp:sp>
    <dsp:sp modelId="{CA6B5362-481D-4C88-8878-3B58D3743D77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-996362"/>
            <a:satOff val="134"/>
            <a:lumOff val="4705"/>
            <a:alphaOff val="0"/>
          </a:schemeClr>
        </a:solidFill>
        <a:ln w="15875" cap="flat" cmpd="sng" algn="ctr">
          <a:solidFill>
            <a:schemeClr val="accent2">
              <a:hueOff val="-996362"/>
              <a:satOff val="134"/>
              <a:lumOff val="4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2DD46-BE9F-4E3D-AB7C-C4038D08BB5B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Individuals have varying rates of stomach emptying that can range from 20 -80% in a 15 minute period.</a:t>
          </a:r>
          <a:endParaRPr lang="en-US" sz="2400" kern="1200" dirty="0"/>
        </a:p>
      </dsp:txBody>
      <dsp:txXfrm>
        <a:off x="0" y="2824955"/>
        <a:ext cx="6797675" cy="1412477"/>
      </dsp:txXfrm>
    </dsp:sp>
    <dsp:sp modelId="{32834D7D-19E0-4C1F-8252-07C047D7E694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-1494543"/>
            <a:satOff val="201"/>
            <a:lumOff val="7058"/>
            <a:alphaOff val="0"/>
          </a:schemeClr>
        </a:solidFill>
        <a:ln w="15875" cap="flat" cmpd="sng" algn="ctr">
          <a:solidFill>
            <a:schemeClr val="accent2">
              <a:hueOff val="-1494543"/>
              <a:satOff val="201"/>
              <a:lumOff val="70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2EE38-D9CB-4A87-94CD-F0524EB49D00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Jeukendrup in 20167 suggested that it may vary according to fat intakes and that higher fat intakes increase absorption of fluids.</a:t>
          </a:r>
          <a:endParaRPr lang="en-US" sz="2400" kern="1200" dirty="0"/>
        </a:p>
      </dsp:txBody>
      <dsp:txXfrm>
        <a:off x="0" y="4237433"/>
        <a:ext cx="6797675" cy="14124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5568B-8E08-4067-A360-2645E4F3C096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BA1EE-9797-4A14-B5E2-07ED153DC395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Bill Rogers – a famous American marathon runner said more marathons are won or lost in the porta toilets!</a:t>
          </a:r>
          <a:endParaRPr lang="en-US" sz="2800" kern="1200" dirty="0"/>
        </a:p>
      </dsp:txBody>
      <dsp:txXfrm>
        <a:off x="0" y="0"/>
        <a:ext cx="6797675" cy="1412477"/>
      </dsp:txXfrm>
    </dsp:sp>
    <dsp:sp modelId="{9E984635-FDEB-4B97-8C11-67ECC1E3D110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-498181"/>
            <a:satOff val="67"/>
            <a:lumOff val="2353"/>
            <a:alphaOff val="0"/>
          </a:schemeClr>
        </a:solidFill>
        <a:ln w="15875" cap="flat" cmpd="sng" algn="ctr">
          <a:solidFill>
            <a:schemeClr val="accent2">
              <a:hueOff val="-498181"/>
              <a:satOff val="67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D5DFB-41C4-4B70-BC93-BAF447FEC7DF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Most common complaints are nausea, reflux, heartburn, diarrhoea and vomiting, stomach cramps</a:t>
          </a:r>
          <a:endParaRPr lang="en-US" sz="2800" kern="1200" dirty="0"/>
        </a:p>
      </dsp:txBody>
      <dsp:txXfrm>
        <a:off x="0" y="1412477"/>
        <a:ext cx="6797675" cy="1412477"/>
      </dsp:txXfrm>
    </dsp:sp>
    <dsp:sp modelId="{0A0F4D1C-B685-4A00-AD59-7AC553C990A5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-996362"/>
            <a:satOff val="134"/>
            <a:lumOff val="4705"/>
            <a:alphaOff val="0"/>
          </a:schemeClr>
        </a:solidFill>
        <a:ln w="15875" cap="flat" cmpd="sng" algn="ctr">
          <a:solidFill>
            <a:schemeClr val="accent2">
              <a:hueOff val="-996362"/>
              <a:satOff val="134"/>
              <a:lumOff val="4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6946E-85DB-4F95-95DE-EA1B0A2505D7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causes are not completely understood!</a:t>
          </a:r>
          <a:endParaRPr lang="en-US" sz="2800" kern="1200" dirty="0"/>
        </a:p>
      </dsp:txBody>
      <dsp:txXfrm>
        <a:off x="0" y="2824955"/>
        <a:ext cx="6797675" cy="1412477"/>
      </dsp:txXfrm>
    </dsp:sp>
    <dsp:sp modelId="{89502158-F928-44C2-97B1-EC77942BACC3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-1494543"/>
            <a:satOff val="201"/>
            <a:lumOff val="7058"/>
            <a:alphaOff val="0"/>
          </a:schemeClr>
        </a:solidFill>
        <a:ln w="15875" cap="flat" cmpd="sng" algn="ctr">
          <a:solidFill>
            <a:schemeClr val="accent2">
              <a:hueOff val="-1494543"/>
              <a:satOff val="201"/>
              <a:lumOff val="70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9996F-B733-4124-A81B-B7AC8F645320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Maybe 3 causes – Physiological, Mechanical and Nutrition</a:t>
          </a:r>
          <a:endParaRPr lang="en-US" sz="2800" kern="1200" dirty="0"/>
        </a:p>
      </dsp:txBody>
      <dsp:txXfrm>
        <a:off x="0" y="4237433"/>
        <a:ext cx="6797675" cy="1412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31A837-536D-428E-8D86-5E90046C0CA0}">
      <dsp:nvSpPr>
        <dsp:cNvPr id="0" name=""/>
        <dsp:cNvSpPr/>
      </dsp:nvSpPr>
      <dsp:spPr>
        <a:xfrm>
          <a:off x="0" y="0"/>
          <a:ext cx="5595171" cy="23048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Reduced blood flow – blood is re directed to  working muscle</a:t>
          </a:r>
          <a:endParaRPr lang="en-US" sz="2700" kern="1200" dirty="0"/>
        </a:p>
      </dsp:txBody>
      <dsp:txXfrm>
        <a:off x="67506" y="67506"/>
        <a:ext cx="3212970" cy="2169797"/>
      </dsp:txXfrm>
    </dsp:sp>
    <dsp:sp modelId="{DEAEC9D6-3C82-4BE6-B1CA-7A3DF669A1A5}">
      <dsp:nvSpPr>
        <dsp:cNvPr id="0" name=""/>
        <dsp:cNvSpPr/>
      </dsp:nvSpPr>
      <dsp:spPr>
        <a:xfrm>
          <a:off x="987383" y="2816988"/>
          <a:ext cx="5595171" cy="2304809"/>
        </a:xfrm>
        <a:prstGeom prst="roundRect">
          <a:avLst>
            <a:gd name="adj" fmla="val 10000"/>
          </a:avLst>
        </a:prstGeom>
        <a:solidFill>
          <a:schemeClr val="accent2">
            <a:hueOff val="-1494543"/>
            <a:satOff val="201"/>
            <a:lumOff val="705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This compromises stomach motility and absorption from the GI tract</a:t>
          </a:r>
          <a:endParaRPr lang="en-US" sz="2700" kern="1200" dirty="0"/>
        </a:p>
      </dsp:txBody>
      <dsp:txXfrm>
        <a:off x="1054889" y="2884494"/>
        <a:ext cx="2974650" cy="2169797"/>
      </dsp:txXfrm>
    </dsp:sp>
    <dsp:sp modelId="{CF24B9C4-F64E-4A97-BF5C-BC4E5AF3A072}">
      <dsp:nvSpPr>
        <dsp:cNvPr id="0" name=""/>
        <dsp:cNvSpPr/>
      </dsp:nvSpPr>
      <dsp:spPr>
        <a:xfrm>
          <a:off x="4097045" y="1811836"/>
          <a:ext cx="1498125" cy="14981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434123" y="1811836"/>
        <a:ext cx="823969" cy="11273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550AE-43DC-466B-BA9E-155A3484990E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24A64-AB65-4FC0-9429-1DFA73306C4D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Related to impact or posture</a:t>
          </a:r>
          <a:endParaRPr lang="en-US" sz="2100" kern="1200" dirty="0"/>
        </a:p>
      </dsp:txBody>
      <dsp:txXfrm>
        <a:off x="0" y="0"/>
        <a:ext cx="6797675" cy="1412477"/>
      </dsp:txXfrm>
    </dsp:sp>
    <dsp:sp modelId="{9AE94DE6-E6D2-48F2-B445-805FBCA4EF37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B8ADA-7B04-41DC-A508-E06C87E5D8EB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Can increase GI bleeding causing damage to the intestine</a:t>
          </a:r>
          <a:endParaRPr lang="en-US" sz="2100" kern="1200" dirty="0"/>
        </a:p>
      </dsp:txBody>
      <dsp:txXfrm>
        <a:off x="0" y="1412477"/>
        <a:ext cx="6797675" cy="1412477"/>
      </dsp:txXfrm>
    </dsp:sp>
    <dsp:sp modelId="{6270DEC0-CD34-429D-BAB2-3B7B098573D0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F3BF9-475E-45ED-A7C6-687F50407E12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Repetitive jostling can cause flatulence, diarrhoea and urgency</a:t>
          </a:r>
          <a:endParaRPr lang="en-US" sz="2100" kern="1200" dirty="0"/>
        </a:p>
      </dsp:txBody>
      <dsp:txXfrm>
        <a:off x="0" y="2824955"/>
        <a:ext cx="6797675" cy="1412477"/>
      </dsp:txXfrm>
    </dsp:sp>
    <dsp:sp modelId="{C235EA3E-86BF-4EE4-A7DA-2E3CDEBD7723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D0EEF-C743-4593-8633-0A20D65D75C4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Posture – sports such as cycling can result in upper GI symptoms due to pressure on the abdomen or swallowing air due to increased respiration and drinking from water bottles.</a:t>
          </a:r>
          <a:endParaRPr lang="en-US" sz="2100" kern="1200" dirty="0"/>
        </a:p>
      </dsp:txBody>
      <dsp:txXfrm>
        <a:off x="0" y="4237433"/>
        <a:ext cx="6797675" cy="14124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4F8BE-FDA9-47D7-AD2D-ABC962B89032}">
      <dsp:nvSpPr>
        <dsp:cNvPr id="0" name=""/>
        <dsp:cNvSpPr/>
      </dsp:nvSpPr>
      <dsp:spPr>
        <a:xfrm>
          <a:off x="730378" y="0"/>
          <a:ext cx="5121798" cy="512179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9C513-C993-4A5F-840B-DAA6AEE1CF66}">
      <dsp:nvSpPr>
        <dsp:cNvPr id="0" name=""/>
        <dsp:cNvSpPr/>
      </dsp:nvSpPr>
      <dsp:spPr>
        <a:xfrm>
          <a:off x="1216949" y="486570"/>
          <a:ext cx="1997501" cy="19975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Excess Fibre, Fat , Fructose and Protein have all been associated</a:t>
          </a:r>
          <a:endParaRPr lang="en-US" sz="1500" kern="1200" dirty="0"/>
        </a:p>
      </dsp:txBody>
      <dsp:txXfrm>
        <a:off x="1314459" y="584080"/>
        <a:ext cx="1802481" cy="1802481"/>
      </dsp:txXfrm>
    </dsp:sp>
    <dsp:sp modelId="{ADE37429-820A-47F6-9F3E-129D83C6C45D}">
      <dsp:nvSpPr>
        <dsp:cNvPr id="0" name=""/>
        <dsp:cNvSpPr/>
      </dsp:nvSpPr>
      <dsp:spPr>
        <a:xfrm>
          <a:off x="3368104" y="486570"/>
          <a:ext cx="1997501" cy="199750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Dehydration</a:t>
          </a:r>
          <a:endParaRPr lang="en-US" sz="1500" kern="1200" dirty="0"/>
        </a:p>
      </dsp:txBody>
      <dsp:txXfrm>
        <a:off x="3465614" y="584080"/>
        <a:ext cx="1802481" cy="1802481"/>
      </dsp:txXfrm>
    </dsp:sp>
    <dsp:sp modelId="{65B3A542-F5BE-4561-934E-4097BD1BEF66}">
      <dsp:nvSpPr>
        <dsp:cNvPr id="0" name=""/>
        <dsp:cNvSpPr/>
      </dsp:nvSpPr>
      <dsp:spPr>
        <a:xfrm>
          <a:off x="1216949" y="2637725"/>
          <a:ext cx="1997501" cy="199750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Beverages with a high osmolality (&gt;500mOsmols/L)</a:t>
          </a:r>
          <a:endParaRPr lang="en-US" sz="1500" kern="1200" dirty="0"/>
        </a:p>
      </dsp:txBody>
      <dsp:txXfrm>
        <a:off x="1314459" y="2735235"/>
        <a:ext cx="1802481" cy="1802481"/>
      </dsp:txXfrm>
    </dsp:sp>
    <dsp:sp modelId="{76DC4A66-B583-4A26-9585-7BBBB40EAA4A}">
      <dsp:nvSpPr>
        <dsp:cNvPr id="0" name=""/>
        <dsp:cNvSpPr/>
      </dsp:nvSpPr>
      <dsp:spPr>
        <a:xfrm>
          <a:off x="3368104" y="2637725"/>
          <a:ext cx="1997501" cy="199750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Noakes back in 1986 suggested Lactose – maybe try eliminating milk!</a:t>
          </a:r>
          <a:endParaRPr lang="en-US" sz="1500" kern="1200" dirty="0"/>
        </a:p>
      </dsp:txBody>
      <dsp:txXfrm>
        <a:off x="3465614" y="2735235"/>
        <a:ext cx="1802481" cy="18024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EFBFC2-E685-4227-80AF-80053BEFB8C1}">
      <dsp:nvSpPr>
        <dsp:cNvPr id="0" name=""/>
        <dsp:cNvSpPr/>
      </dsp:nvSpPr>
      <dsp:spPr>
        <a:xfrm>
          <a:off x="608938" y="-60610"/>
          <a:ext cx="5364677" cy="5364677"/>
        </a:xfrm>
        <a:prstGeom prst="circularArrow">
          <a:avLst>
            <a:gd name="adj1" fmla="val 5544"/>
            <a:gd name="adj2" fmla="val 330680"/>
            <a:gd name="adj3" fmla="val 14772327"/>
            <a:gd name="adj4" fmla="val 16804715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41B45-5C2D-42DB-BC21-86FBB9FADB8A}">
      <dsp:nvSpPr>
        <dsp:cNvPr id="0" name=""/>
        <dsp:cNvSpPr/>
      </dsp:nvSpPr>
      <dsp:spPr>
        <a:xfrm>
          <a:off x="2609880" y="1474"/>
          <a:ext cx="1362794" cy="6813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Some of the advice may be anecdotal</a:t>
          </a:r>
          <a:endParaRPr lang="en-US" sz="1200" kern="1200" dirty="0"/>
        </a:p>
      </dsp:txBody>
      <dsp:txXfrm>
        <a:off x="2643143" y="34737"/>
        <a:ext cx="1296268" cy="614871"/>
      </dsp:txXfrm>
    </dsp:sp>
    <dsp:sp modelId="{78BFCD24-E77A-4EDF-8D22-4E61BD090294}">
      <dsp:nvSpPr>
        <dsp:cNvPr id="0" name=""/>
        <dsp:cNvSpPr/>
      </dsp:nvSpPr>
      <dsp:spPr>
        <a:xfrm>
          <a:off x="4080391" y="536696"/>
          <a:ext cx="1362794" cy="68139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Avoid the following:-</a:t>
          </a:r>
          <a:endParaRPr lang="en-US" sz="1200" kern="1200" dirty="0"/>
        </a:p>
      </dsp:txBody>
      <dsp:txXfrm>
        <a:off x="4113654" y="569959"/>
        <a:ext cx="1296268" cy="614871"/>
      </dsp:txXfrm>
    </dsp:sp>
    <dsp:sp modelId="{EAAEC7F8-055A-4C57-830E-F6F7712463E9}">
      <dsp:nvSpPr>
        <dsp:cNvPr id="0" name=""/>
        <dsp:cNvSpPr/>
      </dsp:nvSpPr>
      <dsp:spPr>
        <a:xfrm>
          <a:off x="4862833" y="1891926"/>
          <a:ext cx="1362794" cy="68139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Lactose</a:t>
          </a:r>
          <a:endParaRPr lang="en-US" sz="1200" kern="1200" dirty="0"/>
        </a:p>
      </dsp:txBody>
      <dsp:txXfrm>
        <a:off x="4896096" y="1925189"/>
        <a:ext cx="1296268" cy="614871"/>
      </dsp:txXfrm>
    </dsp:sp>
    <dsp:sp modelId="{AE3D592B-931F-445E-B8BB-48A94DE9BEC6}">
      <dsp:nvSpPr>
        <dsp:cNvPr id="0" name=""/>
        <dsp:cNvSpPr/>
      </dsp:nvSpPr>
      <dsp:spPr>
        <a:xfrm>
          <a:off x="4591094" y="3433037"/>
          <a:ext cx="1362794" cy="6813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High Fibre foods for 24 hours before</a:t>
          </a:r>
          <a:endParaRPr lang="en-US" sz="1200" kern="1200" dirty="0"/>
        </a:p>
      </dsp:txBody>
      <dsp:txXfrm>
        <a:off x="4624357" y="3466300"/>
        <a:ext cx="1296268" cy="614871"/>
      </dsp:txXfrm>
    </dsp:sp>
    <dsp:sp modelId="{DAE1DB02-A7CD-4F56-8D82-DF9240DC8A9B}">
      <dsp:nvSpPr>
        <dsp:cNvPr id="0" name=""/>
        <dsp:cNvSpPr/>
      </dsp:nvSpPr>
      <dsp:spPr>
        <a:xfrm>
          <a:off x="3392322" y="4438926"/>
          <a:ext cx="1362794" cy="68139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Avoid Aspirin</a:t>
          </a:r>
          <a:endParaRPr lang="en-US" sz="1200" kern="1200" dirty="0"/>
        </a:p>
      </dsp:txBody>
      <dsp:txXfrm>
        <a:off x="3425585" y="4472189"/>
        <a:ext cx="1296268" cy="614871"/>
      </dsp:txXfrm>
    </dsp:sp>
    <dsp:sp modelId="{F316184C-BD50-45CE-8347-437BE96505B3}">
      <dsp:nvSpPr>
        <dsp:cNvPr id="0" name=""/>
        <dsp:cNvSpPr/>
      </dsp:nvSpPr>
      <dsp:spPr>
        <a:xfrm>
          <a:off x="1827437" y="4438926"/>
          <a:ext cx="1362794" cy="68139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Avoid fructose – fruit, sweets etc</a:t>
          </a:r>
          <a:endParaRPr lang="en-US" sz="1200" kern="1200" dirty="0"/>
        </a:p>
      </dsp:txBody>
      <dsp:txXfrm>
        <a:off x="1860700" y="4472189"/>
        <a:ext cx="1296268" cy="614871"/>
      </dsp:txXfrm>
    </dsp:sp>
    <dsp:sp modelId="{AFE45D98-2A1F-49DE-876D-6FEC1A0D5E1A}">
      <dsp:nvSpPr>
        <dsp:cNvPr id="0" name=""/>
        <dsp:cNvSpPr/>
      </dsp:nvSpPr>
      <dsp:spPr>
        <a:xfrm>
          <a:off x="628666" y="3433037"/>
          <a:ext cx="1362794" cy="68139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Avoid dehydration</a:t>
          </a:r>
          <a:endParaRPr lang="en-US" sz="1200" kern="1200" dirty="0"/>
        </a:p>
      </dsp:txBody>
      <dsp:txXfrm>
        <a:off x="661929" y="3466300"/>
        <a:ext cx="1296268" cy="614871"/>
      </dsp:txXfrm>
    </dsp:sp>
    <dsp:sp modelId="{05AF6FFD-AB39-42BA-A729-8CFF587F9837}">
      <dsp:nvSpPr>
        <dsp:cNvPr id="0" name=""/>
        <dsp:cNvSpPr/>
      </dsp:nvSpPr>
      <dsp:spPr>
        <a:xfrm>
          <a:off x="356926" y="1891926"/>
          <a:ext cx="1362794" cy="68139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Practice strategies</a:t>
          </a:r>
          <a:endParaRPr lang="en-US" sz="1200" kern="1200" dirty="0"/>
        </a:p>
      </dsp:txBody>
      <dsp:txXfrm>
        <a:off x="390189" y="1925189"/>
        <a:ext cx="1296268" cy="614871"/>
      </dsp:txXfrm>
    </dsp:sp>
    <dsp:sp modelId="{EDE6DC50-397B-4D2D-924B-CFAA7092FBC5}">
      <dsp:nvSpPr>
        <dsp:cNvPr id="0" name=""/>
        <dsp:cNvSpPr/>
      </dsp:nvSpPr>
      <dsp:spPr>
        <a:xfrm>
          <a:off x="1139369" y="536696"/>
          <a:ext cx="1362794" cy="68139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Train with CHO – Train high concept</a:t>
          </a:r>
          <a:endParaRPr lang="en-US" sz="1200" kern="1200" dirty="0"/>
        </a:p>
      </dsp:txBody>
      <dsp:txXfrm>
        <a:off x="1172632" y="569959"/>
        <a:ext cx="1296268" cy="6148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8BD3A-9FA6-4CCE-AC25-E205E588A08D}">
      <dsp:nvSpPr>
        <dsp:cNvPr id="0" name=""/>
        <dsp:cNvSpPr/>
      </dsp:nvSpPr>
      <dsp:spPr>
        <a:xfrm>
          <a:off x="0" y="0"/>
          <a:ext cx="5595171" cy="23048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There is no doubt that hydration status effects performance</a:t>
          </a:r>
          <a:endParaRPr lang="en-US" sz="2700" kern="1200"/>
        </a:p>
      </dsp:txBody>
      <dsp:txXfrm>
        <a:off x="67506" y="67506"/>
        <a:ext cx="3212970" cy="2169797"/>
      </dsp:txXfrm>
    </dsp:sp>
    <dsp:sp modelId="{FA6CCD02-E33A-483C-90DB-FD60D7BC1CBC}">
      <dsp:nvSpPr>
        <dsp:cNvPr id="0" name=""/>
        <dsp:cNvSpPr/>
      </dsp:nvSpPr>
      <dsp:spPr>
        <a:xfrm>
          <a:off x="987383" y="2816988"/>
          <a:ext cx="5595171" cy="2304809"/>
        </a:xfrm>
        <a:prstGeom prst="roundRect">
          <a:avLst>
            <a:gd name="adj" fmla="val 10000"/>
          </a:avLst>
        </a:prstGeom>
        <a:solidFill>
          <a:schemeClr val="accent2">
            <a:hueOff val="-1494543"/>
            <a:satOff val="201"/>
            <a:lumOff val="705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Go to ACSM Position Statement on Fluid and handout.</a:t>
          </a:r>
          <a:endParaRPr lang="en-US" sz="2700" kern="1200"/>
        </a:p>
      </dsp:txBody>
      <dsp:txXfrm>
        <a:off x="1054889" y="2884494"/>
        <a:ext cx="2974650" cy="2169797"/>
      </dsp:txXfrm>
    </dsp:sp>
    <dsp:sp modelId="{57223B11-7DDA-4B03-A31A-D332419B38CA}">
      <dsp:nvSpPr>
        <dsp:cNvPr id="0" name=""/>
        <dsp:cNvSpPr/>
      </dsp:nvSpPr>
      <dsp:spPr>
        <a:xfrm>
          <a:off x="4097045" y="1811836"/>
          <a:ext cx="1498125" cy="14981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34123" y="1811836"/>
        <a:ext cx="823969" cy="1127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086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372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835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5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6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69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863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53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328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629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206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737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14C34-F582-4EEF-86CE-F88761E52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urved section of an athletics track in a sport stadium">
            <a:extLst>
              <a:ext uri="{FF2B5EF4-FFF2-40B4-BE49-F238E27FC236}">
                <a16:creationId xmlns:a16="http://schemas.microsoft.com/office/drawing/2014/main" id="{5A2745C8-0FA1-44D8-8123-479C536ED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54" b="3977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8066C-5C05-4E85-9DE7-371FC40AC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chemeClr val="tx1"/>
                </a:solidFill>
              </a:rPr>
              <a:t>Stress related to athletic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502E1-81DE-4404-A67D-AE3719EB1C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15204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EC7B2-A5A2-4E68-A996-3BED55E6F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chemeClr val="tx2"/>
                </a:solidFill>
              </a:rPr>
              <a:t>What effect can stress have on diet and performance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71587-0388-4AFB-87D8-872D7202F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5" y="1159565"/>
            <a:ext cx="3439646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rgbClr val="FFFFFF"/>
                </a:solidFill>
              </a:rPr>
              <a:t>Any thoughts?</a:t>
            </a:r>
          </a:p>
        </p:txBody>
      </p:sp>
    </p:spTree>
    <p:extLst>
      <p:ext uri="{BB962C8B-B14F-4D97-AF65-F5344CB8AC3E}">
        <p14:creationId xmlns:p14="http://schemas.microsoft.com/office/powerpoint/2010/main" val="419657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D770D-94D2-48DD-8B1E-CF73BD6E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Psychological stress on GI motility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03019-0EA0-4F8B-9CA0-3B34032396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947487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8303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BDCE2-4039-4A4B-BEE4-815BBAE87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GI problems during or after exercise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0B74CF-7F59-4D4C-8932-D74E32E8E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59485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6050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A3078-7997-423F-9331-43D910A9E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Physiological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EA1C24-F398-40C7-A0AE-82C98ACCA5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19230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6136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07E1B-C68E-46A9-A3EE-BB0184D0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Mechanical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2EE51C-2144-43AB-AFEA-F4FAC2AAD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602152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2010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BE1C3-2614-4B4A-BC0E-9417167FC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Nutrition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6624AE-2770-423A-805D-DEA76EFB12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93835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7748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07654-0086-4888-BE61-44B15533B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Prevention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FCDA8E-9FE8-411B-803A-6284820907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6906030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325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1A807-1B5A-41FF-B5E9-470EAD379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Hydration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21987-DE2F-4BAE-B9F6-1C6E89F0B3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474035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664793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LeftStep">
      <a:dk1>
        <a:srgbClr val="000000"/>
      </a:dk1>
      <a:lt1>
        <a:srgbClr val="FFFFFF"/>
      </a:lt1>
      <a:dk2>
        <a:srgbClr val="412F24"/>
      </a:dk2>
      <a:lt2>
        <a:srgbClr val="E2E6E8"/>
      </a:lt2>
      <a:accent1>
        <a:srgbClr val="EA8B4F"/>
      </a:accent1>
      <a:accent2>
        <a:srgbClr val="EA4F53"/>
      </a:accent2>
      <a:accent3>
        <a:srgbClr val="EE6FA7"/>
      </a:accent3>
      <a:accent4>
        <a:srgbClr val="EA4FD4"/>
      </a:accent4>
      <a:accent5>
        <a:srgbClr val="CB6FEE"/>
      </a:accent5>
      <a:accent6>
        <a:srgbClr val="7E4FEA"/>
      </a:accent6>
      <a:hlink>
        <a:srgbClr val="5987A4"/>
      </a:hlink>
      <a:folHlink>
        <a:srgbClr val="7F7F7F"/>
      </a:folHlink>
    </a:clrScheme>
    <a:fontScheme name="Retrospect">
      <a:majorFont>
        <a:latin typeface="Univers Condense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Univers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Univers</vt:lpstr>
      <vt:lpstr>Univers Condensed</vt:lpstr>
      <vt:lpstr>RetrospectVTI</vt:lpstr>
      <vt:lpstr>Stress related to athletic performance</vt:lpstr>
      <vt:lpstr>What effect can stress have on diet and performance</vt:lpstr>
      <vt:lpstr>Psychological stress on GI motility</vt:lpstr>
      <vt:lpstr>GI problems during or after exercise</vt:lpstr>
      <vt:lpstr>Physiological</vt:lpstr>
      <vt:lpstr>Mechanical</vt:lpstr>
      <vt:lpstr>Nutrition</vt:lpstr>
      <vt:lpstr>Prevention</vt:lpstr>
      <vt:lpstr>Hydration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 related to athletic performance</dc:title>
  <dc:creator>Chris Cashin</dc:creator>
  <cp:lastModifiedBy>Chris Cashin</cp:lastModifiedBy>
  <cp:revision>1</cp:revision>
  <dcterms:created xsi:type="dcterms:W3CDTF">2021-04-15T11:51:44Z</dcterms:created>
  <dcterms:modified xsi:type="dcterms:W3CDTF">2021-04-15T11:52:15Z</dcterms:modified>
</cp:coreProperties>
</file>