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57" r:id="rId6"/>
    <p:sldId id="258" r:id="rId7"/>
    <p:sldId id="259" r:id="rId8"/>
    <p:sldId id="260" r:id="rId9"/>
    <p:sldId id="261" r:id="rId10"/>
    <p:sldId id="594" r:id="rId11"/>
    <p:sldId id="263" r:id="rId12"/>
    <p:sldId id="262" r:id="rId13"/>
    <p:sldId id="598" r:id="rId14"/>
    <p:sldId id="597" r:id="rId15"/>
    <p:sldId id="264" r:id="rId16"/>
    <p:sldId id="266" r:id="rId17"/>
    <p:sldId id="267" r:id="rId18"/>
    <p:sldId id="268" r:id="rId19"/>
    <p:sldId id="600" r:id="rId20"/>
    <p:sldId id="599" r:id="rId21"/>
    <p:sldId id="59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C4605-5DE7-4D93-8145-2FF14925B07E}" v="1" dt="2026-04-19T11:06:43.320"/>
    <p1510:client id="{EACEA467-8B8F-A80C-13A0-3BF62718A1EB}" v="2" dt="2026-04-19T18:33:32.626"/>
    <p1510:client id="{F7DA45DE-FB75-2979-41F0-F50718B84B3A}" v="1630" dt="2026-04-19T20:38:49.4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riana Shpyt (2437386)" userId="0ab9d8d4-7242-4e37-945c-36cf7e27c5dc" providerId="ADAL" clId="{312C4605-5DE7-4D93-8145-2FF14925B07E}"/>
    <pc:docChg chg="undo custSel addSld delSld modSld">
      <pc:chgData name="Zoriana Shpyt (2437386)" userId="0ab9d8d4-7242-4e37-945c-36cf7e27c5dc" providerId="ADAL" clId="{312C4605-5DE7-4D93-8145-2FF14925B07E}" dt="2026-04-19T11:27:57.955" v="552" actId="1076"/>
      <pc:docMkLst>
        <pc:docMk/>
      </pc:docMkLst>
      <pc:sldChg chg="modSp mod">
        <pc:chgData name="Zoriana Shpyt (2437386)" userId="0ab9d8d4-7242-4e37-945c-36cf7e27c5dc" providerId="ADAL" clId="{312C4605-5DE7-4D93-8145-2FF14925B07E}" dt="2026-04-19T11:27:57.955" v="552" actId="1076"/>
        <pc:sldMkLst>
          <pc:docMk/>
          <pc:sldMk cId="400908735" sldId="256"/>
        </pc:sldMkLst>
        <pc:picChg chg="mod">
          <ac:chgData name="Zoriana Shpyt (2437386)" userId="0ab9d8d4-7242-4e37-945c-36cf7e27c5dc" providerId="ADAL" clId="{312C4605-5DE7-4D93-8145-2FF14925B07E}" dt="2026-04-19T11:27:57.955" v="552" actId="1076"/>
          <ac:picMkLst>
            <pc:docMk/>
            <pc:sldMk cId="400908735" sldId="256"/>
            <ac:picMk id="7" creationId="{6938F91B-59B8-3CA2-FE5D-1A465A330E3F}"/>
          </ac:picMkLst>
        </pc:picChg>
      </pc:sldChg>
      <pc:sldChg chg="addSp delSp modSp mod">
        <pc:chgData name="Zoriana Shpyt (2437386)" userId="0ab9d8d4-7242-4e37-945c-36cf7e27c5dc" providerId="ADAL" clId="{312C4605-5DE7-4D93-8145-2FF14925B07E}" dt="2026-04-19T11:15:24.499" v="529" actId="26606"/>
        <pc:sldMkLst>
          <pc:docMk/>
          <pc:sldMk cId="1434853904" sldId="260"/>
        </pc:sldMkLst>
        <pc:spChg chg="mod">
          <ac:chgData name="Zoriana Shpyt (2437386)" userId="0ab9d8d4-7242-4e37-945c-36cf7e27c5dc" providerId="ADAL" clId="{312C4605-5DE7-4D93-8145-2FF14925B07E}" dt="2026-04-19T11:15:24.499" v="529" actId="26606"/>
          <ac:spMkLst>
            <pc:docMk/>
            <pc:sldMk cId="1434853904" sldId="260"/>
            <ac:spMk id="3" creationId="{995E1903-7C68-2C6F-2D1E-D8A37D30E636}"/>
          </ac:spMkLst>
        </pc:spChg>
        <pc:spChg chg="mod">
          <ac:chgData name="Zoriana Shpyt (2437386)" userId="0ab9d8d4-7242-4e37-945c-36cf7e27c5dc" providerId="ADAL" clId="{312C4605-5DE7-4D93-8145-2FF14925B07E}" dt="2026-04-19T11:15:24.499" v="529" actId="26606"/>
          <ac:spMkLst>
            <pc:docMk/>
            <pc:sldMk cId="1434853904" sldId="260"/>
            <ac:spMk id="4" creationId="{0A16EA78-2872-4151-ACDE-85DE92917660}"/>
          </ac:spMkLst>
        </pc:spChg>
        <pc:spChg chg="del">
          <ac:chgData name="Zoriana Shpyt (2437386)" userId="0ab9d8d4-7242-4e37-945c-36cf7e27c5dc" providerId="ADAL" clId="{312C4605-5DE7-4D93-8145-2FF14925B07E}" dt="2026-04-19T11:15:24.499" v="529" actId="26606"/>
          <ac:spMkLst>
            <pc:docMk/>
            <pc:sldMk cId="1434853904" sldId="260"/>
            <ac:spMk id="9" creationId="{45D37F4E-DDB4-456B-97E0-9937730A039F}"/>
          </ac:spMkLst>
        </pc:spChg>
        <pc:spChg chg="del">
          <ac:chgData name="Zoriana Shpyt (2437386)" userId="0ab9d8d4-7242-4e37-945c-36cf7e27c5dc" providerId="ADAL" clId="{312C4605-5DE7-4D93-8145-2FF14925B07E}" dt="2026-04-19T11:15:24.499" v="529" actId="26606"/>
          <ac:spMkLst>
            <pc:docMk/>
            <pc:sldMk cId="1434853904" sldId="260"/>
            <ac:spMk id="11" creationId="{B2DD41CD-8F47-4F56-AD12-4E2FF7696987}"/>
          </ac:spMkLst>
        </pc:spChg>
        <pc:spChg chg="add">
          <ac:chgData name="Zoriana Shpyt (2437386)" userId="0ab9d8d4-7242-4e37-945c-36cf7e27c5dc" providerId="ADAL" clId="{312C4605-5DE7-4D93-8145-2FF14925B07E}" dt="2026-04-19T11:15:24.499" v="529" actId="26606"/>
          <ac:spMkLst>
            <pc:docMk/>
            <pc:sldMk cId="1434853904" sldId="260"/>
            <ac:spMk id="16" creationId="{0E3596DD-156A-473E-9BB3-C6A29F7574E9}"/>
          </ac:spMkLst>
        </pc:spChg>
        <pc:spChg chg="add">
          <ac:chgData name="Zoriana Shpyt (2437386)" userId="0ab9d8d4-7242-4e37-945c-36cf7e27c5dc" providerId="ADAL" clId="{312C4605-5DE7-4D93-8145-2FF14925B07E}" dt="2026-04-19T11:15:24.499" v="529" actId="26606"/>
          <ac:spMkLst>
            <pc:docMk/>
            <pc:sldMk cId="1434853904" sldId="260"/>
            <ac:spMk id="18" creationId="{2C46C4D6-C474-4E92-B52E-944C1118F7B6}"/>
          </ac:spMkLst>
        </pc:spChg>
        <pc:picChg chg="mod">
          <ac:chgData name="Zoriana Shpyt (2437386)" userId="0ab9d8d4-7242-4e37-945c-36cf7e27c5dc" providerId="ADAL" clId="{312C4605-5DE7-4D93-8145-2FF14925B07E}" dt="2026-04-19T11:15:24.499" v="529" actId="26606"/>
          <ac:picMkLst>
            <pc:docMk/>
            <pc:sldMk cId="1434853904" sldId="260"/>
            <ac:picMk id="2" creationId="{2C3BE5BF-FD43-B341-DD4E-D5CA93D489D1}"/>
          </ac:picMkLst>
        </pc:picChg>
      </pc:sldChg>
      <pc:sldChg chg="addSp modSp mod setBg">
        <pc:chgData name="Zoriana Shpyt (2437386)" userId="0ab9d8d4-7242-4e37-945c-36cf7e27c5dc" providerId="ADAL" clId="{312C4605-5DE7-4D93-8145-2FF14925B07E}" dt="2026-04-19T11:27:08.460" v="551" actId="255"/>
        <pc:sldMkLst>
          <pc:docMk/>
          <pc:sldMk cId="416694051" sldId="261"/>
        </pc:sldMkLst>
        <pc:spChg chg="mod ord">
          <ac:chgData name="Zoriana Shpyt (2437386)" userId="0ab9d8d4-7242-4e37-945c-36cf7e27c5dc" providerId="ADAL" clId="{312C4605-5DE7-4D93-8145-2FF14925B07E}" dt="2026-04-19T11:27:08.460" v="551" actId="255"/>
          <ac:spMkLst>
            <pc:docMk/>
            <pc:sldMk cId="416694051" sldId="261"/>
            <ac:spMk id="3" creationId="{A156C52F-D988-84DD-FE73-C0508DC81AED}"/>
          </ac:spMkLst>
        </pc:spChg>
        <pc:spChg chg="mod">
          <ac:chgData name="Zoriana Shpyt (2437386)" userId="0ab9d8d4-7242-4e37-945c-36cf7e27c5dc" providerId="ADAL" clId="{312C4605-5DE7-4D93-8145-2FF14925B07E}" dt="2026-04-19T11:15:52.247" v="530" actId="26606"/>
          <ac:spMkLst>
            <pc:docMk/>
            <pc:sldMk cId="416694051" sldId="261"/>
            <ac:spMk id="4" creationId="{B64F5224-38DF-9A0E-ED62-37C8785B3FBD}"/>
          </ac:spMkLst>
        </pc:spChg>
        <pc:spChg chg="add">
          <ac:chgData name="Zoriana Shpyt (2437386)" userId="0ab9d8d4-7242-4e37-945c-36cf7e27c5dc" providerId="ADAL" clId="{312C4605-5DE7-4D93-8145-2FF14925B07E}" dt="2026-04-19T11:15:52.247" v="530" actId="26606"/>
          <ac:spMkLst>
            <pc:docMk/>
            <pc:sldMk cId="416694051" sldId="261"/>
            <ac:spMk id="10" creationId="{F13C74B1-5B17-4795-BED0-7140497B445A}"/>
          </ac:spMkLst>
        </pc:spChg>
        <pc:spChg chg="add">
          <ac:chgData name="Zoriana Shpyt (2437386)" userId="0ab9d8d4-7242-4e37-945c-36cf7e27c5dc" providerId="ADAL" clId="{312C4605-5DE7-4D93-8145-2FF14925B07E}" dt="2026-04-19T11:15:52.247" v="530" actId="26606"/>
          <ac:spMkLst>
            <pc:docMk/>
            <pc:sldMk cId="416694051" sldId="261"/>
            <ac:spMk id="12" creationId="{D4974D33-8DC5-464E-8C6D-BE58F0669C17}"/>
          </ac:spMkLst>
        </pc:spChg>
        <pc:picChg chg="add">
          <ac:chgData name="Zoriana Shpyt (2437386)" userId="0ab9d8d4-7242-4e37-945c-36cf7e27c5dc" providerId="ADAL" clId="{312C4605-5DE7-4D93-8145-2FF14925B07E}" dt="2026-04-19T11:15:52.247" v="530" actId="26606"/>
          <ac:picMkLst>
            <pc:docMk/>
            <pc:sldMk cId="416694051" sldId="261"/>
            <ac:picMk id="6" creationId="{DD79AA3B-FED8-77FD-688D-6FC48454C0A9}"/>
          </ac:picMkLst>
        </pc:picChg>
      </pc:sldChg>
      <pc:sldChg chg="addSp modSp mod setBg">
        <pc:chgData name="Zoriana Shpyt (2437386)" userId="0ab9d8d4-7242-4e37-945c-36cf7e27c5dc" providerId="ADAL" clId="{312C4605-5DE7-4D93-8145-2FF14925B07E}" dt="2026-04-19T11:18:26.074" v="545" actId="26606"/>
        <pc:sldMkLst>
          <pc:docMk/>
          <pc:sldMk cId="1481281875" sldId="262"/>
        </pc:sldMkLst>
        <pc:spChg chg="mod ord">
          <ac:chgData name="Zoriana Shpyt (2437386)" userId="0ab9d8d4-7242-4e37-945c-36cf7e27c5dc" providerId="ADAL" clId="{312C4605-5DE7-4D93-8145-2FF14925B07E}" dt="2026-04-19T11:18:26.074" v="545" actId="26606"/>
          <ac:spMkLst>
            <pc:docMk/>
            <pc:sldMk cId="1481281875" sldId="262"/>
            <ac:spMk id="3" creationId="{A18FDE8E-B325-0DB0-C8C4-FBDD3F35941C}"/>
          </ac:spMkLst>
        </pc:spChg>
        <pc:spChg chg="mod">
          <ac:chgData name="Zoriana Shpyt (2437386)" userId="0ab9d8d4-7242-4e37-945c-36cf7e27c5dc" providerId="ADAL" clId="{312C4605-5DE7-4D93-8145-2FF14925B07E}" dt="2026-04-19T11:18:26.074" v="545" actId="26606"/>
          <ac:spMkLst>
            <pc:docMk/>
            <pc:sldMk cId="1481281875" sldId="262"/>
            <ac:spMk id="4" creationId="{7CA7CFC1-D7AD-1D38-BE48-0537EF316731}"/>
          </ac:spMkLst>
        </pc:spChg>
        <pc:spChg chg="add">
          <ac:chgData name="Zoriana Shpyt (2437386)" userId="0ab9d8d4-7242-4e37-945c-36cf7e27c5dc" providerId="ADAL" clId="{312C4605-5DE7-4D93-8145-2FF14925B07E}" dt="2026-04-19T11:18:26.074" v="545" actId="26606"/>
          <ac:spMkLst>
            <pc:docMk/>
            <pc:sldMk cId="1481281875" sldId="262"/>
            <ac:spMk id="9" creationId="{100EDD19-6802-4EC3-95CE-CFFAB042CFD6}"/>
          </ac:spMkLst>
        </pc:spChg>
        <pc:spChg chg="add">
          <ac:chgData name="Zoriana Shpyt (2437386)" userId="0ab9d8d4-7242-4e37-945c-36cf7e27c5dc" providerId="ADAL" clId="{312C4605-5DE7-4D93-8145-2FF14925B07E}" dt="2026-04-19T11:18:26.074" v="545" actId="26606"/>
          <ac:spMkLst>
            <pc:docMk/>
            <pc:sldMk cId="1481281875" sldId="262"/>
            <ac:spMk id="11" creationId="{DB17E863-922E-4C26-BD64-E8FD41D28661}"/>
          </ac:spMkLst>
        </pc:spChg>
      </pc:sldChg>
      <pc:sldChg chg="addSp modSp mod setBg">
        <pc:chgData name="Zoriana Shpyt (2437386)" userId="0ab9d8d4-7242-4e37-945c-36cf7e27c5dc" providerId="ADAL" clId="{312C4605-5DE7-4D93-8145-2FF14925B07E}" dt="2026-04-19T11:16:52.063" v="543" actId="26606"/>
        <pc:sldMkLst>
          <pc:docMk/>
          <pc:sldMk cId="1524246604" sldId="263"/>
        </pc:sldMkLst>
        <pc:spChg chg="mod">
          <ac:chgData name="Zoriana Shpyt (2437386)" userId="0ab9d8d4-7242-4e37-945c-36cf7e27c5dc" providerId="ADAL" clId="{312C4605-5DE7-4D93-8145-2FF14925B07E}" dt="2026-04-19T11:16:52.063" v="543" actId="26606"/>
          <ac:spMkLst>
            <pc:docMk/>
            <pc:sldMk cId="1524246604" sldId="263"/>
            <ac:spMk id="4" creationId="{619FB4DE-DBB1-0BF2-DBFA-00D692BAF33E}"/>
          </ac:spMkLst>
        </pc:spChg>
        <pc:spChg chg="add">
          <ac:chgData name="Zoriana Shpyt (2437386)" userId="0ab9d8d4-7242-4e37-945c-36cf7e27c5dc" providerId="ADAL" clId="{312C4605-5DE7-4D93-8145-2FF14925B07E}" dt="2026-04-19T11:16:52.063" v="543" actId="26606"/>
          <ac:spMkLst>
            <pc:docMk/>
            <pc:sldMk cId="1524246604" sldId="263"/>
            <ac:spMk id="9" creationId="{F0DCC097-1DB8-4B6D-85D0-6FBA0E1CA4BA}"/>
          </ac:spMkLst>
        </pc:spChg>
        <pc:spChg chg="add">
          <ac:chgData name="Zoriana Shpyt (2437386)" userId="0ab9d8d4-7242-4e37-945c-36cf7e27c5dc" providerId="ADAL" clId="{312C4605-5DE7-4D93-8145-2FF14925B07E}" dt="2026-04-19T11:16:52.063" v="543" actId="26606"/>
          <ac:spMkLst>
            <pc:docMk/>
            <pc:sldMk cId="1524246604" sldId="263"/>
            <ac:spMk id="11" creationId="{E0B58608-23C8-4441-994D-C6823EEE1DB7}"/>
          </ac:spMkLst>
        </pc:spChg>
        <pc:graphicFrameChg chg="mod modGraphic">
          <ac:chgData name="Zoriana Shpyt (2437386)" userId="0ab9d8d4-7242-4e37-945c-36cf7e27c5dc" providerId="ADAL" clId="{312C4605-5DE7-4D93-8145-2FF14925B07E}" dt="2026-04-19T11:16:52.063" v="543" actId="26606"/>
          <ac:graphicFrameMkLst>
            <pc:docMk/>
            <pc:sldMk cId="1524246604" sldId="263"/>
            <ac:graphicFrameMk id="2" creationId="{3B1420F4-45F5-C04B-9A57-8D44E15DDB16}"/>
          </ac:graphicFrameMkLst>
        </pc:graphicFrameChg>
      </pc:sldChg>
      <pc:sldChg chg="addSp modSp mod setBg">
        <pc:chgData name="Zoriana Shpyt (2437386)" userId="0ab9d8d4-7242-4e37-945c-36cf7e27c5dc" providerId="ADAL" clId="{312C4605-5DE7-4D93-8145-2FF14925B07E}" dt="2026-04-19T11:17:00.901" v="544" actId="26606"/>
        <pc:sldMkLst>
          <pc:docMk/>
          <pc:sldMk cId="3648504809" sldId="594"/>
        </pc:sldMkLst>
        <pc:spChg chg="mod ord">
          <ac:chgData name="Zoriana Shpyt (2437386)" userId="0ab9d8d4-7242-4e37-945c-36cf7e27c5dc" providerId="ADAL" clId="{312C4605-5DE7-4D93-8145-2FF14925B07E}" dt="2026-04-19T11:17:00.901" v="544" actId="26606"/>
          <ac:spMkLst>
            <pc:docMk/>
            <pc:sldMk cId="3648504809" sldId="594"/>
            <ac:spMk id="2" creationId="{AE1F78E2-EAFE-AE2C-35B9-A1C18FCF434D}"/>
          </ac:spMkLst>
        </pc:spChg>
        <pc:spChg chg="mod">
          <ac:chgData name="Zoriana Shpyt (2437386)" userId="0ab9d8d4-7242-4e37-945c-36cf7e27c5dc" providerId="ADAL" clId="{312C4605-5DE7-4D93-8145-2FF14925B07E}" dt="2026-04-19T11:17:00.901" v="544" actId="26606"/>
          <ac:spMkLst>
            <pc:docMk/>
            <pc:sldMk cId="3648504809" sldId="594"/>
            <ac:spMk id="4" creationId="{A6085429-DA6B-D929-A9B1-EA640DF4F5BC}"/>
          </ac:spMkLst>
        </pc:spChg>
        <pc:spChg chg="add">
          <ac:chgData name="Zoriana Shpyt (2437386)" userId="0ab9d8d4-7242-4e37-945c-36cf7e27c5dc" providerId="ADAL" clId="{312C4605-5DE7-4D93-8145-2FF14925B07E}" dt="2026-04-19T11:17:00.901" v="544" actId="26606"/>
          <ac:spMkLst>
            <pc:docMk/>
            <pc:sldMk cId="3648504809" sldId="594"/>
            <ac:spMk id="12" creationId="{F3060C83-F051-4F0E-ABAD-AA0DFC48B218}"/>
          </ac:spMkLst>
        </pc:spChg>
        <pc:spChg chg="add">
          <ac:chgData name="Zoriana Shpyt (2437386)" userId="0ab9d8d4-7242-4e37-945c-36cf7e27c5dc" providerId="ADAL" clId="{312C4605-5DE7-4D93-8145-2FF14925B07E}" dt="2026-04-19T11:17:00.901" v="544" actId="26606"/>
          <ac:spMkLst>
            <pc:docMk/>
            <pc:sldMk cId="3648504809" sldId="594"/>
            <ac:spMk id="14" creationId="{83C98ABE-055B-441F-B07E-44F97F083C39}"/>
          </ac:spMkLst>
        </pc:spChg>
        <pc:spChg chg="add">
          <ac:chgData name="Zoriana Shpyt (2437386)" userId="0ab9d8d4-7242-4e37-945c-36cf7e27c5dc" providerId="ADAL" clId="{312C4605-5DE7-4D93-8145-2FF14925B07E}" dt="2026-04-19T11:17:00.901" v="544" actId="26606"/>
          <ac:spMkLst>
            <pc:docMk/>
            <pc:sldMk cId="3648504809" sldId="594"/>
            <ac:spMk id="16" creationId="{29FDB030-9B49-4CED-8CCD-4D99382388AC}"/>
          </ac:spMkLst>
        </pc:spChg>
        <pc:spChg chg="add">
          <ac:chgData name="Zoriana Shpyt (2437386)" userId="0ab9d8d4-7242-4e37-945c-36cf7e27c5dc" providerId="ADAL" clId="{312C4605-5DE7-4D93-8145-2FF14925B07E}" dt="2026-04-19T11:17:00.901" v="544" actId="26606"/>
          <ac:spMkLst>
            <pc:docMk/>
            <pc:sldMk cId="3648504809" sldId="594"/>
            <ac:spMk id="18" creationId="{3783CA14-24A1-485C-8B30-D6A5D87987AD}"/>
          </ac:spMkLst>
        </pc:spChg>
        <pc:spChg chg="add">
          <ac:chgData name="Zoriana Shpyt (2437386)" userId="0ab9d8d4-7242-4e37-945c-36cf7e27c5dc" providerId="ADAL" clId="{312C4605-5DE7-4D93-8145-2FF14925B07E}" dt="2026-04-19T11:17:00.901" v="544" actId="26606"/>
          <ac:spMkLst>
            <pc:docMk/>
            <pc:sldMk cId="3648504809" sldId="594"/>
            <ac:spMk id="20" creationId="{9A97C86A-04D6-40F7-AE84-31AB43E6A846}"/>
          </ac:spMkLst>
        </pc:spChg>
        <pc:spChg chg="add">
          <ac:chgData name="Zoriana Shpyt (2437386)" userId="0ab9d8d4-7242-4e37-945c-36cf7e27c5dc" providerId="ADAL" clId="{312C4605-5DE7-4D93-8145-2FF14925B07E}" dt="2026-04-19T11:17:00.901" v="544" actId="26606"/>
          <ac:spMkLst>
            <pc:docMk/>
            <pc:sldMk cId="3648504809" sldId="594"/>
            <ac:spMk id="22" creationId="{FF9F2414-84E8-453E-B1F3-389FDE8192D9}"/>
          </ac:spMkLst>
        </pc:spChg>
        <pc:spChg chg="add">
          <ac:chgData name="Zoriana Shpyt (2437386)" userId="0ab9d8d4-7242-4e37-945c-36cf7e27c5dc" providerId="ADAL" clId="{312C4605-5DE7-4D93-8145-2FF14925B07E}" dt="2026-04-19T11:17:00.901" v="544" actId="26606"/>
          <ac:spMkLst>
            <pc:docMk/>
            <pc:sldMk cId="3648504809" sldId="594"/>
            <ac:spMk id="24" creationId="{3ECA69A1-7536-43AC-85EF-C7106179F5ED}"/>
          </ac:spMkLst>
        </pc:spChg>
        <pc:graphicFrameChg chg="mod">
          <ac:chgData name="Zoriana Shpyt (2437386)" userId="0ab9d8d4-7242-4e37-945c-36cf7e27c5dc" providerId="ADAL" clId="{312C4605-5DE7-4D93-8145-2FF14925B07E}" dt="2026-04-19T11:16:30.300" v="542" actId="14100"/>
          <ac:graphicFrameMkLst>
            <pc:docMk/>
            <pc:sldMk cId="3648504809" sldId="594"/>
            <ac:graphicFrameMk id="7" creationId="{F65F5181-630C-604B-CB3F-71FF71A76509}"/>
          </ac:graphicFrameMkLst>
        </pc:graphicFrameChg>
      </pc:sldChg>
      <pc:sldChg chg="del">
        <pc:chgData name="Zoriana Shpyt (2437386)" userId="0ab9d8d4-7242-4e37-945c-36cf7e27c5dc" providerId="ADAL" clId="{312C4605-5DE7-4D93-8145-2FF14925B07E}" dt="2026-04-19T11:03:47.667" v="264" actId="47"/>
        <pc:sldMkLst>
          <pc:docMk/>
          <pc:sldMk cId="1018197489" sldId="596"/>
        </pc:sldMkLst>
      </pc:sldChg>
      <pc:sldChg chg="addSp delSp modSp new mod setBg">
        <pc:chgData name="Zoriana Shpyt (2437386)" userId="0ab9d8d4-7242-4e37-945c-36cf7e27c5dc" providerId="ADAL" clId="{312C4605-5DE7-4D93-8145-2FF14925B07E}" dt="2026-04-19T11:20:19.614" v="549" actId="26606"/>
        <pc:sldMkLst>
          <pc:docMk/>
          <pc:sldMk cId="1841556841" sldId="597"/>
        </pc:sldMkLst>
        <pc:spChg chg="mod">
          <ac:chgData name="Zoriana Shpyt (2437386)" userId="0ab9d8d4-7242-4e37-945c-36cf7e27c5dc" providerId="ADAL" clId="{312C4605-5DE7-4D93-8145-2FF14925B07E}" dt="2026-04-19T11:20:19.614" v="549" actId="26606"/>
          <ac:spMkLst>
            <pc:docMk/>
            <pc:sldMk cId="1841556841" sldId="597"/>
            <ac:spMk id="2" creationId="{07F3811B-3041-E460-9A16-74BBAE25CFEE}"/>
          </ac:spMkLst>
        </pc:spChg>
        <pc:spChg chg="del mod">
          <ac:chgData name="Zoriana Shpyt (2437386)" userId="0ab9d8d4-7242-4e37-945c-36cf7e27c5dc" providerId="ADAL" clId="{312C4605-5DE7-4D93-8145-2FF14925B07E}" dt="2026-04-19T11:18:45.166" v="548" actId="26606"/>
          <ac:spMkLst>
            <pc:docMk/>
            <pc:sldMk cId="1841556841" sldId="597"/>
            <ac:spMk id="3" creationId="{054E8B95-2524-087D-E96A-012AD471824E}"/>
          </ac:spMkLst>
        </pc:spChg>
        <pc:spChg chg="add del">
          <ac:chgData name="Zoriana Shpyt (2437386)" userId="0ab9d8d4-7242-4e37-945c-36cf7e27c5dc" providerId="ADAL" clId="{312C4605-5DE7-4D93-8145-2FF14925B07E}" dt="2026-04-19T11:18:45.150" v="547" actId="26606"/>
          <ac:spMkLst>
            <pc:docMk/>
            <pc:sldMk cId="1841556841" sldId="597"/>
            <ac:spMk id="9" creationId="{F13C74B1-5B17-4795-BED0-7140497B445A}"/>
          </ac:spMkLst>
        </pc:spChg>
        <pc:spChg chg="add del">
          <ac:chgData name="Zoriana Shpyt (2437386)" userId="0ab9d8d4-7242-4e37-945c-36cf7e27c5dc" providerId="ADAL" clId="{312C4605-5DE7-4D93-8145-2FF14925B07E}" dt="2026-04-19T11:18:45.150" v="547" actId="26606"/>
          <ac:spMkLst>
            <pc:docMk/>
            <pc:sldMk cId="1841556841" sldId="597"/>
            <ac:spMk id="11" creationId="{D4974D33-8DC5-464E-8C6D-BE58F0669C17}"/>
          </ac:spMkLst>
        </pc:spChg>
        <pc:spChg chg="add">
          <ac:chgData name="Zoriana Shpyt (2437386)" userId="0ab9d8d4-7242-4e37-945c-36cf7e27c5dc" providerId="ADAL" clId="{312C4605-5DE7-4D93-8145-2FF14925B07E}" dt="2026-04-19T11:20:19.614" v="549" actId="26606"/>
          <ac:spMkLst>
            <pc:docMk/>
            <pc:sldMk cId="1841556841" sldId="597"/>
            <ac:spMk id="18" creationId="{35DB3719-6FDC-4E5D-891D-FF40B7300F64}"/>
          </ac:spMkLst>
        </pc:spChg>
        <pc:spChg chg="add">
          <ac:chgData name="Zoriana Shpyt (2437386)" userId="0ab9d8d4-7242-4e37-945c-36cf7e27c5dc" providerId="ADAL" clId="{312C4605-5DE7-4D93-8145-2FF14925B07E}" dt="2026-04-19T11:20:19.614" v="549" actId="26606"/>
          <ac:spMkLst>
            <pc:docMk/>
            <pc:sldMk cId="1841556841" sldId="597"/>
            <ac:spMk id="20" creationId="{E0CBAC23-2E3F-4A90-BA59-F8299F6A5439}"/>
          </ac:spMkLst>
        </pc:spChg>
        <pc:graphicFrameChg chg="add mod modGraphic">
          <ac:chgData name="Zoriana Shpyt (2437386)" userId="0ab9d8d4-7242-4e37-945c-36cf7e27c5dc" providerId="ADAL" clId="{312C4605-5DE7-4D93-8145-2FF14925B07E}" dt="2026-04-19T11:20:19.614" v="549" actId="26606"/>
          <ac:graphicFrameMkLst>
            <pc:docMk/>
            <pc:sldMk cId="1841556841" sldId="597"/>
            <ac:graphicFrameMk id="13" creationId="{195739CD-27C3-67CC-F991-C77D30B17E32}"/>
          </ac:graphicFrameMkLst>
        </pc:graphicFrameChg>
        <pc:picChg chg="add del">
          <ac:chgData name="Zoriana Shpyt (2437386)" userId="0ab9d8d4-7242-4e37-945c-36cf7e27c5dc" providerId="ADAL" clId="{312C4605-5DE7-4D93-8145-2FF14925B07E}" dt="2026-04-19T11:18:45.150" v="547" actId="26606"/>
          <ac:picMkLst>
            <pc:docMk/>
            <pc:sldMk cId="1841556841" sldId="597"/>
            <ac:picMk id="5" creationId="{D8A401FE-80C3-ACB3-0913-CBD831274BB8}"/>
          </ac:picMkLst>
        </pc:picChg>
      </pc:sldChg>
    </pc:docChg>
  </pc:docChgLst>
  <pc:docChgLst>
    <pc:chgData name="Zoriana Shpyt (2437386)" userId="S::2437386@student.uwtsd.ac.uk::0ab9d8d4-7242-4e37-945c-36cf7e27c5dc" providerId="AD" clId="Web-{F7DA45DE-FB75-2979-41F0-F50718B84B3A}"/>
    <pc:docChg chg="addSld modSld">
      <pc:chgData name="Zoriana Shpyt (2437386)" userId="S::2437386@student.uwtsd.ac.uk::0ab9d8d4-7242-4e37-945c-36cf7e27c5dc" providerId="AD" clId="Web-{F7DA45DE-FB75-2979-41F0-F50718B84B3A}" dt="2026-04-19T20:39:48.872" v="1623"/>
      <pc:docMkLst>
        <pc:docMk/>
      </pc:docMkLst>
      <pc:sldChg chg="addSp modSp mod setBg">
        <pc:chgData name="Zoriana Shpyt (2437386)" userId="S::2437386@student.uwtsd.ac.uk::0ab9d8d4-7242-4e37-945c-36cf7e27c5dc" providerId="AD" clId="Web-{F7DA45DE-FB75-2979-41F0-F50718B84B3A}" dt="2026-04-19T20:14:05.908" v="1438"/>
        <pc:sldMkLst>
          <pc:docMk/>
          <pc:sldMk cId="400908735" sldId="256"/>
        </pc:sldMkLst>
        <pc:spChg chg="mod">
          <ac:chgData name="Zoriana Shpyt (2437386)" userId="S::2437386@student.uwtsd.ac.uk::0ab9d8d4-7242-4e37-945c-36cf7e27c5dc" providerId="AD" clId="Web-{F7DA45DE-FB75-2979-41F0-F50718B84B3A}" dt="2026-04-19T20:14:05.908" v="1438"/>
          <ac:spMkLst>
            <pc:docMk/>
            <pc:sldMk cId="400908735" sldId="256"/>
            <ac:spMk id="2" creationId="{602508E7-EE09-3285-416C-4FC3E6676B94}"/>
          </ac:spMkLst>
        </pc:spChg>
        <pc:spChg chg="mod">
          <ac:chgData name="Zoriana Shpyt (2437386)" userId="S::2437386@student.uwtsd.ac.uk::0ab9d8d4-7242-4e37-945c-36cf7e27c5dc" providerId="AD" clId="Web-{F7DA45DE-FB75-2979-41F0-F50718B84B3A}" dt="2026-04-19T20:14:05.908" v="1438"/>
          <ac:spMkLst>
            <pc:docMk/>
            <pc:sldMk cId="400908735" sldId="256"/>
            <ac:spMk id="3" creationId="{C7983A45-ACFA-A201-DF55-C3FDC03B715B}"/>
          </ac:spMkLst>
        </pc:spChg>
        <pc:spChg chg="mod ord">
          <ac:chgData name="Zoriana Shpyt (2437386)" userId="S::2437386@student.uwtsd.ac.uk::0ab9d8d4-7242-4e37-945c-36cf7e27c5dc" providerId="AD" clId="Web-{F7DA45DE-FB75-2979-41F0-F50718B84B3A}" dt="2026-04-19T20:14:05.908" v="1438"/>
          <ac:spMkLst>
            <pc:docMk/>
            <pc:sldMk cId="400908735" sldId="256"/>
            <ac:spMk id="4" creationId="{53777F1C-B44B-A193-8A06-0E783FADF3A6}"/>
          </ac:spMkLst>
        </pc:spChg>
        <pc:spChg chg="add">
          <ac:chgData name="Zoriana Shpyt (2437386)" userId="S::2437386@student.uwtsd.ac.uk::0ab9d8d4-7242-4e37-945c-36cf7e27c5dc" providerId="AD" clId="Web-{F7DA45DE-FB75-2979-41F0-F50718B84B3A}" dt="2026-04-19T20:14:05.908" v="1438"/>
          <ac:spMkLst>
            <pc:docMk/>
            <pc:sldMk cId="400908735" sldId="256"/>
            <ac:spMk id="12" creationId="{1E020063-2385-44AC-BD67-258E1F0B9FCE}"/>
          </ac:spMkLst>
        </pc:spChg>
        <pc:spChg chg="add">
          <ac:chgData name="Zoriana Shpyt (2437386)" userId="S::2437386@student.uwtsd.ac.uk::0ab9d8d4-7242-4e37-945c-36cf7e27c5dc" providerId="AD" clId="Web-{F7DA45DE-FB75-2979-41F0-F50718B84B3A}" dt="2026-04-19T20:14:05.908" v="1438"/>
          <ac:spMkLst>
            <pc:docMk/>
            <pc:sldMk cId="400908735" sldId="256"/>
            <ac:spMk id="14" creationId="{7E014A0B-5338-4077-AFE9-A90D04D4492B}"/>
          </ac:spMkLst>
        </pc:spChg>
        <pc:grpChg chg="add">
          <ac:chgData name="Zoriana Shpyt (2437386)" userId="S::2437386@student.uwtsd.ac.uk::0ab9d8d4-7242-4e37-945c-36cf7e27c5dc" providerId="AD" clId="Web-{F7DA45DE-FB75-2979-41F0-F50718B84B3A}" dt="2026-04-19T20:14:05.908" v="1438"/>
          <ac:grpSpMkLst>
            <pc:docMk/>
            <pc:sldMk cId="400908735" sldId="256"/>
            <ac:grpSpMk id="16" creationId="{78127680-150F-4A90-9950-F66392578116}"/>
          </ac:grpSpMkLst>
        </pc:grpChg>
        <pc:grpChg chg="add">
          <ac:chgData name="Zoriana Shpyt (2437386)" userId="S::2437386@student.uwtsd.ac.uk::0ab9d8d4-7242-4e37-945c-36cf7e27c5dc" providerId="AD" clId="Web-{F7DA45DE-FB75-2979-41F0-F50718B84B3A}" dt="2026-04-19T20:14:05.908" v="1438"/>
          <ac:grpSpMkLst>
            <pc:docMk/>
            <pc:sldMk cId="400908735" sldId="256"/>
            <ac:grpSpMk id="22" creationId="{466920E5-8640-4C24-A775-8647637094A7}"/>
          </ac:grpSpMkLst>
        </pc:grpChg>
        <pc:picChg chg="mod">
          <ac:chgData name="Zoriana Shpyt (2437386)" userId="S::2437386@student.uwtsd.ac.uk::0ab9d8d4-7242-4e37-945c-36cf7e27c5dc" providerId="AD" clId="Web-{F7DA45DE-FB75-2979-41F0-F50718B84B3A}" dt="2026-04-19T20:14:05.908" v="1438"/>
          <ac:picMkLst>
            <pc:docMk/>
            <pc:sldMk cId="400908735" sldId="256"/>
            <ac:picMk id="7" creationId="{6938F91B-59B8-3CA2-FE5D-1A465A330E3F}"/>
          </ac:picMkLst>
        </pc:picChg>
      </pc:sldChg>
      <pc:sldChg chg="addSp delSp modSp mod setBg">
        <pc:chgData name="Zoriana Shpyt (2437386)" userId="S::2437386@student.uwtsd.ac.uk::0ab9d8d4-7242-4e37-945c-36cf7e27c5dc" providerId="AD" clId="Web-{F7DA45DE-FB75-2979-41F0-F50718B84B3A}" dt="2026-04-19T20:19:55.412" v="1469"/>
        <pc:sldMkLst>
          <pc:docMk/>
          <pc:sldMk cId="383219146" sldId="257"/>
        </pc:sldMkLst>
        <pc:spChg chg="mod">
          <ac:chgData name="Zoriana Shpyt (2437386)" userId="S::2437386@student.uwtsd.ac.uk::0ab9d8d4-7242-4e37-945c-36cf7e27c5dc" providerId="AD" clId="Web-{F7DA45DE-FB75-2979-41F0-F50718B84B3A}" dt="2026-04-19T20:19:55.412" v="1469"/>
          <ac:spMkLst>
            <pc:docMk/>
            <pc:sldMk cId="383219146" sldId="257"/>
            <ac:spMk id="2" creationId="{B2EA1C7D-490A-FCDC-5862-E6085BB38967}"/>
          </ac:spMkLst>
        </pc:spChg>
        <pc:spChg chg="del mod">
          <ac:chgData name="Zoriana Shpyt (2437386)" userId="S::2437386@student.uwtsd.ac.uk::0ab9d8d4-7242-4e37-945c-36cf7e27c5dc" providerId="AD" clId="Web-{F7DA45DE-FB75-2979-41F0-F50718B84B3A}" dt="2026-04-19T20:18:15.661" v="1449"/>
          <ac:spMkLst>
            <pc:docMk/>
            <pc:sldMk cId="383219146" sldId="257"/>
            <ac:spMk id="3" creationId="{35B39730-A320-D7B7-CFA7-FEBDED203380}"/>
          </ac:spMkLst>
        </pc:spChg>
        <pc:spChg chg="del mod">
          <ac:chgData name="Zoriana Shpyt (2437386)" userId="S::2437386@student.uwtsd.ac.uk::0ab9d8d4-7242-4e37-945c-36cf7e27c5dc" providerId="AD" clId="Web-{F7DA45DE-FB75-2979-41F0-F50718B84B3A}" dt="2026-04-19T20:17:58.973" v="1445"/>
          <ac:spMkLst>
            <pc:docMk/>
            <pc:sldMk cId="383219146" sldId="257"/>
            <ac:spMk id="4" creationId="{34A4051A-3539-8A3B-0EEC-8B49820AF427}"/>
          </ac:spMkLst>
        </pc:spChg>
        <pc:spChg chg="add del">
          <ac:chgData name="Zoriana Shpyt (2437386)" userId="S::2437386@student.uwtsd.ac.uk::0ab9d8d4-7242-4e37-945c-36cf7e27c5dc" providerId="AD" clId="Web-{F7DA45DE-FB75-2979-41F0-F50718B84B3A}" dt="2026-04-19T20:19:55.412" v="1469"/>
          <ac:spMkLst>
            <pc:docMk/>
            <pc:sldMk cId="383219146" sldId="257"/>
            <ac:spMk id="9" creationId="{23A99891-ECC1-86DE-331D-E59B831CE109}"/>
          </ac:spMkLst>
        </pc:spChg>
        <pc:spChg chg="add del">
          <ac:chgData name="Zoriana Shpyt (2437386)" userId="S::2437386@student.uwtsd.ac.uk::0ab9d8d4-7242-4e37-945c-36cf7e27c5dc" providerId="AD" clId="Web-{F7DA45DE-FB75-2979-41F0-F50718B84B3A}" dt="2026-04-19T20:19:55.412" v="1469"/>
          <ac:spMkLst>
            <pc:docMk/>
            <pc:sldMk cId="383219146" sldId="257"/>
            <ac:spMk id="12" creationId="{F13C74B1-5B17-4795-BED0-7140497B445A}"/>
          </ac:spMkLst>
        </pc:spChg>
        <pc:spChg chg="add del">
          <ac:chgData name="Zoriana Shpyt (2437386)" userId="S::2437386@student.uwtsd.ac.uk::0ab9d8d4-7242-4e37-945c-36cf7e27c5dc" providerId="AD" clId="Web-{F7DA45DE-FB75-2979-41F0-F50718B84B3A}" dt="2026-04-19T20:19:55.412" v="1469"/>
          <ac:spMkLst>
            <pc:docMk/>
            <pc:sldMk cId="383219146" sldId="257"/>
            <ac:spMk id="14" creationId="{D4974D33-8DC5-464E-8C6D-BE58F0669C17}"/>
          </ac:spMkLst>
        </pc:spChg>
        <pc:spChg chg="add">
          <ac:chgData name="Zoriana Shpyt (2437386)" userId="S::2437386@student.uwtsd.ac.uk::0ab9d8d4-7242-4e37-945c-36cf7e27c5dc" providerId="AD" clId="Web-{F7DA45DE-FB75-2979-41F0-F50718B84B3A}" dt="2026-04-19T20:19:55.412" v="1469"/>
          <ac:spMkLst>
            <pc:docMk/>
            <pc:sldMk cId="383219146" sldId="257"/>
            <ac:spMk id="19" creationId="{9B7AD9F6-8CE7-4299-8FC6-328F4DCD3FF9}"/>
          </ac:spMkLst>
        </pc:spChg>
        <pc:spChg chg="add">
          <ac:chgData name="Zoriana Shpyt (2437386)" userId="S::2437386@student.uwtsd.ac.uk::0ab9d8d4-7242-4e37-945c-36cf7e27c5dc" providerId="AD" clId="Web-{F7DA45DE-FB75-2979-41F0-F50718B84B3A}" dt="2026-04-19T20:19:55.412" v="1469"/>
          <ac:spMkLst>
            <pc:docMk/>
            <pc:sldMk cId="383219146" sldId="257"/>
            <ac:spMk id="21" creationId="{F49775AF-8896-43EE-92C6-83497D6DC56F}"/>
          </ac:spMkLst>
        </pc:spChg>
        <pc:picChg chg="add mod ord">
          <ac:chgData name="Zoriana Shpyt (2437386)" userId="S::2437386@student.uwtsd.ac.uk::0ab9d8d4-7242-4e37-945c-36cf7e27c5dc" providerId="AD" clId="Web-{F7DA45DE-FB75-2979-41F0-F50718B84B3A}" dt="2026-04-19T20:19:55.412" v="1469"/>
          <ac:picMkLst>
            <pc:docMk/>
            <pc:sldMk cId="383219146" sldId="257"/>
            <ac:picMk id="5" creationId="{8BE820C0-70CC-1732-6A23-A4938D797EA8}"/>
          </ac:picMkLst>
        </pc:picChg>
      </pc:sldChg>
      <pc:sldChg chg="modSp">
        <pc:chgData name="Zoriana Shpyt (2437386)" userId="S::2437386@student.uwtsd.ac.uk::0ab9d8d4-7242-4e37-945c-36cf7e27c5dc" providerId="AD" clId="Web-{F7DA45DE-FB75-2979-41F0-F50718B84B3A}" dt="2026-04-19T20:38:41.275" v="1620" actId="20577"/>
        <pc:sldMkLst>
          <pc:docMk/>
          <pc:sldMk cId="1051806097" sldId="258"/>
        </pc:sldMkLst>
        <pc:spChg chg="mod">
          <ac:chgData name="Zoriana Shpyt (2437386)" userId="S::2437386@student.uwtsd.ac.uk::0ab9d8d4-7242-4e37-945c-36cf7e27c5dc" providerId="AD" clId="Web-{F7DA45DE-FB75-2979-41F0-F50718B84B3A}" dt="2026-04-19T20:38:41.275" v="1620" actId="20577"/>
          <ac:spMkLst>
            <pc:docMk/>
            <pc:sldMk cId="1051806097" sldId="258"/>
            <ac:spMk id="3" creationId="{8C8635FF-B9DD-CA2B-F18A-8979D68BF37E}"/>
          </ac:spMkLst>
        </pc:spChg>
        <pc:spChg chg="mod">
          <ac:chgData name="Zoriana Shpyt (2437386)" userId="S::2437386@student.uwtsd.ac.uk::0ab9d8d4-7242-4e37-945c-36cf7e27c5dc" providerId="AD" clId="Web-{F7DA45DE-FB75-2979-41F0-F50718B84B3A}" dt="2026-04-19T20:26:44.044" v="1538" actId="14100"/>
          <ac:spMkLst>
            <pc:docMk/>
            <pc:sldMk cId="1051806097" sldId="258"/>
            <ac:spMk id="4" creationId="{FC814FB2-2CDA-1252-EC0E-5A2D8190D60E}"/>
          </ac:spMkLst>
        </pc:spChg>
      </pc:sldChg>
      <pc:sldChg chg="addSp delSp modSp">
        <pc:chgData name="Zoriana Shpyt (2437386)" userId="S::2437386@student.uwtsd.ac.uk::0ab9d8d4-7242-4e37-945c-36cf7e27c5dc" providerId="AD" clId="Web-{F7DA45DE-FB75-2979-41F0-F50718B84B3A}" dt="2026-04-19T20:28:31.124" v="1550" actId="1076"/>
        <pc:sldMkLst>
          <pc:docMk/>
          <pc:sldMk cId="355182791" sldId="259"/>
        </pc:sldMkLst>
        <pc:spChg chg="mod">
          <ac:chgData name="Zoriana Shpyt (2437386)" userId="S::2437386@student.uwtsd.ac.uk::0ab9d8d4-7242-4e37-945c-36cf7e27c5dc" providerId="AD" clId="Web-{F7DA45DE-FB75-2979-41F0-F50718B84B3A}" dt="2026-04-19T20:28:31.124" v="1550" actId="1076"/>
          <ac:spMkLst>
            <pc:docMk/>
            <pc:sldMk cId="355182791" sldId="259"/>
            <ac:spMk id="3" creationId="{0EBD14DB-EC94-B394-2340-BDCEC7C1CCFB}"/>
          </ac:spMkLst>
        </pc:spChg>
        <pc:spChg chg="mod">
          <ac:chgData name="Zoriana Shpyt (2437386)" userId="S::2437386@student.uwtsd.ac.uk::0ab9d8d4-7242-4e37-945c-36cf7e27c5dc" providerId="AD" clId="Web-{F7DA45DE-FB75-2979-41F0-F50718B84B3A}" dt="2026-04-19T20:28:08.905" v="1546"/>
          <ac:spMkLst>
            <pc:docMk/>
            <pc:sldMk cId="355182791" sldId="259"/>
            <ac:spMk id="4" creationId="{37957E82-7305-647C-4919-676C7AE35DAB}"/>
          </ac:spMkLst>
        </pc:spChg>
        <pc:spChg chg="add del">
          <ac:chgData name="Zoriana Shpyt (2437386)" userId="S::2437386@student.uwtsd.ac.uk::0ab9d8d4-7242-4e37-945c-36cf7e27c5dc" providerId="AD" clId="Web-{F7DA45DE-FB75-2979-41F0-F50718B84B3A}" dt="2026-04-19T20:28:08.905" v="1546"/>
          <ac:spMkLst>
            <pc:docMk/>
            <pc:sldMk cId="355182791" sldId="259"/>
            <ac:spMk id="18" creationId="{0E3596DD-156A-473E-9BB3-C6A29F7574E9}"/>
          </ac:spMkLst>
        </pc:spChg>
        <pc:spChg chg="add del">
          <ac:chgData name="Zoriana Shpyt (2437386)" userId="S::2437386@student.uwtsd.ac.uk::0ab9d8d4-7242-4e37-945c-36cf7e27c5dc" providerId="AD" clId="Web-{F7DA45DE-FB75-2979-41F0-F50718B84B3A}" dt="2026-04-19T20:28:08.905" v="1546"/>
          <ac:spMkLst>
            <pc:docMk/>
            <pc:sldMk cId="355182791" sldId="259"/>
            <ac:spMk id="20" creationId="{2C46C4D6-C474-4E92-B52E-944C1118F7B6}"/>
          </ac:spMkLst>
        </pc:spChg>
        <pc:spChg chg="add del">
          <ac:chgData name="Zoriana Shpyt (2437386)" userId="S::2437386@student.uwtsd.ac.uk::0ab9d8d4-7242-4e37-945c-36cf7e27c5dc" providerId="AD" clId="Web-{F7DA45DE-FB75-2979-41F0-F50718B84B3A}" dt="2026-04-19T20:27:54.608" v="1541"/>
          <ac:spMkLst>
            <pc:docMk/>
            <pc:sldMk cId="355182791" sldId="259"/>
            <ac:spMk id="25" creationId="{D009D6D5-DAC2-4A8B-A17A-E206B9012D09}"/>
          </ac:spMkLst>
        </pc:spChg>
        <pc:spChg chg="add del">
          <ac:chgData name="Zoriana Shpyt (2437386)" userId="S::2437386@student.uwtsd.ac.uk::0ab9d8d4-7242-4e37-945c-36cf7e27c5dc" providerId="AD" clId="Web-{F7DA45DE-FB75-2979-41F0-F50718B84B3A}" dt="2026-04-19T20:28:01.468" v="1543"/>
          <ac:spMkLst>
            <pc:docMk/>
            <pc:sldMk cId="355182791" sldId="259"/>
            <ac:spMk id="27" creationId="{1D460C86-854F-4FB3-ABC2-E823D8FEB9DB}"/>
          </ac:spMkLst>
        </pc:spChg>
        <pc:spChg chg="add del">
          <ac:chgData name="Zoriana Shpyt (2437386)" userId="S::2437386@student.uwtsd.ac.uk::0ab9d8d4-7242-4e37-945c-36cf7e27c5dc" providerId="AD" clId="Web-{F7DA45DE-FB75-2979-41F0-F50718B84B3A}" dt="2026-04-19T20:28:01.468" v="1543"/>
          <ac:spMkLst>
            <pc:docMk/>
            <pc:sldMk cId="355182791" sldId="259"/>
            <ac:spMk id="28" creationId="{DB304A14-32D0-4873-B914-423ED7B8DAFD}"/>
          </ac:spMkLst>
        </pc:spChg>
        <pc:spChg chg="add del">
          <ac:chgData name="Zoriana Shpyt (2437386)" userId="S::2437386@student.uwtsd.ac.uk::0ab9d8d4-7242-4e37-945c-36cf7e27c5dc" providerId="AD" clId="Web-{F7DA45DE-FB75-2979-41F0-F50718B84B3A}" dt="2026-04-19T20:28:01.468" v="1543"/>
          <ac:spMkLst>
            <pc:docMk/>
            <pc:sldMk cId="355182791" sldId="259"/>
            <ac:spMk id="29" creationId="{BB48116A-278A-4CC5-89D3-9DE8E8FF1245}"/>
          </ac:spMkLst>
        </pc:spChg>
        <pc:spChg chg="add del">
          <ac:chgData name="Zoriana Shpyt (2437386)" userId="S::2437386@student.uwtsd.ac.uk::0ab9d8d4-7242-4e37-945c-36cf7e27c5dc" providerId="AD" clId="Web-{F7DA45DE-FB75-2979-41F0-F50718B84B3A}" dt="2026-04-19T20:28:08.905" v="1545"/>
          <ac:spMkLst>
            <pc:docMk/>
            <pc:sldMk cId="355182791" sldId="259"/>
            <ac:spMk id="31" creationId="{D1D34770-47A8-402C-AF23-2B653F2D88C1}"/>
          </ac:spMkLst>
        </pc:spChg>
        <pc:grpChg chg="add">
          <ac:chgData name="Zoriana Shpyt (2437386)" userId="S::2437386@student.uwtsd.ac.uk::0ab9d8d4-7242-4e37-945c-36cf7e27c5dc" providerId="AD" clId="Web-{F7DA45DE-FB75-2979-41F0-F50718B84B3A}" dt="2026-04-19T20:28:08.905" v="1546"/>
          <ac:grpSpMkLst>
            <pc:docMk/>
            <pc:sldMk cId="355182791" sldId="259"/>
            <ac:grpSpMk id="33" creationId="{1FD67D68-9B83-C338-8342-3348D8F22347}"/>
          </ac:grpSpMkLst>
        </pc:grpChg>
        <pc:picChg chg="mod">
          <ac:chgData name="Zoriana Shpyt (2437386)" userId="S::2437386@student.uwtsd.ac.uk::0ab9d8d4-7242-4e37-945c-36cf7e27c5dc" providerId="AD" clId="Web-{F7DA45DE-FB75-2979-41F0-F50718B84B3A}" dt="2026-04-19T20:28:08.905" v="1546"/>
          <ac:picMkLst>
            <pc:docMk/>
            <pc:sldMk cId="355182791" sldId="259"/>
            <ac:picMk id="2" creationId="{F7A51165-74E9-D22E-1383-E5BB71998EDB}"/>
          </ac:picMkLst>
        </pc:picChg>
      </pc:sldChg>
      <pc:sldChg chg="modSp">
        <pc:chgData name="Zoriana Shpyt (2437386)" userId="S::2437386@student.uwtsd.ac.uk::0ab9d8d4-7242-4e37-945c-36cf7e27c5dc" providerId="AD" clId="Web-{F7DA45DE-FB75-2979-41F0-F50718B84B3A}" dt="2026-04-19T20:33:21.286" v="1556" actId="20577"/>
        <pc:sldMkLst>
          <pc:docMk/>
          <pc:sldMk cId="1434853904" sldId="260"/>
        </pc:sldMkLst>
        <pc:spChg chg="mod">
          <ac:chgData name="Zoriana Shpyt (2437386)" userId="S::2437386@student.uwtsd.ac.uk::0ab9d8d4-7242-4e37-945c-36cf7e27c5dc" providerId="AD" clId="Web-{F7DA45DE-FB75-2979-41F0-F50718B84B3A}" dt="2026-04-19T20:33:21.286" v="1556" actId="20577"/>
          <ac:spMkLst>
            <pc:docMk/>
            <pc:sldMk cId="1434853904" sldId="260"/>
            <ac:spMk id="3" creationId="{995E1903-7C68-2C6F-2D1E-D8A37D30E636}"/>
          </ac:spMkLst>
        </pc:spChg>
        <pc:spChg chg="mod">
          <ac:chgData name="Zoriana Shpyt (2437386)" userId="S::2437386@student.uwtsd.ac.uk::0ab9d8d4-7242-4e37-945c-36cf7e27c5dc" providerId="AD" clId="Web-{F7DA45DE-FB75-2979-41F0-F50718B84B3A}" dt="2026-04-19T20:20:59.745" v="1487" actId="20577"/>
          <ac:spMkLst>
            <pc:docMk/>
            <pc:sldMk cId="1434853904" sldId="260"/>
            <ac:spMk id="4" creationId="{0A16EA78-2872-4151-ACDE-85DE92917660}"/>
          </ac:spMkLst>
        </pc:spChg>
      </pc:sldChg>
      <pc:sldChg chg="modSp">
        <pc:chgData name="Zoriana Shpyt (2437386)" userId="S::2437386@student.uwtsd.ac.uk::0ab9d8d4-7242-4e37-945c-36cf7e27c5dc" providerId="AD" clId="Web-{F7DA45DE-FB75-2979-41F0-F50718B84B3A}" dt="2026-04-19T20:21:39.358" v="1497" actId="20577"/>
        <pc:sldMkLst>
          <pc:docMk/>
          <pc:sldMk cId="416694051" sldId="261"/>
        </pc:sldMkLst>
        <pc:spChg chg="mod">
          <ac:chgData name="Zoriana Shpyt (2437386)" userId="S::2437386@student.uwtsd.ac.uk::0ab9d8d4-7242-4e37-945c-36cf7e27c5dc" providerId="AD" clId="Web-{F7DA45DE-FB75-2979-41F0-F50718B84B3A}" dt="2026-04-19T20:21:39.358" v="1497" actId="20577"/>
          <ac:spMkLst>
            <pc:docMk/>
            <pc:sldMk cId="416694051" sldId="261"/>
            <ac:spMk id="4" creationId="{B64F5224-38DF-9A0E-ED62-37C8785B3FBD}"/>
          </ac:spMkLst>
        </pc:spChg>
      </pc:sldChg>
      <pc:sldChg chg="modSp">
        <pc:chgData name="Zoriana Shpyt (2437386)" userId="S::2437386@student.uwtsd.ac.uk::0ab9d8d4-7242-4e37-945c-36cf7e27c5dc" providerId="AD" clId="Web-{F7DA45DE-FB75-2979-41F0-F50718B84B3A}" dt="2026-04-19T20:23:17.161" v="1516" actId="20577"/>
        <pc:sldMkLst>
          <pc:docMk/>
          <pc:sldMk cId="1481281875" sldId="262"/>
        </pc:sldMkLst>
        <pc:spChg chg="mod">
          <ac:chgData name="Zoriana Shpyt (2437386)" userId="S::2437386@student.uwtsd.ac.uk::0ab9d8d4-7242-4e37-945c-36cf7e27c5dc" providerId="AD" clId="Web-{F7DA45DE-FB75-2979-41F0-F50718B84B3A}" dt="2026-04-19T19:04:07.657" v="207" actId="20577"/>
          <ac:spMkLst>
            <pc:docMk/>
            <pc:sldMk cId="1481281875" sldId="262"/>
            <ac:spMk id="3" creationId="{A18FDE8E-B325-0DB0-C8C4-FBDD3F35941C}"/>
          </ac:spMkLst>
        </pc:spChg>
        <pc:spChg chg="mod">
          <ac:chgData name="Zoriana Shpyt (2437386)" userId="S::2437386@student.uwtsd.ac.uk::0ab9d8d4-7242-4e37-945c-36cf7e27c5dc" providerId="AD" clId="Web-{F7DA45DE-FB75-2979-41F0-F50718B84B3A}" dt="2026-04-19T20:23:17.161" v="1516" actId="20577"/>
          <ac:spMkLst>
            <pc:docMk/>
            <pc:sldMk cId="1481281875" sldId="262"/>
            <ac:spMk id="4" creationId="{7CA7CFC1-D7AD-1D38-BE48-0537EF316731}"/>
          </ac:spMkLst>
        </pc:spChg>
      </pc:sldChg>
      <pc:sldChg chg="modSp">
        <pc:chgData name="Zoriana Shpyt (2437386)" userId="S::2437386@student.uwtsd.ac.uk::0ab9d8d4-7242-4e37-945c-36cf7e27c5dc" providerId="AD" clId="Web-{F7DA45DE-FB75-2979-41F0-F50718B84B3A}" dt="2026-04-19T20:22:17.907" v="1505" actId="20577"/>
        <pc:sldMkLst>
          <pc:docMk/>
          <pc:sldMk cId="1524246604" sldId="263"/>
        </pc:sldMkLst>
        <pc:spChg chg="mod">
          <ac:chgData name="Zoriana Shpyt (2437386)" userId="S::2437386@student.uwtsd.ac.uk::0ab9d8d4-7242-4e37-945c-36cf7e27c5dc" providerId="AD" clId="Web-{F7DA45DE-FB75-2979-41F0-F50718B84B3A}" dt="2026-04-19T20:22:17.907" v="1505" actId="20577"/>
          <ac:spMkLst>
            <pc:docMk/>
            <pc:sldMk cId="1524246604" sldId="263"/>
            <ac:spMk id="4" creationId="{619FB4DE-DBB1-0BF2-DBFA-00D692BAF33E}"/>
          </ac:spMkLst>
        </pc:spChg>
      </pc:sldChg>
      <pc:sldChg chg="addSp delSp modSp mod setBg">
        <pc:chgData name="Zoriana Shpyt (2437386)" userId="S::2437386@student.uwtsd.ac.uk::0ab9d8d4-7242-4e37-945c-36cf7e27c5dc" providerId="AD" clId="Web-{F7DA45DE-FB75-2979-41F0-F50718B84B3A}" dt="2026-04-19T20:23:50.569" v="1520" actId="20577"/>
        <pc:sldMkLst>
          <pc:docMk/>
          <pc:sldMk cId="3278303392" sldId="264"/>
        </pc:sldMkLst>
        <pc:spChg chg="del mod">
          <ac:chgData name="Zoriana Shpyt (2437386)" userId="S::2437386@student.uwtsd.ac.uk::0ab9d8d4-7242-4e37-945c-36cf7e27c5dc" providerId="AD" clId="Web-{F7DA45DE-FB75-2979-41F0-F50718B84B3A}" dt="2026-04-19T19:53:51.793" v="1200"/>
          <ac:spMkLst>
            <pc:docMk/>
            <pc:sldMk cId="3278303392" sldId="264"/>
            <ac:spMk id="2" creationId="{8F1A7612-3640-8A46-6C53-23859B0F0D09}"/>
          </ac:spMkLst>
        </pc:spChg>
        <pc:spChg chg="mod ord">
          <ac:chgData name="Zoriana Shpyt (2437386)" userId="S::2437386@student.uwtsd.ac.uk::0ab9d8d4-7242-4e37-945c-36cf7e27c5dc" providerId="AD" clId="Web-{F7DA45DE-FB75-2979-41F0-F50718B84B3A}" dt="2026-04-19T20:05:40.527" v="1353"/>
          <ac:spMkLst>
            <pc:docMk/>
            <pc:sldMk cId="3278303392" sldId="264"/>
            <ac:spMk id="3" creationId="{0C02D8C8-03B0-FF56-CFE5-5F25280332B8}"/>
          </ac:spMkLst>
        </pc:spChg>
        <pc:spChg chg="mod">
          <ac:chgData name="Zoriana Shpyt (2437386)" userId="S::2437386@student.uwtsd.ac.uk::0ab9d8d4-7242-4e37-945c-36cf7e27c5dc" providerId="AD" clId="Web-{F7DA45DE-FB75-2979-41F0-F50718B84B3A}" dt="2026-04-19T20:23:50.569" v="1520" actId="20577"/>
          <ac:spMkLst>
            <pc:docMk/>
            <pc:sldMk cId="3278303392" sldId="264"/>
            <ac:spMk id="4" creationId="{BD088BB7-3F9E-6D74-6077-0A34CDDDE233}"/>
          </ac:spMkLst>
        </pc:spChg>
        <pc:spChg chg="add">
          <ac:chgData name="Zoriana Shpyt (2437386)" userId="S::2437386@student.uwtsd.ac.uk::0ab9d8d4-7242-4e37-945c-36cf7e27c5dc" providerId="AD" clId="Web-{F7DA45DE-FB75-2979-41F0-F50718B84B3A}" dt="2026-04-19T20:05:40.527" v="1353"/>
          <ac:spMkLst>
            <pc:docMk/>
            <pc:sldMk cId="3278303392" sldId="264"/>
            <ac:spMk id="10" creationId="{F13C74B1-5B17-4795-BED0-7140497B445A}"/>
          </ac:spMkLst>
        </pc:spChg>
        <pc:spChg chg="add">
          <ac:chgData name="Zoriana Shpyt (2437386)" userId="S::2437386@student.uwtsd.ac.uk::0ab9d8d4-7242-4e37-945c-36cf7e27c5dc" providerId="AD" clId="Web-{F7DA45DE-FB75-2979-41F0-F50718B84B3A}" dt="2026-04-19T20:05:40.527" v="1353"/>
          <ac:spMkLst>
            <pc:docMk/>
            <pc:sldMk cId="3278303392" sldId="264"/>
            <ac:spMk id="12" creationId="{D4974D33-8DC5-464E-8C6D-BE58F0669C17}"/>
          </ac:spMkLst>
        </pc:spChg>
        <pc:picChg chg="add mod">
          <ac:chgData name="Zoriana Shpyt (2437386)" userId="S::2437386@student.uwtsd.ac.uk::0ab9d8d4-7242-4e37-945c-36cf7e27c5dc" providerId="AD" clId="Web-{F7DA45DE-FB75-2979-41F0-F50718B84B3A}" dt="2026-04-19T20:05:40.527" v="1353"/>
          <ac:picMkLst>
            <pc:docMk/>
            <pc:sldMk cId="3278303392" sldId="264"/>
            <ac:picMk id="5" creationId="{9A2C1CF5-3784-6237-5BBC-DC1FC262CD0B}"/>
          </ac:picMkLst>
        </pc:picChg>
      </pc:sldChg>
      <pc:sldChg chg="modSp">
        <pc:chgData name="Zoriana Shpyt (2437386)" userId="S::2437386@student.uwtsd.ac.uk::0ab9d8d4-7242-4e37-945c-36cf7e27c5dc" providerId="AD" clId="Web-{F7DA45DE-FB75-2979-41F0-F50718B84B3A}" dt="2026-04-19T19:28:39.351" v="686"/>
        <pc:sldMkLst>
          <pc:docMk/>
          <pc:sldMk cId="3723872285" sldId="266"/>
        </pc:sldMkLst>
        <pc:graphicFrameChg chg="mod modGraphic">
          <ac:chgData name="Zoriana Shpyt (2437386)" userId="S::2437386@student.uwtsd.ac.uk::0ab9d8d4-7242-4e37-945c-36cf7e27c5dc" providerId="AD" clId="Web-{F7DA45DE-FB75-2979-41F0-F50718B84B3A}" dt="2026-04-19T19:20:12.876" v="547"/>
          <ac:graphicFrameMkLst>
            <pc:docMk/>
            <pc:sldMk cId="3723872285" sldId="266"/>
            <ac:graphicFrameMk id="4" creationId="{3BF6B87C-753B-0606-B7C1-F526C69EB0B1}"/>
          </ac:graphicFrameMkLst>
        </pc:graphicFrameChg>
        <pc:graphicFrameChg chg="mod modGraphic">
          <ac:chgData name="Zoriana Shpyt (2437386)" userId="S::2437386@student.uwtsd.ac.uk::0ab9d8d4-7242-4e37-945c-36cf7e27c5dc" providerId="AD" clId="Web-{F7DA45DE-FB75-2979-41F0-F50718B84B3A}" dt="2026-04-19T19:28:39.351" v="686"/>
          <ac:graphicFrameMkLst>
            <pc:docMk/>
            <pc:sldMk cId="3723872285" sldId="266"/>
            <ac:graphicFrameMk id="5" creationId="{84AB0C6C-1B62-BD5B-4E39-AC5A0700187D}"/>
          </ac:graphicFrameMkLst>
        </pc:graphicFrameChg>
      </pc:sldChg>
      <pc:sldChg chg="modSp">
        <pc:chgData name="Zoriana Shpyt (2437386)" userId="S::2437386@student.uwtsd.ac.uk::0ab9d8d4-7242-4e37-945c-36cf7e27c5dc" providerId="AD" clId="Web-{F7DA45DE-FB75-2979-41F0-F50718B84B3A}" dt="2026-04-19T19:39:16.420" v="984"/>
        <pc:sldMkLst>
          <pc:docMk/>
          <pc:sldMk cId="3832727197" sldId="267"/>
        </pc:sldMkLst>
        <pc:graphicFrameChg chg="mod modGraphic">
          <ac:chgData name="Zoriana Shpyt (2437386)" userId="S::2437386@student.uwtsd.ac.uk::0ab9d8d4-7242-4e37-945c-36cf7e27c5dc" providerId="AD" clId="Web-{F7DA45DE-FB75-2979-41F0-F50718B84B3A}" dt="2026-04-19T19:39:16.420" v="984"/>
          <ac:graphicFrameMkLst>
            <pc:docMk/>
            <pc:sldMk cId="3832727197" sldId="267"/>
            <ac:graphicFrameMk id="4" creationId="{2F6F19B2-8C3F-D75A-7C23-E7E461F14C7E}"/>
          </ac:graphicFrameMkLst>
        </pc:graphicFrameChg>
      </pc:sldChg>
      <pc:sldChg chg="modSp">
        <pc:chgData name="Zoriana Shpyt (2437386)" userId="S::2437386@student.uwtsd.ac.uk::0ab9d8d4-7242-4e37-945c-36cf7e27c5dc" providerId="AD" clId="Web-{F7DA45DE-FB75-2979-41F0-F50718B84B3A}" dt="2026-04-19T19:50:08.824" v="1195" actId="20577"/>
        <pc:sldMkLst>
          <pc:docMk/>
          <pc:sldMk cId="330153326" sldId="268"/>
        </pc:sldMkLst>
        <pc:spChg chg="mod">
          <ac:chgData name="Zoriana Shpyt (2437386)" userId="S::2437386@student.uwtsd.ac.uk::0ab9d8d4-7242-4e37-945c-36cf7e27c5dc" providerId="AD" clId="Web-{F7DA45DE-FB75-2979-41F0-F50718B84B3A}" dt="2026-04-19T19:50:08.824" v="1195" actId="20577"/>
          <ac:spMkLst>
            <pc:docMk/>
            <pc:sldMk cId="330153326" sldId="268"/>
            <ac:spMk id="7" creationId="{B48ED22E-60CB-C575-C560-F579BE600A27}"/>
          </ac:spMkLst>
        </pc:spChg>
        <pc:graphicFrameChg chg="mod modGraphic">
          <ac:chgData name="Zoriana Shpyt (2437386)" userId="S::2437386@student.uwtsd.ac.uk::0ab9d8d4-7242-4e37-945c-36cf7e27c5dc" providerId="AD" clId="Web-{F7DA45DE-FB75-2979-41F0-F50718B84B3A}" dt="2026-04-19T19:48:36.355" v="1187"/>
          <ac:graphicFrameMkLst>
            <pc:docMk/>
            <pc:sldMk cId="330153326" sldId="268"/>
            <ac:graphicFrameMk id="6" creationId="{BED89189-FB6E-F6A5-FE8F-2CDDE5D6F9C0}"/>
          </ac:graphicFrameMkLst>
        </pc:graphicFrameChg>
      </pc:sldChg>
      <pc:sldChg chg="addSp modSp new mod setBg">
        <pc:chgData name="Zoriana Shpyt (2437386)" userId="S::2437386@student.uwtsd.ac.uk::0ab9d8d4-7242-4e37-945c-36cf7e27c5dc" providerId="AD" clId="Web-{F7DA45DE-FB75-2979-41F0-F50718B84B3A}" dt="2026-04-19T20:12:10.250" v="1422" actId="20577"/>
        <pc:sldMkLst>
          <pc:docMk/>
          <pc:sldMk cId="4260620223" sldId="598"/>
        </pc:sldMkLst>
        <pc:spChg chg="mod">
          <ac:chgData name="Zoriana Shpyt (2437386)" userId="S::2437386@student.uwtsd.ac.uk::0ab9d8d4-7242-4e37-945c-36cf7e27c5dc" providerId="AD" clId="Web-{F7DA45DE-FB75-2979-41F0-F50718B84B3A}" dt="2026-04-19T19:14:43.482" v="422"/>
          <ac:spMkLst>
            <pc:docMk/>
            <pc:sldMk cId="4260620223" sldId="598"/>
            <ac:spMk id="2" creationId="{BEC5052D-BD39-EE39-1A82-A6BDD12964E9}"/>
          </ac:spMkLst>
        </pc:spChg>
        <pc:spChg chg="mod">
          <ac:chgData name="Zoriana Shpyt (2437386)" userId="S::2437386@student.uwtsd.ac.uk::0ab9d8d4-7242-4e37-945c-36cf7e27c5dc" providerId="AD" clId="Web-{F7DA45DE-FB75-2979-41F0-F50718B84B3A}" dt="2026-04-19T20:12:10.250" v="1422" actId="20577"/>
          <ac:spMkLst>
            <pc:docMk/>
            <pc:sldMk cId="4260620223" sldId="598"/>
            <ac:spMk id="3" creationId="{4A217C2B-B880-07D5-D28A-AC1AC11CFDBA}"/>
          </ac:spMkLst>
        </pc:spChg>
        <pc:spChg chg="add">
          <ac:chgData name="Zoriana Shpyt (2437386)" userId="S::2437386@student.uwtsd.ac.uk::0ab9d8d4-7242-4e37-945c-36cf7e27c5dc" providerId="AD" clId="Web-{F7DA45DE-FB75-2979-41F0-F50718B84B3A}" dt="2026-04-19T19:14:43.482" v="422"/>
          <ac:spMkLst>
            <pc:docMk/>
            <pc:sldMk cId="4260620223" sldId="598"/>
            <ac:spMk id="8" creationId="{777A147A-9ED8-46B4-8660-1B3C2AA880B5}"/>
          </ac:spMkLst>
        </pc:spChg>
        <pc:spChg chg="add">
          <ac:chgData name="Zoriana Shpyt (2437386)" userId="S::2437386@student.uwtsd.ac.uk::0ab9d8d4-7242-4e37-945c-36cf7e27c5dc" providerId="AD" clId="Web-{F7DA45DE-FB75-2979-41F0-F50718B84B3A}" dt="2026-04-19T19:14:43.482" v="422"/>
          <ac:spMkLst>
            <pc:docMk/>
            <pc:sldMk cId="4260620223" sldId="598"/>
            <ac:spMk id="10" creationId="{5D6C15A0-C087-4593-8414-2B4EC1CDC3DE}"/>
          </ac:spMkLst>
        </pc:spChg>
      </pc:sldChg>
      <pc:sldChg chg="modSp new">
        <pc:chgData name="Zoriana Shpyt (2437386)" userId="S::2437386@student.uwtsd.ac.uk::0ab9d8d4-7242-4e37-945c-36cf7e27c5dc" providerId="AD" clId="Web-{F7DA45DE-FB75-2979-41F0-F50718B84B3A}" dt="2026-04-19T20:34:05.708" v="1565" actId="20577"/>
        <pc:sldMkLst>
          <pc:docMk/>
          <pc:sldMk cId="1704042280" sldId="599"/>
        </pc:sldMkLst>
        <pc:spChg chg="mod">
          <ac:chgData name="Zoriana Shpyt (2437386)" userId="S::2437386@student.uwtsd.ac.uk::0ab9d8d4-7242-4e37-945c-36cf7e27c5dc" providerId="AD" clId="Web-{F7DA45DE-FB75-2979-41F0-F50718B84B3A}" dt="2026-04-19T19:57:26.294" v="1346" actId="20577"/>
          <ac:spMkLst>
            <pc:docMk/>
            <pc:sldMk cId="1704042280" sldId="599"/>
            <ac:spMk id="2" creationId="{5E436E62-0054-8B72-F0C0-77C58BFF030F}"/>
          </ac:spMkLst>
        </pc:spChg>
        <pc:spChg chg="mod">
          <ac:chgData name="Zoriana Shpyt (2437386)" userId="S::2437386@student.uwtsd.ac.uk::0ab9d8d4-7242-4e37-945c-36cf7e27c5dc" providerId="AD" clId="Web-{F7DA45DE-FB75-2979-41F0-F50718B84B3A}" dt="2026-04-19T20:34:05.708" v="1565" actId="20577"/>
          <ac:spMkLst>
            <pc:docMk/>
            <pc:sldMk cId="1704042280" sldId="599"/>
            <ac:spMk id="3" creationId="{C7C4BC7C-2069-E871-1EA7-E563C8884B29}"/>
          </ac:spMkLst>
        </pc:spChg>
      </pc:sldChg>
      <pc:sldChg chg="addSp delSp modSp new mod setBg">
        <pc:chgData name="Zoriana Shpyt (2437386)" userId="S::2437386@student.uwtsd.ac.uk::0ab9d8d4-7242-4e37-945c-36cf7e27c5dc" providerId="AD" clId="Web-{F7DA45DE-FB75-2979-41F0-F50718B84B3A}" dt="2026-04-19T20:39:48.872" v="1623"/>
        <pc:sldMkLst>
          <pc:docMk/>
          <pc:sldMk cId="3453907841" sldId="600"/>
        </pc:sldMkLst>
        <pc:spChg chg="mod">
          <ac:chgData name="Zoriana Shpyt (2437386)" userId="S::2437386@student.uwtsd.ac.uk::0ab9d8d4-7242-4e37-945c-36cf7e27c5dc" providerId="AD" clId="Web-{F7DA45DE-FB75-2979-41F0-F50718B84B3A}" dt="2026-04-19T20:39:48.872" v="1623"/>
          <ac:spMkLst>
            <pc:docMk/>
            <pc:sldMk cId="3453907841" sldId="600"/>
            <ac:spMk id="2" creationId="{95DF4EC5-722A-CE45-939B-A51F72432107}"/>
          </ac:spMkLst>
        </pc:spChg>
        <pc:spChg chg="add del mod">
          <ac:chgData name="Zoriana Shpyt (2437386)" userId="S::2437386@student.uwtsd.ac.uk::0ab9d8d4-7242-4e37-945c-36cf7e27c5dc" providerId="AD" clId="Web-{F7DA45DE-FB75-2979-41F0-F50718B84B3A}" dt="2026-04-19T20:39:48.872" v="1623"/>
          <ac:spMkLst>
            <pc:docMk/>
            <pc:sldMk cId="3453907841" sldId="600"/>
            <ac:spMk id="3" creationId="{F26DD6F4-DFC2-FE18-BC0D-0E1B572259A1}"/>
          </ac:spMkLst>
        </pc:spChg>
        <pc:spChg chg="add">
          <ac:chgData name="Zoriana Shpyt (2437386)" userId="S::2437386@student.uwtsd.ac.uk::0ab9d8d4-7242-4e37-945c-36cf7e27c5dc" providerId="AD" clId="Web-{F7DA45DE-FB75-2979-41F0-F50718B84B3A}" dt="2026-04-19T20:39:48.872" v="1623"/>
          <ac:spMkLst>
            <pc:docMk/>
            <pc:sldMk cId="3453907841" sldId="600"/>
            <ac:spMk id="8" creationId="{B6CDA21F-E7AF-4C75-8395-33F58D5B0E45}"/>
          </ac:spMkLst>
        </pc:spChg>
        <pc:spChg chg="add del">
          <ac:chgData name="Zoriana Shpyt (2437386)" userId="S::2437386@student.uwtsd.ac.uk::0ab9d8d4-7242-4e37-945c-36cf7e27c5dc" providerId="AD" clId="Web-{F7DA45DE-FB75-2979-41F0-F50718B84B3A}" dt="2026-04-19T20:39:48.872" v="1622"/>
          <ac:spMkLst>
            <pc:docMk/>
            <pc:sldMk cId="3453907841" sldId="600"/>
            <ac:spMk id="9" creationId="{53B021B3-DE93-4AB7-8A18-CF5F1CED88B8}"/>
          </ac:spMkLst>
        </pc:spChg>
        <pc:spChg chg="add del">
          <ac:chgData name="Zoriana Shpyt (2437386)" userId="S::2437386@student.uwtsd.ac.uk::0ab9d8d4-7242-4e37-945c-36cf7e27c5dc" providerId="AD" clId="Web-{F7DA45DE-FB75-2979-41F0-F50718B84B3A}" dt="2026-04-19T20:39:48.872" v="1622"/>
          <ac:spMkLst>
            <pc:docMk/>
            <pc:sldMk cId="3453907841" sldId="600"/>
            <ac:spMk id="11" creationId="{52D502E5-F6B4-4D58-B4AE-FC466FF15EE8}"/>
          </ac:spMkLst>
        </pc:spChg>
        <pc:spChg chg="add del">
          <ac:chgData name="Zoriana Shpyt (2437386)" userId="S::2437386@student.uwtsd.ac.uk::0ab9d8d4-7242-4e37-945c-36cf7e27c5dc" providerId="AD" clId="Web-{F7DA45DE-FB75-2979-41F0-F50718B84B3A}" dt="2026-04-19T20:39:48.872" v="1622"/>
          <ac:spMkLst>
            <pc:docMk/>
            <pc:sldMk cId="3453907841" sldId="600"/>
            <ac:spMk id="13" creationId="{9DECDBF4-02B6-4BB4-B65B-B8107AD6A9E8}"/>
          </ac:spMkLst>
        </pc:spChg>
        <pc:spChg chg="add">
          <ac:chgData name="Zoriana Shpyt (2437386)" userId="S::2437386@student.uwtsd.ac.uk::0ab9d8d4-7242-4e37-945c-36cf7e27c5dc" providerId="AD" clId="Web-{F7DA45DE-FB75-2979-41F0-F50718B84B3A}" dt="2026-04-19T20:39:48.872" v="1623"/>
          <ac:spMkLst>
            <pc:docMk/>
            <pc:sldMk cId="3453907841" sldId="600"/>
            <ac:spMk id="15" creationId="{D5B0017B-2ECA-49AF-B397-DC140825DF8D}"/>
          </ac:spMkLst>
        </pc:spChg>
        <pc:spChg chg="add">
          <ac:chgData name="Zoriana Shpyt (2437386)" userId="S::2437386@student.uwtsd.ac.uk::0ab9d8d4-7242-4e37-945c-36cf7e27c5dc" providerId="AD" clId="Web-{F7DA45DE-FB75-2979-41F0-F50718B84B3A}" dt="2026-04-19T20:39:48.872" v="1623"/>
          <ac:spMkLst>
            <pc:docMk/>
            <pc:sldMk cId="3453907841" sldId="600"/>
            <ac:spMk id="19" creationId="{F26DD6F4-DFC2-FE18-BC0D-0E1B572259A1}"/>
          </ac:spMkLst>
        </pc:spChg>
        <pc:grpChg chg="add">
          <ac:chgData name="Zoriana Shpyt (2437386)" userId="S::2437386@student.uwtsd.ac.uk::0ab9d8d4-7242-4e37-945c-36cf7e27c5dc" providerId="AD" clId="Web-{F7DA45DE-FB75-2979-41F0-F50718B84B3A}" dt="2026-04-19T20:39:48.872" v="1623"/>
          <ac:grpSpMkLst>
            <pc:docMk/>
            <pc:sldMk cId="3453907841" sldId="600"/>
            <ac:grpSpMk id="10" creationId="{AE1C45F0-260A-458C-96ED-C1F6D2151219}"/>
          </ac:grpSpMkLst>
        </pc:grpChg>
        <pc:graphicFrameChg chg="add del">
          <ac:chgData name="Zoriana Shpyt (2437386)" userId="S::2437386@student.uwtsd.ac.uk::0ab9d8d4-7242-4e37-945c-36cf7e27c5dc" providerId="AD" clId="Web-{F7DA45DE-FB75-2979-41F0-F50718B84B3A}" dt="2026-04-19T20:39:48.872" v="1622"/>
          <ac:graphicFrameMkLst>
            <pc:docMk/>
            <pc:sldMk cId="3453907841" sldId="600"/>
            <ac:graphicFrameMk id="5" creationId="{4FBEFEAF-2808-D341-638C-DA7B2A578A36}"/>
          </ac:graphicFrameMkLst>
        </pc:graphicFrameChg>
        <pc:cxnChg chg="add">
          <ac:chgData name="Zoriana Shpyt (2437386)" userId="S::2437386@student.uwtsd.ac.uk::0ab9d8d4-7242-4e37-945c-36cf7e27c5dc" providerId="AD" clId="Web-{F7DA45DE-FB75-2979-41F0-F50718B84B3A}" dt="2026-04-19T20:39:48.872" v="1623"/>
          <ac:cxnSpMkLst>
            <pc:docMk/>
            <pc:sldMk cId="3453907841" sldId="600"/>
            <ac:cxnSpMk id="17" creationId="{6CF1BAF6-AD41-4082-B212-8A1F9A2E8779}"/>
          </ac:cxnSpMkLst>
        </pc:cxnChg>
      </pc:sldChg>
    </pc:docChg>
  </pc:docChgLst>
  <pc:docChgLst>
    <pc:chgData name="Zoriana Shpyt (2437386)" userId="S::2437386@student.uwtsd.ac.uk::0ab9d8d4-7242-4e37-945c-36cf7e27c5dc" providerId="AD" clId="Web-{EACEA467-8B8F-A80C-13A0-3BF62718A1EB}"/>
    <pc:docChg chg="modSld">
      <pc:chgData name="Zoriana Shpyt (2437386)" userId="S::2437386@student.uwtsd.ac.uk::0ab9d8d4-7242-4e37-945c-36cf7e27c5dc" providerId="AD" clId="Web-{EACEA467-8B8F-A80C-13A0-3BF62718A1EB}" dt="2026-04-19T18:33:10.578" v="0" actId="14100"/>
      <pc:docMkLst>
        <pc:docMk/>
      </pc:docMkLst>
      <pc:sldChg chg="modSp">
        <pc:chgData name="Zoriana Shpyt (2437386)" userId="S::2437386@student.uwtsd.ac.uk::0ab9d8d4-7242-4e37-945c-36cf7e27c5dc" providerId="AD" clId="Web-{EACEA467-8B8F-A80C-13A0-3BF62718A1EB}" dt="2026-04-19T18:33:10.578" v="0" actId="14100"/>
        <pc:sldMkLst>
          <pc:docMk/>
          <pc:sldMk cId="355182791" sldId="259"/>
        </pc:sldMkLst>
        <pc:spChg chg="mod">
          <ac:chgData name="Zoriana Shpyt (2437386)" userId="S::2437386@student.uwtsd.ac.uk::0ab9d8d4-7242-4e37-945c-36cf7e27c5dc" providerId="AD" clId="Web-{EACEA467-8B8F-A80C-13A0-3BF62718A1EB}" dt="2026-04-19T18:33:10.578" v="0" actId="14100"/>
          <ac:spMkLst>
            <pc:docMk/>
            <pc:sldMk cId="355182791" sldId="259"/>
            <ac:spMk id="3" creationId="{0EBD14DB-EC94-B394-2340-BDCEC7C1CCF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96F1B7-9A31-4CE5-ADA3-E37F5D48148F}" type="doc">
      <dgm:prSet loTypeId="urn:microsoft.com/office/officeart/2008/layout/NameandTitleOrganizationalChart" loCatId="hierarchy" qsTypeId="urn:microsoft.com/office/officeart/2005/8/quickstyle/simple3" qsCatId="simple" csTypeId="urn:microsoft.com/office/officeart/2005/8/colors/accent1_2" csCatId="accent1" phldr="1"/>
      <dgm:spPr/>
      <dgm:t>
        <a:bodyPr/>
        <a:lstStyle/>
        <a:p>
          <a:endParaRPr lang="en-GB"/>
        </a:p>
      </dgm:t>
    </dgm:pt>
    <dgm:pt modelId="{773F66CF-D885-4C6A-8177-BA0316173454}">
      <dgm:prSet phldrT="[Text]"/>
      <dgm:spPr/>
      <dgm:t>
        <a:bodyPr/>
        <a:lstStyle/>
        <a:p>
          <a:r>
            <a:rPr lang="en-GB"/>
            <a:t>Owner/Manager</a:t>
          </a:r>
        </a:p>
      </dgm:t>
    </dgm:pt>
    <dgm:pt modelId="{8A12495A-82E8-4964-8363-EB9A17BC42D4}" type="parTrans" cxnId="{D0E2E618-DB31-494F-A474-3F62E557874D}">
      <dgm:prSet/>
      <dgm:spPr/>
      <dgm:t>
        <a:bodyPr/>
        <a:lstStyle/>
        <a:p>
          <a:endParaRPr lang="en-GB"/>
        </a:p>
      </dgm:t>
    </dgm:pt>
    <dgm:pt modelId="{A7570610-7C8E-4FE4-A4C7-CA192AFEC278}" type="sibTrans" cxnId="{D0E2E618-DB31-494F-A474-3F62E557874D}">
      <dgm:prSet custT="1"/>
      <dgm:spPr/>
      <dgm:t>
        <a:bodyPr/>
        <a:lstStyle/>
        <a:p>
          <a:pPr algn="ctr"/>
          <a:r>
            <a:rPr lang="en-GB" sz="1000" baseline="0"/>
            <a:t>- Dealing with accounting</a:t>
          </a:r>
        </a:p>
        <a:p>
          <a:pPr algn="ctr"/>
          <a:r>
            <a:rPr lang="en-GB" sz="1000" baseline="0"/>
            <a:t>- Onboarding new staff</a:t>
          </a:r>
        </a:p>
        <a:p>
          <a:pPr algn="ctr"/>
          <a:r>
            <a:rPr lang="en-GB" sz="1000" baseline="0"/>
            <a:t>-Oversees daily operations</a:t>
          </a:r>
        </a:p>
      </dgm:t>
    </dgm:pt>
    <dgm:pt modelId="{5A3D0BE5-8256-4C13-AB2B-C5CFA364E571}" type="asst">
      <dgm:prSet phldrT="[Text]"/>
      <dgm:spPr/>
      <dgm:t>
        <a:bodyPr/>
        <a:lstStyle/>
        <a:p>
          <a:r>
            <a:rPr lang="en-GB"/>
            <a:t>Partner/Manager</a:t>
          </a:r>
        </a:p>
      </dgm:t>
    </dgm:pt>
    <dgm:pt modelId="{D632303D-A19E-48E4-A962-09FB11B42122}" type="parTrans" cxnId="{EE1E77C5-CEB8-43D3-A4CC-EE0F91F749F9}">
      <dgm:prSet/>
      <dgm:spPr/>
      <dgm:t>
        <a:bodyPr/>
        <a:lstStyle/>
        <a:p>
          <a:endParaRPr lang="en-GB"/>
        </a:p>
      </dgm:t>
    </dgm:pt>
    <dgm:pt modelId="{25C893EE-AA84-4A0A-9224-F87CC9CC063C}" type="sibTrans" cxnId="{EE1E77C5-CEB8-43D3-A4CC-EE0F91F749F9}">
      <dgm:prSet custT="1"/>
      <dgm:spPr/>
      <dgm:t>
        <a:bodyPr/>
        <a:lstStyle/>
        <a:p>
          <a:pPr algn="ctr"/>
          <a:r>
            <a:rPr lang="en-GB" sz="1000"/>
            <a:t>- Manages suppliers and stock</a:t>
          </a:r>
        </a:p>
        <a:p>
          <a:pPr algn="ctr"/>
          <a:r>
            <a:rPr lang="en-GB" sz="1000"/>
            <a:t>- Analyses sales and performance</a:t>
          </a:r>
        </a:p>
      </dgm:t>
    </dgm:pt>
    <dgm:pt modelId="{89905DCE-483A-4316-B311-C9AB564E744A}">
      <dgm:prSet phldrT="[Text]"/>
      <dgm:spPr/>
      <dgm:t>
        <a:bodyPr/>
        <a:lstStyle/>
        <a:p>
          <a:r>
            <a:rPr lang="en-GB"/>
            <a:t>Barista (x2)</a:t>
          </a:r>
        </a:p>
      </dgm:t>
    </dgm:pt>
    <dgm:pt modelId="{6FDD963C-5A1B-445C-BD5E-AE890C195624}" type="parTrans" cxnId="{DA2D3A90-5F84-4493-9533-D9440BF50DF4}">
      <dgm:prSet/>
      <dgm:spPr/>
      <dgm:t>
        <a:bodyPr/>
        <a:lstStyle/>
        <a:p>
          <a:endParaRPr lang="en-GB"/>
        </a:p>
      </dgm:t>
    </dgm:pt>
    <dgm:pt modelId="{DE84AB09-4238-42CB-BA0E-D7C75D8BBCEE}" type="sibTrans" cxnId="{DA2D3A90-5F84-4493-9533-D9440BF50DF4}">
      <dgm:prSet custT="1"/>
      <dgm:spPr/>
      <dgm:t>
        <a:bodyPr/>
        <a:lstStyle/>
        <a:p>
          <a:pPr algn="ctr"/>
          <a:r>
            <a:rPr lang="en-GB" sz="1000"/>
            <a:t>- Prepare drinks</a:t>
          </a:r>
        </a:p>
        <a:p>
          <a:pPr algn="ctr"/>
          <a:r>
            <a:rPr lang="en-GB" sz="1000"/>
            <a:t>- Handle cahiers duties</a:t>
          </a:r>
        </a:p>
        <a:p>
          <a:pPr algn="ctr"/>
          <a:r>
            <a:rPr lang="en-GB" sz="1000"/>
            <a:t>-Provide customer service</a:t>
          </a:r>
        </a:p>
      </dgm:t>
    </dgm:pt>
    <dgm:pt modelId="{6E36FC70-F77F-4F5C-87FA-A93D4999D172}">
      <dgm:prSet phldrT="[Text]"/>
      <dgm:spPr/>
      <dgm:t>
        <a:bodyPr/>
        <a:lstStyle/>
        <a:p>
          <a:r>
            <a:rPr lang="en-GB"/>
            <a:t>Kitchen staff</a:t>
          </a:r>
        </a:p>
      </dgm:t>
    </dgm:pt>
    <dgm:pt modelId="{3D703209-9FDA-42E3-8221-D14B75A2C238}" type="parTrans" cxnId="{90CF30E4-8F48-4771-95DB-D1E9E850C6C6}">
      <dgm:prSet/>
      <dgm:spPr/>
      <dgm:t>
        <a:bodyPr/>
        <a:lstStyle/>
        <a:p>
          <a:endParaRPr lang="en-GB"/>
        </a:p>
      </dgm:t>
    </dgm:pt>
    <dgm:pt modelId="{B77193ED-4882-4E0E-B2E7-D71499DAF7F0}" type="sibTrans" cxnId="{90CF30E4-8F48-4771-95DB-D1E9E850C6C6}">
      <dgm:prSet custT="1"/>
      <dgm:spPr/>
      <dgm:t>
        <a:bodyPr/>
        <a:lstStyle/>
        <a:p>
          <a:pPr algn="ctr"/>
          <a:r>
            <a:rPr lang="en-GB" sz="1000"/>
            <a:t>- Prepare food</a:t>
          </a:r>
        </a:p>
        <a:p>
          <a:pPr algn="ctr"/>
          <a:r>
            <a:rPr lang="en-GB" sz="1000"/>
            <a:t>- Maintaine hygiene standards</a:t>
          </a:r>
        </a:p>
        <a:p>
          <a:pPr algn="ctr"/>
          <a:r>
            <a:rPr lang="en-GB" sz="1000"/>
            <a:t>- Assist with cashier tasks</a:t>
          </a:r>
        </a:p>
      </dgm:t>
    </dgm:pt>
    <dgm:pt modelId="{3CC14803-8530-4E4D-81FF-6D3B3CCEFC6C}">
      <dgm:prSet phldrT="[Text]"/>
      <dgm:spPr/>
      <dgm:t>
        <a:bodyPr/>
        <a:lstStyle/>
        <a:p>
          <a:r>
            <a:rPr lang="en-GB"/>
            <a:t>Cleaner</a:t>
          </a:r>
        </a:p>
      </dgm:t>
    </dgm:pt>
    <dgm:pt modelId="{7CC472A5-5E23-496D-9907-A82541009D0D}" type="parTrans" cxnId="{95ED952C-A0B6-4EFA-82F6-C33F8F27470B}">
      <dgm:prSet/>
      <dgm:spPr/>
      <dgm:t>
        <a:bodyPr/>
        <a:lstStyle/>
        <a:p>
          <a:endParaRPr lang="en-GB"/>
        </a:p>
      </dgm:t>
    </dgm:pt>
    <dgm:pt modelId="{5C23F67E-A02E-4D7D-9CAE-5E906B71A275}" type="sibTrans" cxnId="{95ED952C-A0B6-4EFA-82F6-C33F8F27470B}">
      <dgm:prSet custT="1"/>
      <dgm:spPr/>
      <dgm:t>
        <a:bodyPr/>
        <a:lstStyle/>
        <a:p>
          <a:pPr algn="ctr"/>
          <a:r>
            <a:rPr lang="en-GB" sz="1000" baseline="0"/>
            <a:t>- Cleans cafe</a:t>
          </a:r>
        </a:p>
        <a:p>
          <a:pPr algn="ctr"/>
          <a:r>
            <a:rPr lang="en-GB" sz="1000" baseline="0"/>
            <a:t>- Washes the dishes</a:t>
          </a:r>
        </a:p>
      </dgm:t>
    </dgm:pt>
    <dgm:pt modelId="{F37C1FA6-620D-4AE5-9ADD-2679204A1F63}" type="pres">
      <dgm:prSet presAssocID="{6B96F1B7-9A31-4CE5-ADA3-E37F5D48148F}" presName="hierChild1" presStyleCnt="0">
        <dgm:presLayoutVars>
          <dgm:orgChart val="1"/>
          <dgm:chPref val="1"/>
          <dgm:dir/>
          <dgm:animOne val="branch"/>
          <dgm:animLvl val="lvl"/>
          <dgm:resizeHandles/>
        </dgm:presLayoutVars>
      </dgm:prSet>
      <dgm:spPr/>
    </dgm:pt>
    <dgm:pt modelId="{7D8598B9-B29D-49E9-B384-B7AB736C019D}" type="pres">
      <dgm:prSet presAssocID="{773F66CF-D885-4C6A-8177-BA0316173454}" presName="hierRoot1" presStyleCnt="0">
        <dgm:presLayoutVars>
          <dgm:hierBranch val="init"/>
        </dgm:presLayoutVars>
      </dgm:prSet>
      <dgm:spPr/>
    </dgm:pt>
    <dgm:pt modelId="{9F0ECE58-A0A5-4E18-B4CF-0014CA6536FA}" type="pres">
      <dgm:prSet presAssocID="{773F66CF-D885-4C6A-8177-BA0316173454}" presName="rootComposite1" presStyleCnt="0"/>
      <dgm:spPr/>
    </dgm:pt>
    <dgm:pt modelId="{48BA6359-828A-457F-AB7E-49D94462F6AE}" type="pres">
      <dgm:prSet presAssocID="{773F66CF-D885-4C6A-8177-BA0316173454}" presName="rootText1" presStyleLbl="node0" presStyleIdx="0" presStyleCnt="1" custScaleX="117898" custScaleY="112299" custLinFactNeighborX="546" custLinFactNeighborY="-20045">
        <dgm:presLayoutVars>
          <dgm:chMax/>
          <dgm:chPref val="3"/>
        </dgm:presLayoutVars>
      </dgm:prSet>
      <dgm:spPr/>
    </dgm:pt>
    <dgm:pt modelId="{76F5104E-48CB-43C8-955A-D5B5D6FFA6FF}" type="pres">
      <dgm:prSet presAssocID="{773F66CF-D885-4C6A-8177-BA0316173454}" presName="titleText1" presStyleLbl="fgAcc0" presStyleIdx="0" presStyleCnt="1" custScaleX="137010" custScaleY="244779" custLinFactNeighborX="-2413" custLinFactNeighborY="-4194">
        <dgm:presLayoutVars>
          <dgm:chMax val="0"/>
          <dgm:chPref val="0"/>
        </dgm:presLayoutVars>
      </dgm:prSet>
      <dgm:spPr/>
    </dgm:pt>
    <dgm:pt modelId="{D307CADD-F9EE-45BC-BF6F-6F7E380B20CC}" type="pres">
      <dgm:prSet presAssocID="{773F66CF-D885-4C6A-8177-BA0316173454}" presName="rootConnector1" presStyleLbl="node1" presStyleIdx="0" presStyleCnt="3"/>
      <dgm:spPr/>
    </dgm:pt>
    <dgm:pt modelId="{566A2F3B-954E-4F8B-88F1-6D1AEB572BC1}" type="pres">
      <dgm:prSet presAssocID="{773F66CF-D885-4C6A-8177-BA0316173454}" presName="hierChild2" presStyleCnt="0"/>
      <dgm:spPr/>
    </dgm:pt>
    <dgm:pt modelId="{11D0C697-7AE3-41C8-A90D-2DE83E8E6498}" type="pres">
      <dgm:prSet presAssocID="{6FDD963C-5A1B-445C-BD5E-AE890C195624}" presName="Name37" presStyleLbl="parChTrans1D2" presStyleIdx="0" presStyleCnt="4"/>
      <dgm:spPr/>
    </dgm:pt>
    <dgm:pt modelId="{78BF6F38-44D3-474A-97E8-95CC91642F8B}" type="pres">
      <dgm:prSet presAssocID="{89905DCE-483A-4316-B311-C9AB564E744A}" presName="hierRoot2" presStyleCnt="0">
        <dgm:presLayoutVars>
          <dgm:hierBranch val="init"/>
        </dgm:presLayoutVars>
      </dgm:prSet>
      <dgm:spPr/>
    </dgm:pt>
    <dgm:pt modelId="{8615535C-F8A9-427A-A8A9-895FDD0F7636}" type="pres">
      <dgm:prSet presAssocID="{89905DCE-483A-4316-B311-C9AB564E744A}" presName="rootComposite" presStyleCnt="0"/>
      <dgm:spPr/>
    </dgm:pt>
    <dgm:pt modelId="{C1AD58B6-D402-48C5-BA76-10486396EF7F}" type="pres">
      <dgm:prSet presAssocID="{89905DCE-483A-4316-B311-C9AB564E744A}" presName="rootText" presStyleLbl="node1" presStyleIdx="0" presStyleCnt="3" custScaleX="89239" custScaleY="119664">
        <dgm:presLayoutVars>
          <dgm:chMax/>
          <dgm:chPref val="3"/>
        </dgm:presLayoutVars>
      </dgm:prSet>
      <dgm:spPr/>
    </dgm:pt>
    <dgm:pt modelId="{6637B27F-44E4-47B6-B12D-0367280E569E}" type="pres">
      <dgm:prSet presAssocID="{89905DCE-483A-4316-B311-C9AB564E744A}" presName="titleText2" presStyleLbl="fgAcc1" presStyleIdx="0" presStyleCnt="3" custScaleY="278726" custLinFactNeighborX="-607" custLinFactNeighborY="85457">
        <dgm:presLayoutVars>
          <dgm:chMax val="0"/>
          <dgm:chPref val="0"/>
        </dgm:presLayoutVars>
      </dgm:prSet>
      <dgm:spPr/>
    </dgm:pt>
    <dgm:pt modelId="{1B7DC969-4243-443B-A144-9BA5CFAA7E7E}" type="pres">
      <dgm:prSet presAssocID="{89905DCE-483A-4316-B311-C9AB564E744A}" presName="rootConnector" presStyleLbl="node2" presStyleIdx="0" presStyleCnt="0"/>
      <dgm:spPr/>
    </dgm:pt>
    <dgm:pt modelId="{3B9637B6-96CA-486E-8784-7BD1C0BE0ECD}" type="pres">
      <dgm:prSet presAssocID="{89905DCE-483A-4316-B311-C9AB564E744A}" presName="hierChild4" presStyleCnt="0"/>
      <dgm:spPr/>
    </dgm:pt>
    <dgm:pt modelId="{6B1E772F-3315-470A-9EBD-8A8683873328}" type="pres">
      <dgm:prSet presAssocID="{89905DCE-483A-4316-B311-C9AB564E744A}" presName="hierChild5" presStyleCnt="0"/>
      <dgm:spPr/>
    </dgm:pt>
    <dgm:pt modelId="{E79C49B8-F33F-4770-8679-95A14162B77A}" type="pres">
      <dgm:prSet presAssocID="{3D703209-9FDA-42E3-8221-D14B75A2C238}" presName="Name37" presStyleLbl="parChTrans1D2" presStyleIdx="1" presStyleCnt="4"/>
      <dgm:spPr/>
    </dgm:pt>
    <dgm:pt modelId="{D32A946F-2A86-4289-A96D-9B53394D0931}" type="pres">
      <dgm:prSet presAssocID="{6E36FC70-F77F-4F5C-87FA-A93D4999D172}" presName="hierRoot2" presStyleCnt="0">
        <dgm:presLayoutVars>
          <dgm:hierBranch val="init"/>
        </dgm:presLayoutVars>
      </dgm:prSet>
      <dgm:spPr/>
    </dgm:pt>
    <dgm:pt modelId="{0BAD2C68-2E8F-4DC2-BF26-F094F18CD77C}" type="pres">
      <dgm:prSet presAssocID="{6E36FC70-F77F-4F5C-87FA-A93D4999D172}" presName="rootComposite" presStyleCnt="0"/>
      <dgm:spPr/>
    </dgm:pt>
    <dgm:pt modelId="{6E729E60-2CC8-49F3-A8A5-86F0305C2332}" type="pres">
      <dgm:prSet presAssocID="{6E36FC70-F77F-4F5C-87FA-A93D4999D172}" presName="rootText" presStyleLbl="node1" presStyleIdx="1" presStyleCnt="3">
        <dgm:presLayoutVars>
          <dgm:chMax/>
          <dgm:chPref val="3"/>
        </dgm:presLayoutVars>
      </dgm:prSet>
      <dgm:spPr/>
    </dgm:pt>
    <dgm:pt modelId="{F3E3148B-DC3F-4CB5-BF28-D27715B43FDA}" type="pres">
      <dgm:prSet presAssocID="{6E36FC70-F77F-4F5C-87FA-A93D4999D172}" presName="titleText2" presStyleLbl="fgAcc1" presStyleIdx="1" presStyleCnt="3" custScaleX="133624" custScaleY="249567" custLinFactY="20273" custLinFactNeighborX="-1821" custLinFactNeighborY="100000">
        <dgm:presLayoutVars>
          <dgm:chMax val="0"/>
          <dgm:chPref val="0"/>
        </dgm:presLayoutVars>
      </dgm:prSet>
      <dgm:spPr/>
    </dgm:pt>
    <dgm:pt modelId="{B18F6A1D-22C5-4CDE-9AA3-3F8583693BD1}" type="pres">
      <dgm:prSet presAssocID="{6E36FC70-F77F-4F5C-87FA-A93D4999D172}" presName="rootConnector" presStyleLbl="node2" presStyleIdx="0" presStyleCnt="0"/>
      <dgm:spPr/>
    </dgm:pt>
    <dgm:pt modelId="{765345AE-7F00-48EB-B1C5-5327E5F6B74B}" type="pres">
      <dgm:prSet presAssocID="{6E36FC70-F77F-4F5C-87FA-A93D4999D172}" presName="hierChild4" presStyleCnt="0"/>
      <dgm:spPr/>
    </dgm:pt>
    <dgm:pt modelId="{0457321C-293F-4437-81CE-3AB5BB2E0901}" type="pres">
      <dgm:prSet presAssocID="{6E36FC70-F77F-4F5C-87FA-A93D4999D172}" presName="hierChild5" presStyleCnt="0"/>
      <dgm:spPr/>
    </dgm:pt>
    <dgm:pt modelId="{FA846EDB-D4EB-4839-986B-567AE1550F5F}" type="pres">
      <dgm:prSet presAssocID="{7CC472A5-5E23-496D-9907-A82541009D0D}" presName="Name37" presStyleLbl="parChTrans1D2" presStyleIdx="2" presStyleCnt="4"/>
      <dgm:spPr/>
    </dgm:pt>
    <dgm:pt modelId="{809EE2C3-F0EC-4AAA-B3C4-9E8F54477207}" type="pres">
      <dgm:prSet presAssocID="{3CC14803-8530-4E4D-81FF-6D3B3CCEFC6C}" presName="hierRoot2" presStyleCnt="0">
        <dgm:presLayoutVars>
          <dgm:hierBranch val="init"/>
        </dgm:presLayoutVars>
      </dgm:prSet>
      <dgm:spPr/>
    </dgm:pt>
    <dgm:pt modelId="{46306BCB-85E3-4ED6-AFE4-E3E6F8A20EDC}" type="pres">
      <dgm:prSet presAssocID="{3CC14803-8530-4E4D-81FF-6D3B3CCEFC6C}" presName="rootComposite" presStyleCnt="0"/>
      <dgm:spPr/>
    </dgm:pt>
    <dgm:pt modelId="{DBCBFD5F-8499-42F4-9F4F-65984303685D}" type="pres">
      <dgm:prSet presAssocID="{3CC14803-8530-4E4D-81FF-6D3B3CCEFC6C}" presName="rootText" presStyleLbl="node1" presStyleIdx="2" presStyleCnt="3">
        <dgm:presLayoutVars>
          <dgm:chMax/>
          <dgm:chPref val="3"/>
        </dgm:presLayoutVars>
      </dgm:prSet>
      <dgm:spPr/>
    </dgm:pt>
    <dgm:pt modelId="{176E2A64-1111-4E75-808E-497259D408F8}" type="pres">
      <dgm:prSet presAssocID="{3CC14803-8530-4E4D-81FF-6D3B3CCEFC6C}" presName="titleText2" presStyleLbl="fgAcc1" presStyleIdx="2" presStyleCnt="3" custScaleY="212534" custLinFactY="10778" custLinFactNeighborX="-15781" custLinFactNeighborY="100000">
        <dgm:presLayoutVars>
          <dgm:chMax val="0"/>
          <dgm:chPref val="0"/>
        </dgm:presLayoutVars>
      </dgm:prSet>
      <dgm:spPr/>
    </dgm:pt>
    <dgm:pt modelId="{360B55EC-FE2D-4B19-9BB0-F5CF8264EDCF}" type="pres">
      <dgm:prSet presAssocID="{3CC14803-8530-4E4D-81FF-6D3B3CCEFC6C}" presName="rootConnector" presStyleLbl="node2" presStyleIdx="0" presStyleCnt="0"/>
      <dgm:spPr/>
    </dgm:pt>
    <dgm:pt modelId="{6C506823-C444-4E86-9224-54EC2BFF79A2}" type="pres">
      <dgm:prSet presAssocID="{3CC14803-8530-4E4D-81FF-6D3B3CCEFC6C}" presName="hierChild4" presStyleCnt="0"/>
      <dgm:spPr/>
    </dgm:pt>
    <dgm:pt modelId="{9BE90AC9-BD64-4E07-9FEB-1C77C1E7EFA4}" type="pres">
      <dgm:prSet presAssocID="{3CC14803-8530-4E4D-81FF-6D3B3CCEFC6C}" presName="hierChild5" presStyleCnt="0"/>
      <dgm:spPr/>
    </dgm:pt>
    <dgm:pt modelId="{8D3BB69D-64D2-47B7-B4BE-1664766F90C4}" type="pres">
      <dgm:prSet presAssocID="{773F66CF-D885-4C6A-8177-BA0316173454}" presName="hierChild3" presStyleCnt="0"/>
      <dgm:spPr/>
    </dgm:pt>
    <dgm:pt modelId="{3EDBFD2F-A598-4EF7-A94F-D9FD00FA528A}" type="pres">
      <dgm:prSet presAssocID="{D632303D-A19E-48E4-A962-09FB11B42122}" presName="Name96" presStyleLbl="parChTrans1D2" presStyleIdx="3" presStyleCnt="4"/>
      <dgm:spPr/>
    </dgm:pt>
    <dgm:pt modelId="{5C7CD2F8-9101-4A68-82F0-F6E912EA8F21}" type="pres">
      <dgm:prSet presAssocID="{5A3D0BE5-8256-4C13-AB2B-C5CFA364E571}" presName="hierRoot3" presStyleCnt="0">
        <dgm:presLayoutVars>
          <dgm:hierBranch val="init"/>
        </dgm:presLayoutVars>
      </dgm:prSet>
      <dgm:spPr/>
    </dgm:pt>
    <dgm:pt modelId="{F0093C9C-1783-4C37-B270-48C337B930DA}" type="pres">
      <dgm:prSet presAssocID="{5A3D0BE5-8256-4C13-AB2B-C5CFA364E571}" presName="rootComposite3" presStyleCnt="0"/>
      <dgm:spPr/>
    </dgm:pt>
    <dgm:pt modelId="{AD34A06B-2DD3-4555-9CB8-6645AB261ABF}" type="pres">
      <dgm:prSet presAssocID="{5A3D0BE5-8256-4C13-AB2B-C5CFA364E571}" presName="rootText3" presStyleLbl="asst1" presStyleIdx="0" presStyleCnt="1" custScaleX="142535" custScaleY="132847" custLinFactNeighborX="6555" custLinFactNeighborY="-11605">
        <dgm:presLayoutVars>
          <dgm:chPref val="3"/>
        </dgm:presLayoutVars>
      </dgm:prSet>
      <dgm:spPr/>
    </dgm:pt>
    <dgm:pt modelId="{E6668610-6AF2-4A39-B92D-133251A5C709}" type="pres">
      <dgm:prSet presAssocID="{5A3D0BE5-8256-4C13-AB2B-C5CFA364E571}" presName="titleText3" presStyleLbl="fgAcc2" presStyleIdx="0" presStyleCnt="1" custScaleX="114936" custScaleY="239269" custLinFactNeighborX="-1821" custLinFactNeighborY="31651">
        <dgm:presLayoutVars>
          <dgm:chMax val="0"/>
          <dgm:chPref val="0"/>
        </dgm:presLayoutVars>
      </dgm:prSet>
      <dgm:spPr/>
    </dgm:pt>
    <dgm:pt modelId="{0E2FD060-E771-4FDA-9576-CB30304F8046}" type="pres">
      <dgm:prSet presAssocID="{5A3D0BE5-8256-4C13-AB2B-C5CFA364E571}" presName="rootConnector3" presStyleLbl="asst1" presStyleIdx="0" presStyleCnt="1"/>
      <dgm:spPr/>
    </dgm:pt>
    <dgm:pt modelId="{E3F482CC-62CC-459D-89E5-90E6491AC6E9}" type="pres">
      <dgm:prSet presAssocID="{5A3D0BE5-8256-4C13-AB2B-C5CFA364E571}" presName="hierChild6" presStyleCnt="0"/>
      <dgm:spPr/>
    </dgm:pt>
    <dgm:pt modelId="{65DD3F2C-973F-4452-AC2D-9BD674FC93FE}" type="pres">
      <dgm:prSet presAssocID="{5A3D0BE5-8256-4C13-AB2B-C5CFA364E571}" presName="hierChild7" presStyleCnt="0"/>
      <dgm:spPr/>
    </dgm:pt>
  </dgm:ptLst>
  <dgm:cxnLst>
    <dgm:cxn modelId="{56C77B0C-6675-42AF-8240-EDA9C44C16D2}" type="presOf" srcId="{5A3D0BE5-8256-4C13-AB2B-C5CFA364E571}" destId="{0E2FD060-E771-4FDA-9576-CB30304F8046}" srcOrd="1" destOrd="0" presId="urn:microsoft.com/office/officeart/2008/layout/NameandTitleOrganizationalChart"/>
    <dgm:cxn modelId="{84DDE416-E409-4D0A-8857-FDD2474C88FD}" type="presOf" srcId="{5A3D0BE5-8256-4C13-AB2B-C5CFA364E571}" destId="{AD34A06B-2DD3-4555-9CB8-6645AB261ABF}" srcOrd="0" destOrd="0" presId="urn:microsoft.com/office/officeart/2008/layout/NameandTitleOrganizationalChart"/>
    <dgm:cxn modelId="{D0E2E618-DB31-494F-A474-3F62E557874D}" srcId="{6B96F1B7-9A31-4CE5-ADA3-E37F5D48148F}" destId="{773F66CF-D885-4C6A-8177-BA0316173454}" srcOrd="0" destOrd="0" parTransId="{8A12495A-82E8-4964-8363-EB9A17BC42D4}" sibTransId="{A7570610-7C8E-4FE4-A4C7-CA192AFEC278}"/>
    <dgm:cxn modelId="{7E6E9028-0FB4-4B80-895A-A32FE84CD0F0}" type="presOf" srcId="{3CC14803-8530-4E4D-81FF-6D3B3CCEFC6C}" destId="{360B55EC-FE2D-4B19-9BB0-F5CF8264EDCF}" srcOrd="1" destOrd="0" presId="urn:microsoft.com/office/officeart/2008/layout/NameandTitleOrganizationalChart"/>
    <dgm:cxn modelId="{95ED952C-A0B6-4EFA-82F6-C33F8F27470B}" srcId="{773F66CF-D885-4C6A-8177-BA0316173454}" destId="{3CC14803-8530-4E4D-81FF-6D3B3CCEFC6C}" srcOrd="3" destOrd="0" parTransId="{7CC472A5-5E23-496D-9907-A82541009D0D}" sibTransId="{5C23F67E-A02E-4D7D-9CAE-5E906B71A275}"/>
    <dgm:cxn modelId="{F5028E2E-62FC-4B69-A6C5-64CB7BCF3F5E}" type="presOf" srcId="{773F66CF-D885-4C6A-8177-BA0316173454}" destId="{48BA6359-828A-457F-AB7E-49D94462F6AE}" srcOrd="0" destOrd="0" presId="urn:microsoft.com/office/officeart/2008/layout/NameandTitleOrganizationalChart"/>
    <dgm:cxn modelId="{89EE4D5E-519D-4883-9DAD-CFC0206E5751}" type="presOf" srcId="{3CC14803-8530-4E4D-81FF-6D3B3CCEFC6C}" destId="{DBCBFD5F-8499-42F4-9F4F-65984303685D}" srcOrd="0" destOrd="0" presId="urn:microsoft.com/office/officeart/2008/layout/NameandTitleOrganizationalChart"/>
    <dgm:cxn modelId="{618EA55F-A0F8-47FF-B072-EF6B754CE666}" type="presOf" srcId="{5C23F67E-A02E-4D7D-9CAE-5E906B71A275}" destId="{176E2A64-1111-4E75-808E-497259D408F8}" srcOrd="0" destOrd="0" presId="urn:microsoft.com/office/officeart/2008/layout/NameandTitleOrganizationalChart"/>
    <dgm:cxn modelId="{4094E94B-FFD3-4970-91A4-F45FB0242AFE}" type="presOf" srcId="{6FDD963C-5A1B-445C-BD5E-AE890C195624}" destId="{11D0C697-7AE3-41C8-A90D-2DE83E8E6498}" srcOrd="0" destOrd="0" presId="urn:microsoft.com/office/officeart/2008/layout/NameandTitleOrganizationalChart"/>
    <dgm:cxn modelId="{0ED6AA72-91F0-4704-A13E-8B4453E3A2D5}" type="presOf" srcId="{D632303D-A19E-48E4-A962-09FB11B42122}" destId="{3EDBFD2F-A598-4EF7-A94F-D9FD00FA528A}" srcOrd="0" destOrd="0" presId="urn:microsoft.com/office/officeart/2008/layout/NameandTitleOrganizationalChart"/>
    <dgm:cxn modelId="{DD5F4886-2670-4029-BD42-A6FB4AD3EBAF}" type="presOf" srcId="{A7570610-7C8E-4FE4-A4C7-CA192AFEC278}" destId="{76F5104E-48CB-43C8-955A-D5B5D6FFA6FF}" srcOrd="0" destOrd="0" presId="urn:microsoft.com/office/officeart/2008/layout/NameandTitleOrganizationalChart"/>
    <dgm:cxn modelId="{DA2D3A90-5F84-4493-9533-D9440BF50DF4}" srcId="{773F66CF-D885-4C6A-8177-BA0316173454}" destId="{89905DCE-483A-4316-B311-C9AB564E744A}" srcOrd="1" destOrd="0" parTransId="{6FDD963C-5A1B-445C-BD5E-AE890C195624}" sibTransId="{DE84AB09-4238-42CB-BA0E-D7C75D8BBCEE}"/>
    <dgm:cxn modelId="{EF6A0493-3F6A-4A48-8D92-9BA458A1FA36}" type="presOf" srcId="{25C893EE-AA84-4A0A-9224-F87CC9CC063C}" destId="{E6668610-6AF2-4A39-B92D-133251A5C709}" srcOrd="0" destOrd="0" presId="urn:microsoft.com/office/officeart/2008/layout/NameandTitleOrganizationalChart"/>
    <dgm:cxn modelId="{88B1799B-F4AD-4256-B1FB-EAA22D3F1493}" type="presOf" srcId="{773F66CF-D885-4C6A-8177-BA0316173454}" destId="{D307CADD-F9EE-45BC-BF6F-6F7E380B20CC}" srcOrd="1" destOrd="0" presId="urn:microsoft.com/office/officeart/2008/layout/NameandTitleOrganizationalChart"/>
    <dgm:cxn modelId="{631A49A7-320B-4FE1-89F4-FD570F139DD9}" type="presOf" srcId="{89905DCE-483A-4316-B311-C9AB564E744A}" destId="{C1AD58B6-D402-48C5-BA76-10486396EF7F}" srcOrd="0" destOrd="0" presId="urn:microsoft.com/office/officeart/2008/layout/NameandTitleOrganizationalChart"/>
    <dgm:cxn modelId="{701063A9-8EA3-4DFF-BC03-8FA77AC120F9}" type="presOf" srcId="{B77193ED-4882-4E0E-B2E7-D71499DAF7F0}" destId="{F3E3148B-DC3F-4CB5-BF28-D27715B43FDA}" srcOrd="0" destOrd="0" presId="urn:microsoft.com/office/officeart/2008/layout/NameandTitleOrganizationalChart"/>
    <dgm:cxn modelId="{C6621BBC-AC12-4EB8-99F3-3B7495266721}" type="presOf" srcId="{7CC472A5-5E23-496D-9907-A82541009D0D}" destId="{FA846EDB-D4EB-4839-986B-567AE1550F5F}" srcOrd="0" destOrd="0" presId="urn:microsoft.com/office/officeart/2008/layout/NameandTitleOrganizationalChart"/>
    <dgm:cxn modelId="{EE1E77C5-CEB8-43D3-A4CC-EE0F91F749F9}" srcId="{773F66CF-D885-4C6A-8177-BA0316173454}" destId="{5A3D0BE5-8256-4C13-AB2B-C5CFA364E571}" srcOrd="0" destOrd="0" parTransId="{D632303D-A19E-48E4-A962-09FB11B42122}" sibTransId="{25C893EE-AA84-4A0A-9224-F87CC9CC063C}"/>
    <dgm:cxn modelId="{C03A0EC7-4A3D-4AE4-B55F-F99CC50527F5}" type="presOf" srcId="{3D703209-9FDA-42E3-8221-D14B75A2C238}" destId="{E79C49B8-F33F-4770-8679-95A14162B77A}" srcOrd="0" destOrd="0" presId="urn:microsoft.com/office/officeart/2008/layout/NameandTitleOrganizationalChart"/>
    <dgm:cxn modelId="{4D3D6CC7-3214-482B-9C05-4E27CAB9D65D}" type="presOf" srcId="{6B96F1B7-9A31-4CE5-ADA3-E37F5D48148F}" destId="{F37C1FA6-620D-4AE5-9ADD-2679204A1F63}" srcOrd="0" destOrd="0" presId="urn:microsoft.com/office/officeart/2008/layout/NameandTitleOrganizationalChart"/>
    <dgm:cxn modelId="{73C00CE4-4C22-42DC-BAD3-6F93861153DA}" type="presOf" srcId="{DE84AB09-4238-42CB-BA0E-D7C75D8BBCEE}" destId="{6637B27F-44E4-47B6-B12D-0367280E569E}" srcOrd="0" destOrd="0" presId="urn:microsoft.com/office/officeart/2008/layout/NameandTitleOrganizationalChart"/>
    <dgm:cxn modelId="{90CF30E4-8F48-4771-95DB-D1E9E850C6C6}" srcId="{773F66CF-D885-4C6A-8177-BA0316173454}" destId="{6E36FC70-F77F-4F5C-87FA-A93D4999D172}" srcOrd="2" destOrd="0" parTransId="{3D703209-9FDA-42E3-8221-D14B75A2C238}" sibTransId="{B77193ED-4882-4E0E-B2E7-D71499DAF7F0}"/>
    <dgm:cxn modelId="{DD9205F1-CE0D-412D-B93B-35F688769F25}" type="presOf" srcId="{6E36FC70-F77F-4F5C-87FA-A93D4999D172}" destId="{6E729E60-2CC8-49F3-A8A5-86F0305C2332}" srcOrd="0" destOrd="0" presId="urn:microsoft.com/office/officeart/2008/layout/NameandTitleOrganizationalChart"/>
    <dgm:cxn modelId="{A3BDFEF3-F0CF-4C0C-8072-0366F39AB27D}" type="presOf" srcId="{6E36FC70-F77F-4F5C-87FA-A93D4999D172}" destId="{B18F6A1D-22C5-4CDE-9AA3-3F8583693BD1}" srcOrd="1" destOrd="0" presId="urn:microsoft.com/office/officeart/2008/layout/NameandTitleOrganizationalChart"/>
    <dgm:cxn modelId="{2CEA7CF9-C7EC-44A8-88C5-3595F35DF3C6}" type="presOf" srcId="{89905DCE-483A-4316-B311-C9AB564E744A}" destId="{1B7DC969-4243-443B-A144-9BA5CFAA7E7E}" srcOrd="1" destOrd="0" presId="urn:microsoft.com/office/officeart/2008/layout/NameandTitleOrganizationalChart"/>
    <dgm:cxn modelId="{BAA69321-2D4A-44B6-B589-DE51A9782579}" type="presParOf" srcId="{F37C1FA6-620D-4AE5-9ADD-2679204A1F63}" destId="{7D8598B9-B29D-49E9-B384-B7AB736C019D}" srcOrd="0" destOrd="0" presId="urn:microsoft.com/office/officeart/2008/layout/NameandTitleOrganizationalChart"/>
    <dgm:cxn modelId="{328D446E-0271-4A44-8B03-69B9FAFBED86}" type="presParOf" srcId="{7D8598B9-B29D-49E9-B384-B7AB736C019D}" destId="{9F0ECE58-A0A5-4E18-B4CF-0014CA6536FA}" srcOrd="0" destOrd="0" presId="urn:microsoft.com/office/officeart/2008/layout/NameandTitleOrganizationalChart"/>
    <dgm:cxn modelId="{66E90415-6614-46A6-BF45-BFFD851D632B}" type="presParOf" srcId="{9F0ECE58-A0A5-4E18-B4CF-0014CA6536FA}" destId="{48BA6359-828A-457F-AB7E-49D94462F6AE}" srcOrd="0" destOrd="0" presId="urn:microsoft.com/office/officeart/2008/layout/NameandTitleOrganizationalChart"/>
    <dgm:cxn modelId="{D692F97F-AFDA-42BA-B5B6-27947443E928}" type="presParOf" srcId="{9F0ECE58-A0A5-4E18-B4CF-0014CA6536FA}" destId="{76F5104E-48CB-43C8-955A-D5B5D6FFA6FF}" srcOrd="1" destOrd="0" presId="urn:microsoft.com/office/officeart/2008/layout/NameandTitleOrganizationalChart"/>
    <dgm:cxn modelId="{1D8F0A06-A171-4229-89EA-3AC13FAA4179}" type="presParOf" srcId="{9F0ECE58-A0A5-4E18-B4CF-0014CA6536FA}" destId="{D307CADD-F9EE-45BC-BF6F-6F7E380B20CC}" srcOrd="2" destOrd="0" presId="urn:microsoft.com/office/officeart/2008/layout/NameandTitleOrganizationalChart"/>
    <dgm:cxn modelId="{F2683A1B-056A-40B9-82CA-3FDAD704D49B}" type="presParOf" srcId="{7D8598B9-B29D-49E9-B384-B7AB736C019D}" destId="{566A2F3B-954E-4F8B-88F1-6D1AEB572BC1}" srcOrd="1" destOrd="0" presId="urn:microsoft.com/office/officeart/2008/layout/NameandTitleOrganizationalChart"/>
    <dgm:cxn modelId="{42ADEE36-9391-456D-B154-76FC0BE2DF95}" type="presParOf" srcId="{566A2F3B-954E-4F8B-88F1-6D1AEB572BC1}" destId="{11D0C697-7AE3-41C8-A90D-2DE83E8E6498}" srcOrd="0" destOrd="0" presId="urn:microsoft.com/office/officeart/2008/layout/NameandTitleOrganizationalChart"/>
    <dgm:cxn modelId="{CD472259-6266-45B1-98D0-61388B202F01}" type="presParOf" srcId="{566A2F3B-954E-4F8B-88F1-6D1AEB572BC1}" destId="{78BF6F38-44D3-474A-97E8-95CC91642F8B}" srcOrd="1" destOrd="0" presId="urn:microsoft.com/office/officeart/2008/layout/NameandTitleOrganizationalChart"/>
    <dgm:cxn modelId="{ADC45482-3D17-4F2A-A0E0-59E7162363A3}" type="presParOf" srcId="{78BF6F38-44D3-474A-97E8-95CC91642F8B}" destId="{8615535C-F8A9-427A-A8A9-895FDD0F7636}" srcOrd="0" destOrd="0" presId="urn:microsoft.com/office/officeart/2008/layout/NameandTitleOrganizationalChart"/>
    <dgm:cxn modelId="{D42D4BEE-084A-41B5-B4C5-51BDE486CA9F}" type="presParOf" srcId="{8615535C-F8A9-427A-A8A9-895FDD0F7636}" destId="{C1AD58B6-D402-48C5-BA76-10486396EF7F}" srcOrd="0" destOrd="0" presId="urn:microsoft.com/office/officeart/2008/layout/NameandTitleOrganizationalChart"/>
    <dgm:cxn modelId="{A5BAA598-CC9B-40D0-99C5-3D1C6E792AC3}" type="presParOf" srcId="{8615535C-F8A9-427A-A8A9-895FDD0F7636}" destId="{6637B27F-44E4-47B6-B12D-0367280E569E}" srcOrd="1" destOrd="0" presId="urn:microsoft.com/office/officeart/2008/layout/NameandTitleOrganizationalChart"/>
    <dgm:cxn modelId="{3E12D2D5-7507-4567-838C-EDD205B6EEBC}" type="presParOf" srcId="{8615535C-F8A9-427A-A8A9-895FDD0F7636}" destId="{1B7DC969-4243-443B-A144-9BA5CFAA7E7E}" srcOrd="2" destOrd="0" presId="urn:microsoft.com/office/officeart/2008/layout/NameandTitleOrganizationalChart"/>
    <dgm:cxn modelId="{D97B0F7C-5159-44F7-8FEA-4ACFE73D1369}" type="presParOf" srcId="{78BF6F38-44D3-474A-97E8-95CC91642F8B}" destId="{3B9637B6-96CA-486E-8784-7BD1C0BE0ECD}" srcOrd="1" destOrd="0" presId="urn:microsoft.com/office/officeart/2008/layout/NameandTitleOrganizationalChart"/>
    <dgm:cxn modelId="{7169C970-8C6C-4547-BD95-CC5688D855A4}" type="presParOf" srcId="{78BF6F38-44D3-474A-97E8-95CC91642F8B}" destId="{6B1E772F-3315-470A-9EBD-8A8683873328}" srcOrd="2" destOrd="0" presId="urn:microsoft.com/office/officeart/2008/layout/NameandTitleOrganizationalChart"/>
    <dgm:cxn modelId="{F0297571-DD67-453F-876F-98941F0922F1}" type="presParOf" srcId="{566A2F3B-954E-4F8B-88F1-6D1AEB572BC1}" destId="{E79C49B8-F33F-4770-8679-95A14162B77A}" srcOrd="2" destOrd="0" presId="urn:microsoft.com/office/officeart/2008/layout/NameandTitleOrganizationalChart"/>
    <dgm:cxn modelId="{F7D54C43-20DA-4792-B80D-E778BD26A155}" type="presParOf" srcId="{566A2F3B-954E-4F8B-88F1-6D1AEB572BC1}" destId="{D32A946F-2A86-4289-A96D-9B53394D0931}" srcOrd="3" destOrd="0" presId="urn:microsoft.com/office/officeart/2008/layout/NameandTitleOrganizationalChart"/>
    <dgm:cxn modelId="{BC724A24-051E-4C9F-94F7-CB801221D80D}" type="presParOf" srcId="{D32A946F-2A86-4289-A96D-9B53394D0931}" destId="{0BAD2C68-2E8F-4DC2-BF26-F094F18CD77C}" srcOrd="0" destOrd="0" presId="urn:microsoft.com/office/officeart/2008/layout/NameandTitleOrganizationalChart"/>
    <dgm:cxn modelId="{CE729D65-3C21-45DC-B620-D699D6951F71}" type="presParOf" srcId="{0BAD2C68-2E8F-4DC2-BF26-F094F18CD77C}" destId="{6E729E60-2CC8-49F3-A8A5-86F0305C2332}" srcOrd="0" destOrd="0" presId="urn:microsoft.com/office/officeart/2008/layout/NameandTitleOrganizationalChart"/>
    <dgm:cxn modelId="{942E7141-E98B-4A2B-8CC3-A09BC0092E0C}" type="presParOf" srcId="{0BAD2C68-2E8F-4DC2-BF26-F094F18CD77C}" destId="{F3E3148B-DC3F-4CB5-BF28-D27715B43FDA}" srcOrd="1" destOrd="0" presId="urn:microsoft.com/office/officeart/2008/layout/NameandTitleOrganizationalChart"/>
    <dgm:cxn modelId="{BBC9CB5A-2138-4638-A22B-F9EB427D904B}" type="presParOf" srcId="{0BAD2C68-2E8F-4DC2-BF26-F094F18CD77C}" destId="{B18F6A1D-22C5-4CDE-9AA3-3F8583693BD1}" srcOrd="2" destOrd="0" presId="urn:microsoft.com/office/officeart/2008/layout/NameandTitleOrganizationalChart"/>
    <dgm:cxn modelId="{EAF6B5F8-BF5C-4895-B972-5A812D1B8096}" type="presParOf" srcId="{D32A946F-2A86-4289-A96D-9B53394D0931}" destId="{765345AE-7F00-48EB-B1C5-5327E5F6B74B}" srcOrd="1" destOrd="0" presId="urn:microsoft.com/office/officeart/2008/layout/NameandTitleOrganizationalChart"/>
    <dgm:cxn modelId="{4E536306-C82B-4AC8-9EF8-439FEF88AE4C}" type="presParOf" srcId="{D32A946F-2A86-4289-A96D-9B53394D0931}" destId="{0457321C-293F-4437-81CE-3AB5BB2E0901}" srcOrd="2" destOrd="0" presId="urn:microsoft.com/office/officeart/2008/layout/NameandTitleOrganizationalChart"/>
    <dgm:cxn modelId="{37AD7068-2606-4CB4-8120-3F56A0D5F295}" type="presParOf" srcId="{566A2F3B-954E-4F8B-88F1-6D1AEB572BC1}" destId="{FA846EDB-D4EB-4839-986B-567AE1550F5F}" srcOrd="4" destOrd="0" presId="urn:microsoft.com/office/officeart/2008/layout/NameandTitleOrganizationalChart"/>
    <dgm:cxn modelId="{829F36CC-7D9C-47B7-81E5-C8C7FAE9F7D4}" type="presParOf" srcId="{566A2F3B-954E-4F8B-88F1-6D1AEB572BC1}" destId="{809EE2C3-F0EC-4AAA-B3C4-9E8F54477207}" srcOrd="5" destOrd="0" presId="urn:microsoft.com/office/officeart/2008/layout/NameandTitleOrganizationalChart"/>
    <dgm:cxn modelId="{20AD4C15-FB36-447C-92DF-2F436BC63780}" type="presParOf" srcId="{809EE2C3-F0EC-4AAA-B3C4-9E8F54477207}" destId="{46306BCB-85E3-4ED6-AFE4-E3E6F8A20EDC}" srcOrd="0" destOrd="0" presId="urn:microsoft.com/office/officeart/2008/layout/NameandTitleOrganizationalChart"/>
    <dgm:cxn modelId="{93AB4895-2FE6-4625-897A-8A4212DCF32C}" type="presParOf" srcId="{46306BCB-85E3-4ED6-AFE4-E3E6F8A20EDC}" destId="{DBCBFD5F-8499-42F4-9F4F-65984303685D}" srcOrd="0" destOrd="0" presId="urn:microsoft.com/office/officeart/2008/layout/NameandTitleOrganizationalChart"/>
    <dgm:cxn modelId="{496F44EF-A0A5-46FB-95E9-5F8F167365F1}" type="presParOf" srcId="{46306BCB-85E3-4ED6-AFE4-E3E6F8A20EDC}" destId="{176E2A64-1111-4E75-808E-497259D408F8}" srcOrd="1" destOrd="0" presId="urn:microsoft.com/office/officeart/2008/layout/NameandTitleOrganizationalChart"/>
    <dgm:cxn modelId="{C17CF112-6815-4063-A0E4-F3E3B0F98DB1}" type="presParOf" srcId="{46306BCB-85E3-4ED6-AFE4-E3E6F8A20EDC}" destId="{360B55EC-FE2D-4B19-9BB0-F5CF8264EDCF}" srcOrd="2" destOrd="0" presId="urn:microsoft.com/office/officeart/2008/layout/NameandTitleOrganizationalChart"/>
    <dgm:cxn modelId="{45342FAE-E81D-4FF4-85FE-AE13C11B49EA}" type="presParOf" srcId="{809EE2C3-F0EC-4AAA-B3C4-9E8F54477207}" destId="{6C506823-C444-4E86-9224-54EC2BFF79A2}" srcOrd="1" destOrd="0" presId="urn:microsoft.com/office/officeart/2008/layout/NameandTitleOrganizationalChart"/>
    <dgm:cxn modelId="{10014D20-B309-4451-A37D-86DB4F3738BA}" type="presParOf" srcId="{809EE2C3-F0EC-4AAA-B3C4-9E8F54477207}" destId="{9BE90AC9-BD64-4E07-9FEB-1C77C1E7EFA4}" srcOrd="2" destOrd="0" presId="urn:microsoft.com/office/officeart/2008/layout/NameandTitleOrganizationalChart"/>
    <dgm:cxn modelId="{341D9D65-8817-4098-B08A-794DC3580BBE}" type="presParOf" srcId="{7D8598B9-B29D-49E9-B384-B7AB736C019D}" destId="{8D3BB69D-64D2-47B7-B4BE-1664766F90C4}" srcOrd="2" destOrd="0" presId="urn:microsoft.com/office/officeart/2008/layout/NameandTitleOrganizationalChart"/>
    <dgm:cxn modelId="{638A3C98-2210-4ED1-9FB9-79BB4A01E489}" type="presParOf" srcId="{8D3BB69D-64D2-47B7-B4BE-1664766F90C4}" destId="{3EDBFD2F-A598-4EF7-A94F-D9FD00FA528A}" srcOrd="0" destOrd="0" presId="urn:microsoft.com/office/officeart/2008/layout/NameandTitleOrganizationalChart"/>
    <dgm:cxn modelId="{674D1C4E-E616-4536-BCC1-A92BB3AACAC3}" type="presParOf" srcId="{8D3BB69D-64D2-47B7-B4BE-1664766F90C4}" destId="{5C7CD2F8-9101-4A68-82F0-F6E912EA8F21}" srcOrd="1" destOrd="0" presId="urn:microsoft.com/office/officeart/2008/layout/NameandTitleOrganizationalChart"/>
    <dgm:cxn modelId="{476F5CFB-3636-43A4-93D6-427381D492E7}" type="presParOf" srcId="{5C7CD2F8-9101-4A68-82F0-F6E912EA8F21}" destId="{F0093C9C-1783-4C37-B270-48C337B930DA}" srcOrd="0" destOrd="0" presId="urn:microsoft.com/office/officeart/2008/layout/NameandTitleOrganizationalChart"/>
    <dgm:cxn modelId="{4CC8E7D3-B30F-49A0-8922-4D66A8EB6E51}" type="presParOf" srcId="{F0093C9C-1783-4C37-B270-48C337B930DA}" destId="{AD34A06B-2DD3-4555-9CB8-6645AB261ABF}" srcOrd="0" destOrd="0" presId="urn:microsoft.com/office/officeart/2008/layout/NameandTitleOrganizationalChart"/>
    <dgm:cxn modelId="{FFA59602-DBAE-4973-9B6E-0295DB94DA1D}" type="presParOf" srcId="{F0093C9C-1783-4C37-B270-48C337B930DA}" destId="{E6668610-6AF2-4A39-B92D-133251A5C709}" srcOrd="1" destOrd="0" presId="urn:microsoft.com/office/officeart/2008/layout/NameandTitleOrganizationalChart"/>
    <dgm:cxn modelId="{893D88A4-A191-41C4-96DF-3031225873D1}" type="presParOf" srcId="{F0093C9C-1783-4C37-B270-48C337B930DA}" destId="{0E2FD060-E771-4FDA-9576-CB30304F8046}" srcOrd="2" destOrd="0" presId="urn:microsoft.com/office/officeart/2008/layout/NameandTitleOrganizationalChart"/>
    <dgm:cxn modelId="{BDC62B37-79E4-4CC6-8134-1415EA10436B}" type="presParOf" srcId="{5C7CD2F8-9101-4A68-82F0-F6E912EA8F21}" destId="{E3F482CC-62CC-459D-89E5-90E6491AC6E9}" srcOrd="1" destOrd="0" presId="urn:microsoft.com/office/officeart/2008/layout/NameandTitleOrganizationalChart"/>
    <dgm:cxn modelId="{16B06223-3DC0-40B9-A816-4DC20662C456}" type="presParOf" srcId="{5C7CD2F8-9101-4A68-82F0-F6E912EA8F21}" destId="{65DD3F2C-973F-4452-AC2D-9BD674FC93FE}"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A0E430-F1F6-42D4-B8FF-D78D658D7CE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70142389-DD11-479A-9ECC-259F2F937D66}">
      <dgm:prSet/>
      <dgm:spPr/>
      <dgm:t>
        <a:bodyPr/>
        <a:lstStyle/>
        <a:p>
          <a:r>
            <a:rPr lang="en-GB" u="sng"/>
            <a:t>1. Social Media Marketing</a:t>
          </a:r>
          <a:endParaRPr lang="en-US"/>
        </a:p>
      </dgm:t>
    </dgm:pt>
    <dgm:pt modelId="{FBC40623-8D1A-4A41-86AF-832C18AF6173}" type="parTrans" cxnId="{6D9AC5BA-C1DF-405E-8478-EBCE04E0A3DB}">
      <dgm:prSet/>
      <dgm:spPr/>
      <dgm:t>
        <a:bodyPr/>
        <a:lstStyle/>
        <a:p>
          <a:endParaRPr lang="en-US"/>
        </a:p>
      </dgm:t>
    </dgm:pt>
    <dgm:pt modelId="{826B8DA3-2D91-4221-A135-E8D9CB085DCF}" type="sibTrans" cxnId="{6D9AC5BA-C1DF-405E-8478-EBCE04E0A3DB}">
      <dgm:prSet/>
      <dgm:spPr/>
      <dgm:t>
        <a:bodyPr/>
        <a:lstStyle/>
        <a:p>
          <a:endParaRPr lang="en-US"/>
        </a:p>
      </dgm:t>
    </dgm:pt>
    <dgm:pt modelId="{AE22CD9A-6C2C-40DC-907D-DD49DCBA5F81}">
      <dgm:prSet/>
      <dgm:spPr/>
      <dgm:t>
        <a:bodyPr/>
        <a:lstStyle/>
        <a:p>
          <a:r>
            <a:rPr lang="en-GB"/>
            <a:t>Instagram and Facebook promotion</a:t>
          </a:r>
          <a:endParaRPr lang="en-US"/>
        </a:p>
      </dgm:t>
    </dgm:pt>
    <dgm:pt modelId="{4771F422-3031-455D-9551-75C802F32FDA}" type="parTrans" cxnId="{4D3151A5-55E6-41EA-ABDA-1E4E984D1770}">
      <dgm:prSet/>
      <dgm:spPr/>
      <dgm:t>
        <a:bodyPr/>
        <a:lstStyle/>
        <a:p>
          <a:endParaRPr lang="en-US"/>
        </a:p>
      </dgm:t>
    </dgm:pt>
    <dgm:pt modelId="{F38DE550-9F20-4DA2-91C3-359844AF879B}" type="sibTrans" cxnId="{4D3151A5-55E6-41EA-ABDA-1E4E984D1770}">
      <dgm:prSet/>
      <dgm:spPr/>
      <dgm:t>
        <a:bodyPr/>
        <a:lstStyle/>
        <a:p>
          <a:endParaRPr lang="en-US"/>
        </a:p>
      </dgm:t>
    </dgm:pt>
    <dgm:pt modelId="{F3728E38-E76A-4F69-A187-44579E5254D2}">
      <dgm:prSet/>
      <dgm:spPr/>
      <dgm:t>
        <a:bodyPr/>
        <a:lstStyle/>
        <a:p>
          <a:r>
            <a:rPr lang="en-GB"/>
            <a:t>Food content, offers, customer engagement.</a:t>
          </a:r>
          <a:endParaRPr lang="en-US"/>
        </a:p>
      </dgm:t>
    </dgm:pt>
    <dgm:pt modelId="{723FD307-DDA4-4A08-BC8D-64F21AA6265B}" type="parTrans" cxnId="{D9EA4178-0EE2-4C50-B1DF-E7170BA7C381}">
      <dgm:prSet/>
      <dgm:spPr/>
      <dgm:t>
        <a:bodyPr/>
        <a:lstStyle/>
        <a:p>
          <a:endParaRPr lang="en-US"/>
        </a:p>
      </dgm:t>
    </dgm:pt>
    <dgm:pt modelId="{2C317112-17B6-461C-90D2-D255A09DA0F5}" type="sibTrans" cxnId="{D9EA4178-0EE2-4C50-B1DF-E7170BA7C381}">
      <dgm:prSet/>
      <dgm:spPr/>
      <dgm:t>
        <a:bodyPr/>
        <a:lstStyle/>
        <a:p>
          <a:endParaRPr lang="en-US"/>
        </a:p>
      </dgm:t>
    </dgm:pt>
    <dgm:pt modelId="{32A8209A-9575-4EEF-8AF1-D213FADE9520}">
      <dgm:prSet/>
      <dgm:spPr/>
      <dgm:t>
        <a:bodyPr/>
        <a:lstStyle/>
        <a:p>
          <a:r>
            <a:rPr lang="en-GB" u="sng"/>
            <a:t>2. Local Engagement and Loyalty</a:t>
          </a:r>
          <a:endParaRPr lang="en-US"/>
        </a:p>
      </dgm:t>
    </dgm:pt>
    <dgm:pt modelId="{DB1B8BA5-D261-4365-9E20-774A60C65975}" type="parTrans" cxnId="{85D4AB68-557F-4C82-BD71-2D9E59F5E893}">
      <dgm:prSet/>
      <dgm:spPr/>
      <dgm:t>
        <a:bodyPr/>
        <a:lstStyle/>
        <a:p>
          <a:endParaRPr lang="en-US"/>
        </a:p>
      </dgm:t>
    </dgm:pt>
    <dgm:pt modelId="{D5811341-1A1E-4327-AD60-D9CF286F3201}" type="sibTrans" cxnId="{85D4AB68-557F-4C82-BD71-2D9E59F5E893}">
      <dgm:prSet/>
      <dgm:spPr/>
      <dgm:t>
        <a:bodyPr/>
        <a:lstStyle/>
        <a:p>
          <a:endParaRPr lang="en-US"/>
        </a:p>
      </dgm:t>
    </dgm:pt>
    <dgm:pt modelId="{F9490D7C-2E82-48A0-A2E9-43B2FD3876E8}">
      <dgm:prSet/>
      <dgm:spPr/>
      <dgm:t>
        <a:bodyPr/>
        <a:lstStyle/>
        <a:p>
          <a:r>
            <a:rPr lang="en-GB"/>
            <a:t>Loyalty cards (every 10</a:t>
          </a:r>
          <a:r>
            <a:rPr lang="en-GB" baseline="30000"/>
            <a:t>th</a:t>
          </a:r>
          <a:r>
            <a:rPr lang="en-GB"/>
            <a:t> coffee free)</a:t>
          </a:r>
          <a:endParaRPr lang="en-US"/>
        </a:p>
      </dgm:t>
    </dgm:pt>
    <dgm:pt modelId="{B994CA09-CBE4-4982-AEF0-C5E4478005D6}" type="parTrans" cxnId="{3E9DE11B-51B8-431E-97AE-AEDCA0C4977E}">
      <dgm:prSet/>
      <dgm:spPr/>
      <dgm:t>
        <a:bodyPr/>
        <a:lstStyle/>
        <a:p>
          <a:endParaRPr lang="en-US"/>
        </a:p>
      </dgm:t>
    </dgm:pt>
    <dgm:pt modelId="{58BBBE80-A9A4-4E69-8577-59EF13A9BAAC}" type="sibTrans" cxnId="{3E9DE11B-51B8-431E-97AE-AEDCA0C4977E}">
      <dgm:prSet/>
      <dgm:spPr/>
      <dgm:t>
        <a:bodyPr/>
        <a:lstStyle/>
        <a:p>
          <a:endParaRPr lang="en-US"/>
        </a:p>
      </dgm:t>
    </dgm:pt>
    <dgm:pt modelId="{B6CB4C3D-B962-4CF9-903A-B0180104C8B4}">
      <dgm:prSet/>
      <dgm:spPr/>
      <dgm:t>
        <a:bodyPr/>
        <a:lstStyle/>
        <a:p>
          <a:r>
            <a:rPr lang="en-GB"/>
            <a:t>Partnerships with local community and pet groups</a:t>
          </a:r>
          <a:endParaRPr lang="en-US"/>
        </a:p>
      </dgm:t>
    </dgm:pt>
    <dgm:pt modelId="{15702D71-0132-4983-9218-3AF7DC55EBEA}" type="parTrans" cxnId="{88774B51-A092-4B55-A698-55893C551EF4}">
      <dgm:prSet/>
      <dgm:spPr/>
      <dgm:t>
        <a:bodyPr/>
        <a:lstStyle/>
        <a:p>
          <a:endParaRPr lang="en-US"/>
        </a:p>
      </dgm:t>
    </dgm:pt>
    <dgm:pt modelId="{E9B6226D-4916-4BC9-A04B-70A0FFAEFF3B}" type="sibTrans" cxnId="{88774B51-A092-4B55-A698-55893C551EF4}">
      <dgm:prSet/>
      <dgm:spPr/>
      <dgm:t>
        <a:bodyPr/>
        <a:lstStyle/>
        <a:p>
          <a:endParaRPr lang="en-US"/>
        </a:p>
      </dgm:t>
    </dgm:pt>
    <dgm:pt modelId="{F7080A01-2722-47D0-BBF0-54C1F6CD8CCD}" type="pres">
      <dgm:prSet presAssocID="{63A0E430-F1F6-42D4-B8FF-D78D658D7CE5}" presName="Name0" presStyleCnt="0">
        <dgm:presLayoutVars>
          <dgm:dir/>
          <dgm:resizeHandles val="exact"/>
        </dgm:presLayoutVars>
      </dgm:prSet>
      <dgm:spPr/>
    </dgm:pt>
    <dgm:pt modelId="{06477ACD-2324-402A-9D56-FCD9AAD34E86}" type="pres">
      <dgm:prSet presAssocID="{70142389-DD11-479A-9ECC-259F2F937D66}" presName="node" presStyleLbl="node1" presStyleIdx="0" presStyleCnt="6">
        <dgm:presLayoutVars>
          <dgm:bulletEnabled val="1"/>
        </dgm:presLayoutVars>
      </dgm:prSet>
      <dgm:spPr/>
    </dgm:pt>
    <dgm:pt modelId="{D0F01B9E-152E-46AE-8A83-BA40E6E0AE07}" type="pres">
      <dgm:prSet presAssocID="{826B8DA3-2D91-4221-A135-E8D9CB085DCF}" presName="sibTrans" presStyleLbl="sibTrans1D1" presStyleIdx="0" presStyleCnt="5"/>
      <dgm:spPr/>
    </dgm:pt>
    <dgm:pt modelId="{9F0D8F76-B8FF-464A-893F-0414D04494E6}" type="pres">
      <dgm:prSet presAssocID="{826B8DA3-2D91-4221-A135-E8D9CB085DCF}" presName="connectorText" presStyleLbl="sibTrans1D1" presStyleIdx="0" presStyleCnt="5"/>
      <dgm:spPr/>
    </dgm:pt>
    <dgm:pt modelId="{FC3954D6-D757-4B9A-9966-F1A11FCF4F0E}" type="pres">
      <dgm:prSet presAssocID="{AE22CD9A-6C2C-40DC-907D-DD49DCBA5F81}" presName="node" presStyleLbl="node1" presStyleIdx="1" presStyleCnt="6">
        <dgm:presLayoutVars>
          <dgm:bulletEnabled val="1"/>
        </dgm:presLayoutVars>
      </dgm:prSet>
      <dgm:spPr/>
    </dgm:pt>
    <dgm:pt modelId="{62485559-8D43-4CE2-A42C-D8795BCFCB7E}" type="pres">
      <dgm:prSet presAssocID="{F38DE550-9F20-4DA2-91C3-359844AF879B}" presName="sibTrans" presStyleLbl="sibTrans1D1" presStyleIdx="1" presStyleCnt="5"/>
      <dgm:spPr/>
    </dgm:pt>
    <dgm:pt modelId="{282A3A7D-E7AE-46C5-8A55-0DE03F5C30C0}" type="pres">
      <dgm:prSet presAssocID="{F38DE550-9F20-4DA2-91C3-359844AF879B}" presName="connectorText" presStyleLbl="sibTrans1D1" presStyleIdx="1" presStyleCnt="5"/>
      <dgm:spPr/>
    </dgm:pt>
    <dgm:pt modelId="{CD3E6CDE-F541-4BD1-86B3-CE9EAB9614BD}" type="pres">
      <dgm:prSet presAssocID="{F3728E38-E76A-4F69-A187-44579E5254D2}" presName="node" presStyleLbl="node1" presStyleIdx="2" presStyleCnt="6">
        <dgm:presLayoutVars>
          <dgm:bulletEnabled val="1"/>
        </dgm:presLayoutVars>
      </dgm:prSet>
      <dgm:spPr/>
    </dgm:pt>
    <dgm:pt modelId="{93323D00-ACE6-46A8-A610-2197FB7E4F31}" type="pres">
      <dgm:prSet presAssocID="{2C317112-17B6-461C-90D2-D255A09DA0F5}" presName="sibTrans" presStyleLbl="sibTrans1D1" presStyleIdx="2" presStyleCnt="5"/>
      <dgm:spPr/>
    </dgm:pt>
    <dgm:pt modelId="{8D72CB2E-A45C-48DB-93B9-1BE26815576A}" type="pres">
      <dgm:prSet presAssocID="{2C317112-17B6-461C-90D2-D255A09DA0F5}" presName="connectorText" presStyleLbl="sibTrans1D1" presStyleIdx="2" presStyleCnt="5"/>
      <dgm:spPr/>
    </dgm:pt>
    <dgm:pt modelId="{244FEF51-C81F-4AD0-A089-BAC61E7A3A65}" type="pres">
      <dgm:prSet presAssocID="{32A8209A-9575-4EEF-8AF1-D213FADE9520}" presName="node" presStyleLbl="node1" presStyleIdx="3" presStyleCnt="6">
        <dgm:presLayoutVars>
          <dgm:bulletEnabled val="1"/>
        </dgm:presLayoutVars>
      </dgm:prSet>
      <dgm:spPr/>
    </dgm:pt>
    <dgm:pt modelId="{F2D48584-E4B5-4C6A-82E7-B52EB66CEBBF}" type="pres">
      <dgm:prSet presAssocID="{D5811341-1A1E-4327-AD60-D9CF286F3201}" presName="sibTrans" presStyleLbl="sibTrans1D1" presStyleIdx="3" presStyleCnt="5"/>
      <dgm:spPr/>
    </dgm:pt>
    <dgm:pt modelId="{B5C79E98-5BEB-432A-BBF3-7931AA7212E2}" type="pres">
      <dgm:prSet presAssocID="{D5811341-1A1E-4327-AD60-D9CF286F3201}" presName="connectorText" presStyleLbl="sibTrans1D1" presStyleIdx="3" presStyleCnt="5"/>
      <dgm:spPr/>
    </dgm:pt>
    <dgm:pt modelId="{19B3C605-EC54-46EC-83AE-EC4ECA232C53}" type="pres">
      <dgm:prSet presAssocID="{F9490D7C-2E82-48A0-A2E9-43B2FD3876E8}" presName="node" presStyleLbl="node1" presStyleIdx="4" presStyleCnt="6">
        <dgm:presLayoutVars>
          <dgm:bulletEnabled val="1"/>
        </dgm:presLayoutVars>
      </dgm:prSet>
      <dgm:spPr/>
    </dgm:pt>
    <dgm:pt modelId="{DC660C2C-387C-4B32-910C-661ECEE1BCE5}" type="pres">
      <dgm:prSet presAssocID="{58BBBE80-A9A4-4E69-8577-59EF13A9BAAC}" presName="sibTrans" presStyleLbl="sibTrans1D1" presStyleIdx="4" presStyleCnt="5"/>
      <dgm:spPr/>
    </dgm:pt>
    <dgm:pt modelId="{2CE2BD00-F88A-417D-B531-EDE4AAA49A07}" type="pres">
      <dgm:prSet presAssocID="{58BBBE80-A9A4-4E69-8577-59EF13A9BAAC}" presName="connectorText" presStyleLbl="sibTrans1D1" presStyleIdx="4" presStyleCnt="5"/>
      <dgm:spPr/>
    </dgm:pt>
    <dgm:pt modelId="{B8F3F08F-24F5-4985-A3F5-BFCF3022398E}" type="pres">
      <dgm:prSet presAssocID="{B6CB4C3D-B962-4CF9-903A-B0180104C8B4}" presName="node" presStyleLbl="node1" presStyleIdx="5" presStyleCnt="6">
        <dgm:presLayoutVars>
          <dgm:bulletEnabled val="1"/>
        </dgm:presLayoutVars>
      </dgm:prSet>
      <dgm:spPr/>
    </dgm:pt>
  </dgm:ptLst>
  <dgm:cxnLst>
    <dgm:cxn modelId="{3E9DE11B-51B8-431E-97AE-AEDCA0C4977E}" srcId="{63A0E430-F1F6-42D4-B8FF-D78D658D7CE5}" destId="{F9490D7C-2E82-48A0-A2E9-43B2FD3876E8}" srcOrd="4" destOrd="0" parTransId="{B994CA09-CBE4-4982-AEF0-C5E4478005D6}" sibTransId="{58BBBE80-A9A4-4E69-8577-59EF13A9BAAC}"/>
    <dgm:cxn modelId="{E0FEE327-81F9-457B-8A11-E806D3E437DA}" type="presOf" srcId="{826B8DA3-2D91-4221-A135-E8D9CB085DCF}" destId="{9F0D8F76-B8FF-464A-893F-0414D04494E6}" srcOrd="1" destOrd="0" presId="urn:microsoft.com/office/officeart/2016/7/layout/RepeatingBendingProcessNew"/>
    <dgm:cxn modelId="{087CAD28-4171-430C-ACBC-A3A6F64DD232}" type="presOf" srcId="{F9490D7C-2E82-48A0-A2E9-43B2FD3876E8}" destId="{19B3C605-EC54-46EC-83AE-EC4ECA232C53}" srcOrd="0" destOrd="0" presId="urn:microsoft.com/office/officeart/2016/7/layout/RepeatingBendingProcessNew"/>
    <dgm:cxn modelId="{2EA1E941-E5A3-4D1B-AEA4-20DD25CCF65D}" type="presOf" srcId="{D5811341-1A1E-4327-AD60-D9CF286F3201}" destId="{F2D48584-E4B5-4C6A-82E7-B52EB66CEBBF}" srcOrd="0" destOrd="0" presId="urn:microsoft.com/office/officeart/2016/7/layout/RepeatingBendingProcessNew"/>
    <dgm:cxn modelId="{E6556563-1E30-4D6D-AA00-4AE52550FA93}" type="presOf" srcId="{58BBBE80-A9A4-4E69-8577-59EF13A9BAAC}" destId="{2CE2BD00-F88A-417D-B531-EDE4AAA49A07}" srcOrd="1" destOrd="0" presId="urn:microsoft.com/office/officeart/2016/7/layout/RepeatingBendingProcessNew"/>
    <dgm:cxn modelId="{B353FA44-41EA-45C5-AFDB-A16644F42DB7}" type="presOf" srcId="{F38DE550-9F20-4DA2-91C3-359844AF879B}" destId="{282A3A7D-E7AE-46C5-8A55-0DE03F5C30C0}" srcOrd="1" destOrd="0" presId="urn:microsoft.com/office/officeart/2016/7/layout/RepeatingBendingProcessNew"/>
    <dgm:cxn modelId="{DB578F68-FF6A-4A68-AE7A-A456F33339CB}" type="presOf" srcId="{F38DE550-9F20-4DA2-91C3-359844AF879B}" destId="{62485559-8D43-4CE2-A42C-D8795BCFCB7E}" srcOrd="0" destOrd="0" presId="urn:microsoft.com/office/officeart/2016/7/layout/RepeatingBendingProcessNew"/>
    <dgm:cxn modelId="{85D4AB68-557F-4C82-BD71-2D9E59F5E893}" srcId="{63A0E430-F1F6-42D4-B8FF-D78D658D7CE5}" destId="{32A8209A-9575-4EEF-8AF1-D213FADE9520}" srcOrd="3" destOrd="0" parTransId="{DB1B8BA5-D261-4365-9E20-774A60C65975}" sibTransId="{D5811341-1A1E-4327-AD60-D9CF286F3201}"/>
    <dgm:cxn modelId="{88774B51-A092-4B55-A698-55893C551EF4}" srcId="{63A0E430-F1F6-42D4-B8FF-D78D658D7CE5}" destId="{B6CB4C3D-B962-4CF9-903A-B0180104C8B4}" srcOrd="5" destOrd="0" parTransId="{15702D71-0132-4983-9218-3AF7DC55EBEA}" sibTransId="{E9B6226D-4916-4BC9-A04B-70A0FFAEFF3B}"/>
    <dgm:cxn modelId="{D9EA4178-0EE2-4C50-B1DF-E7170BA7C381}" srcId="{63A0E430-F1F6-42D4-B8FF-D78D658D7CE5}" destId="{F3728E38-E76A-4F69-A187-44579E5254D2}" srcOrd="2" destOrd="0" parTransId="{723FD307-DDA4-4A08-BC8D-64F21AA6265B}" sibTransId="{2C317112-17B6-461C-90D2-D255A09DA0F5}"/>
    <dgm:cxn modelId="{FDCE238D-8B2C-417A-AC95-D529CDBE71CE}" type="presOf" srcId="{F3728E38-E76A-4F69-A187-44579E5254D2}" destId="{CD3E6CDE-F541-4BD1-86B3-CE9EAB9614BD}" srcOrd="0" destOrd="0" presId="urn:microsoft.com/office/officeart/2016/7/layout/RepeatingBendingProcessNew"/>
    <dgm:cxn modelId="{327C9294-7339-4013-83A6-9D5935E4B848}" type="presOf" srcId="{2C317112-17B6-461C-90D2-D255A09DA0F5}" destId="{8D72CB2E-A45C-48DB-93B9-1BE26815576A}" srcOrd="1" destOrd="0" presId="urn:microsoft.com/office/officeart/2016/7/layout/RepeatingBendingProcessNew"/>
    <dgm:cxn modelId="{F59BE196-DC65-4592-AA25-A1083A74504A}" type="presOf" srcId="{70142389-DD11-479A-9ECC-259F2F937D66}" destId="{06477ACD-2324-402A-9D56-FCD9AAD34E86}" srcOrd="0" destOrd="0" presId="urn:microsoft.com/office/officeart/2016/7/layout/RepeatingBendingProcessNew"/>
    <dgm:cxn modelId="{A07A7699-2ED2-41E3-92F3-7824041B5A10}" type="presOf" srcId="{826B8DA3-2D91-4221-A135-E8D9CB085DCF}" destId="{D0F01B9E-152E-46AE-8A83-BA40E6E0AE07}" srcOrd="0" destOrd="0" presId="urn:microsoft.com/office/officeart/2016/7/layout/RepeatingBendingProcessNew"/>
    <dgm:cxn modelId="{CCB952A2-950A-4A71-A267-BE14EC43BD2D}" type="presOf" srcId="{2C317112-17B6-461C-90D2-D255A09DA0F5}" destId="{93323D00-ACE6-46A8-A610-2197FB7E4F31}" srcOrd="0" destOrd="0" presId="urn:microsoft.com/office/officeart/2016/7/layout/RepeatingBendingProcessNew"/>
    <dgm:cxn modelId="{4D3151A5-55E6-41EA-ABDA-1E4E984D1770}" srcId="{63A0E430-F1F6-42D4-B8FF-D78D658D7CE5}" destId="{AE22CD9A-6C2C-40DC-907D-DD49DCBA5F81}" srcOrd="1" destOrd="0" parTransId="{4771F422-3031-455D-9551-75C802F32FDA}" sibTransId="{F38DE550-9F20-4DA2-91C3-359844AF879B}"/>
    <dgm:cxn modelId="{5C0760A6-61C6-4DA9-9EDE-1634366864F9}" type="presOf" srcId="{63A0E430-F1F6-42D4-B8FF-D78D658D7CE5}" destId="{F7080A01-2722-47D0-BBF0-54C1F6CD8CCD}" srcOrd="0" destOrd="0" presId="urn:microsoft.com/office/officeart/2016/7/layout/RepeatingBendingProcessNew"/>
    <dgm:cxn modelId="{6D9AC5BA-C1DF-405E-8478-EBCE04E0A3DB}" srcId="{63A0E430-F1F6-42D4-B8FF-D78D658D7CE5}" destId="{70142389-DD11-479A-9ECC-259F2F937D66}" srcOrd="0" destOrd="0" parTransId="{FBC40623-8D1A-4A41-86AF-832C18AF6173}" sibTransId="{826B8DA3-2D91-4221-A135-E8D9CB085DCF}"/>
    <dgm:cxn modelId="{FAED03C1-3751-4297-A76F-CBEBC8CF51B4}" type="presOf" srcId="{32A8209A-9575-4EEF-8AF1-D213FADE9520}" destId="{244FEF51-C81F-4AD0-A089-BAC61E7A3A65}" srcOrd="0" destOrd="0" presId="urn:microsoft.com/office/officeart/2016/7/layout/RepeatingBendingProcessNew"/>
    <dgm:cxn modelId="{A59C68C5-3B73-48C6-9551-0FFDE64398B2}" type="presOf" srcId="{AE22CD9A-6C2C-40DC-907D-DD49DCBA5F81}" destId="{FC3954D6-D757-4B9A-9966-F1A11FCF4F0E}" srcOrd="0" destOrd="0" presId="urn:microsoft.com/office/officeart/2016/7/layout/RepeatingBendingProcessNew"/>
    <dgm:cxn modelId="{674817CC-667D-4D72-9104-EA61C7542F5A}" type="presOf" srcId="{D5811341-1A1E-4327-AD60-D9CF286F3201}" destId="{B5C79E98-5BEB-432A-BBF3-7931AA7212E2}" srcOrd="1" destOrd="0" presId="urn:microsoft.com/office/officeart/2016/7/layout/RepeatingBendingProcessNew"/>
    <dgm:cxn modelId="{FC9907D7-9AC6-4C74-B0A9-BCA77A19FAF5}" type="presOf" srcId="{B6CB4C3D-B962-4CF9-903A-B0180104C8B4}" destId="{B8F3F08F-24F5-4985-A3F5-BFCF3022398E}" srcOrd="0" destOrd="0" presId="urn:microsoft.com/office/officeart/2016/7/layout/RepeatingBendingProcessNew"/>
    <dgm:cxn modelId="{A13E02DE-58FF-4F12-84EC-FE96AD89C99B}" type="presOf" srcId="{58BBBE80-A9A4-4E69-8577-59EF13A9BAAC}" destId="{DC660C2C-387C-4B32-910C-661ECEE1BCE5}" srcOrd="0" destOrd="0" presId="urn:microsoft.com/office/officeart/2016/7/layout/RepeatingBendingProcessNew"/>
    <dgm:cxn modelId="{3E5BBFC0-C22B-47CF-957B-F6E205D57398}" type="presParOf" srcId="{F7080A01-2722-47D0-BBF0-54C1F6CD8CCD}" destId="{06477ACD-2324-402A-9D56-FCD9AAD34E86}" srcOrd="0" destOrd="0" presId="urn:microsoft.com/office/officeart/2016/7/layout/RepeatingBendingProcessNew"/>
    <dgm:cxn modelId="{E833FB04-7F0D-488F-9CA9-AC954FE187CD}" type="presParOf" srcId="{F7080A01-2722-47D0-BBF0-54C1F6CD8CCD}" destId="{D0F01B9E-152E-46AE-8A83-BA40E6E0AE07}" srcOrd="1" destOrd="0" presId="urn:microsoft.com/office/officeart/2016/7/layout/RepeatingBendingProcessNew"/>
    <dgm:cxn modelId="{2A1E17E3-0753-4751-9F8A-1052819EFFC4}" type="presParOf" srcId="{D0F01B9E-152E-46AE-8A83-BA40E6E0AE07}" destId="{9F0D8F76-B8FF-464A-893F-0414D04494E6}" srcOrd="0" destOrd="0" presId="urn:microsoft.com/office/officeart/2016/7/layout/RepeatingBendingProcessNew"/>
    <dgm:cxn modelId="{A98D92DB-C9AD-41D6-9F91-FDBE32A2BF46}" type="presParOf" srcId="{F7080A01-2722-47D0-BBF0-54C1F6CD8CCD}" destId="{FC3954D6-D757-4B9A-9966-F1A11FCF4F0E}" srcOrd="2" destOrd="0" presId="urn:microsoft.com/office/officeart/2016/7/layout/RepeatingBendingProcessNew"/>
    <dgm:cxn modelId="{8E9C04A7-C7D2-4AA0-B868-47A0EF916DDF}" type="presParOf" srcId="{F7080A01-2722-47D0-BBF0-54C1F6CD8CCD}" destId="{62485559-8D43-4CE2-A42C-D8795BCFCB7E}" srcOrd="3" destOrd="0" presId="urn:microsoft.com/office/officeart/2016/7/layout/RepeatingBendingProcessNew"/>
    <dgm:cxn modelId="{BA62C5A0-C7EB-4831-B653-374131CFDF15}" type="presParOf" srcId="{62485559-8D43-4CE2-A42C-D8795BCFCB7E}" destId="{282A3A7D-E7AE-46C5-8A55-0DE03F5C30C0}" srcOrd="0" destOrd="0" presId="urn:microsoft.com/office/officeart/2016/7/layout/RepeatingBendingProcessNew"/>
    <dgm:cxn modelId="{34812C8C-02FE-4194-968A-743D8D9092FD}" type="presParOf" srcId="{F7080A01-2722-47D0-BBF0-54C1F6CD8CCD}" destId="{CD3E6CDE-F541-4BD1-86B3-CE9EAB9614BD}" srcOrd="4" destOrd="0" presId="urn:microsoft.com/office/officeart/2016/7/layout/RepeatingBendingProcessNew"/>
    <dgm:cxn modelId="{4DC5AE6D-EFAD-4CD1-857A-6149D795C869}" type="presParOf" srcId="{F7080A01-2722-47D0-BBF0-54C1F6CD8CCD}" destId="{93323D00-ACE6-46A8-A610-2197FB7E4F31}" srcOrd="5" destOrd="0" presId="urn:microsoft.com/office/officeart/2016/7/layout/RepeatingBendingProcessNew"/>
    <dgm:cxn modelId="{50AFC4C5-1F6D-4B83-A4AC-B3DA494B9444}" type="presParOf" srcId="{93323D00-ACE6-46A8-A610-2197FB7E4F31}" destId="{8D72CB2E-A45C-48DB-93B9-1BE26815576A}" srcOrd="0" destOrd="0" presId="urn:microsoft.com/office/officeart/2016/7/layout/RepeatingBendingProcessNew"/>
    <dgm:cxn modelId="{73A3FD89-E03D-4E99-B1DB-B33D3841E515}" type="presParOf" srcId="{F7080A01-2722-47D0-BBF0-54C1F6CD8CCD}" destId="{244FEF51-C81F-4AD0-A089-BAC61E7A3A65}" srcOrd="6" destOrd="0" presId="urn:microsoft.com/office/officeart/2016/7/layout/RepeatingBendingProcessNew"/>
    <dgm:cxn modelId="{AE8AEB58-C413-4021-BCDE-A8C29D8BDDF5}" type="presParOf" srcId="{F7080A01-2722-47D0-BBF0-54C1F6CD8CCD}" destId="{F2D48584-E4B5-4C6A-82E7-B52EB66CEBBF}" srcOrd="7" destOrd="0" presId="urn:microsoft.com/office/officeart/2016/7/layout/RepeatingBendingProcessNew"/>
    <dgm:cxn modelId="{4C5B232F-E176-40F9-9C44-4B08C8CB4E83}" type="presParOf" srcId="{F2D48584-E4B5-4C6A-82E7-B52EB66CEBBF}" destId="{B5C79E98-5BEB-432A-BBF3-7931AA7212E2}" srcOrd="0" destOrd="0" presId="urn:microsoft.com/office/officeart/2016/7/layout/RepeatingBendingProcessNew"/>
    <dgm:cxn modelId="{456C8B38-D24B-4761-8FD9-E953CAFDC410}" type="presParOf" srcId="{F7080A01-2722-47D0-BBF0-54C1F6CD8CCD}" destId="{19B3C605-EC54-46EC-83AE-EC4ECA232C53}" srcOrd="8" destOrd="0" presId="urn:microsoft.com/office/officeart/2016/7/layout/RepeatingBendingProcessNew"/>
    <dgm:cxn modelId="{097810E6-228D-4930-B887-272C9BBD8183}" type="presParOf" srcId="{F7080A01-2722-47D0-BBF0-54C1F6CD8CCD}" destId="{DC660C2C-387C-4B32-910C-661ECEE1BCE5}" srcOrd="9" destOrd="0" presId="urn:microsoft.com/office/officeart/2016/7/layout/RepeatingBendingProcessNew"/>
    <dgm:cxn modelId="{1003DB5E-CA79-4D6E-828E-E56A4F58180A}" type="presParOf" srcId="{DC660C2C-387C-4B32-910C-661ECEE1BCE5}" destId="{2CE2BD00-F88A-417D-B531-EDE4AAA49A07}" srcOrd="0" destOrd="0" presId="urn:microsoft.com/office/officeart/2016/7/layout/RepeatingBendingProcessNew"/>
    <dgm:cxn modelId="{D1AC299B-E86E-44B9-A3B8-9E7FB9D2F255}" type="presParOf" srcId="{F7080A01-2722-47D0-BBF0-54C1F6CD8CCD}" destId="{B8F3F08F-24F5-4985-A3F5-BFCF3022398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BFD2F-A598-4EF7-A94F-D9FD00FA528A}">
      <dsp:nvSpPr>
        <dsp:cNvPr id="0" name=""/>
        <dsp:cNvSpPr/>
      </dsp:nvSpPr>
      <dsp:spPr>
        <a:xfrm>
          <a:off x="3964193" y="928920"/>
          <a:ext cx="91440" cy="1081641"/>
        </a:xfrm>
        <a:custGeom>
          <a:avLst/>
          <a:gdLst/>
          <a:ahLst/>
          <a:cxnLst/>
          <a:rect l="0" t="0" r="0" b="0"/>
          <a:pathLst>
            <a:path>
              <a:moveTo>
                <a:pt x="45720" y="0"/>
              </a:moveTo>
              <a:lnTo>
                <a:pt x="90146" y="10816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846EDB-D4EB-4839-986B-567AE1550F5F}">
      <dsp:nvSpPr>
        <dsp:cNvPr id="0" name=""/>
        <dsp:cNvSpPr/>
      </dsp:nvSpPr>
      <dsp:spPr>
        <a:xfrm>
          <a:off x="4009913" y="928920"/>
          <a:ext cx="2274136" cy="2261160"/>
        </a:xfrm>
        <a:custGeom>
          <a:avLst/>
          <a:gdLst/>
          <a:ahLst/>
          <a:cxnLst/>
          <a:rect l="0" t="0" r="0" b="0"/>
          <a:pathLst>
            <a:path>
              <a:moveTo>
                <a:pt x="0" y="0"/>
              </a:moveTo>
              <a:lnTo>
                <a:pt x="0" y="2068150"/>
              </a:lnTo>
              <a:lnTo>
                <a:pt x="2274136" y="2068150"/>
              </a:lnTo>
              <a:lnTo>
                <a:pt x="2274136" y="22611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9C49B8-F33F-4770-8679-95A14162B77A}">
      <dsp:nvSpPr>
        <dsp:cNvPr id="0" name=""/>
        <dsp:cNvSpPr/>
      </dsp:nvSpPr>
      <dsp:spPr>
        <a:xfrm>
          <a:off x="3898895" y="928920"/>
          <a:ext cx="111018" cy="2261160"/>
        </a:xfrm>
        <a:custGeom>
          <a:avLst/>
          <a:gdLst/>
          <a:ahLst/>
          <a:cxnLst/>
          <a:rect l="0" t="0" r="0" b="0"/>
          <a:pathLst>
            <a:path>
              <a:moveTo>
                <a:pt x="111018" y="0"/>
              </a:moveTo>
              <a:lnTo>
                <a:pt x="111018" y="2068150"/>
              </a:lnTo>
              <a:lnTo>
                <a:pt x="0" y="2068150"/>
              </a:lnTo>
              <a:lnTo>
                <a:pt x="0" y="22611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D0C697-7AE3-41C8-A90D-2DE83E8E6498}">
      <dsp:nvSpPr>
        <dsp:cNvPr id="0" name=""/>
        <dsp:cNvSpPr/>
      </dsp:nvSpPr>
      <dsp:spPr>
        <a:xfrm>
          <a:off x="1755476" y="928920"/>
          <a:ext cx="2254437" cy="2261160"/>
        </a:xfrm>
        <a:custGeom>
          <a:avLst/>
          <a:gdLst/>
          <a:ahLst/>
          <a:cxnLst/>
          <a:rect l="0" t="0" r="0" b="0"/>
          <a:pathLst>
            <a:path>
              <a:moveTo>
                <a:pt x="2254437" y="0"/>
              </a:moveTo>
              <a:lnTo>
                <a:pt x="2254437" y="2068150"/>
              </a:lnTo>
              <a:lnTo>
                <a:pt x="0" y="2068150"/>
              </a:lnTo>
              <a:lnTo>
                <a:pt x="0" y="22611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BA6359-828A-457F-AB7E-49D94462F6AE}">
      <dsp:nvSpPr>
        <dsp:cNvPr id="0" name=""/>
        <dsp:cNvSpPr/>
      </dsp:nvSpPr>
      <dsp:spPr>
        <a:xfrm>
          <a:off x="3068123" y="0"/>
          <a:ext cx="1883580" cy="92892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6725" numCol="1" spcCol="1270" anchor="ctr" anchorCtr="0">
          <a:noAutofit/>
        </a:bodyPr>
        <a:lstStyle/>
        <a:p>
          <a:pPr marL="0" lvl="0" indent="0" algn="ctr" defTabSz="800100">
            <a:lnSpc>
              <a:spcPct val="90000"/>
            </a:lnSpc>
            <a:spcBef>
              <a:spcPct val="0"/>
            </a:spcBef>
            <a:spcAft>
              <a:spcPct val="35000"/>
            </a:spcAft>
            <a:buNone/>
          </a:pPr>
          <a:r>
            <a:rPr lang="en-GB" sz="1800" kern="1200"/>
            <a:t>Owner/Manager</a:t>
          </a:r>
        </a:p>
      </dsp:txBody>
      <dsp:txXfrm>
        <a:off x="3068123" y="0"/>
        <a:ext cx="1883580" cy="928920"/>
      </dsp:txXfrm>
    </dsp:sp>
    <dsp:sp modelId="{76F5104E-48CB-43C8-955A-D5B5D6FFA6FF}">
      <dsp:nvSpPr>
        <dsp:cNvPr id="0" name=""/>
        <dsp:cNvSpPr/>
      </dsp:nvSpPr>
      <dsp:spPr>
        <a:xfrm>
          <a:off x="3221125" y="484603"/>
          <a:ext cx="1970028" cy="674925"/>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ctr" defTabSz="444500">
            <a:lnSpc>
              <a:spcPct val="90000"/>
            </a:lnSpc>
            <a:spcBef>
              <a:spcPct val="0"/>
            </a:spcBef>
            <a:spcAft>
              <a:spcPct val="35000"/>
            </a:spcAft>
            <a:buNone/>
          </a:pPr>
          <a:r>
            <a:rPr lang="en-GB" sz="1000" kern="1200" baseline="0"/>
            <a:t>- Dealing with accounting</a:t>
          </a:r>
        </a:p>
        <a:p>
          <a:pPr marL="0" lvl="0" indent="0" algn="ctr" defTabSz="444500">
            <a:lnSpc>
              <a:spcPct val="90000"/>
            </a:lnSpc>
            <a:spcBef>
              <a:spcPct val="0"/>
            </a:spcBef>
            <a:spcAft>
              <a:spcPct val="35000"/>
            </a:spcAft>
            <a:buNone/>
          </a:pPr>
          <a:r>
            <a:rPr lang="en-GB" sz="1000" kern="1200" baseline="0"/>
            <a:t>- Onboarding new staff</a:t>
          </a:r>
        </a:p>
        <a:p>
          <a:pPr marL="0" lvl="0" indent="0" algn="ctr" defTabSz="444500">
            <a:lnSpc>
              <a:spcPct val="90000"/>
            </a:lnSpc>
            <a:spcBef>
              <a:spcPct val="0"/>
            </a:spcBef>
            <a:spcAft>
              <a:spcPct val="35000"/>
            </a:spcAft>
            <a:buNone/>
          </a:pPr>
          <a:r>
            <a:rPr lang="en-GB" sz="1000" kern="1200" baseline="0"/>
            <a:t>-Oversees daily operations</a:t>
          </a:r>
        </a:p>
      </dsp:txBody>
      <dsp:txXfrm>
        <a:off x="3221125" y="484603"/>
        <a:ext cx="1970028" cy="674925"/>
      </dsp:txXfrm>
    </dsp:sp>
    <dsp:sp modelId="{C1AD58B6-D402-48C5-BA76-10486396EF7F}">
      <dsp:nvSpPr>
        <dsp:cNvPr id="0" name=""/>
        <dsp:cNvSpPr/>
      </dsp:nvSpPr>
      <dsp:spPr>
        <a:xfrm>
          <a:off x="1042619" y="3190080"/>
          <a:ext cx="1425714" cy="9898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6725" numCol="1" spcCol="1270" anchor="ctr" anchorCtr="0">
          <a:noAutofit/>
        </a:bodyPr>
        <a:lstStyle/>
        <a:p>
          <a:pPr marL="0" lvl="0" indent="0" algn="ctr" defTabSz="800100">
            <a:lnSpc>
              <a:spcPct val="90000"/>
            </a:lnSpc>
            <a:spcBef>
              <a:spcPct val="0"/>
            </a:spcBef>
            <a:spcAft>
              <a:spcPct val="35000"/>
            </a:spcAft>
            <a:buNone/>
          </a:pPr>
          <a:r>
            <a:rPr lang="en-GB" sz="1800" kern="1200"/>
            <a:t>Barista (x2)</a:t>
          </a:r>
        </a:p>
      </dsp:txBody>
      <dsp:txXfrm>
        <a:off x="1042619" y="3190080"/>
        <a:ext cx="1425714" cy="989842"/>
      </dsp:txXfrm>
    </dsp:sp>
    <dsp:sp modelId="{6637B27F-44E4-47B6-B12D-0367280E569E}">
      <dsp:nvSpPr>
        <dsp:cNvPr id="0" name=""/>
        <dsp:cNvSpPr/>
      </dsp:nvSpPr>
      <dsp:spPr>
        <a:xfrm>
          <a:off x="1267458" y="3669908"/>
          <a:ext cx="1437872" cy="768526"/>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ctr" defTabSz="444500">
            <a:lnSpc>
              <a:spcPct val="90000"/>
            </a:lnSpc>
            <a:spcBef>
              <a:spcPct val="0"/>
            </a:spcBef>
            <a:spcAft>
              <a:spcPct val="35000"/>
            </a:spcAft>
            <a:buNone/>
          </a:pPr>
          <a:r>
            <a:rPr lang="en-GB" sz="1000" kern="1200"/>
            <a:t>- Prepare drinks</a:t>
          </a:r>
        </a:p>
        <a:p>
          <a:pPr marL="0" lvl="0" indent="0" algn="ctr" defTabSz="444500">
            <a:lnSpc>
              <a:spcPct val="90000"/>
            </a:lnSpc>
            <a:spcBef>
              <a:spcPct val="0"/>
            </a:spcBef>
            <a:spcAft>
              <a:spcPct val="35000"/>
            </a:spcAft>
            <a:buNone/>
          </a:pPr>
          <a:r>
            <a:rPr lang="en-GB" sz="1000" kern="1200"/>
            <a:t>- Handle cahiers duties</a:t>
          </a:r>
        </a:p>
        <a:p>
          <a:pPr marL="0" lvl="0" indent="0" algn="ctr" defTabSz="444500">
            <a:lnSpc>
              <a:spcPct val="90000"/>
            </a:lnSpc>
            <a:spcBef>
              <a:spcPct val="0"/>
            </a:spcBef>
            <a:spcAft>
              <a:spcPct val="35000"/>
            </a:spcAft>
            <a:buNone/>
          </a:pPr>
          <a:r>
            <a:rPr lang="en-GB" sz="1000" kern="1200"/>
            <a:t>-Provide customer service</a:t>
          </a:r>
        </a:p>
      </dsp:txBody>
      <dsp:txXfrm>
        <a:off x="1267458" y="3669908"/>
        <a:ext cx="1437872" cy="768526"/>
      </dsp:txXfrm>
    </dsp:sp>
    <dsp:sp modelId="{6E729E60-2CC8-49F3-A8A5-86F0305C2332}">
      <dsp:nvSpPr>
        <dsp:cNvPr id="0" name=""/>
        <dsp:cNvSpPr/>
      </dsp:nvSpPr>
      <dsp:spPr>
        <a:xfrm>
          <a:off x="3100077" y="3190080"/>
          <a:ext cx="1597635" cy="8271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6725" numCol="1" spcCol="1270" anchor="ctr" anchorCtr="0">
          <a:noAutofit/>
        </a:bodyPr>
        <a:lstStyle/>
        <a:p>
          <a:pPr marL="0" lvl="0" indent="0" algn="ctr" defTabSz="800100">
            <a:lnSpc>
              <a:spcPct val="90000"/>
            </a:lnSpc>
            <a:spcBef>
              <a:spcPct val="0"/>
            </a:spcBef>
            <a:spcAft>
              <a:spcPct val="35000"/>
            </a:spcAft>
            <a:buNone/>
          </a:pPr>
          <a:r>
            <a:rPr lang="en-GB" sz="1800" kern="1200"/>
            <a:t>Kitchen staff</a:t>
          </a:r>
        </a:p>
      </dsp:txBody>
      <dsp:txXfrm>
        <a:off x="3100077" y="3190080"/>
        <a:ext cx="1597635" cy="827185"/>
      </dsp:txXfrm>
    </dsp:sp>
    <dsp:sp modelId="{F3E3148B-DC3F-4CB5-BF28-D27715B43FDA}">
      <dsp:nvSpPr>
        <dsp:cNvPr id="0" name=""/>
        <dsp:cNvSpPr/>
      </dsp:nvSpPr>
      <dsp:spPr>
        <a:xfrm>
          <a:off x="3151686" y="3750308"/>
          <a:ext cx="1921342" cy="688126"/>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ctr" defTabSz="444500">
            <a:lnSpc>
              <a:spcPct val="90000"/>
            </a:lnSpc>
            <a:spcBef>
              <a:spcPct val="0"/>
            </a:spcBef>
            <a:spcAft>
              <a:spcPct val="35000"/>
            </a:spcAft>
            <a:buNone/>
          </a:pPr>
          <a:r>
            <a:rPr lang="en-GB" sz="1000" kern="1200"/>
            <a:t>- Prepare food</a:t>
          </a:r>
        </a:p>
        <a:p>
          <a:pPr marL="0" lvl="0" indent="0" algn="ctr" defTabSz="444500">
            <a:lnSpc>
              <a:spcPct val="90000"/>
            </a:lnSpc>
            <a:spcBef>
              <a:spcPct val="0"/>
            </a:spcBef>
            <a:spcAft>
              <a:spcPct val="35000"/>
            </a:spcAft>
            <a:buNone/>
          </a:pPr>
          <a:r>
            <a:rPr lang="en-GB" sz="1000" kern="1200"/>
            <a:t>- Maintaine hygiene standards</a:t>
          </a:r>
        </a:p>
        <a:p>
          <a:pPr marL="0" lvl="0" indent="0" algn="ctr" defTabSz="444500">
            <a:lnSpc>
              <a:spcPct val="90000"/>
            </a:lnSpc>
            <a:spcBef>
              <a:spcPct val="0"/>
            </a:spcBef>
            <a:spcAft>
              <a:spcPct val="35000"/>
            </a:spcAft>
            <a:buNone/>
          </a:pPr>
          <a:r>
            <a:rPr lang="en-GB" sz="1000" kern="1200"/>
            <a:t>- Assist with cashier tasks</a:t>
          </a:r>
        </a:p>
      </dsp:txBody>
      <dsp:txXfrm>
        <a:off x="3151686" y="3750308"/>
        <a:ext cx="1921342" cy="688126"/>
      </dsp:txXfrm>
    </dsp:sp>
    <dsp:sp modelId="{DBCBFD5F-8499-42F4-9F4F-65984303685D}">
      <dsp:nvSpPr>
        <dsp:cNvPr id="0" name=""/>
        <dsp:cNvSpPr/>
      </dsp:nvSpPr>
      <dsp:spPr>
        <a:xfrm>
          <a:off x="5485232" y="3190080"/>
          <a:ext cx="1597635" cy="8271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6725" numCol="1" spcCol="1270" anchor="ctr" anchorCtr="0">
          <a:noAutofit/>
        </a:bodyPr>
        <a:lstStyle/>
        <a:p>
          <a:pPr marL="0" lvl="0" indent="0" algn="ctr" defTabSz="800100">
            <a:lnSpc>
              <a:spcPct val="90000"/>
            </a:lnSpc>
            <a:spcBef>
              <a:spcPct val="0"/>
            </a:spcBef>
            <a:spcAft>
              <a:spcPct val="35000"/>
            </a:spcAft>
            <a:buNone/>
          </a:pPr>
          <a:r>
            <a:rPr lang="en-GB" sz="1800" kern="1200"/>
            <a:t>Cleaner</a:t>
          </a:r>
        </a:p>
      </dsp:txBody>
      <dsp:txXfrm>
        <a:off x="5485232" y="3190080"/>
        <a:ext cx="1597635" cy="827185"/>
      </dsp:txXfrm>
    </dsp:sp>
    <dsp:sp modelId="{176E2A64-1111-4E75-808E-497259D408F8}">
      <dsp:nvSpPr>
        <dsp:cNvPr id="0" name=""/>
        <dsp:cNvSpPr/>
      </dsp:nvSpPr>
      <dsp:spPr>
        <a:xfrm>
          <a:off x="5577848" y="3852418"/>
          <a:ext cx="1437872" cy="586016"/>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ctr" defTabSz="444500">
            <a:lnSpc>
              <a:spcPct val="90000"/>
            </a:lnSpc>
            <a:spcBef>
              <a:spcPct val="0"/>
            </a:spcBef>
            <a:spcAft>
              <a:spcPct val="35000"/>
            </a:spcAft>
            <a:buNone/>
          </a:pPr>
          <a:r>
            <a:rPr lang="en-GB" sz="1000" kern="1200" baseline="0"/>
            <a:t>- Cleans cafe</a:t>
          </a:r>
        </a:p>
        <a:p>
          <a:pPr marL="0" lvl="0" indent="0" algn="ctr" defTabSz="444500">
            <a:lnSpc>
              <a:spcPct val="90000"/>
            </a:lnSpc>
            <a:spcBef>
              <a:spcPct val="0"/>
            </a:spcBef>
            <a:spcAft>
              <a:spcPct val="35000"/>
            </a:spcAft>
            <a:buNone/>
          </a:pPr>
          <a:r>
            <a:rPr lang="en-GB" sz="1000" kern="1200" baseline="0"/>
            <a:t>- Washes the dishes</a:t>
          </a:r>
        </a:p>
      </dsp:txBody>
      <dsp:txXfrm>
        <a:off x="5577848" y="3852418"/>
        <a:ext cx="1437872" cy="586016"/>
      </dsp:txXfrm>
    </dsp:sp>
    <dsp:sp modelId="{AD34A06B-2DD3-4555-9CB8-6645AB261ABF}">
      <dsp:nvSpPr>
        <dsp:cNvPr id="0" name=""/>
        <dsp:cNvSpPr/>
      </dsp:nvSpPr>
      <dsp:spPr>
        <a:xfrm>
          <a:off x="1777150" y="1461117"/>
          <a:ext cx="2277190" cy="109889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 tIns="10795" rIns="10795" bIns="116725" numCol="1" spcCol="1270" anchor="ctr" anchorCtr="0">
          <a:noAutofit/>
        </a:bodyPr>
        <a:lstStyle/>
        <a:p>
          <a:pPr marL="0" lvl="0" indent="0" algn="ctr" defTabSz="755650">
            <a:lnSpc>
              <a:spcPct val="90000"/>
            </a:lnSpc>
            <a:spcBef>
              <a:spcPct val="0"/>
            </a:spcBef>
            <a:spcAft>
              <a:spcPct val="35000"/>
            </a:spcAft>
            <a:buNone/>
          </a:pPr>
          <a:r>
            <a:rPr lang="en-GB" sz="1700" kern="1200"/>
            <a:t>Partner/Manager</a:t>
          </a:r>
        </a:p>
      </dsp:txBody>
      <dsp:txXfrm>
        <a:off x="1777150" y="1461117"/>
        <a:ext cx="2277190" cy="1098890"/>
      </dsp:txXfrm>
    </dsp:sp>
    <dsp:sp modelId="{E6668610-6AF2-4A39-B92D-133251A5C709}">
      <dsp:nvSpPr>
        <dsp:cNvPr id="0" name=""/>
        <dsp:cNvSpPr/>
      </dsp:nvSpPr>
      <dsp:spPr>
        <a:xfrm>
          <a:off x="2198165" y="2231599"/>
          <a:ext cx="1652632" cy="659732"/>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ctr" defTabSz="444500">
            <a:lnSpc>
              <a:spcPct val="90000"/>
            </a:lnSpc>
            <a:spcBef>
              <a:spcPct val="0"/>
            </a:spcBef>
            <a:spcAft>
              <a:spcPct val="35000"/>
            </a:spcAft>
            <a:buNone/>
          </a:pPr>
          <a:r>
            <a:rPr lang="en-GB" sz="1000" kern="1200"/>
            <a:t>- Manages suppliers and stock</a:t>
          </a:r>
        </a:p>
        <a:p>
          <a:pPr marL="0" lvl="0" indent="0" algn="ctr" defTabSz="444500">
            <a:lnSpc>
              <a:spcPct val="90000"/>
            </a:lnSpc>
            <a:spcBef>
              <a:spcPct val="0"/>
            </a:spcBef>
            <a:spcAft>
              <a:spcPct val="35000"/>
            </a:spcAft>
            <a:buNone/>
          </a:pPr>
          <a:r>
            <a:rPr lang="en-GB" sz="1000" kern="1200"/>
            <a:t>- Analyses sales and performance</a:t>
          </a:r>
        </a:p>
      </dsp:txBody>
      <dsp:txXfrm>
        <a:off x="2198165" y="2231599"/>
        <a:ext cx="1652632" cy="659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01B9E-152E-46AE-8A83-BA40E6E0AE07}">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06477ACD-2324-402A-9D56-FCD9AAD34E86}">
      <dsp:nvSpPr>
        <dsp:cNvPr id="0" name=""/>
        <dsp:cNvSpPr/>
      </dsp:nvSpPr>
      <dsp:spPr>
        <a:xfrm>
          <a:off x="487732" y="2994"/>
          <a:ext cx="2757264" cy="1654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200150">
            <a:lnSpc>
              <a:spcPct val="90000"/>
            </a:lnSpc>
            <a:spcBef>
              <a:spcPct val="0"/>
            </a:spcBef>
            <a:spcAft>
              <a:spcPct val="35000"/>
            </a:spcAft>
            <a:buNone/>
          </a:pPr>
          <a:r>
            <a:rPr lang="en-GB" sz="2700" u="sng" kern="1200"/>
            <a:t>1. Social Media Marketing</a:t>
          </a:r>
          <a:endParaRPr lang="en-US" sz="2700" kern="1200"/>
        </a:p>
      </dsp:txBody>
      <dsp:txXfrm>
        <a:off x="487732" y="2994"/>
        <a:ext cx="2757264" cy="1654358"/>
      </dsp:txXfrm>
    </dsp:sp>
    <dsp:sp modelId="{62485559-8D43-4CE2-A42C-D8795BCFCB7E}">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FC3954D6-D757-4B9A-9966-F1A11FCF4F0E}">
      <dsp:nvSpPr>
        <dsp:cNvPr id="0" name=""/>
        <dsp:cNvSpPr/>
      </dsp:nvSpPr>
      <dsp:spPr>
        <a:xfrm>
          <a:off x="3879167" y="2994"/>
          <a:ext cx="2757264" cy="16543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200150">
            <a:lnSpc>
              <a:spcPct val="90000"/>
            </a:lnSpc>
            <a:spcBef>
              <a:spcPct val="0"/>
            </a:spcBef>
            <a:spcAft>
              <a:spcPct val="35000"/>
            </a:spcAft>
            <a:buNone/>
          </a:pPr>
          <a:r>
            <a:rPr lang="en-GB" sz="2700" kern="1200"/>
            <a:t>Instagram and Facebook promotion</a:t>
          </a:r>
          <a:endParaRPr lang="en-US" sz="2700" kern="1200"/>
        </a:p>
      </dsp:txBody>
      <dsp:txXfrm>
        <a:off x="3879167" y="2994"/>
        <a:ext cx="2757264" cy="1654358"/>
      </dsp:txXfrm>
    </dsp:sp>
    <dsp:sp modelId="{93323D00-ACE6-46A8-A610-2197FB7E4F31}">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CD3E6CDE-F541-4BD1-86B3-CE9EAB9614BD}">
      <dsp:nvSpPr>
        <dsp:cNvPr id="0" name=""/>
        <dsp:cNvSpPr/>
      </dsp:nvSpPr>
      <dsp:spPr>
        <a:xfrm>
          <a:off x="7270602" y="2994"/>
          <a:ext cx="2757264" cy="165435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200150">
            <a:lnSpc>
              <a:spcPct val="90000"/>
            </a:lnSpc>
            <a:spcBef>
              <a:spcPct val="0"/>
            </a:spcBef>
            <a:spcAft>
              <a:spcPct val="35000"/>
            </a:spcAft>
            <a:buNone/>
          </a:pPr>
          <a:r>
            <a:rPr lang="en-GB" sz="2700" kern="1200"/>
            <a:t>Food content, offers, customer engagement.</a:t>
          </a:r>
          <a:endParaRPr lang="en-US" sz="2700" kern="1200"/>
        </a:p>
      </dsp:txBody>
      <dsp:txXfrm>
        <a:off x="7270602" y="2994"/>
        <a:ext cx="2757264" cy="1654358"/>
      </dsp:txXfrm>
    </dsp:sp>
    <dsp:sp modelId="{F2D48584-E4B5-4C6A-82E7-B52EB66CEBBF}">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244FEF51-C81F-4AD0-A089-BAC61E7A3A65}">
      <dsp:nvSpPr>
        <dsp:cNvPr id="0" name=""/>
        <dsp:cNvSpPr/>
      </dsp:nvSpPr>
      <dsp:spPr>
        <a:xfrm>
          <a:off x="487732" y="2291523"/>
          <a:ext cx="2757264" cy="16543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200150">
            <a:lnSpc>
              <a:spcPct val="90000"/>
            </a:lnSpc>
            <a:spcBef>
              <a:spcPct val="0"/>
            </a:spcBef>
            <a:spcAft>
              <a:spcPct val="35000"/>
            </a:spcAft>
            <a:buNone/>
          </a:pPr>
          <a:r>
            <a:rPr lang="en-GB" sz="2700" u="sng" kern="1200"/>
            <a:t>2. Local Engagement and Loyalty</a:t>
          </a:r>
          <a:endParaRPr lang="en-US" sz="2700" kern="1200"/>
        </a:p>
      </dsp:txBody>
      <dsp:txXfrm>
        <a:off x="487732" y="2291523"/>
        <a:ext cx="2757264" cy="1654358"/>
      </dsp:txXfrm>
    </dsp:sp>
    <dsp:sp modelId="{DC660C2C-387C-4B32-910C-661ECEE1BCE5}">
      <dsp:nvSpPr>
        <dsp:cNvPr id="0" name=""/>
        <dsp:cNvSpPr/>
      </dsp:nvSpPr>
      <dsp:spPr>
        <a:xfrm>
          <a:off x="6634632" y="3072982"/>
          <a:ext cx="603570" cy="91440"/>
        </a:xfrm>
        <a:custGeom>
          <a:avLst/>
          <a:gdLst/>
          <a:ahLst/>
          <a:cxnLst/>
          <a:rect l="0" t="0" r="0" b="0"/>
          <a:pathLst>
            <a:path>
              <a:moveTo>
                <a:pt x="0" y="45720"/>
              </a:moveTo>
              <a:lnTo>
                <a:pt x="60357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3115531"/>
        <a:ext cx="31708" cy="6341"/>
      </dsp:txXfrm>
    </dsp:sp>
    <dsp:sp modelId="{19B3C605-EC54-46EC-83AE-EC4ECA232C53}">
      <dsp:nvSpPr>
        <dsp:cNvPr id="0" name=""/>
        <dsp:cNvSpPr/>
      </dsp:nvSpPr>
      <dsp:spPr>
        <a:xfrm>
          <a:off x="3879167" y="2291523"/>
          <a:ext cx="2757264" cy="165435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200150">
            <a:lnSpc>
              <a:spcPct val="90000"/>
            </a:lnSpc>
            <a:spcBef>
              <a:spcPct val="0"/>
            </a:spcBef>
            <a:spcAft>
              <a:spcPct val="35000"/>
            </a:spcAft>
            <a:buNone/>
          </a:pPr>
          <a:r>
            <a:rPr lang="en-GB" sz="2700" kern="1200"/>
            <a:t>Loyalty cards (every 10</a:t>
          </a:r>
          <a:r>
            <a:rPr lang="en-GB" sz="2700" kern="1200" baseline="30000"/>
            <a:t>th</a:t>
          </a:r>
          <a:r>
            <a:rPr lang="en-GB" sz="2700" kern="1200"/>
            <a:t> coffee free)</a:t>
          </a:r>
          <a:endParaRPr lang="en-US" sz="2700" kern="1200"/>
        </a:p>
      </dsp:txBody>
      <dsp:txXfrm>
        <a:off x="3879167" y="2291523"/>
        <a:ext cx="2757264" cy="1654358"/>
      </dsp:txXfrm>
    </dsp:sp>
    <dsp:sp modelId="{B8F3F08F-24F5-4985-A3F5-BFCF3022398E}">
      <dsp:nvSpPr>
        <dsp:cNvPr id="0" name=""/>
        <dsp:cNvSpPr/>
      </dsp:nvSpPr>
      <dsp:spPr>
        <a:xfrm>
          <a:off x="7270602" y="2291523"/>
          <a:ext cx="2757264" cy="1654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200150">
            <a:lnSpc>
              <a:spcPct val="90000"/>
            </a:lnSpc>
            <a:spcBef>
              <a:spcPct val="0"/>
            </a:spcBef>
            <a:spcAft>
              <a:spcPct val="35000"/>
            </a:spcAft>
            <a:buNone/>
          </a:pPr>
          <a:r>
            <a:rPr lang="en-GB" sz="2700" kern="1200"/>
            <a:t>Partnerships with local community and pet groups</a:t>
          </a:r>
          <a:endParaRPr lang="en-US" sz="2700" kern="1200"/>
        </a:p>
      </dsp:txBody>
      <dsp:txXfrm>
        <a:off x="7270602" y="2291523"/>
        <a:ext cx="2757264" cy="1654358"/>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a:solidFill>
                <a:srgbClr val="374151"/>
              </a:solidFill>
              <a:effectLst/>
              <a:latin typeface="Söhne"/>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19/04/2026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itish-business-bank.co.uk" TargetMode="External"/><Relationship Id="rId2" Type="http://schemas.openxmlformats.org/officeDocument/2006/relationships/hyperlink" Target="https://www.statista.com/" TargetMode="External"/><Relationship Id="rId1" Type="http://schemas.openxmlformats.org/officeDocument/2006/relationships/slideLayout" Target="../slideLayouts/slideLayout2.xml"/><Relationship Id="rId5" Type="http://schemas.openxmlformats.org/officeDocument/2006/relationships/hyperlink" Target="https://www.food.gov.uk/" TargetMode="External"/><Relationship Id="rId4" Type="http://schemas.openxmlformats.org/officeDocument/2006/relationships/hyperlink" Target="https://store.mintel.com/report/uk-coffee-market-report-2024"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179576" y="1261423"/>
            <a:ext cx="9829800" cy="1325880"/>
          </a:xfrm>
        </p:spPr>
        <p:txBody>
          <a:bodyPr vert="horz" lIns="91440" tIns="45720" rIns="91440" bIns="45720" rtlCol="0" anchor="b">
            <a:normAutofit/>
          </a:bodyPr>
          <a:lstStyle/>
          <a:p>
            <a:r>
              <a:rPr lang="en-US" sz="3600" b="1" kern="1200">
                <a:solidFill>
                  <a:schemeClr val="tx2"/>
                </a:solidFill>
                <a:latin typeface="+mj-lt"/>
                <a:ea typeface="+mj-ea"/>
                <a:cs typeface="+mj-cs"/>
              </a:rPr>
              <a:t>Individual Presentation Pitch</a:t>
            </a:r>
          </a:p>
        </p:txBody>
      </p:sp>
      <p:grpSp>
        <p:nvGrpSpPr>
          <p:cNvPr id="16" name="Group 15">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7" name="Freeform: Shape 16">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804672" y="2827419"/>
            <a:ext cx="5126896" cy="3227626"/>
          </a:xfrm>
        </p:spPr>
        <p:txBody>
          <a:bodyPr vert="horz" lIns="91440" tIns="45720" rIns="91440" bIns="45720" rtlCol="0" anchor="ctr">
            <a:normAutofit/>
          </a:bodyPr>
          <a:lstStyle/>
          <a:p>
            <a:pPr indent="-228600" algn="l">
              <a:buFont typeface="Arial" panose="020B0604020202020204" pitchFamily="34" charset="0"/>
              <a:buChar char="•"/>
            </a:pPr>
            <a:r>
              <a:rPr lang="en-US" sz="1800" b="1">
                <a:solidFill>
                  <a:schemeClr val="tx2"/>
                </a:solidFill>
              </a:rPr>
              <a:t>LCLM4006</a:t>
            </a:r>
          </a:p>
          <a:p>
            <a:pPr indent="-228600" algn="l">
              <a:buFont typeface="Arial" panose="020B0604020202020204" pitchFamily="34" charset="0"/>
              <a:buChar char="•"/>
            </a:pPr>
            <a:r>
              <a:rPr lang="en-US" sz="1800" b="1">
                <a:solidFill>
                  <a:schemeClr val="tx2"/>
                </a:solidFill>
              </a:rPr>
              <a:t>Lecturer: Dr. Tola Odugbesan</a:t>
            </a:r>
          </a:p>
          <a:p>
            <a:pPr indent="-228600" algn="l">
              <a:buFont typeface="Arial" panose="020B0604020202020204" pitchFamily="34" charset="0"/>
              <a:buChar char="•"/>
            </a:pPr>
            <a:r>
              <a:rPr lang="en-US" sz="1800" b="1">
                <a:solidFill>
                  <a:schemeClr val="tx2"/>
                </a:solidFill>
              </a:rPr>
              <a:t>Student: Zoriana Shpyt</a:t>
            </a:r>
          </a:p>
          <a:p>
            <a:pPr indent="-228600" algn="l">
              <a:buFont typeface="Arial" panose="020B0604020202020204" pitchFamily="34" charset="0"/>
              <a:buChar char="•"/>
            </a:pPr>
            <a:r>
              <a:rPr lang="en-US" sz="1800" b="1">
                <a:solidFill>
                  <a:schemeClr val="tx2"/>
                </a:solidFill>
              </a:rPr>
              <a:t>Student ID: 2437386</a:t>
            </a:r>
          </a:p>
        </p:txBody>
      </p:sp>
      <p:grpSp>
        <p:nvGrpSpPr>
          <p:cNvPr id="22" name="Group 2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3" name="Freeform: Shape 2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close-up of a sign&#10;&#10;AI-generated content may be incorrect.">
            <a:extLst>
              <a:ext uri="{FF2B5EF4-FFF2-40B4-BE49-F238E27FC236}">
                <a16:creationId xmlns:a16="http://schemas.microsoft.com/office/drawing/2014/main" id="{6938F91B-59B8-3CA2-FE5D-1A465A330E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429378" y="3343702"/>
            <a:ext cx="4954693" cy="2205352"/>
          </a:xfrm>
          <a:prstGeom prst="rect">
            <a:avLst/>
          </a:prstGeom>
          <a:noFill/>
        </p:spPr>
      </p:pic>
      <p:sp>
        <p:nvSpPr>
          <p:cNvPr id="4" name="TextBox 3">
            <a:extLst>
              <a:ext uri="{FF2B5EF4-FFF2-40B4-BE49-F238E27FC236}">
                <a16:creationId xmlns:a16="http://schemas.microsoft.com/office/drawing/2014/main" id="{53777F1C-B44B-A193-8A06-0E783FADF3A6}"/>
              </a:ext>
            </a:extLst>
          </p:cNvPr>
          <p:cNvSpPr txBox="1"/>
          <p:nvPr/>
        </p:nvSpPr>
        <p:spPr>
          <a:xfrm>
            <a:off x="2044557" y="1350024"/>
            <a:ext cx="7633700" cy="769441"/>
          </a:xfrm>
          <a:prstGeom prst="rect">
            <a:avLst/>
          </a:prstGeom>
          <a:noFill/>
        </p:spPr>
        <p:txBody>
          <a:bodyPr wrap="square" rtlCol="0">
            <a:spAutoFit/>
          </a:bodyPr>
          <a:lstStyle/>
          <a:p>
            <a:pPr algn="ctr">
              <a:spcAft>
                <a:spcPts val="600"/>
              </a:spcAft>
            </a:pPr>
            <a:r>
              <a:rPr lang="en-GB" sz="440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a:t>Business Plan</a:t>
            </a:r>
            <a:br>
              <a:rPr lang="en-US" sz="5000"/>
            </a:br>
            <a:r>
              <a:rPr lang="en-US" sz="5000">
                <a:highlight>
                  <a:srgbClr val="FFFFFF"/>
                </a:highlight>
              </a:rPr>
              <a:t>Local Family Café </a:t>
            </a:r>
          </a:p>
          <a:p>
            <a:r>
              <a:rPr lang="en-US" sz="5000">
                <a:highlight>
                  <a:srgbClr val="FFFFFF"/>
                </a:highlight>
              </a:rPr>
              <a:t>“Moné”</a:t>
            </a:r>
          </a:p>
          <a:p>
            <a:endParaRPr lang="en-US" sz="5000"/>
          </a:p>
        </p:txBody>
      </p:sp>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oom with tables and chairs&#10;&#10;AI-generated content may be incorrect.">
            <a:extLst>
              <a:ext uri="{FF2B5EF4-FFF2-40B4-BE49-F238E27FC236}">
                <a16:creationId xmlns:a16="http://schemas.microsoft.com/office/drawing/2014/main" id="{8BE820C0-70CC-1732-6A23-A4938D797EA8}"/>
              </a:ext>
            </a:extLst>
          </p:cNvPr>
          <p:cNvPicPr>
            <a:picLocks noGrp="1" noChangeAspect="1"/>
          </p:cNvPicPr>
          <p:nvPr>
            <p:ph idx="1"/>
          </p:nvPr>
        </p:nvPicPr>
        <p:blipFill>
          <a:blip r:embed="rId2"/>
          <a:srcRect l="3161" r="2111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a:ln>
            <a:solidFill>
              <a:schemeClr val="tx1"/>
            </a:solidFill>
          </a:ln>
        </p:spPr>
        <p:txBody>
          <a:bodyPr vert="horz" lIns="91440" tIns="45720" rIns="91440" bIns="45720" rtlCol="0" anchor="t">
            <a:normAutofit/>
          </a:bodyPr>
          <a:lstStyle/>
          <a:p>
            <a:pPr marL="514350" indent="-514350">
              <a:buAutoNum type="arabicPeriod"/>
            </a:pPr>
            <a:r>
              <a:rPr lang="en-GB" sz="2200">
                <a:solidFill>
                  <a:srgbClr val="374151"/>
                </a:solidFill>
                <a:latin typeface="Arial"/>
                <a:ea typeface="Calibri" panose="020F0502020204030204"/>
                <a:cs typeface="Arial"/>
              </a:rPr>
              <a:t>Introduction</a:t>
            </a:r>
          </a:p>
          <a:p>
            <a:pPr marL="514350" indent="-514350">
              <a:buAutoNum type="arabicPeriod"/>
            </a:pPr>
            <a:r>
              <a:rPr lang="en-US" sz="2200">
                <a:solidFill>
                  <a:srgbClr val="000000"/>
                </a:solidFill>
                <a:latin typeface="Arial"/>
                <a:ea typeface="Calibri Light"/>
                <a:cs typeface="Arial"/>
              </a:rPr>
              <a:t>Overview of the Business Idea</a:t>
            </a:r>
            <a:endParaRPr lang="en-US" sz="2200">
              <a:solidFill>
                <a:srgbClr val="000000"/>
              </a:solidFill>
              <a:latin typeface="Arial"/>
              <a:ea typeface="Calibri" panose="020F0502020204030204"/>
              <a:cs typeface="Arial"/>
            </a:endParaRPr>
          </a:p>
          <a:p>
            <a:pPr marL="514350" indent="-514350">
              <a:buAutoNum type="arabicPeriod"/>
            </a:pPr>
            <a:r>
              <a:rPr lang="en-US" sz="2200">
                <a:solidFill>
                  <a:srgbClr val="000000"/>
                </a:solidFill>
                <a:latin typeface="Arial"/>
                <a:ea typeface="Calibri Light"/>
                <a:cs typeface="Arial"/>
              </a:rPr>
              <a:t>Legal Format and Management Structure</a:t>
            </a:r>
          </a:p>
          <a:p>
            <a:pPr marL="514350" indent="-514350">
              <a:buAutoNum type="arabicPeriod"/>
            </a:pPr>
            <a:r>
              <a:rPr lang="en-GB" sz="2200">
                <a:solidFill>
                  <a:srgbClr val="000000"/>
                </a:solidFill>
                <a:latin typeface="Arial"/>
                <a:ea typeface="Calibri"/>
                <a:cs typeface="Arial"/>
              </a:rPr>
              <a:t>Organisational chart of “Mone”</a:t>
            </a:r>
            <a:endParaRPr lang="en-GB" sz="2200">
              <a:solidFill>
                <a:srgbClr val="000000"/>
              </a:solidFill>
              <a:latin typeface="Arial"/>
              <a:ea typeface="Calibri Light"/>
              <a:cs typeface="Arial"/>
            </a:endParaRPr>
          </a:p>
          <a:p>
            <a:pPr marL="514350" indent="-514350">
              <a:buAutoNum type="arabicPeriod"/>
            </a:pPr>
            <a:r>
              <a:rPr lang="en-US" sz="2200">
                <a:solidFill>
                  <a:srgbClr val="000000"/>
                </a:solidFill>
                <a:latin typeface="Arial"/>
                <a:ea typeface="Calibri Light"/>
                <a:cs typeface="Arial"/>
              </a:rPr>
              <a:t>PESTEL Analysis</a:t>
            </a:r>
            <a:endParaRPr lang="en-GB" sz="2200">
              <a:latin typeface="Arial"/>
              <a:ea typeface="Calibri" panose="020F0502020204030204"/>
              <a:cs typeface="Arial"/>
            </a:endParaRPr>
          </a:p>
          <a:p>
            <a:pPr marL="514350" indent="-514350">
              <a:buAutoNum type="arabicPeriod"/>
            </a:pPr>
            <a:r>
              <a:rPr lang="en-US" sz="2200">
                <a:solidFill>
                  <a:srgbClr val="000000"/>
                </a:solidFill>
                <a:latin typeface="Arial"/>
                <a:ea typeface="Calibri Light"/>
                <a:cs typeface="Arial"/>
              </a:rPr>
              <a:t>Marketing Strategies</a:t>
            </a:r>
          </a:p>
          <a:p>
            <a:pPr marL="514350" indent="-514350">
              <a:buAutoNum type="arabicPeriod"/>
            </a:pPr>
            <a:r>
              <a:rPr lang="en-US" sz="2200">
                <a:latin typeface="Arial"/>
                <a:ea typeface="Calibri Light"/>
                <a:cs typeface="Arial"/>
              </a:rPr>
              <a:t>Funding Requirements and Allocation</a:t>
            </a:r>
            <a:endParaRPr lang="en-US" sz="2200" err="1">
              <a:solidFill>
                <a:srgbClr val="000000"/>
              </a:solidFill>
              <a:latin typeface="Arial"/>
              <a:ea typeface="Calibri Light"/>
              <a:cs typeface="Arial"/>
            </a:endParaRPr>
          </a:p>
          <a:p>
            <a:pPr marL="514350" indent="-514350">
              <a:buAutoNum type="arabicPeriod"/>
            </a:pPr>
            <a:r>
              <a:rPr lang="en-US" sz="2200">
                <a:solidFill>
                  <a:srgbClr val="000000"/>
                </a:solidFill>
                <a:latin typeface="Arial"/>
                <a:ea typeface="Calibri Light"/>
                <a:cs typeface="Arial"/>
              </a:rPr>
              <a:t>Conclusion</a:t>
            </a:r>
          </a:p>
          <a:p>
            <a:pPr marL="514350" indent="-514350">
              <a:buAutoNum type="arabicPeriod"/>
            </a:pPr>
            <a:r>
              <a:rPr lang="en-US" sz="2200">
                <a:solidFill>
                  <a:srgbClr val="000000"/>
                </a:solidFill>
                <a:latin typeface="Arial"/>
                <a:ea typeface="Calibri Light"/>
                <a:cs typeface="Arial"/>
              </a:rPr>
              <a:t>References</a:t>
            </a:r>
          </a:p>
          <a:p>
            <a:pPr marL="514350" indent="-514350">
              <a:buAutoNum type="arabicPeriod"/>
            </a:pPr>
            <a:endParaRPr lang="en-GB" sz="2400">
              <a:solidFill>
                <a:srgbClr val="374151"/>
              </a:solidFill>
              <a:latin typeface="Arial"/>
              <a:ea typeface="Calibri" panose="020F0502020204030204"/>
              <a:cs typeface="Arial"/>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3607860" cy="1077218"/>
          </a:xfrm>
          <a:prstGeom prst="rect">
            <a:avLst/>
          </a:prstGeom>
          <a:noFill/>
        </p:spPr>
        <p:txBody>
          <a:bodyPr wrap="square" lIns="91440" tIns="45720" rIns="91440" bIns="45720" rtlCol="0" anchor="t">
            <a:spAutoFit/>
          </a:bodyPr>
          <a:lstStyle/>
          <a:p>
            <a:r>
              <a:rPr lang="en-GB" sz="3200" b="1"/>
              <a:t> </a:t>
            </a:r>
            <a:r>
              <a:rPr lang="en-GB" sz="3200" b="1" i="0">
                <a:effectLst/>
                <a:latin typeface="Söhne"/>
              </a:rPr>
              <a:t>Table of Contents</a:t>
            </a:r>
            <a:endParaRPr lang="en-GB" sz="3200"/>
          </a:p>
          <a:p>
            <a:endParaRPr lang="en-GB" sz="3200" b="1"/>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876693" y="741391"/>
            <a:ext cx="4597747"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i="0" kern="1200">
                <a:solidFill>
                  <a:schemeClr val="tx1"/>
                </a:solidFill>
                <a:effectLst/>
                <a:latin typeface="+mj-lt"/>
                <a:ea typeface="+mj-ea"/>
                <a:cs typeface="+mj-cs"/>
              </a:rPr>
              <a:t>Introduction</a:t>
            </a:r>
            <a:endParaRPr lang="en-US" sz="3200" kern="1200">
              <a:solidFill>
                <a:schemeClr val="tx1"/>
              </a:solidFill>
              <a:latin typeface="+mj-lt"/>
              <a:ea typeface="+mj-ea"/>
              <a:cs typeface="+mj-cs"/>
            </a:endParaRPr>
          </a:p>
          <a:p>
            <a:pPr>
              <a:lnSpc>
                <a:spcPct val="90000"/>
              </a:lnSpc>
              <a:spcBef>
                <a:spcPct val="0"/>
              </a:spcBef>
              <a:spcAft>
                <a:spcPts val="600"/>
              </a:spcAft>
            </a:pPr>
            <a:endParaRPr lang="en-US" sz="3200" b="1"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76693" y="2354183"/>
            <a:ext cx="4597746" cy="3884861"/>
          </a:xfrm>
        </p:spPr>
        <p:txBody>
          <a:bodyPr vert="horz" lIns="91440" tIns="45720" rIns="91440" bIns="45720" rtlCol="0" anchor="t">
            <a:normAutofit/>
          </a:bodyPr>
          <a:lstStyle/>
          <a:p>
            <a:r>
              <a:rPr lang="en-US" sz="2000"/>
              <a:t>My name is Zoriana </a:t>
            </a:r>
            <a:r>
              <a:rPr lang="en-US" sz="2000" err="1"/>
              <a:t>Shpyt</a:t>
            </a:r>
            <a:r>
              <a:rPr lang="en-US" sz="2000"/>
              <a:t>, currently working as a floor coordinator.</a:t>
            </a:r>
          </a:p>
          <a:p>
            <a:r>
              <a:rPr lang="en-US" sz="2000"/>
              <a:t>Coffee and pets lover.</a:t>
            </a:r>
          </a:p>
          <a:p>
            <a:r>
              <a:rPr lang="en-US" sz="2000"/>
              <a:t>Today I am presenting my business idea for a local family café startup.</a:t>
            </a:r>
          </a:p>
          <a:p>
            <a:r>
              <a:rPr lang="en-US" sz="2000"/>
              <a:t>The purpose of this presentation is to introduce my business concept and demonstrate its market potential.</a:t>
            </a:r>
          </a:p>
          <a:p>
            <a:endParaRPr lang="en-US" sz="2000"/>
          </a:p>
        </p:txBody>
      </p:sp>
      <p:pic>
        <p:nvPicPr>
          <p:cNvPr id="2" name="Picture 1" descr="A cup of coffee with a leaf design on top of it&#10;&#10;AI-generated content may be incorrect.">
            <a:extLst>
              <a:ext uri="{FF2B5EF4-FFF2-40B4-BE49-F238E27FC236}">
                <a16:creationId xmlns:a16="http://schemas.microsoft.com/office/drawing/2014/main" id="{F7A51165-74E9-D22E-1383-E5BB71998EDB}"/>
              </a:ext>
            </a:extLst>
          </p:cNvPr>
          <p:cNvPicPr>
            <a:picLocks noChangeAspect="1"/>
          </p:cNvPicPr>
          <p:nvPr/>
        </p:nvPicPr>
        <p:blipFill>
          <a:blip r:embed="rId3">
            <a:extLst>
              <a:ext uri="{28A0092B-C50C-407E-A947-70E740481C1C}">
                <a14:useLocalDpi xmlns:a14="http://schemas.microsoft.com/office/drawing/2010/main" val="0"/>
              </a:ext>
            </a:extLst>
          </a:blip>
          <a:srcRect t="3967" r="1" b="3932"/>
          <a:stretch>
            <a:fillRect/>
          </a:stretch>
        </p:blipFill>
        <p:spPr>
          <a:xfrm>
            <a:off x="6560651" y="867064"/>
            <a:ext cx="4389761" cy="5048790"/>
          </a:xfrm>
          <a:prstGeom prst="rect">
            <a:avLst/>
          </a:prstGeom>
        </p:spPr>
      </p:pic>
      <p:grpSp>
        <p:nvGrpSpPr>
          <p:cNvPr id="33" name="Group 3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6" name="Rectangle 2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838201" y="643467"/>
            <a:ext cx="3888526" cy="18005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a:latin typeface="+mj-lt"/>
                <a:ea typeface="+mj-ea"/>
                <a:cs typeface="+mj-cs"/>
              </a:rPr>
              <a:t> </a:t>
            </a:r>
            <a:r>
              <a:rPr lang="en-US" sz="4100" b="1" i="0" kern="1200">
                <a:effectLst/>
                <a:latin typeface="+mj-lt"/>
                <a:ea typeface="+mj-ea"/>
                <a:cs typeface="+mj-cs"/>
              </a:rPr>
              <a:t>Overview of the Business Idea</a:t>
            </a:r>
            <a:endParaRPr lang="en-US" sz="4100" b="1" kern="1200">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1" y="2623381"/>
            <a:ext cx="3888528" cy="3553581"/>
          </a:xfrm>
        </p:spPr>
        <p:txBody>
          <a:bodyPr vert="horz" lIns="91440" tIns="45720" rIns="91440" bIns="45720" rtlCol="0" anchor="t">
            <a:normAutofit/>
          </a:bodyPr>
          <a:lstStyle/>
          <a:p>
            <a:r>
              <a:rPr lang="en-US" sz="2000"/>
              <a:t>Business idea: A family and pet-friendly café offering high-quality coffee, healthy food</a:t>
            </a:r>
            <a:r>
              <a:rPr lang="en-US" sz="2000">
                <a:latin typeface="Calibri"/>
                <a:ea typeface="Calibri"/>
                <a:cs typeface="Calibri"/>
              </a:rPr>
              <a:t> </a:t>
            </a:r>
            <a:r>
              <a:rPr lang="en-GB" sz="2000">
                <a:latin typeface="Calibri"/>
                <a:ea typeface="Calibri"/>
                <a:cs typeface="Calibri"/>
              </a:rPr>
              <a:t>Food Standards Agency, 2023).</a:t>
            </a:r>
            <a:r>
              <a:rPr lang="en-US" sz="2000"/>
              <a:t> and a welcoming community space.</a:t>
            </a:r>
          </a:p>
          <a:p>
            <a:endParaRPr lang="en-US" sz="2000"/>
          </a:p>
          <a:p>
            <a:r>
              <a:rPr lang="en-US" sz="2000"/>
              <a:t>The café meets the growing demand for healthier lifestyles, social spaces, and inclusive environments.</a:t>
            </a:r>
          </a:p>
          <a:p>
            <a:endParaRPr lang="en-US" sz="2000"/>
          </a:p>
        </p:txBody>
      </p:sp>
      <p:pic>
        <p:nvPicPr>
          <p:cNvPr id="2" name="Picture 1" descr="A plate of food on a table&#10;&#10;AI-generated content may be incorrect.">
            <a:extLst>
              <a:ext uri="{FF2B5EF4-FFF2-40B4-BE49-F238E27FC236}">
                <a16:creationId xmlns:a16="http://schemas.microsoft.com/office/drawing/2014/main" id="{2C3BE5BF-FD43-B341-DD4E-D5CA93D489D1}"/>
              </a:ext>
            </a:extLst>
          </p:cNvPr>
          <p:cNvPicPr>
            <a:picLocks noChangeAspect="1"/>
          </p:cNvPicPr>
          <p:nvPr/>
        </p:nvPicPr>
        <p:blipFill>
          <a:blip r:embed="rId3">
            <a:extLst>
              <a:ext uri="{28A0092B-C50C-407E-A947-70E740481C1C}">
                <a14:useLocalDpi xmlns:a14="http://schemas.microsoft.com/office/drawing/2010/main" val="0"/>
              </a:ext>
            </a:extLst>
          </a:blip>
          <a:srcRect t="8050" r="-1" b="8710"/>
          <a:stretch>
            <a:fillRect/>
          </a:stretch>
        </p:blipFill>
        <p:spPr>
          <a:xfrm>
            <a:off x="6800986" y="975743"/>
            <a:ext cx="4747547" cy="4934858"/>
          </a:xfrm>
          <a:prstGeom prst="rect">
            <a:avLst/>
          </a:prstGeom>
        </p:spPr>
      </p:pic>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a:latin typeface="+mj-lt"/>
                <a:ea typeface="+mj-ea"/>
                <a:cs typeface="+mj-cs"/>
              </a:rPr>
              <a:t> </a:t>
            </a:r>
            <a:r>
              <a:rPr lang="en-US" sz="3400">
                <a:latin typeface="+mj-lt"/>
                <a:ea typeface="+mj-ea"/>
                <a:cs typeface="+mj-cs"/>
              </a:rPr>
              <a:t>Legal Format and Management Structure</a:t>
            </a:r>
          </a:p>
          <a:p>
            <a:pPr>
              <a:lnSpc>
                <a:spcPct val="90000"/>
              </a:lnSpc>
              <a:spcBef>
                <a:spcPct val="0"/>
              </a:spcBef>
              <a:spcAft>
                <a:spcPts val="600"/>
              </a:spcAft>
            </a:pPr>
            <a:endParaRPr lang="en-US" sz="3400" b="1">
              <a:latin typeface="+mj-lt"/>
              <a:ea typeface="+mj-ea"/>
              <a:cs typeface="+mj-cs"/>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US" sz="1900"/>
          </a:p>
          <a:p>
            <a:pPr marL="228600" lvl="1" indent="0">
              <a:buNone/>
            </a:pPr>
            <a:r>
              <a:rPr lang="en-US" b="1"/>
              <a:t>Legal structure:</a:t>
            </a:r>
          </a:p>
          <a:p>
            <a:pPr marL="457200" lvl="1"/>
            <a:endParaRPr lang="en-US" sz="1900" b="1"/>
          </a:p>
          <a:p>
            <a:pPr lvl="1"/>
            <a:r>
              <a:rPr lang="en-US" sz="1900"/>
              <a:t>Sole trader</a:t>
            </a:r>
          </a:p>
          <a:p>
            <a:pPr lvl="1"/>
            <a:r>
              <a:rPr lang="en-US" sz="1900"/>
              <a:t>Simple and low-cost to set-up</a:t>
            </a:r>
          </a:p>
          <a:p>
            <a:pPr lvl="1"/>
            <a:r>
              <a:rPr lang="en-US" sz="1900"/>
              <a:t>Full control over decisions</a:t>
            </a:r>
          </a:p>
          <a:p>
            <a:pPr lvl="1"/>
            <a:r>
              <a:rPr lang="en-US" sz="1900"/>
              <a:t>Suitable for a small local café.</a:t>
            </a:r>
            <a:br>
              <a:rPr lang="en-US" sz="1900"/>
            </a:br>
            <a:endParaRPr lang="en-US" sz="1900"/>
          </a:p>
          <a:p>
            <a:pPr marL="0" indent="0">
              <a:buNone/>
            </a:pPr>
            <a:br>
              <a:rPr lang="en-US" sz="1900"/>
            </a:br>
            <a:endParaRPr lang="en-US" sz="1900"/>
          </a:p>
          <a:p>
            <a:endParaRPr lang="en-US" sz="1900"/>
          </a:p>
        </p:txBody>
      </p:sp>
      <p:pic>
        <p:nvPicPr>
          <p:cNvPr id="6" name="Picture 5">
            <a:extLst>
              <a:ext uri="{FF2B5EF4-FFF2-40B4-BE49-F238E27FC236}">
                <a16:creationId xmlns:a16="http://schemas.microsoft.com/office/drawing/2014/main" id="{DD79AA3B-FED8-77FD-688D-6FC48454C0A9}"/>
              </a:ext>
            </a:extLst>
          </p:cNvPr>
          <p:cNvPicPr>
            <a:picLocks noChangeAspect="1"/>
          </p:cNvPicPr>
          <p:nvPr/>
        </p:nvPicPr>
        <p:blipFill>
          <a:blip r:embed="rId3"/>
          <a:srcRect l="10810" r="3276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C3F65BB1-9206-4D7F-97F9-47DCC7DC6334}" type="slidenum">
              <a:rPr lang="en-US" smtClean="0"/>
              <a:pPr>
                <a:spcAft>
                  <a:spcPts val="600"/>
                </a:spcAft>
              </a:pPr>
              <a:t>7</a:t>
            </a:fld>
            <a:endParaRPr lang="en-US"/>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2451243" y="416497"/>
            <a:ext cx="7021530" cy="1001338"/>
          </a:xfrm>
        </p:spPr>
        <p:txBody>
          <a:bodyPr>
            <a:normAutofit/>
          </a:bodyPr>
          <a:lstStyle/>
          <a:p>
            <a:pPr algn="l"/>
            <a:r>
              <a:rPr lang="en-GB" sz="3600">
                <a:latin typeface="+mn-lt"/>
              </a:rPr>
              <a:t>Organisational chart of “</a:t>
            </a:r>
            <a:r>
              <a:rPr lang="en-GB" sz="3600" err="1">
                <a:latin typeface="+mn-lt"/>
              </a:rPr>
              <a:t>Mone</a:t>
            </a:r>
            <a:r>
              <a:rPr lang="en-GB" sz="3600">
                <a:latin typeface="+mn-lt"/>
              </a:rPr>
              <a:t>”</a:t>
            </a:r>
          </a:p>
        </p:txBody>
      </p:sp>
      <p:graphicFrame>
        <p:nvGraphicFramePr>
          <p:cNvPr id="7" name="Content Placeholder 6">
            <a:extLst>
              <a:ext uri="{FF2B5EF4-FFF2-40B4-BE49-F238E27FC236}">
                <a16:creationId xmlns:a16="http://schemas.microsoft.com/office/drawing/2014/main" id="{F65F5181-630C-604B-CB3F-71FF71A76509}"/>
              </a:ext>
            </a:extLst>
          </p:cNvPr>
          <p:cNvGraphicFramePr>
            <a:graphicFrameLocks noGrp="1"/>
          </p:cNvGraphicFramePr>
          <p:nvPr>
            <p:ph idx="1"/>
            <p:extLst>
              <p:ext uri="{D42A27DB-BD31-4B8C-83A1-F6EECF244321}">
                <p14:modId xmlns:p14="http://schemas.microsoft.com/office/powerpoint/2010/main" val="4136675882"/>
              </p:ext>
            </p:extLst>
          </p:nvPr>
        </p:nvGraphicFramePr>
        <p:xfrm>
          <a:off x="1953374" y="1417834"/>
          <a:ext cx="8285251" cy="4438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28675" y="494414"/>
            <a:ext cx="10534650" cy="81740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kern="1200">
                <a:latin typeface="+mj-lt"/>
                <a:ea typeface="+mj-ea"/>
                <a:cs typeface="+mj-cs"/>
              </a:rPr>
              <a:t> </a:t>
            </a:r>
            <a:r>
              <a:rPr lang="en-US" sz="3600" kern="1200">
                <a:latin typeface="+mj-lt"/>
                <a:ea typeface="+mj-ea"/>
                <a:cs typeface="+mj-cs"/>
              </a:rPr>
              <a:t>PESTEL Analysis</a:t>
            </a:r>
            <a:endParaRPr lang="en-US" sz="3600" b="1" kern="1200">
              <a:latin typeface="+mj-lt"/>
              <a:ea typeface="+mj-ea"/>
              <a:cs typeface="+mj-cs"/>
            </a:endParaRPr>
          </a:p>
        </p:txBody>
      </p:sp>
      <p:graphicFrame>
        <p:nvGraphicFramePr>
          <p:cNvPr id="2" name="Table 4">
            <a:extLst>
              <a:ext uri="{FF2B5EF4-FFF2-40B4-BE49-F238E27FC236}">
                <a16:creationId xmlns:a16="http://schemas.microsoft.com/office/drawing/2014/main" id="{3B1420F4-45F5-C04B-9A57-8D44E15DDB16}"/>
              </a:ext>
            </a:extLst>
          </p:cNvPr>
          <p:cNvGraphicFramePr>
            <a:graphicFrameLocks noGrp="1"/>
          </p:cNvGraphicFramePr>
          <p:nvPr>
            <p:extLst>
              <p:ext uri="{D42A27DB-BD31-4B8C-83A1-F6EECF244321}">
                <p14:modId xmlns:p14="http://schemas.microsoft.com/office/powerpoint/2010/main" val="151831752"/>
              </p:ext>
            </p:extLst>
          </p:nvPr>
        </p:nvGraphicFramePr>
        <p:xfrm>
          <a:off x="723900" y="2372521"/>
          <a:ext cx="10744200" cy="3911522"/>
        </p:xfrm>
        <a:graphic>
          <a:graphicData uri="http://schemas.openxmlformats.org/drawingml/2006/table">
            <a:tbl>
              <a:tblPr firstRow="1" bandRow="1">
                <a:tableStyleId>{E8B1032C-EA38-4F05-BA0D-38AFFFC7BED3}</a:tableStyleId>
              </a:tblPr>
              <a:tblGrid>
                <a:gridCol w="3595480">
                  <a:extLst>
                    <a:ext uri="{9D8B030D-6E8A-4147-A177-3AD203B41FA5}">
                      <a16:colId xmlns:a16="http://schemas.microsoft.com/office/drawing/2014/main" val="219435299"/>
                    </a:ext>
                  </a:extLst>
                </a:gridCol>
                <a:gridCol w="3515242">
                  <a:extLst>
                    <a:ext uri="{9D8B030D-6E8A-4147-A177-3AD203B41FA5}">
                      <a16:colId xmlns:a16="http://schemas.microsoft.com/office/drawing/2014/main" val="1094944185"/>
                    </a:ext>
                  </a:extLst>
                </a:gridCol>
                <a:gridCol w="3633478">
                  <a:extLst>
                    <a:ext uri="{9D8B030D-6E8A-4147-A177-3AD203B41FA5}">
                      <a16:colId xmlns:a16="http://schemas.microsoft.com/office/drawing/2014/main" val="2344143546"/>
                    </a:ext>
                  </a:extLst>
                </a:gridCol>
              </a:tblGrid>
              <a:tr h="813069">
                <a:tc>
                  <a:txBody>
                    <a:bodyPr/>
                    <a:lstStyle/>
                    <a:p>
                      <a:pPr algn="ctr"/>
                      <a:r>
                        <a:rPr lang="en-GB" sz="2200"/>
                        <a:t>1. Social Factors</a:t>
                      </a:r>
                    </a:p>
                  </a:txBody>
                  <a:tcPr marL="109874" marR="109874" marT="54937" marB="54937"/>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200"/>
                        <a:t>2. Economic Factors</a:t>
                      </a:r>
                    </a:p>
                    <a:p>
                      <a:pPr algn="ctr"/>
                      <a:endParaRPr lang="en-GB" sz="2200"/>
                    </a:p>
                  </a:txBody>
                  <a:tcPr marL="109874" marR="109874" marT="54937" marB="54937"/>
                </a:tc>
                <a:tc>
                  <a:txBody>
                    <a:bodyPr/>
                    <a:lstStyle/>
                    <a:p>
                      <a:pPr algn="ctr"/>
                      <a:r>
                        <a:rPr lang="en-GB" sz="2200"/>
                        <a:t>3. Technological Factors</a:t>
                      </a:r>
                    </a:p>
                  </a:txBody>
                  <a:tcPr marL="109874" marR="109874" marT="54937" marB="54937"/>
                </a:tc>
                <a:extLst>
                  <a:ext uri="{0D108BD9-81ED-4DB2-BD59-A6C34878D82A}">
                    <a16:rowId xmlns:a16="http://schemas.microsoft.com/office/drawing/2014/main" val="1102074814"/>
                  </a:ext>
                </a:extLst>
              </a:tr>
              <a:tr h="1142692">
                <a:tc>
                  <a:txBody>
                    <a:bodyPr/>
                    <a:lstStyle/>
                    <a:p>
                      <a:pPr marL="285750" indent="-285750">
                        <a:buFont typeface="Arial" panose="020B0604020202020204" pitchFamily="34" charset="0"/>
                        <a:buChar char="•"/>
                      </a:pPr>
                      <a:r>
                        <a:rPr lang="en-GB" sz="2200"/>
                        <a:t>Growing demand for healthy food and lifestyle.</a:t>
                      </a:r>
                    </a:p>
                  </a:txBody>
                  <a:tcPr marL="109874" marR="109874" marT="54937" marB="54937"/>
                </a:tc>
                <a:tc>
                  <a:txBody>
                    <a:bodyPr/>
                    <a:lstStyle/>
                    <a:p>
                      <a:pPr marL="285750" indent="-285750">
                        <a:buFont typeface="Arial" panose="020B0604020202020204" pitchFamily="34" charset="0"/>
                        <a:buChar char="•"/>
                      </a:pPr>
                      <a:r>
                        <a:rPr lang="en-GB" sz="2200"/>
                        <a:t>Rising costs (rent, wages, ingredients). </a:t>
                      </a:r>
                    </a:p>
                  </a:txBody>
                  <a:tcPr marL="109874" marR="109874" marT="54937" marB="54937"/>
                </a:tc>
                <a:tc>
                  <a:txBody>
                    <a:bodyPr/>
                    <a:lstStyle/>
                    <a:p>
                      <a:pPr marL="285750" indent="-285750">
                        <a:buFont typeface="Arial" panose="020B0604020202020204" pitchFamily="34" charset="0"/>
                        <a:buChar char="•"/>
                      </a:pPr>
                      <a:r>
                        <a:rPr lang="en-GB" sz="2200"/>
                        <a:t>Importance of social media and online reviews.</a:t>
                      </a:r>
                    </a:p>
                  </a:txBody>
                  <a:tcPr marL="109874" marR="109874" marT="54937" marB="54937"/>
                </a:tc>
                <a:extLst>
                  <a:ext uri="{0D108BD9-81ED-4DB2-BD59-A6C34878D82A}">
                    <a16:rowId xmlns:a16="http://schemas.microsoft.com/office/drawing/2014/main" val="4055878785"/>
                  </a:ext>
                </a:extLst>
              </a:tr>
              <a:tr h="813069">
                <a:tc>
                  <a:txBody>
                    <a:bodyPr/>
                    <a:lstStyle/>
                    <a:p>
                      <a:pPr marL="285750" indent="-285750">
                        <a:buFont typeface="Arial" panose="020B0604020202020204" pitchFamily="34" charset="0"/>
                        <a:buChar char="•"/>
                      </a:pPr>
                      <a:r>
                        <a:rPr lang="en-GB" sz="2200"/>
                        <a:t>Increasing popularity of pet-friendly spaces.</a:t>
                      </a:r>
                    </a:p>
                  </a:txBody>
                  <a:tcPr marL="109874" marR="109874" marT="54937" marB="54937"/>
                </a:tc>
                <a:tc>
                  <a:txBody>
                    <a:bodyPr/>
                    <a:lstStyle/>
                    <a:p>
                      <a:pPr marL="285750" indent="-285750">
                        <a:buFont typeface="Arial" panose="020B0604020202020204" pitchFamily="34" charset="0"/>
                        <a:buChar char="•"/>
                      </a:pPr>
                      <a:r>
                        <a:rPr lang="en-GB" sz="2200"/>
                        <a:t>Customers still pay for quality experiences.</a:t>
                      </a:r>
                    </a:p>
                  </a:txBody>
                  <a:tcPr marL="109874" marR="109874" marT="54937" marB="54937"/>
                </a:tc>
                <a:tc>
                  <a:txBody>
                    <a:bodyPr/>
                    <a:lstStyle/>
                    <a:p>
                      <a:pPr marL="285750" indent="-285750">
                        <a:buFont typeface="Arial" panose="020B0604020202020204" pitchFamily="34" charset="0"/>
                        <a:buChar char="•"/>
                      </a:pPr>
                      <a:r>
                        <a:rPr lang="en-GB" sz="2200"/>
                        <a:t>Digital payments and online visibility.</a:t>
                      </a:r>
                    </a:p>
                  </a:txBody>
                  <a:tcPr marL="109874" marR="109874" marT="54937" marB="54937"/>
                </a:tc>
                <a:extLst>
                  <a:ext uri="{0D108BD9-81ED-4DB2-BD59-A6C34878D82A}">
                    <a16:rowId xmlns:a16="http://schemas.microsoft.com/office/drawing/2014/main" val="3458209993"/>
                  </a:ext>
                </a:extLst>
              </a:tr>
              <a:tr h="1142692">
                <a:tc>
                  <a:txBody>
                    <a:bodyPr/>
                    <a:lstStyle/>
                    <a:p>
                      <a:r>
                        <a:rPr lang="en-GB" sz="2200" u="sng"/>
                        <a:t>Strategy:</a:t>
                      </a:r>
                      <a:r>
                        <a:rPr lang="en-GB" sz="2200" u="none"/>
                        <a:t> Offer healthy menu + pet-friendly services.</a:t>
                      </a:r>
                    </a:p>
                  </a:txBody>
                  <a:tcPr marL="109874" marR="109874" marT="54937" marB="54937"/>
                </a:tc>
                <a:tc>
                  <a:txBody>
                    <a:bodyPr/>
                    <a:lstStyle/>
                    <a:p>
                      <a:r>
                        <a:rPr lang="en-GB" sz="2200" u="sng"/>
                        <a:t>Strategy: </a:t>
                      </a:r>
                      <a:r>
                        <a:rPr lang="en-GB" sz="2200"/>
                        <a:t>Premium pricing + cost control.</a:t>
                      </a:r>
                    </a:p>
                  </a:txBody>
                  <a:tcPr marL="109874" marR="109874" marT="54937" marB="54937"/>
                </a:tc>
                <a:tc>
                  <a:txBody>
                    <a:bodyPr/>
                    <a:lstStyle/>
                    <a:p>
                      <a:r>
                        <a:rPr lang="en-GB" sz="2200" u="sng"/>
                        <a:t>Strategy: </a:t>
                      </a:r>
                      <a:r>
                        <a:rPr lang="en-GB" sz="2200"/>
                        <a:t>Use Instagram, Google reviews and POS systems.</a:t>
                      </a:r>
                    </a:p>
                  </a:txBody>
                  <a:tcPr marL="109874" marR="109874" marT="54937" marB="54937"/>
                </a:tc>
                <a:extLst>
                  <a:ext uri="{0D108BD9-81ED-4DB2-BD59-A6C34878D82A}">
                    <a16:rowId xmlns:a16="http://schemas.microsoft.com/office/drawing/2014/main" val="3300501594"/>
                  </a:ext>
                </a:extLst>
              </a:tr>
            </a:tbl>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latin typeface="+mj-lt"/>
                <a:ea typeface="+mj-ea"/>
                <a:cs typeface="+mj-cs"/>
              </a:rPr>
              <a:t> </a:t>
            </a:r>
            <a:r>
              <a:rPr lang="en-US" sz="5400" kern="1200">
                <a:latin typeface="+mj-lt"/>
                <a:ea typeface="+mj-ea"/>
                <a:cs typeface="+mj-cs"/>
              </a:rPr>
              <a:t>Marketing Strategies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200" b="1"/>
              <a:t>Target Market:</a:t>
            </a:r>
            <a:endParaRPr lang="en-US"/>
          </a:p>
          <a:p>
            <a:r>
              <a:rPr lang="en-US" sz="2200"/>
              <a:t>Families with children</a:t>
            </a:r>
          </a:p>
          <a:p>
            <a:r>
              <a:rPr lang="en-US" sz="2200"/>
              <a:t>Pet owners</a:t>
            </a:r>
          </a:p>
          <a:p>
            <a:r>
              <a:rPr lang="en-US" sz="2200"/>
              <a:t>Young professionals, students</a:t>
            </a:r>
            <a:br>
              <a:rPr lang="en-US" sz="2200"/>
            </a:br>
            <a:endParaRPr lang="en-US" sz="2200"/>
          </a:p>
          <a:p>
            <a:pPr marL="0" indent="0">
              <a:buNone/>
            </a:pPr>
            <a:r>
              <a:rPr lang="en-US" sz="2200" b="1"/>
              <a:t>Unique Selling Points (USP):</a:t>
            </a:r>
            <a:endParaRPr lang="en-US" sz="2200" b="1">
              <a:ea typeface="Calibri" panose="020F0502020204030204"/>
              <a:cs typeface="Calibri" panose="020F0502020204030204"/>
            </a:endParaRPr>
          </a:p>
          <a:p>
            <a:r>
              <a:rPr lang="en-US" sz="2200"/>
              <a:t>Family and pet-friendly environment</a:t>
            </a:r>
          </a:p>
          <a:p>
            <a:r>
              <a:rPr lang="en-US" sz="2200"/>
              <a:t>Healthy, high-quality menu</a:t>
            </a:r>
          </a:p>
          <a:p>
            <a:r>
              <a:rPr lang="en-US" sz="2200"/>
              <a:t>Cozy, community-focused atmosphere</a:t>
            </a:r>
          </a:p>
          <a:p>
            <a:endParaRPr lang="en-US" sz="2200"/>
          </a:p>
          <a:p>
            <a:endParaRPr lang="en-US" sz="2200"/>
          </a:p>
          <a:p>
            <a:endParaRPr lang="en-US" sz="2200"/>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5052D-BD39-EE39-1A82-A6BDD12964E9}"/>
              </a:ext>
            </a:extLst>
          </p:cNvPr>
          <p:cNvSpPr>
            <a:spLocks noGrp="1"/>
          </p:cNvSpPr>
          <p:nvPr>
            <p:ph type="title"/>
          </p:nvPr>
        </p:nvSpPr>
        <p:spPr>
          <a:xfrm>
            <a:off x="841248" y="548640"/>
            <a:ext cx="3600860" cy="5431536"/>
          </a:xfrm>
        </p:spPr>
        <p:txBody>
          <a:bodyPr>
            <a:normAutofit/>
          </a:bodyPr>
          <a:lstStyle/>
          <a:p>
            <a:r>
              <a:rPr lang="en-GB" sz="5400">
                <a:ea typeface="Calibri Light"/>
                <a:cs typeface="Calibri Light"/>
              </a:rPr>
              <a:t>Marketing Strategies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217C2B-B880-07D5-D28A-AC1AC11CFDBA}"/>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a:latin typeface="Arial"/>
                <a:cs typeface="Arial"/>
              </a:rPr>
              <a:t>Market Segmentation:</a:t>
            </a:r>
            <a:endParaRPr lang="en-GB" sz="2200">
              <a:latin typeface="Calibri" panose="020F0502020204030204"/>
              <a:ea typeface="Calibri" panose="020F0502020204030204"/>
              <a:cs typeface="Calibri" panose="020F0502020204030204"/>
            </a:endParaRPr>
          </a:p>
          <a:p>
            <a:pPr marL="457200" indent="-457200">
              <a:buAutoNum type="arabicPeriod"/>
            </a:pPr>
            <a:r>
              <a:rPr lang="en-GB" sz="2200" u="sng">
                <a:latin typeface="Arial"/>
                <a:ea typeface="Calibri" panose="020F0502020204030204"/>
                <a:cs typeface="Arial"/>
              </a:rPr>
              <a:t>Geographic</a:t>
            </a:r>
            <a:r>
              <a:rPr lang="en-GB" sz="2200">
                <a:latin typeface="Calibri"/>
                <a:ea typeface="Calibri" panose="020F0502020204030204"/>
                <a:cs typeface="Calibri"/>
              </a:rPr>
              <a:t> (local residents – 65%, dog walkers, park visitors)</a:t>
            </a:r>
          </a:p>
          <a:p>
            <a:pPr marL="457200" indent="-457200">
              <a:buAutoNum type="arabicPeriod"/>
            </a:pPr>
            <a:r>
              <a:rPr lang="en-GB" sz="2200" u="sng">
                <a:latin typeface="Arial"/>
                <a:ea typeface="Calibri" panose="020F0502020204030204"/>
                <a:cs typeface="Arial"/>
              </a:rPr>
              <a:t>Demographic</a:t>
            </a:r>
            <a:r>
              <a:rPr lang="en-GB" sz="2200">
                <a:latin typeface="Arial"/>
                <a:ea typeface="Calibri" panose="020F0502020204030204"/>
                <a:cs typeface="Arial"/>
              </a:rPr>
              <a:t> (families with </a:t>
            </a:r>
            <a:r>
              <a:rPr lang="en-GB" sz="2200" err="1">
                <a:latin typeface="Arial"/>
                <a:ea typeface="Calibri" panose="020F0502020204030204"/>
                <a:cs typeface="Arial"/>
              </a:rPr>
              <a:t>childrens</a:t>
            </a:r>
            <a:r>
              <a:rPr lang="en-GB" sz="2200">
                <a:latin typeface="Arial"/>
                <a:ea typeface="Calibri" panose="020F0502020204030204"/>
                <a:cs typeface="Arial"/>
              </a:rPr>
              <a:t>, young professionals)</a:t>
            </a:r>
          </a:p>
          <a:p>
            <a:pPr marL="457200" indent="-457200">
              <a:buAutoNum type="arabicPeriod"/>
            </a:pPr>
            <a:r>
              <a:rPr lang="en-GB" sz="2200" u="sng">
                <a:latin typeface="Arial"/>
                <a:ea typeface="Calibri" panose="020F0502020204030204"/>
                <a:cs typeface="Arial"/>
              </a:rPr>
              <a:t>Psychographic.</a:t>
            </a:r>
            <a:r>
              <a:rPr lang="en-GB" sz="2200">
                <a:latin typeface="Arial"/>
                <a:ea typeface="Calibri" panose="020F0502020204030204"/>
                <a:cs typeface="Arial"/>
              </a:rPr>
              <a:t> The café will target customers who appreciate quality coffee and healthy food (Statista,2024), love animals, enjoy relax and cozy environments, prefer local, independent businesses instead of large chains (Mintel, 2024)</a:t>
            </a:r>
          </a:p>
          <a:p>
            <a:pPr marL="457200" indent="-457200">
              <a:buAutoNum type="arabicPeriod"/>
            </a:pPr>
            <a:r>
              <a:rPr lang="en-GB" sz="2200" u="sng">
                <a:latin typeface="Arial"/>
                <a:ea typeface="Calibri" panose="020F0502020204030204"/>
                <a:cs typeface="Arial"/>
              </a:rPr>
              <a:t>Behavioural Segmentation</a:t>
            </a:r>
            <a:r>
              <a:rPr lang="en-GB" sz="2200" b="1">
                <a:latin typeface="Arial"/>
                <a:ea typeface="Calibri" panose="020F0502020204030204"/>
                <a:cs typeface="Arial"/>
              </a:rPr>
              <a:t> </a:t>
            </a:r>
            <a:r>
              <a:rPr lang="en-GB" sz="2200">
                <a:latin typeface="Arial"/>
                <a:ea typeface="Calibri" panose="020F0502020204030204"/>
                <a:cs typeface="Arial"/>
              </a:rPr>
              <a:t>focuses on families and groups who prefer to visit cafés on weekends for brunch or leisure time.</a:t>
            </a:r>
          </a:p>
          <a:p>
            <a:pPr indent="0">
              <a:buNone/>
            </a:pPr>
            <a:endParaRPr lang="en-GB" sz="2200">
              <a:highlight>
                <a:srgbClr val="FFFFFF"/>
              </a:highlight>
              <a:latin typeface="Arial"/>
              <a:ea typeface="Calibri" panose="020F0502020204030204"/>
              <a:cs typeface="Arial"/>
            </a:endParaRPr>
          </a:p>
          <a:p>
            <a:pPr marL="0" indent="0">
              <a:buNone/>
            </a:pPr>
            <a:endParaRPr lang="en-GB" sz="2200">
              <a:latin typeface="Arial"/>
              <a:ea typeface="Calibri" panose="020F0502020204030204"/>
              <a:cs typeface="Arial"/>
            </a:endParaRPr>
          </a:p>
        </p:txBody>
      </p:sp>
    </p:spTree>
    <p:extLst>
      <p:ext uri="{BB962C8B-B14F-4D97-AF65-F5344CB8AC3E}">
        <p14:creationId xmlns:p14="http://schemas.microsoft.com/office/powerpoint/2010/main" val="4260620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3811B-3041-E460-9A16-74BBAE25CFEE}"/>
              </a:ext>
            </a:extLst>
          </p:cNvPr>
          <p:cNvSpPr>
            <a:spLocks noGrp="1"/>
          </p:cNvSpPr>
          <p:nvPr>
            <p:ph type="title"/>
          </p:nvPr>
        </p:nvSpPr>
        <p:spPr>
          <a:xfrm>
            <a:off x="838200" y="365125"/>
            <a:ext cx="10515600" cy="1325563"/>
          </a:xfrm>
        </p:spPr>
        <p:txBody>
          <a:bodyPr>
            <a:normAutofit/>
          </a:bodyPr>
          <a:lstStyle/>
          <a:p>
            <a:r>
              <a:rPr lang="en-GB" sz="5400"/>
              <a:t>Marketing Strategies</a:t>
            </a:r>
          </a:p>
        </p:txBody>
      </p:sp>
      <p:sp>
        <p:nvSpPr>
          <p:cNvPr id="2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195739CD-27C3-67CC-F991-C77D30B17E32}"/>
              </a:ext>
            </a:extLst>
          </p:cNvPr>
          <p:cNvGraphicFramePr>
            <a:graphicFrameLocks noGrp="1"/>
          </p:cNvGraphicFramePr>
          <p:nvPr>
            <p:ph idx="1"/>
            <p:extLst>
              <p:ext uri="{D42A27DB-BD31-4B8C-83A1-F6EECF244321}">
                <p14:modId xmlns:p14="http://schemas.microsoft.com/office/powerpoint/2010/main" val="371467036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1556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a:latin typeface="+mj-lt"/>
                <a:ea typeface="+mj-ea"/>
                <a:cs typeface="+mj-cs"/>
              </a:rPr>
              <a:t> </a:t>
            </a:r>
            <a:r>
              <a:rPr lang="en-US" sz="4200" b="1" i="0">
                <a:effectLst/>
                <a:latin typeface="+mj-lt"/>
                <a:ea typeface="+mj-ea"/>
                <a:cs typeface="+mj-cs"/>
              </a:rPr>
              <a:t>Funding Requirements and Allocation</a:t>
            </a:r>
            <a:endParaRPr lang="en-US" sz="4200" b="1">
              <a:latin typeface="+mj-lt"/>
              <a:ea typeface="+mj-ea"/>
              <a:cs typeface="+mj-cs"/>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640080" y="2872899"/>
            <a:ext cx="4243589" cy="3320668"/>
          </a:xfrm>
        </p:spPr>
        <p:txBody>
          <a:bodyPr vert="horz" lIns="91440" tIns="45720" rIns="91440" bIns="45720" rtlCol="0">
            <a:normAutofit/>
          </a:bodyPr>
          <a:lstStyle/>
          <a:p>
            <a:pPr marL="0"/>
            <a:r>
              <a:rPr lang="en-US" sz="2200"/>
              <a:t>The estimated funding requirements is based on typical startup costs for small businesses in the UK and financial planning projections (British Business Bank, 2023).</a:t>
            </a:r>
          </a:p>
          <a:p>
            <a:pPr marL="0"/>
            <a:r>
              <a:rPr lang="en-US" sz="2200"/>
              <a:t>Estimated total funding required = </a:t>
            </a:r>
            <a:r>
              <a:rPr lang="en-US" sz="2200">
                <a:highlight>
                  <a:srgbClr val="E9EBF5"/>
                </a:highlight>
              </a:rPr>
              <a:t>£</a:t>
            </a:r>
            <a:r>
              <a:rPr lang="en-US" sz="2200"/>
              <a:t>60,000</a:t>
            </a:r>
          </a:p>
        </p:txBody>
      </p:sp>
      <p:pic>
        <p:nvPicPr>
          <p:cNvPr id="5" name="Picture 4" descr="A stack of gold coins&#10;&#10;AI-generated content may be incorrect.">
            <a:extLst>
              <a:ext uri="{FF2B5EF4-FFF2-40B4-BE49-F238E27FC236}">
                <a16:creationId xmlns:a16="http://schemas.microsoft.com/office/drawing/2014/main" id="{9A2C1CF5-3784-6237-5BBC-DC1FC262CD0B}"/>
              </a:ext>
            </a:extLst>
          </p:cNvPr>
          <p:cNvPicPr>
            <a:picLocks noChangeAspect="1"/>
          </p:cNvPicPr>
          <p:nvPr/>
        </p:nvPicPr>
        <p:blipFill>
          <a:blip r:embed="rId3"/>
          <a:srcRect l="19572" r="1347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254970050"/>
              </p:ext>
            </p:extLst>
          </p:nvPr>
        </p:nvGraphicFramePr>
        <p:xfrm>
          <a:off x="6994525" y="642938"/>
          <a:ext cx="4551362" cy="5575566"/>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501111">
                <a:tc>
                  <a:txBody>
                    <a:bodyPr/>
                    <a:lstStyle/>
                    <a:p>
                      <a:pPr algn="l" rtl="0" fontAlgn="ctr"/>
                      <a:r>
                        <a:rPr lang="en-GB" sz="3300" u="none" strike="noStrike">
                          <a:effectLst/>
                        </a:rPr>
                        <a:t>Fixed Costs</a:t>
                      </a:r>
                      <a:endParaRPr lang="en-GB" sz="3300" b="1" i="0" u="none" strike="noStrike">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a:effectLst/>
                        </a:rPr>
                        <a:t>per month</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814891">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£3,000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814891">
                <a:tc>
                  <a:txBody>
                    <a:bodyPr/>
                    <a:lstStyle/>
                    <a:p>
                      <a:pPr algn="l" rtl="0" fontAlgn="ctr"/>
                      <a:r>
                        <a:rPr lang="en-GB" sz="3300" u="none" strike="noStrike">
                          <a:effectLst/>
                        </a:rPr>
                        <a:t>Staff wages</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£8000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814891">
                <a:tc>
                  <a:txBody>
                    <a:bodyPr/>
                    <a:lstStyle/>
                    <a:p>
                      <a:pPr algn="l" rtl="0" fontAlgn="ctr"/>
                      <a:r>
                        <a:rPr lang="en-GB" sz="3300" u="none" strike="noStrike">
                          <a:effectLst/>
                        </a:rPr>
                        <a:t>Utilities</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£500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814891">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814891">
                <a:tc>
                  <a:txBody>
                    <a:bodyPr/>
                    <a:lstStyle/>
                    <a:p>
                      <a:pPr algn="l" rtl="0" fontAlgn="ctr"/>
                      <a:r>
                        <a:rPr lang="en-GB" sz="3300" u="none" strike="noStrike">
                          <a:effectLst/>
                        </a:rPr>
                        <a:t>Total cost</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a:effectLst/>
                        </a:rPr>
                        <a:t>£11,600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2125819498"/>
              </p:ext>
            </p:extLst>
          </p:nvPr>
        </p:nvGraphicFramePr>
        <p:xfrm>
          <a:off x="991752" y="642938"/>
          <a:ext cx="4551361" cy="5570538"/>
        </p:xfrm>
        <a:graphic>
          <a:graphicData uri="http://schemas.openxmlformats.org/drawingml/2006/table">
            <a:tbl>
              <a:tblPr firstRow="1"/>
              <a:tblGrid>
                <a:gridCol w="2843492">
                  <a:extLst>
                    <a:ext uri="{9D8B030D-6E8A-4147-A177-3AD203B41FA5}">
                      <a16:colId xmlns:a16="http://schemas.microsoft.com/office/drawing/2014/main" val="3173173661"/>
                    </a:ext>
                  </a:extLst>
                </a:gridCol>
                <a:gridCol w="1707869">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a:rPr>
                        <a:t>Startup</a:t>
                      </a:r>
                      <a:r>
                        <a:rPr lang="en-GB" sz="3300" b="0" i="0" u="none" strike="noStrike">
                          <a:solidFill>
                            <a:srgbClr val="000000"/>
                          </a:solidFill>
                          <a:effectLst/>
                          <a:highlight>
                            <a:srgbClr val="83CCEB"/>
                          </a:highlight>
                          <a:latin typeface="Calibri"/>
                        </a:rPr>
                        <a:t> </a:t>
                      </a:r>
                      <a:r>
                        <a:rPr lang="en-GB" sz="3300" b="1" i="0" u="none" strike="noStrike">
                          <a:solidFill>
                            <a:srgbClr val="000000"/>
                          </a:solidFill>
                          <a:effectLst/>
                          <a:highlight>
                            <a:srgbClr val="83CCEB"/>
                          </a:highlight>
                          <a:latin typeface="Calibri"/>
                        </a:rPr>
                        <a:t>Cost</a:t>
                      </a:r>
                      <a:endParaRPr lang="en-GB" sz="2500" b="0" i="0" u="none" strike="noStrike">
                        <a:effectLst/>
                        <a:highlight>
                          <a:srgbClr val="83CCE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endParaRPr lang="en-GB" sz="2500" b="0" i="0" u="none" strike="noStrike">
                        <a:effectLst/>
                        <a:highlight>
                          <a:srgbClr val="83CCE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a:rPr>
                        <a:t>Equipment</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£20,000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a:rPr>
                        <a:t>Furniture</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E9EBF5"/>
                          </a:highlight>
                          <a:latin typeface="Calibri"/>
                          <a:ea typeface="Calibri"/>
                          <a:cs typeface="Calibri"/>
                        </a:rPr>
                        <a:t>£</a:t>
                      </a:r>
                      <a:r>
                        <a:rPr lang="en-GB" sz="3300" b="0" i="0" u="none" strike="noStrike">
                          <a:solidFill>
                            <a:srgbClr val="000000"/>
                          </a:solidFill>
                          <a:effectLst/>
                          <a:highlight>
                            <a:srgbClr val="E9EBF5"/>
                          </a:highlight>
                          <a:latin typeface="Calibri"/>
                        </a:rPr>
                        <a:t>15,000</a:t>
                      </a:r>
                      <a:endParaRPr lang="en-GB" sz="2500" b="0" i="0" u="none" strike="noStrike">
                        <a:effectLst/>
                        <a:highlight>
                          <a:srgbClr val="E9EBF5"/>
                        </a:highlight>
                        <a:latin typeface="Arial"/>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lvl="0" algn="l">
                        <a:spcBef>
                          <a:spcPts val="0"/>
                        </a:spcBef>
                        <a:spcAft>
                          <a:spcPts val="0"/>
                        </a:spcAft>
                        <a:buNone/>
                      </a:pPr>
                      <a:r>
                        <a:rPr lang="en-GB" sz="3300" b="0" i="0" u="none" strike="noStrike" noProof="0">
                          <a:solidFill>
                            <a:srgbClr val="000000"/>
                          </a:solidFill>
                          <a:effectLst/>
                          <a:highlight>
                            <a:srgbClr val="CAEDFB"/>
                          </a:highlight>
                          <a:latin typeface="Calibri"/>
                          <a:ea typeface="Calibri"/>
                          <a:cs typeface="Calibri"/>
                        </a:rPr>
                        <a:t>Renovation</a:t>
                      </a:r>
                      <a:endParaRPr lang="en-US"/>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E9EBF5"/>
                          </a:highlight>
                          <a:latin typeface="Calibri"/>
                          <a:ea typeface="Calibri"/>
                          <a:cs typeface="Calibri"/>
                        </a:rPr>
                        <a:t>£</a:t>
                      </a:r>
                      <a:r>
                        <a:rPr lang="en-GB" sz="3300" b="0" i="0" u="none" strike="noStrike">
                          <a:solidFill>
                            <a:srgbClr val="000000"/>
                          </a:solidFill>
                          <a:effectLst/>
                          <a:highlight>
                            <a:srgbClr val="E9EBF5"/>
                          </a:highlight>
                          <a:latin typeface="Calibri"/>
                        </a:rPr>
                        <a:t>10,000</a:t>
                      </a:r>
                      <a:endParaRPr lang="en-GB" sz="2500" b="0" i="0" u="none" strike="noStrike">
                        <a:effectLst/>
                        <a:highlight>
                          <a:srgbClr val="E9EBF5"/>
                        </a:highlight>
                        <a:latin typeface="Arial"/>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a:rPr>
                        <a:t>Licence, permits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E9EBF5"/>
                          </a:highlight>
                          <a:latin typeface="Calibri"/>
                          <a:ea typeface="Calibri"/>
                          <a:cs typeface="Calibri"/>
                        </a:rPr>
                        <a:t>£2</a:t>
                      </a:r>
                      <a:r>
                        <a:rPr lang="en-GB" sz="3300" b="0" i="0" u="none" strike="noStrike">
                          <a:solidFill>
                            <a:srgbClr val="000000"/>
                          </a:solidFill>
                          <a:effectLst/>
                          <a:highlight>
                            <a:srgbClr val="E9EBF5"/>
                          </a:highlight>
                          <a:latin typeface="Calibri"/>
                        </a:rPr>
                        <a:t>000</a:t>
                      </a:r>
                      <a:endParaRPr lang="en-GB" sz="2500" b="0" i="0" u="none" strike="noStrike">
                        <a:effectLst/>
                        <a:highlight>
                          <a:srgbClr val="E9EBF5"/>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a:solidFill>
                            <a:srgbClr val="000000"/>
                          </a:solidFill>
                          <a:effectLst/>
                          <a:highlight>
                            <a:srgbClr val="FFFF00"/>
                          </a:highlight>
                          <a:latin typeface="Calibri" panose="020F0502020204030204" pitchFamily="34" charset="0"/>
                        </a:rPr>
                        <a:t>Total</a:t>
                      </a:r>
                      <a:endParaRPr lang="en-GB" sz="2500" b="0" i="0" u="none" strike="noStrike">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£47,000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889590593"/>
              </p:ext>
            </p:extLst>
          </p:nvPr>
        </p:nvGraphicFramePr>
        <p:xfrm>
          <a:off x="949117" y="269920"/>
          <a:ext cx="9417436" cy="5805638"/>
        </p:xfrm>
        <a:graphic>
          <a:graphicData uri="http://schemas.openxmlformats.org/drawingml/2006/table">
            <a:tbl>
              <a:tblPr firstRow="1" bandRow="1"/>
              <a:tblGrid>
                <a:gridCol w="1764926">
                  <a:extLst>
                    <a:ext uri="{9D8B030D-6E8A-4147-A177-3AD203B41FA5}">
                      <a16:colId xmlns:a16="http://schemas.microsoft.com/office/drawing/2014/main" val="2167734324"/>
                    </a:ext>
                  </a:extLst>
                </a:gridCol>
                <a:gridCol w="1316691">
                  <a:extLst>
                    <a:ext uri="{9D8B030D-6E8A-4147-A177-3AD203B41FA5}">
                      <a16:colId xmlns:a16="http://schemas.microsoft.com/office/drawing/2014/main" val="2955019756"/>
                    </a:ext>
                  </a:extLst>
                </a:gridCol>
                <a:gridCol w="1139105">
                  <a:extLst>
                    <a:ext uri="{9D8B030D-6E8A-4147-A177-3AD203B41FA5}">
                      <a16:colId xmlns:a16="http://schemas.microsoft.com/office/drawing/2014/main" val="4290968929"/>
                    </a:ext>
                  </a:extLst>
                </a:gridCol>
                <a:gridCol w="1218638">
                  <a:extLst>
                    <a:ext uri="{9D8B030D-6E8A-4147-A177-3AD203B41FA5}">
                      <a16:colId xmlns:a16="http://schemas.microsoft.com/office/drawing/2014/main" val="1994572689"/>
                    </a:ext>
                  </a:extLst>
                </a:gridCol>
                <a:gridCol w="1190621">
                  <a:extLst>
                    <a:ext uri="{9D8B030D-6E8A-4147-A177-3AD203B41FA5}">
                      <a16:colId xmlns:a16="http://schemas.microsoft.com/office/drawing/2014/main" val="2634358367"/>
                    </a:ext>
                  </a:extLst>
                </a:gridCol>
                <a:gridCol w="1470768">
                  <a:extLst>
                    <a:ext uri="{9D8B030D-6E8A-4147-A177-3AD203B41FA5}">
                      <a16:colId xmlns:a16="http://schemas.microsoft.com/office/drawing/2014/main" val="1333549612"/>
                    </a:ext>
                  </a:extLst>
                </a:gridCol>
                <a:gridCol w="1316687">
                  <a:extLst>
                    <a:ext uri="{9D8B030D-6E8A-4147-A177-3AD203B41FA5}">
                      <a16:colId xmlns:a16="http://schemas.microsoft.com/office/drawing/2014/main" val="2091956516"/>
                    </a:ext>
                  </a:extLst>
                </a:gridCol>
              </a:tblGrid>
              <a:tr h="854448">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Feb</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1062891">
                <a:tc>
                  <a:txBody>
                    <a:bodyPr/>
                    <a:lstStyle/>
                    <a:p>
                      <a:pPr lvl="0" algn="l">
                        <a:spcBef>
                          <a:spcPts val="0"/>
                        </a:spcBef>
                        <a:spcAft>
                          <a:spcPts val="0"/>
                        </a:spcAft>
                        <a:buNone/>
                      </a:pPr>
                      <a:r>
                        <a:rPr lang="en-GB" sz="2200" b="0" i="0" u="none" strike="noStrike" noProof="0">
                          <a:solidFill>
                            <a:srgbClr val="000000"/>
                          </a:solidFill>
                          <a:effectLst/>
                          <a:highlight>
                            <a:srgbClr val="CAEDFB"/>
                          </a:highlight>
                          <a:latin typeface="Arial"/>
                          <a:cs typeface="Arial"/>
                        </a:rPr>
                        <a:t>Ingredients</a:t>
                      </a:r>
                      <a:endParaRPr lang="en-US" sz="2200"/>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£2,0</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£2,5</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£3,0</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£3,0</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£3,00</a:t>
                      </a:r>
                      <a:r>
                        <a:rPr lang="en-GB" sz="2400" b="0" i="0" u="none" strike="noStrike">
                          <a:solidFill>
                            <a:srgbClr val="000000"/>
                          </a:solidFill>
                          <a:effectLst/>
                          <a:highlight>
                            <a:srgbClr val="E9EBF5"/>
                          </a:highlight>
                          <a:latin typeface="Calibri"/>
                        </a:rPr>
                        <a:t>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062891">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a:rPr>
                        <a:t>Packaging &amp; supplies</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£200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£3</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£40</a:t>
                      </a:r>
                      <a:r>
                        <a:rPr lang="en-GB" sz="2400" b="0" i="0" u="none" strike="noStrike">
                          <a:solidFill>
                            <a:srgbClr val="000000"/>
                          </a:solidFill>
                          <a:effectLst/>
                          <a:highlight>
                            <a:srgbClr val="E9EBF5"/>
                          </a:highlight>
                          <a:latin typeface="Calibri"/>
                        </a:rPr>
                        <a:t>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£5</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£5</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£5</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062891">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a:rPr>
                        <a:t>Utilities</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£4</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£5</a:t>
                      </a:r>
                      <a:r>
                        <a:rPr lang="en-GB" sz="2400" b="0" i="0" u="none" strike="noStrike">
                          <a:solidFill>
                            <a:srgbClr val="000000"/>
                          </a:solidFill>
                          <a:effectLst/>
                          <a:highlight>
                            <a:srgbClr val="E9EBF5"/>
                          </a:highlight>
                          <a:latin typeface="Calibri"/>
                        </a:rPr>
                        <a:t>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a:t>
                      </a:r>
                      <a:r>
                        <a:rPr lang="en-GB" sz="2400" b="0" i="0" u="none" strike="noStrike">
                          <a:solidFill>
                            <a:srgbClr val="000000"/>
                          </a:solidFill>
                          <a:effectLst/>
                          <a:highlight>
                            <a:srgbClr val="E9EBF5"/>
                          </a:highlight>
                          <a:latin typeface="Calibri"/>
                        </a:rPr>
                        <a:t>600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a:t>
                      </a:r>
                      <a:r>
                        <a:rPr lang="en-GB" sz="2400" b="0" i="0" u="none" strike="noStrike">
                          <a:solidFill>
                            <a:srgbClr val="000000"/>
                          </a:solidFill>
                          <a:effectLst/>
                          <a:highlight>
                            <a:srgbClr val="E9EBF5"/>
                          </a:highlight>
                          <a:latin typeface="Calibri"/>
                        </a:rPr>
                        <a:t>600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a:t>
                      </a:r>
                      <a:r>
                        <a:rPr lang="en-GB" sz="2400" b="0" i="0" u="none" strike="noStrike">
                          <a:solidFill>
                            <a:srgbClr val="000000"/>
                          </a:solidFill>
                          <a:effectLst/>
                          <a:highlight>
                            <a:srgbClr val="E9EBF5"/>
                          </a:highlight>
                          <a:latin typeface="Calibri"/>
                        </a:rPr>
                        <a:t>700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762517">
                <a:tc>
                  <a:txBody>
                    <a:bodyPr/>
                    <a:lstStyle/>
                    <a:p>
                      <a:pPr algn="l" rtl="0" fontAlgn="ctr">
                        <a:spcBef>
                          <a:spcPts val="0"/>
                        </a:spcBef>
                        <a:spcAft>
                          <a:spcPts val="0"/>
                        </a:spcAft>
                      </a:pPr>
                      <a:r>
                        <a:rPr lang="en-GB" sz="2400" b="0" i="0" u="none" strike="noStrike">
                          <a:solidFill>
                            <a:srgbClr val="000000"/>
                          </a:solidFill>
                          <a:effectLst/>
                          <a:highlight>
                            <a:srgbClr val="FFFF00"/>
                          </a:highlight>
                          <a:latin typeface="Calibri" panose="020F0502020204030204" pitchFamily="34" charset="0"/>
                        </a:rPr>
                        <a:t>Total Var cost</a:t>
                      </a:r>
                      <a:endParaRPr lang="en-GB" sz="2200" b="0" i="0" u="none" strike="noStrike">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£2,000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£2,700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£3,400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£4,100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£4,100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£4,300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469004885"/>
              </p:ext>
            </p:extLst>
          </p:nvPr>
        </p:nvGraphicFramePr>
        <p:xfrm>
          <a:off x="750302" y="810693"/>
          <a:ext cx="10548004" cy="3871518"/>
        </p:xfrm>
        <a:graphic>
          <a:graphicData uri="http://schemas.openxmlformats.org/drawingml/2006/table">
            <a:tbl>
              <a:tblPr/>
              <a:tblGrid>
                <a:gridCol w="1885522">
                  <a:extLst>
                    <a:ext uri="{9D8B030D-6E8A-4147-A177-3AD203B41FA5}">
                      <a16:colId xmlns:a16="http://schemas.microsoft.com/office/drawing/2014/main" val="2231490072"/>
                    </a:ext>
                  </a:extLst>
                </a:gridCol>
                <a:gridCol w="1488572">
                  <a:extLst>
                    <a:ext uri="{9D8B030D-6E8A-4147-A177-3AD203B41FA5}">
                      <a16:colId xmlns:a16="http://schemas.microsoft.com/office/drawing/2014/main" val="188148330"/>
                    </a:ext>
                  </a:extLst>
                </a:gridCol>
                <a:gridCol w="1414742">
                  <a:extLst>
                    <a:ext uri="{9D8B030D-6E8A-4147-A177-3AD203B41FA5}">
                      <a16:colId xmlns:a16="http://schemas.microsoft.com/office/drawing/2014/main" val="2562362153"/>
                    </a:ext>
                  </a:extLst>
                </a:gridCol>
                <a:gridCol w="1522346">
                  <a:extLst>
                    <a:ext uri="{9D8B030D-6E8A-4147-A177-3AD203B41FA5}">
                      <a16:colId xmlns:a16="http://schemas.microsoft.com/office/drawing/2014/main" val="2352855495"/>
                    </a:ext>
                  </a:extLst>
                </a:gridCol>
                <a:gridCol w="1411595">
                  <a:extLst>
                    <a:ext uri="{9D8B030D-6E8A-4147-A177-3AD203B41FA5}">
                      <a16:colId xmlns:a16="http://schemas.microsoft.com/office/drawing/2014/main" val="1421131222"/>
                    </a:ext>
                  </a:extLst>
                </a:gridCol>
                <a:gridCol w="1411595">
                  <a:extLst>
                    <a:ext uri="{9D8B030D-6E8A-4147-A177-3AD203B41FA5}">
                      <a16:colId xmlns:a16="http://schemas.microsoft.com/office/drawing/2014/main" val="1789028460"/>
                    </a:ext>
                  </a:extLst>
                </a:gridCol>
                <a:gridCol w="14136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£11,500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£11,50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£11,500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£11,500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£11,500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£11,500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£2,000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£2,700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£3,400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£4,100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£4,100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£4,300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£13,500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£14,200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£14,900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£15,600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£15,600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£15,800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£10,000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£15,000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£20,000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£22,000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£24,000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£24,570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-£3,500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£800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£5,100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£6,00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£8,400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£8,770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707886"/>
          </a:xfrm>
          <a:prstGeom prst="rect">
            <a:avLst/>
          </a:prstGeom>
          <a:noFill/>
        </p:spPr>
        <p:txBody>
          <a:bodyPr wrap="square" lIns="91440" tIns="45720" rIns="91440" bIns="45720" rtlCol="0" anchor="t">
            <a:spAutoFit/>
          </a:bodyPr>
          <a:lstStyle/>
          <a:p>
            <a:r>
              <a:rPr lang="en-GB" sz="4000" b="1" i="0" u="none" strike="noStrike">
                <a:solidFill>
                  <a:srgbClr val="000000"/>
                </a:solidFill>
                <a:effectLst/>
                <a:latin typeface="Aptos Narrow"/>
              </a:rPr>
              <a:t>Investment capital needed = £</a:t>
            </a:r>
            <a:r>
              <a:rPr lang="en-GB" sz="4000" b="1">
                <a:solidFill>
                  <a:srgbClr val="000000"/>
                </a:solidFill>
                <a:latin typeface="Aptos Narrow"/>
              </a:rPr>
              <a:t>60000</a:t>
            </a:r>
            <a:r>
              <a:rPr lang="en-GB" sz="4000"/>
              <a:t>                  </a:t>
            </a:r>
            <a:endParaRPr lang="en-GB">
              <a:ea typeface="Calibri"/>
              <a:cs typeface="Calibri"/>
            </a:endParaRP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a:p>
        </p:txBody>
      </p:sp>
    </p:spTree>
    <p:extLst>
      <p:ext uri="{BB962C8B-B14F-4D97-AF65-F5344CB8AC3E}">
        <p14:creationId xmlns:p14="http://schemas.microsoft.com/office/powerpoint/2010/main" val="330153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F4EC5-722A-CE45-939B-A51F72432107}"/>
              </a:ext>
            </a:extLst>
          </p:cNvPr>
          <p:cNvSpPr>
            <a:spLocks noGrp="1"/>
          </p:cNvSpPr>
          <p:nvPr>
            <p:ph type="title"/>
          </p:nvPr>
        </p:nvSpPr>
        <p:spPr>
          <a:xfrm>
            <a:off x="1043631" y="809898"/>
            <a:ext cx="9942716" cy="1554480"/>
          </a:xfrm>
        </p:spPr>
        <p:txBody>
          <a:bodyPr anchor="ctr">
            <a:normAutofit/>
          </a:bodyPr>
          <a:lstStyle/>
          <a:p>
            <a:r>
              <a:rPr lang="en-GB" sz="4800">
                <a:latin typeface="Arial"/>
                <a:ea typeface="Calibri Light"/>
                <a:cs typeface="Arial"/>
              </a:rPr>
              <a:t>Conclusion</a:t>
            </a:r>
            <a:endParaRPr lang="en-GB" sz="4800">
              <a:latin typeface="Arial"/>
              <a:cs typeface="Arial"/>
            </a:endParaRPr>
          </a:p>
        </p:txBody>
      </p:sp>
      <p:sp>
        <p:nvSpPr>
          <p:cNvPr id="19" name="Content Placeholder 2">
            <a:extLst>
              <a:ext uri="{FF2B5EF4-FFF2-40B4-BE49-F238E27FC236}">
                <a16:creationId xmlns:a16="http://schemas.microsoft.com/office/drawing/2014/main" id="{F26DD6F4-DFC2-FE18-BC0D-0E1B572259A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200">
                <a:highlight>
                  <a:srgbClr val="FFFFFF"/>
                </a:highlight>
                <a:latin typeface="Arial"/>
                <a:ea typeface="Calibri"/>
                <a:cs typeface="Arial"/>
              </a:rPr>
              <a:t>Moné Café offers a unique combination of a family-friendly, pet-friendly, and health-focused concept, creating a strong community space in a growing market.</a:t>
            </a:r>
            <a:endParaRPr lang="en-GB" sz="2200">
              <a:latin typeface="Arial"/>
              <a:ea typeface="Calibri"/>
              <a:cs typeface="Arial"/>
            </a:endParaRPr>
          </a:p>
          <a:p>
            <a:pPr marL="0" indent="0">
              <a:buNone/>
            </a:pPr>
            <a:r>
              <a:rPr lang="en-GB" sz="2200">
                <a:highlight>
                  <a:srgbClr val="FFFFFF"/>
                </a:highlight>
                <a:latin typeface="Arial"/>
                <a:ea typeface="Calibri"/>
                <a:cs typeface="Arial"/>
              </a:rPr>
              <a:t>With clear demand, a defined target market, and strong financial projections, the business demonstrates high potential for profitability and future expansion.</a:t>
            </a:r>
            <a:endParaRPr lang="en-GB" sz="2200">
              <a:latin typeface="Arial"/>
              <a:ea typeface="Calibri"/>
              <a:cs typeface="Arial"/>
            </a:endParaRPr>
          </a:p>
          <a:p>
            <a:pPr marL="0" indent="0">
              <a:buNone/>
            </a:pPr>
            <a:r>
              <a:rPr lang="en-GB" sz="2200">
                <a:highlight>
                  <a:srgbClr val="FFFFFF"/>
                </a:highlight>
                <a:latin typeface="Arial"/>
                <a:ea typeface="Calibri"/>
                <a:cs typeface="Arial"/>
              </a:rPr>
              <a:t>Overall, Moné Café represents a sustainable and attractive business opportunity.</a:t>
            </a:r>
            <a:endParaRPr lang="en-GB" sz="2200">
              <a:latin typeface="Arial"/>
              <a:ea typeface="Calibri"/>
              <a:cs typeface="Arial"/>
            </a:endParaRPr>
          </a:p>
          <a:p>
            <a:pPr marL="0" indent="0">
              <a:buNone/>
            </a:pPr>
            <a:r>
              <a:rPr lang="en-GB" sz="2200">
                <a:highlight>
                  <a:srgbClr val="FFFFFF"/>
                </a:highlight>
                <a:latin typeface="Arial"/>
                <a:ea typeface="Calibri"/>
                <a:cs typeface="Arial"/>
              </a:rPr>
              <a:t>Moné Café is not just a café - it is a community experience.</a:t>
            </a:r>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3907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36E62-0054-8B72-F0C0-77C58BFF030F}"/>
              </a:ext>
            </a:extLst>
          </p:cNvPr>
          <p:cNvSpPr>
            <a:spLocks noGrp="1"/>
          </p:cNvSpPr>
          <p:nvPr>
            <p:ph type="title"/>
          </p:nvPr>
        </p:nvSpPr>
        <p:spPr/>
        <p:txBody>
          <a:bodyPr/>
          <a:lstStyle/>
          <a:p>
            <a:r>
              <a:rPr lang="en-GB">
                <a:ea typeface="Calibri Light"/>
                <a:cs typeface="Calibri Light"/>
              </a:rPr>
              <a:t>References:</a:t>
            </a:r>
            <a:endParaRPr lang="en-GB"/>
          </a:p>
        </p:txBody>
      </p:sp>
      <p:sp>
        <p:nvSpPr>
          <p:cNvPr id="3" name="Content Placeholder 2">
            <a:extLst>
              <a:ext uri="{FF2B5EF4-FFF2-40B4-BE49-F238E27FC236}">
                <a16:creationId xmlns:a16="http://schemas.microsoft.com/office/drawing/2014/main" id="{C7C4BC7C-2069-E871-1EA7-E563C8884B29}"/>
              </a:ext>
            </a:extLst>
          </p:cNvPr>
          <p:cNvSpPr>
            <a:spLocks noGrp="1"/>
          </p:cNvSpPr>
          <p:nvPr>
            <p:ph idx="1"/>
          </p:nvPr>
        </p:nvSpPr>
        <p:spPr/>
        <p:txBody>
          <a:bodyPr vert="horz" lIns="91440" tIns="45720" rIns="91440" bIns="45720" rtlCol="0" anchor="t">
            <a:normAutofit/>
          </a:bodyPr>
          <a:lstStyle/>
          <a:p>
            <a:pPr>
              <a:buAutoNum type="arabicPeriod"/>
            </a:pPr>
            <a:r>
              <a:rPr lang="en-GB" sz="2200">
                <a:highlight>
                  <a:srgbClr val="FFFFFF"/>
                </a:highlight>
                <a:latin typeface="Arial"/>
                <a:cs typeface="Arial"/>
              </a:rPr>
              <a:t> Statista (2024) Consumer behaviour in coffee shops in the UK. Available at: </a:t>
            </a:r>
            <a:r>
              <a:rPr lang="en-GB" sz="2200" u="sng">
                <a:highlight>
                  <a:srgbClr val="FFFFFF"/>
                </a:highlight>
                <a:latin typeface="Arial"/>
                <a:cs typeface="Arial"/>
                <a:hlinkClick r:id="rId2"/>
              </a:rPr>
              <a:t>https://www.statista.com</a:t>
            </a:r>
            <a:r>
              <a:rPr lang="en-GB" sz="2200">
                <a:highlight>
                  <a:srgbClr val="FFFFFF"/>
                </a:highlight>
                <a:latin typeface="Arial"/>
                <a:cs typeface="Arial"/>
              </a:rPr>
              <a:t> (Accessed: 10 April 2026).</a:t>
            </a:r>
          </a:p>
          <a:p>
            <a:pPr>
              <a:buAutoNum type="arabicPeriod"/>
            </a:pPr>
            <a:r>
              <a:rPr lang="en-GB" sz="2200">
                <a:highlight>
                  <a:srgbClr val="FFFFFF"/>
                </a:highlight>
                <a:latin typeface="Arial"/>
                <a:cs typeface="Arial"/>
              </a:rPr>
              <a:t> British Business Bank (2023) Guide to starting a business. Available at:  </a:t>
            </a:r>
            <a:r>
              <a:rPr lang="en-GB" sz="2200">
                <a:highlight>
                  <a:srgbClr val="FFFFFF"/>
                </a:highlight>
                <a:latin typeface="Arial"/>
                <a:cs typeface="Arial"/>
                <a:hlinkClick r:id="rId3"/>
              </a:rPr>
              <a:t>https://www.british-business-bank.co.uk</a:t>
            </a:r>
            <a:r>
              <a:rPr lang="en-GB" sz="2200">
                <a:highlight>
                  <a:srgbClr val="FFFFFF"/>
                </a:highlight>
                <a:latin typeface="Arial"/>
                <a:cs typeface="Arial"/>
              </a:rPr>
              <a:t>  (Accessed: 18 April 2026).</a:t>
            </a:r>
          </a:p>
          <a:p>
            <a:pPr>
              <a:buAutoNum type="arabicPeriod"/>
            </a:pPr>
            <a:r>
              <a:rPr lang="en-GB" sz="2200">
                <a:highlight>
                  <a:srgbClr val="FFFFFF"/>
                </a:highlight>
                <a:latin typeface="Arial"/>
                <a:cs typeface="Arial"/>
              </a:rPr>
              <a:t> Mintel (2024) Coffee shops – UK market report. Available at: </a:t>
            </a:r>
            <a:r>
              <a:rPr lang="en-GB" sz="2200" u="sng">
                <a:highlight>
                  <a:srgbClr val="FFFFFF"/>
                </a:highlight>
                <a:latin typeface="Arial"/>
                <a:cs typeface="Arial"/>
                <a:hlinkClick r:id="rId4"/>
              </a:rPr>
              <a:t>https://store.mintel.com/report/uk-coffee-market-report-2024</a:t>
            </a:r>
            <a:r>
              <a:rPr lang="en-GB" sz="2200">
                <a:highlight>
                  <a:srgbClr val="FFFFFF"/>
                </a:highlight>
                <a:latin typeface="Arial"/>
                <a:cs typeface="Arial"/>
              </a:rPr>
              <a:t>  (Accessed: 10 April 2026).</a:t>
            </a:r>
          </a:p>
          <a:p>
            <a:pPr>
              <a:buAutoNum type="arabicPeriod"/>
            </a:pPr>
            <a:r>
              <a:rPr lang="en-GB" sz="2200">
                <a:highlight>
                  <a:srgbClr val="FFFFFF"/>
                </a:highlight>
                <a:latin typeface="Arial"/>
                <a:cs typeface="Arial"/>
              </a:rPr>
              <a:t>Food Standards Agency (2023) Food hygiene and safety for businesses. Available at: </a:t>
            </a:r>
            <a:r>
              <a:rPr lang="en-GB" sz="2200" u="sng">
                <a:highlight>
                  <a:srgbClr val="FFFFFF"/>
                </a:highlight>
                <a:latin typeface="Arial"/>
                <a:cs typeface="Arial"/>
                <a:hlinkClick r:id="rId5"/>
              </a:rPr>
              <a:t>https://www.food.gov.uk</a:t>
            </a:r>
            <a:r>
              <a:rPr lang="en-GB" sz="2200">
                <a:highlight>
                  <a:srgbClr val="FFFFFF"/>
                </a:highlight>
                <a:latin typeface="Arial"/>
                <a:cs typeface="Arial"/>
              </a:rPr>
              <a:t> (Accessed: 18 April 2026).</a:t>
            </a:r>
          </a:p>
          <a:p>
            <a:pPr>
              <a:buAutoNum type="arabicPeriod"/>
            </a:pPr>
            <a:endParaRPr lang="en-GB" sz="2200">
              <a:highlight>
                <a:srgbClr val="FFFFFF"/>
              </a:highlight>
              <a:latin typeface="Arial"/>
              <a:cs typeface="Arial"/>
            </a:endParaRPr>
          </a:p>
        </p:txBody>
      </p:sp>
    </p:spTree>
    <p:extLst>
      <p:ext uri="{BB962C8B-B14F-4D97-AF65-F5344CB8AC3E}">
        <p14:creationId xmlns:p14="http://schemas.microsoft.com/office/powerpoint/2010/main" val="1704042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ebef42abbf8005b2029d976ef0acbb19">
  <xsd:schema xmlns:xsd="http://www.w3.org/2001/XMLSchema" xmlns:xs="http://www.w3.org/2001/XMLSchema" xmlns:p="http://schemas.microsoft.com/office/2006/metadata/properties" xmlns:ns3="04d956d8-1ffd-4dba-87ce-03f615e16f58" targetNamespace="http://schemas.microsoft.com/office/2006/metadata/properties" ma:root="true" ma:fieldsID="e665928a7636e814373843314c57cc9d" ns3:_="">
    <xsd:import namespace="04d956d8-1ffd-4dba-87ce-03f615e16f5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C66A42-4AED-453E-AE8C-17DBB24C29AC}">
  <ds:schemaRefs>
    <ds:schemaRef ds:uri="http://schemas.microsoft.com/sharepoint/v3/contenttype/forms"/>
  </ds:schemaRefs>
</ds:datastoreItem>
</file>

<file path=customXml/itemProps2.xml><?xml version="1.0" encoding="utf-8"?>
<ds:datastoreItem xmlns:ds="http://schemas.openxmlformats.org/officeDocument/2006/customXml" ds:itemID="{D1B5C742-D3F9-4DBE-9314-F4F8969CD5C4}">
  <ds:schemaRefs>
    <ds:schemaRef ds:uri="04d956d8-1ffd-4dba-87ce-03f615e16f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267428B-92DA-4BE9-AE31-0D56088E788D}">
  <ds:schemaRefs>
    <ds:schemaRef ds:uri="04d956d8-1ffd-4dba-87ce-03f615e16f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8</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Individual Presentation Pitch</vt:lpstr>
      <vt:lpstr>Business Plan Local Family Café  “Moné” </vt:lpstr>
      <vt:lpstr>PowerPoint Presentation</vt:lpstr>
      <vt:lpstr>PowerPoint Presentation</vt:lpstr>
      <vt:lpstr>PowerPoint Presentation</vt:lpstr>
      <vt:lpstr>PowerPoint Presentation</vt:lpstr>
      <vt:lpstr>Organisational chart of “Mone”</vt:lpstr>
      <vt:lpstr>PowerPoint Presentation</vt:lpstr>
      <vt:lpstr>PowerPoint Presentation</vt:lpstr>
      <vt:lpstr>Marketing Strategies</vt:lpstr>
      <vt:lpstr>Marketing Strategies</vt:lpstr>
      <vt:lpstr>PowerPoint Presentation</vt:lpstr>
      <vt:lpstr>PowerPoint Presentation</vt:lpstr>
      <vt:lpstr>PowerPoint Presentation</vt:lpstr>
      <vt:lpstr>PowerPoint Presentation</vt:lpstr>
      <vt:lpstr>Conclusion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revision>1</cp:revision>
  <dcterms:created xsi:type="dcterms:W3CDTF">2023-07-31T07:37:43Z</dcterms:created>
  <dcterms:modified xsi:type="dcterms:W3CDTF">2026-04-19T20:40:52Z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