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77" r:id="rId1"/>
  </p:sldMasterIdLst>
  <p:notesMasterIdLst>
    <p:notesMasterId r:id="rId14"/>
  </p:notesMasterIdLst>
  <p:sldIdLst>
    <p:sldId id="277" r:id="rId2"/>
    <p:sldId id="256" r:id="rId3"/>
    <p:sldId id="259" r:id="rId4"/>
    <p:sldId id="257" r:id="rId5"/>
    <p:sldId id="263" r:id="rId6"/>
    <p:sldId id="265" r:id="rId7"/>
    <p:sldId id="266" r:id="rId8"/>
    <p:sldId id="268" r:id="rId9"/>
    <p:sldId id="270" r:id="rId10"/>
    <p:sldId id="272" r:id="rId11"/>
    <p:sldId id="274" r:id="rId12"/>
    <p:sldId id="27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FE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/>
    <p:restoredTop sz="94340"/>
  </p:normalViewPr>
  <p:slideViewPr>
    <p:cSldViewPr snapToGrid="0">
      <p:cViewPr varScale="1">
        <p:scale>
          <a:sx n="75" d="100"/>
          <a:sy n="75" d="100"/>
        </p:scale>
        <p:origin x="26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0CD63A-EFF1-B643-9D8E-C41FBCBD1686}" type="datetimeFigureOut">
              <a:rPr lang="en-US" smtClean="0"/>
              <a:t>12/1/25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53D58F-CA43-8243-8ADA-6852F6C6C1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689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53D58F-CA43-8243-8ADA-6852F6C6C18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0922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53D58F-CA43-8243-8ADA-6852F6C6C18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962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124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130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326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958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063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664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867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406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969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004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673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125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6" r:id="rId6"/>
    <p:sldLayoutId id="2147483871" r:id="rId7"/>
    <p:sldLayoutId id="2147483872" r:id="rId8"/>
    <p:sldLayoutId id="2147483873" r:id="rId9"/>
    <p:sldLayoutId id="2147483875" r:id="rId10"/>
    <p:sldLayoutId id="214748387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FEA11-4F26-90B2-CD4A-EC4D2CBC32CD}"/>
              </a:ext>
            </a:extLst>
          </p:cNvPr>
          <p:cNvSpPr txBox="1">
            <a:spLocks/>
          </p:cNvSpPr>
          <p:nvPr/>
        </p:nvSpPr>
        <p:spPr>
          <a:xfrm>
            <a:off x="205154" y="222269"/>
            <a:ext cx="11781692" cy="139903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Barriers and Solutions at Flight Foods Ltd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Overcoming Communication Barriers">
            <a:extLst>
              <a:ext uri="{FF2B5EF4-FFF2-40B4-BE49-F238E27FC236}">
                <a16:creationId xmlns:a16="http://schemas.microsoft.com/office/drawing/2014/main" id="{FDBE53A3-770E-DC3A-25F3-E7E106E670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687" y="1057573"/>
            <a:ext cx="7770495" cy="322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AA63BED6-73CA-D5D7-65BE-878F219A0D64}"/>
              </a:ext>
            </a:extLst>
          </p:cNvPr>
          <p:cNvSpPr txBox="1">
            <a:spLocks/>
          </p:cNvSpPr>
          <p:nvPr/>
        </p:nvSpPr>
        <p:spPr>
          <a:xfrm>
            <a:off x="2637692" y="4479576"/>
            <a:ext cx="7904106" cy="8475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Teamwork and Communication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LCLM4003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34DA3A-4026-B7AB-F87B-1D26F845A2F5}"/>
              </a:ext>
            </a:extLst>
          </p:cNvPr>
          <p:cNvSpPr txBox="1"/>
          <p:nvPr/>
        </p:nvSpPr>
        <p:spPr>
          <a:xfrm>
            <a:off x="574429" y="5722386"/>
            <a:ext cx="552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Leader: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Lloyd Beharry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E8F0BA-6CBD-88EA-D98E-4A62C94182D2}"/>
              </a:ext>
            </a:extLst>
          </p:cNvPr>
          <p:cNvSpPr txBox="1"/>
          <p:nvPr/>
        </p:nvSpPr>
        <p:spPr>
          <a:xfrm>
            <a:off x="7467600" y="5658426"/>
            <a:ext cx="43961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Ivan Nemtsov - 1814012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Ivanna Purtova - 2430786</a:t>
            </a:r>
          </a:p>
        </p:txBody>
      </p:sp>
    </p:spTree>
    <p:extLst>
      <p:ext uri="{BB962C8B-B14F-4D97-AF65-F5344CB8AC3E}">
        <p14:creationId xmlns:p14="http://schemas.microsoft.com/office/powerpoint/2010/main" val="1220782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" name="Freeform: Shape 1047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50" name="Rectangle 1049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24E5B9-8D21-C54A-39A4-46C19C170322}"/>
              </a:ext>
            </a:extLst>
          </p:cNvPr>
          <p:cNvSpPr txBox="1"/>
          <p:nvPr/>
        </p:nvSpPr>
        <p:spPr>
          <a:xfrm>
            <a:off x="521208" y="978408"/>
            <a:ext cx="5277164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spc="1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Presentation Overview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kern="1200" spc="100" baseline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5E7392-B3FA-ACFC-FD09-AA0EF3EC7617}"/>
              </a:ext>
            </a:extLst>
          </p:cNvPr>
          <p:cNvSpPr txBox="1"/>
          <p:nvPr/>
        </p:nvSpPr>
        <p:spPr>
          <a:xfrm>
            <a:off x="524256" y="1976179"/>
            <a:ext cx="4672584" cy="376732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Case Study Background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Barrier 1: Language Barriers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Barrier 2: Cultural Differences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Barrier 3: Lack of Formal Training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Barrier 4: Physical Noise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Summary of Barriers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Solution: Improving Communication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Solution: Improving Training &amp; Leadership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Conclusion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Reference</a:t>
            </a:r>
          </a:p>
        </p:txBody>
      </p:sp>
      <p:pic>
        <p:nvPicPr>
          <p:cNvPr id="1028" name="Picture 4" descr="Tried and True Methods To Improve Communication in Your Team">
            <a:extLst>
              <a:ext uri="{FF2B5EF4-FFF2-40B4-BE49-F238E27FC236}">
                <a16:creationId xmlns:a16="http://schemas.microsoft.com/office/drawing/2014/main" id="{EE6C52D7-8825-E956-A5BE-D4342A1BBF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9" r="16139" b="-2"/>
          <a:stretch>
            <a:fillRect/>
          </a:stretch>
        </p:blipFill>
        <p:spPr bwMode="auto">
          <a:xfrm>
            <a:off x="5958018" y="508090"/>
            <a:ext cx="5709726" cy="584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8807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yellow and orange sign with text&#10;&#10;AI-generated content may be incorrect.">
            <a:extLst>
              <a:ext uri="{FF2B5EF4-FFF2-40B4-BE49-F238E27FC236}">
                <a16:creationId xmlns:a16="http://schemas.microsoft.com/office/drawing/2014/main" id="{543A99D6-C4EF-69B0-7132-F7A69263FF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526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1DE72A-E47F-60E8-43D6-316F1BCE01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867" y="821843"/>
            <a:ext cx="6510866" cy="603615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4C3D46B-35B9-F607-DAF8-4EFB7C523122}"/>
              </a:ext>
            </a:extLst>
          </p:cNvPr>
          <p:cNvSpPr txBox="1"/>
          <p:nvPr/>
        </p:nvSpPr>
        <p:spPr>
          <a:xfrm>
            <a:off x="3636433" y="237068"/>
            <a:ext cx="54017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Barrier 1: Language Barriers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9501193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ece of paper with text&#10;&#10;AI-generated content may be incorrect.">
            <a:extLst>
              <a:ext uri="{FF2B5EF4-FFF2-40B4-BE49-F238E27FC236}">
                <a16:creationId xmlns:a16="http://schemas.microsoft.com/office/drawing/2014/main" id="{61114EFA-E8E8-7714-25BC-A86AF5AE62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8106"/>
            <a:ext cx="12192001" cy="6849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225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diagram of a training&#10;&#10;AI-generated content may be incorrect.">
            <a:extLst>
              <a:ext uri="{FF2B5EF4-FFF2-40B4-BE49-F238E27FC236}">
                <a16:creationId xmlns:a16="http://schemas.microsoft.com/office/drawing/2014/main" id="{D05EB864-3F55-23E5-EFEA-E53A4176C9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69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0631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631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diagram&#10;&#10;AI-generated content may be incorrect.">
            <a:extLst>
              <a:ext uri="{FF2B5EF4-FFF2-40B4-BE49-F238E27FC236}">
                <a16:creationId xmlns:a16="http://schemas.microsoft.com/office/drawing/2014/main" id="{DDB6A296-B528-5C33-77AE-61650E1556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102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close-up of a document&#10;&#10;AI-generated content may be incorrect.">
            <a:extLst>
              <a:ext uri="{FF2B5EF4-FFF2-40B4-BE49-F238E27FC236}">
                <a16:creationId xmlns:a16="http://schemas.microsoft.com/office/drawing/2014/main" id="{669D0DB8-7815-96D3-FCFC-636626B940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59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6359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yellow tag with text and black text&#10;&#10;AI-generated content may be incorrect.">
            <a:extLst>
              <a:ext uri="{FF2B5EF4-FFF2-40B4-BE49-F238E27FC236}">
                <a16:creationId xmlns:a16="http://schemas.microsoft.com/office/drawing/2014/main" id="{3A660051-71F6-B4B4-0476-45BAA5A70F4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5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206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white card with black text&#10;&#10;AI-generated content may be incorrect.">
            <a:extLst>
              <a:ext uri="{FF2B5EF4-FFF2-40B4-BE49-F238E27FC236}">
                <a16:creationId xmlns:a16="http://schemas.microsoft.com/office/drawing/2014/main" id="{112EEFE2-031A-5EF6-6EDE-E9D45A3E26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416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749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presentation&#10;&#10;AI-generated content may be incorrect.">
            <a:extLst>
              <a:ext uri="{FF2B5EF4-FFF2-40B4-BE49-F238E27FC236}">
                <a16:creationId xmlns:a16="http://schemas.microsoft.com/office/drawing/2014/main" id="{CFADDD10-6EDF-DFF2-3855-3CA8E7AE6C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366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close-up of a reference card&#10;&#10;AI-generated content may be incorrect.">
            <a:extLst>
              <a:ext uri="{FF2B5EF4-FFF2-40B4-BE49-F238E27FC236}">
                <a16:creationId xmlns:a16="http://schemas.microsoft.com/office/drawing/2014/main" id="{459AFC19-6A39-50EE-B10F-8FA506C979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951206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94</Words>
  <Application>Microsoft Macintosh PowerPoint</Application>
  <PresentationFormat>Widescreen</PresentationFormat>
  <Paragraphs>18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Bierstadt</vt:lpstr>
      <vt:lpstr>Times New Roman</vt:lpstr>
      <vt:lpstr>GestaltVTI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>Ivanna Purtova (student)</Manager>
  <Company>UWTSD - London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PPP</dc:title>
  <dc:subject>LCLM4003</dc:subject>
  <dc:creator>Ivan Nemtsov(Student)</dc:creator>
  <cp:keywords/>
  <dc:description/>
  <cp:lastModifiedBy>Metodi DALOV (Student)</cp:lastModifiedBy>
  <cp:revision>21</cp:revision>
  <dcterms:created xsi:type="dcterms:W3CDTF">2025-12-01T17:11:11Z</dcterms:created>
  <dcterms:modified xsi:type="dcterms:W3CDTF">2025-12-01T20:21:13Z</dcterms:modified>
  <cp:category/>
</cp:coreProperties>
</file>