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sldIdLst>
    <p:sldId id="256" r:id="rId5"/>
    <p:sldId id="257" r:id="rId6"/>
    <p:sldId id="258" r:id="rId7"/>
    <p:sldId id="260" r:id="rId8"/>
    <p:sldId id="259" r:id="rId9"/>
    <p:sldId id="262" r:id="rId10"/>
    <p:sldId id="263" r:id="rId11"/>
    <p:sldId id="264" r:id="rId12"/>
    <p:sldId id="261" r:id="rId13"/>
    <p:sldId id="265" r:id="rId14"/>
    <p:sldId id="267" r:id="rId15"/>
    <p:sldId id="266" r:id="rId16"/>
    <p:sldId id="268" r:id="rId17"/>
    <p:sldId id="270" r:id="rId18"/>
    <p:sldId id="271" r:id="rId19"/>
    <p:sldId id="272" r:id="rId20"/>
    <p:sldId id="273" r:id="rId21"/>
    <p:sldId id="269"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CAED0-EF8A-4A34-B5D5-D26E46C4873E}" v="53" dt="2026-07-02T11:21:57.231"/>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2CED9-89F1-4CA7-B6AD-DDA29DDF8EE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A57B91C-49C4-4B26-B06F-393A5FDAA556}">
      <dgm:prSet/>
      <dgm:spPr/>
      <dgm:t>
        <a:bodyPr/>
        <a:lstStyle/>
        <a:p>
          <a:r>
            <a:rPr lang="en-GB"/>
            <a:t>When conducting any work at HE level, regardless of whether it is an essay, a report, a presentation or any other type of assessment, there are several important things to consider. </a:t>
          </a:r>
          <a:endParaRPr lang="en-US"/>
        </a:p>
      </dgm:t>
    </dgm:pt>
    <dgm:pt modelId="{45BE1E67-1A86-4CB2-9DFF-6CBC1C494ADA}" type="parTrans" cxnId="{D5CECBDA-778A-42E9-8976-26B0868CB5B3}">
      <dgm:prSet/>
      <dgm:spPr/>
      <dgm:t>
        <a:bodyPr/>
        <a:lstStyle/>
        <a:p>
          <a:endParaRPr lang="en-US"/>
        </a:p>
      </dgm:t>
    </dgm:pt>
    <dgm:pt modelId="{7FF151F9-ABF6-489B-89CE-DC8B83A66B29}" type="sibTrans" cxnId="{D5CECBDA-778A-42E9-8976-26B0868CB5B3}">
      <dgm:prSet/>
      <dgm:spPr/>
      <dgm:t>
        <a:bodyPr/>
        <a:lstStyle/>
        <a:p>
          <a:endParaRPr lang="en-US"/>
        </a:p>
      </dgm:t>
    </dgm:pt>
    <dgm:pt modelId="{611D893A-74A1-446B-AF2C-7F9D5861E5CC}">
      <dgm:prSet/>
      <dgm:spPr/>
      <dgm:t>
        <a:bodyPr/>
        <a:lstStyle/>
        <a:p>
          <a:r>
            <a:rPr lang="en-GB"/>
            <a:t>Every assessment or piece of work requires you to demonstrate your knowledge and understanding of a particular topic. </a:t>
          </a:r>
          <a:endParaRPr lang="en-US"/>
        </a:p>
      </dgm:t>
    </dgm:pt>
    <dgm:pt modelId="{996511C2-D227-40E0-B3E0-2A43DA5DABD5}" type="parTrans" cxnId="{116C7348-BD8C-4565-B69E-9C70EE04381F}">
      <dgm:prSet/>
      <dgm:spPr/>
      <dgm:t>
        <a:bodyPr/>
        <a:lstStyle/>
        <a:p>
          <a:endParaRPr lang="en-US"/>
        </a:p>
      </dgm:t>
    </dgm:pt>
    <dgm:pt modelId="{6AB1AAB5-ABB8-476D-89C0-9A51EC7AA32E}" type="sibTrans" cxnId="{116C7348-BD8C-4565-B69E-9C70EE04381F}">
      <dgm:prSet/>
      <dgm:spPr/>
      <dgm:t>
        <a:bodyPr/>
        <a:lstStyle/>
        <a:p>
          <a:endParaRPr lang="en-US"/>
        </a:p>
      </dgm:t>
    </dgm:pt>
    <dgm:pt modelId="{46C2EE87-C0FC-492F-ACE2-4D7C322A638B}">
      <dgm:prSet/>
      <dgm:spPr/>
      <dgm:t>
        <a:bodyPr/>
        <a:lstStyle/>
        <a:p>
          <a:r>
            <a:rPr lang="en-GB" dirty="0"/>
            <a:t>Before you attempt to begin any given assessment, you must ask yourself </a:t>
          </a:r>
          <a:endParaRPr lang="en-US" dirty="0"/>
        </a:p>
      </dgm:t>
    </dgm:pt>
    <dgm:pt modelId="{68182CFC-628A-4EE8-885A-BC678B3E90B3}" type="parTrans" cxnId="{810829A8-48DF-42B9-A010-CB2C46350C2B}">
      <dgm:prSet/>
      <dgm:spPr/>
      <dgm:t>
        <a:bodyPr/>
        <a:lstStyle/>
        <a:p>
          <a:endParaRPr lang="en-US"/>
        </a:p>
      </dgm:t>
    </dgm:pt>
    <dgm:pt modelId="{D49E32E2-68CA-4278-B1C5-BB6DCFF9D918}" type="sibTrans" cxnId="{810829A8-48DF-42B9-A010-CB2C46350C2B}">
      <dgm:prSet/>
      <dgm:spPr/>
      <dgm:t>
        <a:bodyPr/>
        <a:lstStyle/>
        <a:p>
          <a:endParaRPr lang="en-US"/>
        </a:p>
      </dgm:t>
    </dgm:pt>
    <dgm:pt modelId="{5E5058D4-4EBC-438A-A9C9-97663A107A52}">
      <dgm:prSet/>
      <dgm:spPr/>
      <dgm:t>
        <a:bodyPr/>
        <a:lstStyle/>
        <a:p>
          <a:r>
            <a:rPr lang="en-GB"/>
            <a:t>“ what is the assessment brief actually asking of me; what is the specific focus of the question”</a:t>
          </a:r>
          <a:endParaRPr lang="en-US"/>
        </a:p>
      </dgm:t>
    </dgm:pt>
    <dgm:pt modelId="{207D6A6F-F984-4116-8A74-43C8DD0CEA04}" type="parTrans" cxnId="{43D91F4E-71F6-4A59-A62C-ED7E9F104585}">
      <dgm:prSet/>
      <dgm:spPr/>
      <dgm:t>
        <a:bodyPr/>
        <a:lstStyle/>
        <a:p>
          <a:endParaRPr lang="en-US"/>
        </a:p>
      </dgm:t>
    </dgm:pt>
    <dgm:pt modelId="{1BC0F39C-2D84-4797-8829-F562C32A2786}" type="sibTrans" cxnId="{43D91F4E-71F6-4A59-A62C-ED7E9F104585}">
      <dgm:prSet/>
      <dgm:spPr/>
      <dgm:t>
        <a:bodyPr/>
        <a:lstStyle/>
        <a:p>
          <a:endParaRPr lang="en-US"/>
        </a:p>
      </dgm:t>
    </dgm:pt>
    <dgm:pt modelId="{4C6A784A-DC4C-4DBF-9CDC-39B90DB0D29C}" type="pres">
      <dgm:prSet presAssocID="{9AF2CED9-89F1-4CA7-B6AD-DDA29DDF8EEA}" presName="root" presStyleCnt="0">
        <dgm:presLayoutVars>
          <dgm:dir/>
          <dgm:resizeHandles val="exact"/>
        </dgm:presLayoutVars>
      </dgm:prSet>
      <dgm:spPr/>
    </dgm:pt>
    <dgm:pt modelId="{B2C2467E-5686-4D6C-818B-947105DC0185}" type="pres">
      <dgm:prSet presAssocID="{FA57B91C-49C4-4B26-B06F-393A5FDAA556}" presName="compNode" presStyleCnt="0"/>
      <dgm:spPr/>
    </dgm:pt>
    <dgm:pt modelId="{A5928BCA-3824-4E4C-8B39-052EC02438C6}" type="pres">
      <dgm:prSet presAssocID="{FA57B91C-49C4-4B26-B06F-393A5FDAA556}" presName="bgRect" presStyleLbl="bgShp" presStyleIdx="0" presStyleCnt="4"/>
      <dgm:spPr/>
    </dgm:pt>
    <dgm:pt modelId="{E268D7DB-0018-46BB-A235-215024CD7F6C}" type="pres">
      <dgm:prSet presAssocID="{FA57B91C-49C4-4B26-B06F-393A5FDAA55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B4BEAF66-B277-47D6-921C-BB908770EF22}" type="pres">
      <dgm:prSet presAssocID="{FA57B91C-49C4-4B26-B06F-393A5FDAA556}" presName="spaceRect" presStyleCnt="0"/>
      <dgm:spPr/>
    </dgm:pt>
    <dgm:pt modelId="{13EA1D57-E737-41F7-92DE-8DCF9E090806}" type="pres">
      <dgm:prSet presAssocID="{FA57B91C-49C4-4B26-B06F-393A5FDAA556}" presName="parTx" presStyleLbl="revTx" presStyleIdx="0" presStyleCnt="4">
        <dgm:presLayoutVars>
          <dgm:chMax val="0"/>
          <dgm:chPref val="0"/>
        </dgm:presLayoutVars>
      </dgm:prSet>
      <dgm:spPr/>
    </dgm:pt>
    <dgm:pt modelId="{7FDFF48A-7AC4-42ED-B8E1-466D03D99A11}" type="pres">
      <dgm:prSet presAssocID="{7FF151F9-ABF6-489B-89CE-DC8B83A66B29}" presName="sibTrans" presStyleCnt="0"/>
      <dgm:spPr/>
    </dgm:pt>
    <dgm:pt modelId="{4C4318BF-5AE6-45CC-B59C-428279C6DAF2}" type="pres">
      <dgm:prSet presAssocID="{611D893A-74A1-446B-AF2C-7F9D5861E5CC}" presName="compNode" presStyleCnt="0"/>
      <dgm:spPr/>
    </dgm:pt>
    <dgm:pt modelId="{B97187DA-2587-4972-9579-C905AB12C1BE}" type="pres">
      <dgm:prSet presAssocID="{611D893A-74A1-446B-AF2C-7F9D5861E5CC}" presName="bgRect" presStyleLbl="bgShp" presStyleIdx="1" presStyleCnt="4"/>
      <dgm:spPr/>
    </dgm:pt>
    <dgm:pt modelId="{C98A10A8-82E3-42E8-8D55-9A4A3CB80B57}" type="pres">
      <dgm:prSet presAssocID="{611D893A-74A1-446B-AF2C-7F9D5861E5C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2A0742F-86F1-4CD0-BEEF-6D6197803EBB}" type="pres">
      <dgm:prSet presAssocID="{611D893A-74A1-446B-AF2C-7F9D5861E5CC}" presName="spaceRect" presStyleCnt="0"/>
      <dgm:spPr/>
    </dgm:pt>
    <dgm:pt modelId="{24963D2E-0E23-4570-837F-B01A7939A10F}" type="pres">
      <dgm:prSet presAssocID="{611D893A-74A1-446B-AF2C-7F9D5861E5CC}" presName="parTx" presStyleLbl="revTx" presStyleIdx="1" presStyleCnt="4">
        <dgm:presLayoutVars>
          <dgm:chMax val="0"/>
          <dgm:chPref val="0"/>
        </dgm:presLayoutVars>
      </dgm:prSet>
      <dgm:spPr/>
    </dgm:pt>
    <dgm:pt modelId="{65906235-28D4-47D9-BEDA-BCA6D9E10921}" type="pres">
      <dgm:prSet presAssocID="{6AB1AAB5-ABB8-476D-89C0-9A51EC7AA32E}" presName="sibTrans" presStyleCnt="0"/>
      <dgm:spPr/>
    </dgm:pt>
    <dgm:pt modelId="{5E1B8CF2-2E97-44CA-B889-8ACCCD79288D}" type="pres">
      <dgm:prSet presAssocID="{46C2EE87-C0FC-492F-ACE2-4D7C322A638B}" presName="compNode" presStyleCnt="0"/>
      <dgm:spPr/>
    </dgm:pt>
    <dgm:pt modelId="{2504232D-98BA-4F8D-83E8-22FFBF8F208F}" type="pres">
      <dgm:prSet presAssocID="{46C2EE87-C0FC-492F-ACE2-4D7C322A638B}" presName="bgRect" presStyleLbl="bgShp" presStyleIdx="2" presStyleCnt="4"/>
      <dgm:spPr/>
    </dgm:pt>
    <dgm:pt modelId="{08C74A20-D7F4-4B21-BD4E-D5D62B1DF84F}" type="pres">
      <dgm:prSet presAssocID="{46C2EE87-C0FC-492F-ACE2-4D7C322A638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FDA8E5BE-5BBE-47B1-BCCF-809DEF5D8174}" type="pres">
      <dgm:prSet presAssocID="{46C2EE87-C0FC-492F-ACE2-4D7C322A638B}" presName="spaceRect" presStyleCnt="0"/>
      <dgm:spPr/>
    </dgm:pt>
    <dgm:pt modelId="{69146D3C-BDBB-4A3B-BA55-379BBD546E66}" type="pres">
      <dgm:prSet presAssocID="{46C2EE87-C0FC-492F-ACE2-4D7C322A638B}" presName="parTx" presStyleLbl="revTx" presStyleIdx="2" presStyleCnt="4">
        <dgm:presLayoutVars>
          <dgm:chMax val="0"/>
          <dgm:chPref val="0"/>
        </dgm:presLayoutVars>
      </dgm:prSet>
      <dgm:spPr/>
    </dgm:pt>
    <dgm:pt modelId="{70EB28E1-4A3F-4DAF-B1BA-417A1E589891}" type="pres">
      <dgm:prSet presAssocID="{D49E32E2-68CA-4278-B1C5-BB6DCFF9D918}" presName="sibTrans" presStyleCnt="0"/>
      <dgm:spPr/>
    </dgm:pt>
    <dgm:pt modelId="{2C7BCA03-EEE2-4361-9D28-FE7EB6E3BC1C}" type="pres">
      <dgm:prSet presAssocID="{5E5058D4-4EBC-438A-A9C9-97663A107A52}" presName="compNode" presStyleCnt="0"/>
      <dgm:spPr/>
    </dgm:pt>
    <dgm:pt modelId="{FC0FF701-F8B9-49E3-9578-A86FF1AE0D61}" type="pres">
      <dgm:prSet presAssocID="{5E5058D4-4EBC-438A-A9C9-97663A107A52}" presName="bgRect" presStyleLbl="bgShp" presStyleIdx="3" presStyleCnt="4"/>
      <dgm:spPr/>
    </dgm:pt>
    <dgm:pt modelId="{65694741-D6FB-4C0B-A2E3-B204BBB0FD57}" type="pres">
      <dgm:prSet presAssocID="{5E5058D4-4EBC-438A-A9C9-97663A107A5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0C75827E-A1B8-4E94-AC26-6AD662EF0FBF}" type="pres">
      <dgm:prSet presAssocID="{5E5058D4-4EBC-438A-A9C9-97663A107A52}" presName="spaceRect" presStyleCnt="0"/>
      <dgm:spPr/>
    </dgm:pt>
    <dgm:pt modelId="{D10C4874-BD4E-4638-BF1D-3D563B6BF305}" type="pres">
      <dgm:prSet presAssocID="{5E5058D4-4EBC-438A-A9C9-97663A107A52}" presName="parTx" presStyleLbl="revTx" presStyleIdx="3" presStyleCnt="4">
        <dgm:presLayoutVars>
          <dgm:chMax val="0"/>
          <dgm:chPref val="0"/>
        </dgm:presLayoutVars>
      </dgm:prSet>
      <dgm:spPr/>
    </dgm:pt>
  </dgm:ptLst>
  <dgm:cxnLst>
    <dgm:cxn modelId="{AE18483B-98AE-447E-9A96-69CCDE2A73CB}" type="presOf" srcId="{611D893A-74A1-446B-AF2C-7F9D5861E5CC}" destId="{24963D2E-0E23-4570-837F-B01A7939A10F}" srcOrd="0" destOrd="0" presId="urn:microsoft.com/office/officeart/2018/2/layout/IconVerticalSolidList"/>
    <dgm:cxn modelId="{116C7348-BD8C-4565-B69E-9C70EE04381F}" srcId="{9AF2CED9-89F1-4CA7-B6AD-DDA29DDF8EEA}" destId="{611D893A-74A1-446B-AF2C-7F9D5861E5CC}" srcOrd="1" destOrd="0" parTransId="{996511C2-D227-40E0-B3E0-2A43DA5DABD5}" sibTransId="{6AB1AAB5-ABB8-476D-89C0-9A51EC7AA32E}"/>
    <dgm:cxn modelId="{F52BC84B-A037-4AB2-A9CE-85FA06F0F45C}" type="presOf" srcId="{9AF2CED9-89F1-4CA7-B6AD-DDA29DDF8EEA}" destId="{4C6A784A-DC4C-4DBF-9CDC-39B90DB0D29C}" srcOrd="0" destOrd="0" presId="urn:microsoft.com/office/officeart/2018/2/layout/IconVerticalSolidList"/>
    <dgm:cxn modelId="{43D91F4E-71F6-4A59-A62C-ED7E9F104585}" srcId="{9AF2CED9-89F1-4CA7-B6AD-DDA29DDF8EEA}" destId="{5E5058D4-4EBC-438A-A9C9-97663A107A52}" srcOrd="3" destOrd="0" parTransId="{207D6A6F-F984-4116-8A74-43C8DD0CEA04}" sibTransId="{1BC0F39C-2D84-4797-8829-F562C32A2786}"/>
    <dgm:cxn modelId="{EA74A376-D9E5-4D4F-A82D-74DA1011BC89}" type="presOf" srcId="{46C2EE87-C0FC-492F-ACE2-4D7C322A638B}" destId="{69146D3C-BDBB-4A3B-BA55-379BBD546E66}" srcOrd="0" destOrd="0" presId="urn:microsoft.com/office/officeart/2018/2/layout/IconVerticalSolidList"/>
    <dgm:cxn modelId="{810829A8-48DF-42B9-A010-CB2C46350C2B}" srcId="{9AF2CED9-89F1-4CA7-B6AD-DDA29DDF8EEA}" destId="{46C2EE87-C0FC-492F-ACE2-4D7C322A638B}" srcOrd="2" destOrd="0" parTransId="{68182CFC-628A-4EE8-885A-BC678B3E90B3}" sibTransId="{D49E32E2-68CA-4278-B1C5-BB6DCFF9D918}"/>
    <dgm:cxn modelId="{B16ADFCF-3709-4D3B-BF57-E9408E1FF879}" type="presOf" srcId="{FA57B91C-49C4-4B26-B06F-393A5FDAA556}" destId="{13EA1D57-E737-41F7-92DE-8DCF9E090806}" srcOrd="0" destOrd="0" presId="urn:microsoft.com/office/officeart/2018/2/layout/IconVerticalSolidList"/>
    <dgm:cxn modelId="{D5CECBDA-778A-42E9-8976-26B0868CB5B3}" srcId="{9AF2CED9-89F1-4CA7-B6AD-DDA29DDF8EEA}" destId="{FA57B91C-49C4-4B26-B06F-393A5FDAA556}" srcOrd="0" destOrd="0" parTransId="{45BE1E67-1A86-4CB2-9DFF-6CBC1C494ADA}" sibTransId="{7FF151F9-ABF6-489B-89CE-DC8B83A66B29}"/>
    <dgm:cxn modelId="{95CC78F6-7B61-4013-8F8F-C0207984BD3A}" type="presOf" srcId="{5E5058D4-4EBC-438A-A9C9-97663A107A52}" destId="{D10C4874-BD4E-4638-BF1D-3D563B6BF305}" srcOrd="0" destOrd="0" presId="urn:microsoft.com/office/officeart/2018/2/layout/IconVerticalSolidList"/>
    <dgm:cxn modelId="{0B167CDF-A2C1-42B3-BF68-914771D395BE}" type="presParOf" srcId="{4C6A784A-DC4C-4DBF-9CDC-39B90DB0D29C}" destId="{B2C2467E-5686-4D6C-818B-947105DC0185}" srcOrd="0" destOrd="0" presId="urn:microsoft.com/office/officeart/2018/2/layout/IconVerticalSolidList"/>
    <dgm:cxn modelId="{F5A2526B-5A90-4342-9D1B-C953AEE858FC}" type="presParOf" srcId="{B2C2467E-5686-4D6C-818B-947105DC0185}" destId="{A5928BCA-3824-4E4C-8B39-052EC02438C6}" srcOrd="0" destOrd="0" presId="urn:microsoft.com/office/officeart/2018/2/layout/IconVerticalSolidList"/>
    <dgm:cxn modelId="{B4BD29CA-A3A3-479B-BDE2-4305FAD3D66A}" type="presParOf" srcId="{B2C2467E-5686-4D6C-818B-947105DC0185}" destId="{E268D7DB-0018-46BB-A235-215024CD7F6C}" srcOrd="1" destOrd="0" presId="urn:microsoft.com/office/officeart/2018/2/layout/IconVerticalSolidList"/>
    <dgm:cxn modelId="{F0540D40-42AF-4CF9-B41A-4C4256219612}" type="presParOf" srcId="{B2C2467E-5686-4D6C-818B-947105DC0185}" destId="{B4BEAF66-B277-47D6-921C-BB908770EF22}" srcOrd="2" destOrd="0" presId="urn:microsoft.com/office/officeart/2018/2/layout/IconVerticalSolidList"/>
    <dgm:cxn modelId="{2DFBD507-B5DA-4BD9-A726-8BDA87289D72}" type="presParOf" srcId="{B2C2467E-5686-4D6C-818B-947105DC0185}" destId="{13EA1D57-E737-41F7-92DE-8DCF9E090806}" srcOrd="3" destOrd="0" presId="urn:microsoft.com/office/officeart/2018/2/layout/IconVerticalSolidList"/>
    <dgm:cxn modelId="{DD46957E-A8F2-4033-B355-DEDAF0D58F83}" type="presParOf" srcId="{4C6A784A-DC4C-4DBF-9CDC-39B90DB0D29C}" destId="{7FDFF48A-7AC4-42ED-B8E1-466D03D99A11}" srcOrd="1" destOrd="0" presId="urn:microsoft.com/office/officeart/2018/2/layout/IconVerticalSolidList"/>
    <dgm:cxn modelId="{33465BA4-7BF3-42E9-80A6-1FC1F19CB545}" type="presParOf" srcId="{4C6A784A-DC4C-4DBF-9CDC-39B90DB0D29C}" destId="{4C4318BF-5AE6-45CC-B59C-428279C6DAF2}" srcOrd="2" destOrd="0" presId="urn:microsoft.com/office/officeart/2018/2/layout/IconVerticalSolidList"/>
    <dgm:cxn modelId="{FB42236F-A0E5-417A-B220-C5355B63E87A}" type="presParOf" srcId="{4C4318BF-5AE6-45CC-B59C-428279C6DAF2}" destId="{B97187DA-2587-4972-9579-C905AB12C1BE}" srcOrd="0" destOrd="0" presId="urn:microsoft.com/office/officeart/2018/2/layout/IconVerticalSolidList"/>
    <dgm:cxn modelId="{CB25A97F-8761-46A1-8695-39B29D1A2499}" type="presParOf" srcId="{4C4318BF-5AE6-45CC-B59C-428279C6DAF2}" destId="{C98A10A8-82E3-42E8-8D55-9A4A3CB80B57}" srcOrd="1" destOrd="0" presId="urn:microsoft.com/office/officeart/2018/2/layout/IconVerticalSolidList"/>
    <dgm:cxn modelId="{0737967E-4080-45CE-A6C2-45B0F65A9EDC}" type="presParOf" srcId="{4C4318BF-5AE6-45CC-B59C-428279C6DAF2}" destId="{62A0742F-86F1-4CD0-BEEF-6D6197803EBB}" srcOrd="2" destOrd="0" presId="urn:microsoft.com/office/officeart/2018/2/layout/IconVerticalSolidList"/>
    <dgm:cxn modelId="{67BF95E5-AB68-4AF8-A2D5-31623B803B1D}" type="presParOf" srcId="{4C4318BF-5AE6-45CC-B59C-428279C6DAF2}" destId="{24963D2E-0E23-4570-837F-B01A7939A10F}" srcOrd="3" destOrd="0" presId="urn:microsoft.com/office/officeart/2018/2/layout/IconVerticalSolidList"/>
    <dgm:cxn modelId="{B93FD330-E987-470C-91D5-78B6897824BA}" type="presParOf" srcId="{4C6A784A-DC4C-4DBF-9CDC-39B90DB0D29C}" destId="{65906235-28D4-47D9-BEDA-BCA6D9E10921}" srcOrd="3" destOrd="0" presId="urn:microsoft.com/office/officeart/2018/2/layout/IconVerticalSolidList"/>
    <dgm:cxn modelId="{69EBCCF8-5FFA-460B-8219-002F5BE7AC90}" type="presParOf" srcId="{4C6A784A-DC4C-4DBF-9CDC-39B90DB0D29C}" destId="{5E1B8CF2-2E97-44CA-B889-8ACCCD79288D}" srcOrd="4" destOrd="0" presId="urn:microsoft.com/office/officeart/2018/2/layout/IconVerticalSolidList"/>
    <dgm:cxn modelId="{CC8AEDC4-275D-4F7A-B7ED-3F7ABED63410}" type="presParOf" srcId="{5E1B8CF2-2E97-44CA-B889-8ACCCD79288D}" destId="{2504232D-98BA-4F8D-83E8-22FFBF8F208F}" srcOrd="0" destOrd="0" presId="urn:microsoft.com/office/officeart/2018/2/layout/IconVerticalSolidList"/>
    <dgm:cxn modelId="{A8543AB8-40C9-4810-8B44-5F816514FBF5}" type="presParOf" srcId="{5E1B8CF2-2E97-44CA-B889-8ACCCD79288D}" destId="{08C74A20-D7F4-4B21-BD4E-D5D62B1DF84F}" srcOrd="1" destOrd="0" presId="urn:microsoft.com/office/officeart/2018/2/layout/IconVerticalSolidList"/>
    <dgm:cxn modelId="{3FFF8D93-F75D-436F-A70F-3F2D0BEF5ABC}" type="presParOf" srcId="{5E1B8CF2-2E97-44CA-B889-8ACCCD79288D}" destId="{FDA8E5BE-5BBE-47B1-BCCF-809DEF5D8174}" srcOrd="2" destOrd="0" presId="urn:microsoft.com/office/officeart/2018/2/layout/IconVerticalSolidList"/>
    <dgm:cxn modelId="{B4CA2EC6-8A81-437F-8A60-8CF0D263CF66}" type="presParOf" srcId="{5E1B8CF2-2E97-44CA-B889-8ACCCD79288D}" destId="{69146D3C-BDBB-4A3B-BA55-379BBD546E66}" srcOrd="3" destOrd="0" presId="urn:microsoft.com/office/officeart/2018/2/layout/IconVerticalSolidList"/>
    <dgm:cxn modelId="{65BA844B-0DAB-4785-94D0-C01F9B2C0DD8}" type="presParOf" srcId="{4C6A784A-DC4C-4DBF-9CDC-39B90DB0D29C}" destId="{70EB28E1-4A3F-4DAF-B1BA-417A1E589891}" srcOrd="5" destOrd="0" presId="urn:microsoft.com/office/officeart/2018/2/layout/IconVerticalSolidList"/>
    <dgm:cxn modelId="{BF26B2CD-5272-4E29-A092-CA973EEFBE60}" type="presParOf" srcId="{4C6A784A-DC4C-4DBF-9CDC-39B90DB0D29C}" destId="{2C7BCA03-EEE2-4361-9D28-FE7EB6E3BC1C}" srcOrd="6" destOrd="0" presId="urn:microsoft.com/office/officeart/2018/2/layout/IconVerticalSolidList"/>
    <dgm:cxn modelId="{538D8204-5F69-44CC-9701-ECF628DDB762}" type="presParOf" srcId="{2C7BCA03-EEE2-4361-9D28-FE7EB6E3BC1C}" destId="{FC0FF701-F8B9-49E3-9578-A86FF1AE0D61}" srcOrd="0" destOrd="0" presId="urn:microsoft.com/office/officeart/2018/2/layout/IconVerticalSolidList"/>
    <dgm:cxn modelId="{8245C4AE-65DA-4279-B653-E17EF23E1155}" type="presParOf" srcId="{2C7BCA03-EEE2-4361-9D28-FE7EB6E3BC1C}" destId="{65694741-D6FB-4C0B-A2E3-B204BBB0FD57}" srcOrd="1" destOrd="0" presId="urn:microsoft.com/office/officeart/2018/2/layout/IconVerticalSolidList"/>
    <dgm:cxn modelId="{5076F96A-2DB9-4898-B280-F3D1BC09E8D6}" type="presParOf" srcId="{2C7BCA03-EEE2-4361-9D28-FE7EB6E3BC1C}" destId="{0C75827E-A1B8-4E94-AC26-6AD662EF0FBF}" srcOrd="2" destOrd="0" presId="urn:microsoft.com/office/officeart/2018/2/layout/IconVerticalSolidList"/>
    <dgm:cxn modelId="{0DC73CAC-7490-4D02-A7DD-F212FE20DE54}" type="presParOf" srcId="{2C7BCA03-EEE2-4361-9D28-FE7EB6E3BC1C}" destId="{D10C4874-BD4E-4638-BF1D-3D563B6BF3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FCA510-DC7A-4087-A230-783B8FE84E52}" type="doc">
      <dgm:prSet loTypeId="urn:microsoft.com/office/officeart/2018/2/layout/IconVerticalSolidList" loCatId="icon" qsTypeId="urn:microsoft.com/office/officeart/2005/8/quickstyle/simple1" qsCatId="simple" csTypeId="urn:microsoft.com/office/officeart/2005/8/colors/accent6_4" csCatId="accent6" phldr="1"/>
      <dgm:spPr/>
      <dgm:t>
        <a:bodyPr/>
        <a:lstStyle/>
        <a:p>
          <a:endParaRPr lang="en-US"/>
        </a:p>
      </dgm:t>
    </dgm:pt>
    <dgm:pt modelId="{48524F48-7506-4BD9-BE9F-7E52D1D9C49B}">
      <dgm:prSet/>
      <dgm:spPr/>
      <dgm:t>
        <a:bodyPr/>
        <a:lstStyle/>
        <a:p>
          <a:pPr>
            <a:lnSpc>
              <a:spcPct val="100000"/>
            </a:lnSpc>
          </a:pPr>
          <a:r>
            <a:rPr lang="en-GB" b="1" dirty="0"/>
            <a:t>1. Introduction (5 – 10 %) </a:t>
          </a:r>
          <a:r>
            <a:rPr lang="en-GB" dirty="0"/>
            <a:t>Your introduction should:</a:t>
          </a:r>
          <a:endParaRPr lang="en-US" dirty="0"/>
        </a:p>
      </dgm:t>
    </dgm:pt>
    <dgm:pt modelId="{83B1CC21-1051-498A-9657-BA164C447EE1}" type="parTrans" cxnId="{1E737E93-DA24-4CCF-ACEA-26EA3DD9575B}">
      <dgm:prSet/>
      <dgm:spPr/>
      <dgm:t>
        <a:bodyPr/>
        <a:lstStyle/>
        <a:p>
          <a:endParaRPr lang="en-US"/>
        </a:p>
      </dgm:t>
    </dgm:pt>
    <dgm:pt modelId="{57001958-0F86-4554-98DD-EC8272E384DF}" type="sibTrans" cxnId="{1E737E93-DA24-4CCF-ACEA-26EA3DD9575B}">
      <dgm:prSet/>
      <dgm:spPr/>
      <dgm:t>
        <a:bodyPr/>
        <a:lstStyle/>
        <a:p>
          <a:endParaRPr lang="en-US"/>
        </a:p>
      </dgm:t>
    </dgm:pt>
    <dgm:pt modelId="{C5E2FDF5-8E79-4C18-8F7A-28C9812E8DA6}">
      <dgm:prSet/>
      <dgm:spPr/>
      <dgm:t>
        <a:bodyPr/>
        <a:lstStyle/>
        <a:p>
          <a:pPr>
            <a:lnSpc>
              <a:spcPct val="100000"/>
            </a:lnSpc>
          </a:pPr>
          <a:r>
            <a:rPr lang="en-GB"/>
            <a:t>Introduce the topic. </a:t>
          </a:r>
          <a:endParaRPr lang="en-US"/>
        </a:p>
      </dgm:t>
    </dgm:pt>
    <dgm:pt modelId="{58705610-B6E1-447E-8B17-A636575CC169}" type="parTrans" cxnId="{59A58A2A-1A7C-4C84-A1DB-5F1F65FCEFC1}">
      <dgm:prSet/>
      <dgm:spPr/>
      <dgm:t>
        <a:bodyPr/>
        <a:lstStyle/>
        <a:p>
          <a:endParaRPr lang="en-US"/>
        </a:p>
      </dgm:t>
    </dgm:pt>
    <dgm:pt modelId="{D8D190FA-6A67-40B7-9DE4-C3DBA3FE12A8}" type="sibTrans" cxnId="{59A58A2A-1A7C-4C84-A1DB-5F1F65FCEFC1}">
      <dgm:prSet/>
      <dgm:spPr/>
      <dgm:t>
        <a:bodyPr/>
        <a:lstStyle/>
        <a:p>
          <a:endParaRPr lang="en-US"/>
        </a:p>
      </dgm:t>
    </dgm:pt>
    <dgm:pt modelId="{8F5DCB72-E829-477F-9ACB-1141DB561A32}">
      <dgm:prSet/>
      <dgm:spPr/>
      <dgm:t>
        <a:bodyPr/>
        <a:lstStyle/>
        <a:p>
          <a:pPr>
            <a:lnSpc>
              <a:spcPct val="100000"/>
            </a:lnSpc>
          </a:pPr>
          <a:r>
            <a:rPr lang="en-GB"/>
            <a:t>Provide relevant background or context (setting the scene). </a:t>
          </a:r>
          <a:endParaRPr lang="en-US"/>
        </a:p>
      </dgm:t>
    </dgm:pt>
    <dgm:pt modelId="{733BBDCC-4067-461D-9E60-DC67FA18E380}" type="parTrans" cxnId="{BC17BDD1-C421-4EE9-9841-D07F480EB55E}">
      <dgm:prSet/>
      <dgm:spPr/>
      <dgm:t>
        <a:bodyPr/>
        <a:lstStyle/>
        <a:p>
          <a:endParaRPr lang="en-US"/>
        </a:p>
      </dgm:t>
    </dgm:pt>
    <dgm:pt modelId="{A863F7F6-3915-488D-A428-36AE25101693}" type="sibTrans" cxnId="{BC17BDD1-C421-4EE9-9841-D07F480EB55E}">
      <dgm:prSet/>
      <dgm:spPr/>
      <dgm:t>
        <a:bodyPr/>
        <a:lstStyle/>
        <a:p>
          <a:endParaRPr lang="en-US"/>
        </a:p>
      </dgm:t>
    </dgm:pt>
    <dgm:pt modelId="{F75F98F6-2E7E-4773-9B73-C5298393EECC}">
      <dgm:prSet/>
      <dgm:spPr/>
      <dgm:t>
        <a:bodyPr/>
        <a:lstStyle/>
        <a:p>
          <a:pPr>
            <a:lnSpc>
              <a:spcPct val="100000"/>
            </a:lnSpc>
          </a:pPr>
          <a:r>
            <a:rPr lang="en-GB"/>
            <a:t>State the purpose or research question.  </a:t>
          </a:r>
          <a:endParaRPr lang="en-US"/>
        </a:p>
      </dgm:t>
    </dgm:pt>
    <dgm:pt modelId="{28726A96-27EC-4112-A7FB-086E57DA60E3}" type="parTrans" cxnId="{3B5DAACB-9147-4694-9BAC-4E3813AA6661}">
      <dgm:prSet/>
      <dgm:spPr/>
      <dgm:t>
        <a:bodyPr/>
        <a:lstStyle/>
        <a:p>
          <a:endParaRPr lang="en-US"/>
        </a:p>
      </dgm:t>
    </dgm:pt>
    <dgm:pt modelId="{562F25E2-9AED-46A7-A8F8-A86962824FFE}" type="sibTrans" cxnId="{3B5DAACB-9147-4694-9BAC-4E3813AA6661}">
      <dgm:prSet/>
      <dgm:spPr/>
      <dgm:t>
        <a:bodyPr/>
        <a:lstStyle/>
        <a:p>
          <a:endParaRPr lang="en-US"/>
        </a:p>
      </dgm:t>
    </dgm:pt>
    <dgm:pt modelId="{6C6262C5-B724-487F-B2C6-C66657F8AA44}">
      <dgm:prSet/>
      <dgm:spPr/>
      <dgm:t>
        <a:bodyPr/>
        <a:lstStyle/>
        <a:p>
          <a:pPr>
            <a:lnSpc>
              <a:spcPct val="100000"/>
            </a:lnSpc>
          </a:pPr>
          <a:r>
            <a:rPr lang="en-GB"/>
            <a:t>Briefly outline what the reader can expect.</a:t>
          </a:r>
          <a:endParaRPr lang="en-US"/>
        </a:p>
      </dgm:t>
    </dgm:pt>
    <dgm:pt modelId="{34CF1E20-D935-4F0B-A5A8-B7B32D33E65E}" type="parTrans" cxnId="{09428FAA-72F0-41BF-86AA-6C1D3B8D952B}">
      <dgm:prSet/>
      <dgm:spPr/>
      <dgm:t>
        <a:bodyPr/>
        <a:lstStyle/>
        <a:p>
          <a:endParaRPr lang="en-US"/>
        </a:p>
      </dgm:t>
    </dgm:pt>
    <dgm:pt modelId="{55A86E0A-5452-4599-BF92-5F1869C3AFA9}" type="sibTrans" cxnId="{09428FAA-72F0-41BF-86AA-6C1D3B8D952B}">
      <dgm:prSet/>
      <dgm:spPr/>
      <dgm:t>
        <a:bodyPr/>
        <a:lstStyle/>
        <a:p>
          <a:endParaRPr lang="en-US"/>
        </a:p>
      </dgm:t>
    </dgm:pt>
    <dgm:pt modelId="{50C8C716-2A4C-4315-832A-971CA55ED94E}" type="pres">
      <dgm:prSet presAssocID="{C8FCA510-DC7A-4087-A230-783B8FE84E52}" presName="root" presStyleCnt="0">
        <dgm:presLayoutVars>
          <dgm:dir/>
          <dgm:resizeHandles val="exact"/>
        </dgm:presLayoutVars>
      </dgm:prSet>
      <dgm:spPr/>
    </dgm:pt>
    <dgm:pt modelId="{82F72F0C-8DA0-41E2-AF5C-80CB3855C7F5}" type="pres">
      <dgm:prSet presAssocID="{48524F48-7506-4BD9-BE9F-7E52D1D9C49B}" presName="compNode" presStyleCnt="0"/>
      <dgm:spPr/>
    </dgm:pt>
    <dgm:pt modelId="{145A6437-BCB8-4F51-B7E0-828C7240CA32}" type="pres">
      <dgm:prSet presAssocID="{48524F48-7506-4BD9-BE9F-7E52D1D9C49B}" presName="bgRect" presStyleLbl="bgShp" presStyleIdx="0" presStyleCnt="5"/>
      <dgm:spPr>
        <a:ln>
          <a:solidFill>
            <a:schemeClr val="accent6">
              <a:lumMod val="50000"/>
            </a:schemeClr>
          </a:solidFill>
        </a:ln>
      </dgm:spPr>
    </dgm:pt>
    <dgm:pt modelId="{FE8E5CD3-37CC-4D27-9412-2721F80A6E8F}" type="pres">
      <dgm:prSet presAssocID="{48524F48-7506-4BD9-BE9F-7E52D1D9C49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eeting"/>
        </a:ext>
      </dgm:extLst>
    </dgm:pt>
    <dgm:pt modelId="{67907CCA-639E-4106-9C7D-866440AB6F42}" type="pres">
      <dgm:prSet presAssocID="{48524F48-7506-4BD9-BE9F-7E52D1D9C49B}" presName="spaceRect" presStyleCnt="0"/>
      <dgm:spPr/>
    </dgm:pt>
    <dgm:pt modelId="{D6925F07-C80C-4C93-810E-0FE3A1DC4A0E}" type="pres">
      <dgm:prSet presAssocID="{48524F48-7506-4BD9-BE9F-7E52D1D9C49B}" presName="parTx" presStyleLbl="revTx" presStyleIdx="0" presStyleCnt="5">
        <dgm:presLayoutVars>
          <dgm:chMax val="0"/>
          <dgm:chPref val="0"/>
        </dgm:presLayoutVars>
      </dgm:prSet>
      <dgm:spPr/>
    </dgm:pt>
    <dgm:pt modelId="{C23175DA-3D58-474D-84AE-D210C4CC4C25}" type="pres">
      <dgm:prSet presAssocID="{57001958-0F86-4554-98DD-EC8272E384DF}" presName="sibTrans" presStyleCnt="0"/>
      <dgm:spPr/>
    </dgm:pt>
    <dgm:pt modelId="{7D4BB28E-EDFD-409F-85A9-689B8AF61C4B}" type="pres">
      <dgm:prSet presAssocID="{C5E2FDF5-8E79-4C18-8F7A-28C9812E8DA6}" presName="compNode" presStyleCnt="0"/>
      <dgm:spPr/>
    </dgm:pt>
    <dgm:pt modelId="{FD800868-1521-44CB-84B1-E2F1C8DA198E}" type="pres">
      <dgm:prSet presAssocID="{C5E2FDF5-8E79-4C18-8F7A-28C9812E8DA6}" presName="bgRect" presStyleLbl="bgShp" presStyleIdx="1" presStyleCnt="5"/>
      <dgm:spPr>
        <a:ln>
          <a:solidFill>
            <a:schemeClr val="accent6">
              <a:lumMod val="50000"/>
            </a:schemeClr>
          </a:solidFill>
        </a:ln>
      </dgm:spPr>
    </dgm:pt>
    <dgm:pt modelId="{503C0F17-86FD-4CCC-8A0C-3862C7427CA1}" type="pres">
      <dgm:prSet presAssocID="{C5E2FDF5-8E79-4C18-8F7A-28C9812E8DA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4AD9196F-3720-4CA5-B5CC-8C4AEA1D8243}" type="pres">
      <dgm:prSet presAssocID="{C5E2FDF5-8E79-4C18-8F7A-28C9812E8DA6}" presName="spaceRect" presStyleCnt="0"/>
      <dgm:spPr/>
    </dgm:pt>
    <dgm:pt modelId="{DC383685-32E8-46A0-A308-C9C261DB3FE1}" type="pres">
      <dgm:prSet presAssocID="{C5E2FDF5-8E79-4C18-8F7A-28C9812E8DA6}" presName="parTx" presStyleLbl="revTx" presStyleIdx="1" presStyleCnt="5">
        <dgm:presLayoutVars>
          <dgm:chMax val="0"/>
          <dgm:chPref val="0"/>
        </dgm:presLayoutVars>
      </dgm:prSet>
      <dgm:spPr/>
    </dgm:pt>
    <dgm:pt modelId="{ED442A9C-3C46-4BAB-A2F9-4516EDC65655}" type="pres">
      <dgm:prSet presAssocID="{D8D190FA-6A67-40B7-9DE4-C3DBA3FE12A8}" presName="sibTrans" presStyleCnt="0"/>
      <dgm:spPr/>
    </dgm:pt>
    <dgm:pt modelId="{DACD958C-851F-44E9-BFEB-F5B2B1F3019D}" type="pres">
      <dgm:prSet presAssocID="{8F5DCB72-E829-477F-9ACB-1141DB561A32}" presName="compNode" presStyleCnt="0"/>
      <dgm:spPr/>
    </dgm:pt>
    <dgm:pt modelId="{3C93B45A-AFCA-49F5-A63E-E6E4E61554E4}" type="pres">
      <dgm:prSet presAssocID="{8F5DCB72-E829-477F-9ACB-1141DB561A32}" presName="bgRect" presStyleLbl="bgShp" presStyleIdx="2" presStyleCnt="5"/>
      <dgm:spPr>
        <a:ln>
          <a:solidFill>
            <a:schemeClr val="accent6">
              <a:lumMod val="50000"/>
            </a:schemeClr>
          </a:solidFill>
        </a:ln>
      </dgm:spPr>
    </dgm:pt>
    <dgm:pt modelId="{1F23AD84-B8B1-4E2D-9D2D-3E381F2DDD9C}" type="pres">
      <dgm:prSet presAssocID="{8F5DCB72-E829-477F-9ACB-1141DB561A3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rama"/>
        </a:ext>
      </dgm:extLst>
    </dgm:pt>
    <dgm:pt modelId="{44EF9D5D-6BC5-456D-99C6-AA503AD28F04}" type="pres">
      <dgm:prSet presAssocID="{8F5DCB72-E829-477F-9ACB-1141DB561A32}" presName="spaceRect" presStyleCnt="0"/>
      <dgm:spPr/>
    </dgm:pt>
    <dgm:pt modelId="{FC298212-4900-4089-911D-4E13D7068E84}" type="pres">
      <dgm:prSet presAssocID="{8F5DCB72-E829-477F-9ACB-1141DB561A32}" presName="parTx" presStyleLbl="revTx" presStyleIdx="2" presStyleCnt="5">
        <dgm:presLayoutVars>
          <dgm:chMax val="0"/>
          <dgm:chPref val="0"/>
        </dgm:presLayoutVars>
      </dgm:prSet>
      <dgm:spPr/>
    </dgm:pt>
    <dgm:pt modelId="{349AAD59-5375-4AD0-A7A1-127D69A38CA4}" type="pres">
      <dgm:prSet presAssocID="{A863F7F6-3915-488D-A428-36AE25101693}" presName="sibTrans" presStyleCnt="0"/>
      <dgm:spPr/>
    </dgm:pt>
    <dgm:pt modelId="{195185A8-81B6-44C9-B889-A20CA1B85229}" type="pres">
      <dgm:prSet presAssocID="{F75F98F6-2E7E-4773-9B73-C5298393EECC}" presName="compNode" presStyleCnt="0"/>
      <dgm:spPr/>
    </dgm:pt>
    <dgm:pt modelId="{5D85E8C3-3DC6-41D2-9A5B-9988A99E29FF}" type="pres">
      <dgm:prSet presAssocID="{F75F98F6-2E7E-4773-9B73-C5298393EECC}" presName="bgRect" presStyleLbl="bgShp" presStyleIdx="3" presStyleCnt="5"/>
      <dgm:spPr>
        <a:ln>
          <a:solidFill>
            <a:schemeClr val="accent6">
              <a:lumMod val="50000"/>
            </a:schemeClr>
          </a:solidFill>
        </a:ln>
      </dgm:spPr>
    </dgm:pt>
    <dgm:pt modelId="{A4843490-2A02-4DE2-82BC-30479C10FCC8}" type="pres">
      <dgm:prSet presAssocID="{F75F98F6-2E7E-4773-9B73-C5298393EEC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3AA9FFE1-17CF-473B-BA7F-6DAD00E5AF2E}" type="pres">
      <dgm:prSet presAssocID="{F75F98F6-2E7E-4773-9B73-C5298393EECC}" presName="spaceRect" presStyleCnt="0"/>
      <dgm:spPr/>
    </dgm:pt>
    <dgm:pt modelId="{A9755BD9-AA51-4A89-B024-2349397BDB06}" type="pres">
      <dgm:prSet presAssocID="{F75F98F6-2E7E-4773-9B73-C5298393EECC}" presName="parTx" presStyleLbl="revTx" presStyleIdx="3" presStyleCnt="5">
        <dgm:presLayoutVars>
          <dgm:chMax val="0"/>
          <dgm:chPref val="0"/>
        </dgm:presLayoutVars>
      </dgm:prSet>
      <dgm:spPr/>
    </dgm:pt>
    <dgm:pt modelId="{03F27910-87C7-47B4-84B7-5A84F1940F4B}" type="pres">
      <dgm:prSet presAssocID="{562F25E2-9AED-46A7-A8F8-A86962824FFE}" presName="sibTrans" presStyleCnt="0"/>
      <dgm:spPr/>
    </dgm:pt>
    <dgm:pt modelId="{BE8941B4-0AB8-4AD6-BFF5-F80855D70273}" type="pres">
      <dgm:prSet presAssocID="{6C6262C5-B724-487F-B2C6-C66657F8AA44}" presName="compNode" presStyleCnt="0"/>
      <dgm:spPr/>
    </dgm:pt>
    <dgm:pt modelId="{B171BD3D-1B3D-461F-A6BF-7270E23A8D35}" type="pres">
      <dgm:prSet presAssocID="{6C6262C5-B724-487F-B2C6-C66657F8AA44}" presName="bgRect" presStyleLbl="bgShp" presStyleIdx="4" presStyleCnt="5"/>
      <dgm:spPr>
        <a:ln>
          <a:solidFill>
            <a:schemeClr val="accent6">
              <a:lumMod val="50000"/>
            </a:schemeClr>
          </a:solidFill>
        </a:ln>
      </dgm:spPr>
    </dgm:pt>
    <dgm:pt modelId="{36C3EBCA-BC58-492C-B85E-2A36F7E879C7}" type="pres">
      <dgm:prSet presAssocID="{6C6262C5-B724-487F-B2C6-C66657F8AA4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Open Book"/>
        </a:ext>
      </dgm:extLst>
    </dgm:pt>
    <dgm:pt modelId="{47D5ED9B-53B3-4ADE-ACB4-254FF5439EF4}" type="pres">
      <dgm:prSet presAssocID="{6C6262C5-B724-487F-B2C6-C66657F8AA44}" presName="spaceRect" presStyleCnt="0"/>
      <dgm:spPr/>
    </dgm:pt>
    <dgm:pt modelId="{4BD9DD06-1137-4B07-BD20-D1B6FA4DC573}" type="pres">
      <dgm:prSet presAssocID="{6C6262C5-B724-487F-B2C6-C66657F8AA44}" presName="parTx" presStyleLbl="revTx" presStyleIdx="4" presStyleCnt="5">
        <dgm:presLayoutVars>
          <dgm:chMax val="0"/>
          <dgm:chPref val="0"/>
        </dgm:presLayoutVars>
      </dgm:prSet>
      <dgm:spPr/>
    </dgm:pt>
  </dgm:ptLst>
  <dgm:cxnLst>
    <dgm:cxn modelId="{0D2FD81E-9B1F-45A0-A757-27EC53CFEB79}" type="presOf" srcId="{F75F98F6-2E7E-4773-9B73-C5298393EECC}" destId="{A9755BD9-AA51-4A89-B024-2349397BDB06}" srcOrd="0" destOrd="0" presId="urn:microsoft.com/office/officeart/2018/2/layout/IconVerticalSolidList"/>
    <dgm:cxn modelId="{59A58A2A-1A7C-4C84-A1DB-5F1F65FCEFC1}" srcId="{C8FCA510-DC7A-4087-A230-783B8FE84E52}" destId="{C5E2FDF5-8E79-4C18-8F7A-28C9812E8DA6}" srcOrd="1" destOrd="0" parTransId="{58705610-B6E1-447E-8B17-A636575CC169}" sibTransId="{D8D190FA-6A67-40B7-9DE4-C3DBA3FE12A8}"/>
    <dgm:cxn modelId="{B6EA2A4D-5F04-45C3-8A78-AA3E6997AA4F}" type="presOf" srcId="{8F5DCB72-E829-477F-9ACB-1141DB561A32}" destId="{FC298212-4900-4089-911D-4E13D7068E84}" srcOrd="0" destOrd="0" presId="urn:microsoft.com/office/officeart/2018/2/layout/IconVerticalSolidList"/>
    <dgm:cxn modelId="{8F7DAC7A-B7AE-4CDF-B63B-705689B46E8E}" type="presOf" srcId="{C8FCA510-DC7A-4087-A230-783B8FE84E52}" destId="{50C8C716-2A4C-4315-832A-971CA55ED94E}" srcOrd="0" destOrd="0" presId="urn:microsoft.com/office/officeart/2018/2/layout/IconVerticalSolidList"/>
    <dgm:cxn modelId="{38EDE97D-F3D4-49C4-A36C-AAFC529DAC81}" type="presOf" srcId="{48524F48-7506-4BD9-BE9F-7E52D1D9C49B}" destId="{D6925F07-C80C-4C93-810E-0FE3A1DC4A0E}" srcOrd="0" destOrd="0" presId="urn:microsoft.com/office/officeart/2018/2/layout/IconVerticalSolidList"/>
    <dgm:cxn modelId="{3EDAC28A-BC62-46C5-B8A7-25E73533BAE6}" type="presOf" srcId="{6C6262C5-B724-487F-B2C6-C66657F8AA44}" destId="{4BD9DD06-1137-4B07-BD20-D1B6FA4DC573}" srcOrd="0" destOrd="0" presId="urn:microsoft.com/office/officeart/2018/2/layout/IconVerticalSolidList"/>
    <dgm:cxn modelId="{1E737E93-DA24-4CCF-ACEA-26EA3DD9575B}" srcId="{C8FCA510-DC7A-4087-A230-783B8FE84E52}" destId="{48524F48-7506-4BD9-BE9F-7E52D1D9C49B}" srcOrd="0" destOrd="0" parTransId="{83B1CC21-1051-498A-9657-BA164C447EE1}" sibTransId="{57001958-0F86-4554-98DD-EC8272E384DF}"/>
    <dgm:cxn modelId="{09428FAA-72F0-41BF-86AA-6C1D3B8D952B}" srcId="{C8FCA510-DC7A-4087-A230-783B8FE84E52}" destId="{6C6262C5-B724-487F-B2C6-C66657F8AA44}" srcOrd="4" destOrd="0" parTransId="{34CF1E20-D935-4F0B-A5A8-B7B32D33E65E}" sibTransId="{55A86E0A-5452-4599-BF92-5F1869C3AFA9}"/>
    <dgm:cxn modelId="{7985BDC6-E578-47EC-9C2C-5579E690A619}" type="presOf" srcId="{C5E2FDF5-8E79-4C18-8F7A-28C9812E8DA6}" destId="{DC383685-32E8-46A0-A308-C9C261DB3FE1}" srcOrd="0" destOrd="0" presId="urn:microsoft.com/office/officeart/2018/2/layout/IconVerticalSolidList"/>
    <dgm:cxn modelId="{3B5DAACB-9147-4694-9BAC-4E3813AA6661}" srcId="{C8FCA510-DC7A-4087-A230-783B8FE84E52}" destId="{F75F98F6-2E7E-4773-9B73-C5298393EECC}" srcOrd="3" destOrd="0" parTransId="{28726A96-27EC-4112-A7FB-086E57DA60E3}" sibTransId="{562F25E2-9AED-46A7-A8F8-A86962824FFE}"/>
    <dgm:cxn modelId="{BC17BDD1-C421-4EE9-9841-D07F480EB55E}" srcId="{C8FCA510-DC7A-4087-A230-783B8FE84E52}" destId="{8F5DCB72-E829-477F-9ACB-1141DB561A32}" srcOrd="2" destOrd="0" parTransId="{733BBDCC-4067-461D-9E60-DC67FA18E380}" sibTransId="{A863F7F6-3915-488D-A428-36AE25101693}"/>
    <dgm:cxn modelId="{AFB966A0-FBD9-4452-A5F3-0E1532EAC0B1}" type="presParOf" srcId="{50C8C716-2A4C-4315-832A-971CA55ED94E}" destId="{82F72F0C-8DA0-41E2-AF5C-80CB3855C7F5}" srcOrd="0" destOrd="0" presId="urn:microsoft.com/office/officeart/2018/2/layout/IconVerticalSolidList"/>
    <dgm:cxn modelId="{AD71F349-EC8B-470D-8154-60F4C6418A52}" type="presParOf" srcId="{82F72F0C-8DA0-41E2-AF5C-80CB3855C7F5}" destId="{145A6437-BCB8-4F51-B7E0-828C7240CA32}" srcOrd="0" destOrd="0" presId="urn:microsoft.com/office/officeart/2018/2/layout/IconVerticalSolidList"/>
    <dgm:cxn modelId="{4B0AA524-23A3-4A4A-9AE6-23B4A14F4EBF}" type="presParOf" srcId="{82F72F0C-8DA0-41E2-AF5C-80CB3855C7F5}" destId="{FE8E5CD3-37CC-4D27-9412-2721F80A6E8F}" srcOrd="1" destOrd="0" presId="urn:microsoft.com/office/officeart/2018/2/layout/IconVerticalSolidList"/>
    <dgm:cxn modelId="{3BF8E15F-2F14-45ED-B6FC-4CCCC33DB44A}" type="presParOf" srcId="{82F72F0C-8DA0-41E2-AF5C-80CB3855C7F5}" destId="{67907CCA-639E-4106-9C7D-866440AB6F42}" srcOrd="2" destOrd="0" presId="urn:microsoft.com/office/officeart/2018/2/layout/IconVerticalSolidList"/>
    <dgm:cxn modelId="{CA791376-2489-4A56-9C94-FE402E103F7D}" type="presParOf" srcId="{82F72F0C-8DA0-41E2-AF5C-80CB3855C7F5}" destId="{D6925F07-C80C-4C93-810E-0FE3A1DC4A0E}" srcOrd="3" destOrd="0" presId="urn:microsoft.com/office/officeart/2018/2/layout/IconVerticalSolidList"/>
    <dgm:cxn modelId="{AD87CF4F-31E6-452D-9746-853FE5AE146D}" type="presParOf" srcId="{50C8C716-2A4C-4315-832A-971CA55ED94E}" destId="{C23175DA-3D58-474D-84AE-D210C4CC4C25}" srcOrd="1" destOrd="0" presId="urn:microsoft.com/office/officeart/2018/2/layout/IconVerticalSolidList"/>
    <dgm:cxn modelId="{4912AC9D-D53A-4A67-9415-81D6C48917A8}" type="presParOf" srcId="{50C8C716-2A4C-4315-832A-971CA55ED94E}" destId="{7D4BB28E-EDFD-409F-85A9-689B8AF61C4B}" srcOrd="2" destOrd="0" presId="urn:microsoft.com/office/officeart/2018/2/layout/IconVerticalSolidList"/>
    <dgm:cxn modelId="{C9BA2019-D314-4A85-8190-11D58A4D7C92}" type="presParOf" srcId="{7D4BB28E-EDFD-409F-85A9-689B8AF61C4B}" destId="{FD800868-1521-44CB-84B1-E2F1C8DA198E}" srcOrd="0" destOrd="0" presId="urn:microsoft.com/office/officeart/2018/2/layout/IconVerticalSolidList"/>
    <dgm:cxn modelId="{9153449D-B0EF-4126-8C6F-9A9282BF905C}" type="presParOf" srcId="{7D4BB28E-EDFD-409F-85A9-689B8AF61C4B}" destId="{503C0F17-86FD-4CCC-8A0C-3862C7427CA1}" srcOrd="1" destOrd="0" presId="urn:microsoft.com/office/officeart/2018/2/layout/IconVerticalSolidList"/>
    <dgm:cxn modelId="{3C14A76B-58B2-439C-A942-9D35ACCD6B66}" type="presParOf" srcId="{7D4BB28E-EDFD-409F-85A9-689B8AF61C4B}" destId="{4AD9196F-3720-4CA5-B5CC-8C4AEA1D8243}" srcOrd="2" destOrd="0" presId="urn:microsoft.com/office/officeart/2018/2/layout/IconVerticalSolidList"/>
    <dgm:cxn modelId="{1D286260-3BB0-408D-957B-9C8B770EC8B6}" type="presParOf" srcId="{7D4BB28E-EDFD-409F-85A9-689B8AF61C4B}" destId="{DC383685-32E8-46A0-A308-C9C261DB3FE1}" srcOrd="3" destOrd="0" presId="urn:microsoft.com/office/officeart/2018/2/layout/IconVerticalSolidList"/>
    <dgm:cxn modelId="{B8DB9925-A7C1-41F1-AF56-B2C2DD66138C}" type="presParOf" srcId="{50C8C716-2A4C-4315-832A-971CA55ED94E}" destId="{ED442A9C-3C46-4BAB-A2F9-4516EDC65655}" srcOrd="3" destOrd="0" presId="urn:microsoft.com/office/officeart/2018/2/layout/IconVerticalSolidList"/>
    <dgm:cxn modelId="{3E00E259-C98C-4D5D-BED5-00242629B6F8}" type="presParOf" srcId="{50C8C716-2A4C-4315-832A-971CA55ED94E}" destId="{DACD958C-851F-44E9-BFEB-F5B2B1F3019D}" srcOrd="4" destOrd="0" presId="urn:microsoft.com/office/officeart/2018/2/layout/IconVerticalSolidList"/>
    <dgm:cxn modelId="{F9D67FAC-37FC-44E6-8C28-2979F1678BD5}" type="presParOf" srcId="{DACD958C-851F-44E9-BFEB-F5B2B1F3019D}" destId="{3C93B45A-AFCA-49F5-A63E-E6E4E61554E4}" srcOrd="0" destOrd="0" presId="urn:microsoft.com/office/officeart/2018/2/layout/IconVerticalSolidList"/>
    <dgm:cxn modelId="{B4853690-7C04-4C8C-B6DE-DDA7DDA9B5F9}" type="presParOf" srcId="{DACD958C-851F-44E9-BFEB-F5B2B1F3019D}" destId="{1F23AD84-B8B1-4E2D-9D2D-3E381F2DDD9C}" srcOrd="1" destOrd="0" presId="urn:microsoft.com/office/officeart/2018/2/layout/IconVerticalSolidList"/>
    <dgm:cxn modelId="{83777390-1A3C-4FEF-9058-1E46CAB5B109}" type="presParOf" srcId="{DACD958C-851F-44E9-BFEB-F5B2B1F3019D}" destId="{44EF9D5D-6BC5-456D-99C6-AA503AD28F04}" srcOrd="2" destOrd="0" presId="urn:microsoft.com/office/officeart/2018/2/layout/IconVerticalSolidList"/>
    <dgm:cxn modelId="{4C8D519D-F526-4EB3-820F-8386EBE51110}" type="presParOf" srcId="{DACD958C-851F-44E9-BFEB-F5B2B1F3019D}" destId="{FC298212-4900-4089-911D-4E13D7068E84}" srcOrd="3" destOrd="0" presId="urn:microsoft.com/office/officeart/2018/2/layout/IconVerticalSolidList"/>
    <dgm:cxn modelId="{0F4CC300-6528-485B-B6C0-60F919FCD3EB}" type="presParOf" srcId="{50C8C716-2A4C-4315-832A-971CA55ED94E}" destId="{349AAD59-5375-4AD0-A7A1-127D69A38CA4}" srcOrd="5" destOrd="0" presId="urn:microsoft.com/office/officeart/2018/2/layout/IconVerticalSolidList"/>
    <dgm:cxn modelId="{61ACB085-D975-4EAE-88BB-C4397BEC3718}" type="presParOf" srcId="{50C8C716-2A4C-4315-832A-971CA55ED94E}" destId="{195185A8-81B6-44C9-B889-A20CA1B85229}" srcOrd="6" destOrd="0" presId="urn:microsoft.com/office/officeart/2018/2/layout/IconVerticalSolidList"/>
    <dgm:cxn modelId="{CA06B6F9-F3AD-4D55-8B40-BC96BADF745C}" type="presParOf" srcId="{195185A8-81B6-44C9-B889-A20CA1B85229}" destId="{5D85E8C3-3DC6-41D2-9A5B-9988A99E29FF}" srcOrd="0" destOrd="0" presId="urn:microsoft.com/office/officeart/2018/2/layout/IconVerticalSolidList"/>
    <dgm:cxn modelId="{E59EFD05-75A9-4134-8BE6-770763524561}" type="presParOf" srcId="{195185A8-81B6-44C9-B889-A20CA1B85229}" destId="{A4843490-2A02-4DE2-82BC-30479C10FCC8}" srcOrd="1" destOrd="0" presId="urn:microsoft.com/office/officeart/2018/2/layout/IconVerticalSolidList"/>
    <dgm:cxn modelId="{5BA06D8C-26B1-473C-8ADE-B10A2619DBBB}" type="presParOf" srcId="{195185A8-81B6-44C9-B889-A20CA1B85229}" destId="{3AA9FFE1-17CF-473B-BA7F-6DAD00E5AF2E}" srcOrd="2" destOrd="0" presId="urn:microsoft.com/office/officeart/2018/2/layout/IconVerticalSolidList"/>
    <dgm:cxn modelId="{86E951D2-956F-47FD-B267-D833147DA44B}" type="presParOf" srcId="{195185A8-81B6-44C9-B889-A20CA1B85229}" destId="{A9755BD9-AA51-4A89-B024-2349397BDB06}" srcOrd="3" destOrd="0" presId="urn:microsoft.com/office/officeart/2018/2/layout/IconVerticalSolidList"/>
    <dgm:cxn modelId="{AA87BFD9-C281-4771-AA12-850C45B5BDF9}" type="presParOf" srcId="{50C8C716-2A4C-4315-832A-971CA55ED94E}" destId="{03F27910-87C7-47B4-84B7-5A84F1940F4B}" srcOrd="7" destOrd="0" presId="urn:microsoft.com/office/officeart/2018/2/layout/IconVerticalSolidList"/>
    <dgm:cxn modelId="{9F2A47A1-EB3B-4CD2-A174-5894756A4C17}" type="presParOf" srcId="{50C8C716-2A4C-4315-832A-971CA55ED94E}" destId="{BE8941B4-0AB8-4AD6-BFF5-F80855D70273}" srcOrd="8" destOrd="0" presId="urn:microsoft.com/office/officeart/2018/2/layout/IconVerticalSolidList"/>
    <dgm:cxn modelId="{2B222595-BF26-499D-8DD1-539C2552C633}" type="presParOf" srcId="{BE8941B4-0AB8-4AD6-BFF5-F80855D70273}" destId="{B171BD3D-1B3D-461F-A6BF-7270E23A8D35}" srcOrd="0" destOrd="0" presId="urn:microsoft.com/office/officeart/2018/2/layout/IconVerticalSolidList"/>
    <dgm:cxn modelId="{2E0F1553-F25A-4C1D-A6BF-CCD8801E45F4}" type="presParOf" srcId="{BE8941B4-0AB8-4AD6-BFF5-F80855D70273}" destId="{36C3EBCA-BC58-492C-B85E-2A36F7E879C7}" srcOrd="1" destOrd="0" presId="urn:microsoft.com/office/officeart/2018/2/layout/IconVerticalSolidList"/>
    <dgm:cxn modelId="{7538F0A9-48BD-424D-9175-CCF5E94F642B}" type="presParOf" srcId="{BE8941B4-0AB8-4AD6-BFF5-F80855D70273}" destId="{47D5ED9B-53B3-4ADE-ACB4-254FF5439EF4}" srcOrd="2" destOrd="0" presId="urn:microsoft.com/office/officeart/2018/2/layout/IconVerticalSolidList"/>
    <dgm:cxn modelId="{B659FBDC-CD9F-4A26-9A5B-78F721EBE60F}" type="presParOf" srcId="{BE8941B4-0AB8-4AD6-BFF5-F80855D70273}" destId="{4BD9DD06-1137-4B07-BD20-D1B6FA4DC5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8A1E6F-0E8E-4F1E-AE18-4DA358A3FD6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83F2917-D217-4286-82DB-77CB162DB3B6}">
      <dgm:prSet/>
      <dgm:spPr/>
      <dgm:t>
        <a:bodyPr/>
        <a:lstStyle/>
        <a:p>
          <a:r>
            <a:rPr lang="en-GB" b="1" dirty="0"/>
            <a:t>2. Main Body – 80 – 85 %)</a:t>
          </a:r>
          <a:endParaRPr lang="en-US" dirty="0"/>
        </a:p>
      </dgm:t>
    </dgm:pt>
    <dgm:pt modelId="{A47EBEE1-F076-4BFC-A449-4964FD56E429}" type="parTrans" cxnId="{50154E88-8AD0-403B-B900-C673C7490159}">
      <dgm:prSet/>
      <dgm:spPr/>
      <dgm:t>
        <a:bodyPr/>
        <a:lstStyle/>
        <a:p>
          <a:endParaRPr lang="en-US"/>
        </a:p>
      </dgm:t>
    </dgm:pt>
    <dgm:pt modelId="{316C2C7B-FBDC-4441-B085-AB87EF330E2E}" type="sibTrans" cxnId="{50154E88-8AD0-403B-B900-C673C7490159}">
      <dgm:prSet/>
      <dgm:spPr/>
      <dgm:t>
        <a:bodyPr/>
        <a:lstStyle/>
        <a:p>
          <a:endParaRPr lang="en-US"/>
        </a:p>
      </dgm:t>
    </dgm:pt>
    <dgm:pt modelId="{7C61D072-094F-48D9-BCB3-BAD785D4F08E}">
      <dgm:prSet/>
      <dgm:spPr>
        <a:solidFill>
          <a:schemeClr val="accent2"/>
        </a:solidFill>
      </dgm:spPr>
      <dgm:t>
        <a:bodyPr/>
        <a:lstStyle/>
        <a:p>
          <a:r>
            <a:rPr lang="en-GB" dirty="0"/>
            <a:t>Organise the body into clear paragraphs, each focusing on one main idea.</a:t>
          </a:r>
          <a:endParaRPr lang="en-US" dirty="0"/>
        </a:p>
      </dgm:t>
    </dgm:pt>
    <dgm:pt modelId="{0A7AB227-2BD4-4F9C-BE73-D9EE9414B1CF}" type="parTrans" cxnId="{4BACAEDD-64D3-4179-B7AA-2F40E1D54429}">
      <dgm:prSet/>
      <dgm:spPr/>
      <dgm:t>
        <a:bodyPr/>
        <a:lstStyle/>
        <a:p>
          <a:endParaRPr lang="en-US"/>
        </a:p>
      </dgm:t>
    </dgm:pt>
    <dgm:pt modelId="{4AF93C99-5C80-49C1-A0FC-62A14377BC17}" type="sibTrans" cxnId="{4BACAEDD-64D3-4179-B7AA-2F40E1D54429}">
      <dgm:prSet/>
      <dgm:spPr/>
      <dgm:t>
        <a:bodyPr/>
        <a:lstStyle/>
        <a:p>
          <a:endParaRPr lang="en-US"/>
        </a:p>
      </dgm:t>
    </dgm:pt>
    <dgm:pt modelId="{0A5C11FB-05D0-41BA-BC63-5D2C827CCA9E}">
      <dgm:prSet/>
      <dgm:spPr>
        <a:solidFill>
          <a:schemeClr val="accent3"/>
        </a:solidFill>
      </dgm:spPr>
      <dgm:t>
        <a:bodyPr/>
        <a:lstStyle/>
        <a:p>
          <a:r>
            <a:rPr lang="en-GB" dirty="0"/>
            <a:t>A useful paragraph structure is </a:t>
          </a:r>
          <a:r>
            <a:rPr lang="en-GB" b="1" dirty="0"/>
            <a:t>PEEL</a:t>
          </a:r>
          <a:r>
            <a:rPr lang="en-GB" dirty="0"/>
            <a:t>:</a:t>
          </a:r>
          <a:endParaRPr lang="en-US" dirty="0"/>
        </a:p>
      </dgm:t>
    </dgm:pt>
    <dgm:pt modelId="{07617762-D83A-45D9-A1ED-D048E0B02880}" type="parTrans" cxnId="{BE22140F-7213-4938-83A1-F99486E080B8}">
      <dgm:prSet/>
      <dgm:spPr/>
      <dgm:t>
        <a:bodyPr/>
        <a:lstStyle/>
        <a:p>
          <a:endParaRPr lang="en-US"/>
        </a:p>
      </dgm:t>
    </dgm:pt>
    <dgm:pt modelId="{2D496E8E-6963-4F84-9805-D461C741379B}" type="sibTrans" cxnId="{BE22140F-7213-4938-83A1-F99486E080B8}">
      <dgm:prSet/>
      <dgm:spPr/>
      <dgm:t>
        <a:bodyPr/>
        <a:lstStyle/>
        <a:p>
          <a:endParaRPr lang="en-US"/>
        </a:p>
      </dgm:t>
    </dgm:pt>
    <dgm:pt modelId="{CCDB32B5-8947-40DC-A734-C55AC021F6D9}">
      <dgm:prSet/>
      <dgm:spPr>
        <a:solidFill>
          <a:schemeClr val="accent4"/>
        </a:solidFill>
      </dgm:spPr>
      <dgm:t>
        <a:bodyPr/>
        <a:lstStyle/>
        <a:p>
          <a:r>
            <a:rPr lang="en-GB" b="1"/>
            <a:t>P</a:t>
          </a:r>
          <a:r>
            <a:rPr lang="en-GB"/>
            <a:t>oint – Introduce the main idea. </a:t>
          </a:r>
          <a:endParaRPr lang="en-US"/>
        </a:p>
      </dgm:t>
    </dgm:pt>
    <dgm:pt modelId="{1E0F464D-5D9E-46CB-A9E1-57CCA7351FA3}" type="parTrans" cxnId="{CDA31615-5C79-469E-BD0F-2BD31C0BDCC1}">
      <dgm:prSet/>
      <dgm:spPr/>
      <dgm:t>
        <a:bodyPr/>
        <a:lstStyle/>
        <a:p>
          <a:endParaRPr lang="en-US"/>
        </a:p>
      </dgm:t>
    </dgm:pt>
    <dgm:pt modelId="{278D0AE6-66B0-44A6-9C28-0E3227ACBADA}" type="sibTrans" cxnId="{CDA31615-5C79-469E-BD0F-2BD31C0BDCC1}">
      <dgm:prSet/>
      <dgm:spPr/>
      <dgm:t>
        <a:bodyPr/>
        <a:lstStyle/>
        <a:p>
          <a:endParaRPr lang="en-US"/>
        </a:p>
      </dgm:t>
    </dgm:pt>
    <dgm:pt modelId="{3077E1BB-0426-425F-8E8B-5330F98AC17E}">
      <dgm:prSet/>
      <dgm:spPr>
        <a:solidFill>
          <a:schemeClr val="accent5"/>
        </a:solidFill>
      </dgm:spPr>
      <dgm:t>
        <a:bodyPr/>
        <a:lstStyle/>
        <a:p>
          <a:r>
            <a:rPr lang="en-GB" b="1" dirty="0"/>
            <a:t>E</a:t>
          </a:r>
          <a:r>
            <a:rPr lang="en-GB" dirty="0"/>
            <a:t>vidence – Support it with academic sources, data, or examples. </a:t>
          </a:r>
          <a:endParaRPr lang="en-US" dirty="0"/>
        </a:p>
      </dgm:t>
    </dgm:pt>
    <dgm:pt modelId="{0A3B3764-6F4D-4561-8CE6-42E05ADD8009}" type="parTrans" cxnId="{A6295FD1-8F81-411F-AFB3-B4518779A25F}">
      <dgm:prSet/>
      <dgm:spPr/>
      <dgm:t>
        <a:bodyPr/>
        <a:lstStyle/>
        <a:p>
          <a:endParaRPr lang="en-US"/>
        </a:p>
      </dgm:t>
    </dgm:pt>
    <dgm:pt modelId="{C7ED314B-D3DB-43AB-BA08-F98DC5D041BB}" type="sibTrans" cxnId="{A6295FD1-8F81-411F-AFB3-B4518779A25F}">
      <dgm:prSet/>
      <dgm:spPr/>
      <dgm:t>
        <a:bodyPr/>
        <a:lstStyle/>
        <a:p>
          <a:endParaRPr lang="en-US"/>
        </a:p>
      </dgm:t>
    </dgm:pt>
    <dgm:pt modelId="{354B223C-8103-416A-8CE6-D2F172D463B7}">
      <dgm:prSet/>
      <dgm:spPr>
        <a:solidFill>
          <a:schemeClr val="accent6">
            <a:lumMod val="75000"/>
          </a:schemeClr>
        </a:solidFill>
      </dgm:spPr>
      <dgm:t>
        <a:bodyPr/>
        <a:lstStyle/>
        <a:p>
          <a:r>
            <a:rPr lang="en-GB" b="1" dirty="0"/>
            <a:t>E</a:t>
          </a:r>
          <a:r>
            <a:rPr lang="en-GB" dirty="0"/>
            <a:t>xplanation – Analyse the evidence and explain its significance. </a:t>
          </a:r>
          <a:endParaRPr lang="en-US" dirty="0"/>
        </a:p>
      </dgm:t>
    </dgm:pt>
    <dgm:pt modelId="{3C09BCBD-932A-45F3-BEDF-18BEDE2D8A22}" type="parTrans" cxnId="{61987218-674F-4928-A520-ED77A3E4E335}">
      <dgm:prSet/>
      <dgm:spPr/>
      <dgm:t>
        <a:bodyPr/>
        <a:lstStyle/>
        <a:p>
          <a:endParaRPr lang="en-US"/>
        </a:p>
      </dgm:t>
    </dgm:pt>
    <dgm:pt modelId="{8C97B0CC-E53B-4B81-836E-55200E3892ED}" type="sibTrans" cxnId="{61987218-674F-4928-A520-ED77A3E4E335}">
      <dgm:prSet/>
      <dgm:spPr/>
      <dgm:t>
        <a:bodyPr/>
        <a:lstStyle/>
        <a:p>
          <a:endParaRPr lang="en-US"/>
        </a:p>
      </dgm:t>
    </dgm:pt>
    <dgm:pt modelId="{43F33738-2738-426A-8760-C252ABBEDE56}">
      <dgm:prSet/>
      <dgm:spPr>
        <a:solidFill>
          <a:schemeClr val="accent5">
            <a:lumMod val="75000"/>
          </a:schemeClr>
        </a:solidFill>
      </dgm:spPr>
      <dgm:t>
        <a:bodyPr/>
        <a:lstStyle/>
        <a:p>
          <a:r>
            <a:rPr lang="en-GB" b="1" dirty="0"/>
            <a:t>L</a:t>
          </a:r>
          <a:r>
            <a:rPr lang="en-GB" dirty="0"/>
            <a:t>ink – Connect back to your argument and transition to the next point. </a:t>
          </a:r>
          <a:endParaRPr lang="en-US" dirty="0"/>
        </a:p>
      </dgm:t>
    </dgm:pt>
    <dgm:pt modelId="{8C9FB708-3E6C-4AEB-B975-DFAD6BC9BB82}" type="parTrans" cxnId="{E9463B7C-C759-4757-93EA-50F688AD32D0}">
      <dgm:prSet/>
      <dgm:spPr/>
      <dgm:t>
        <a:bodyPr/>
        <a:lstStyle/>
        <a:p>
          <a:endParaRPr lang="en-US"/>
        </a:p>
      </dgm:t>
    </dgm:pt>
    <dgm:pt modelId="{6A96ADA0-7885-4CAD-8603-B23B785A1E35}" type="sibTrans" cxnId="{E9463B7C-C759-4757-93EA-50F688AD32D0}">
      <dgm:prSet/>
      <dgm:spPr/>
      <dgm:t>
        <a:bodyPr/>
        <a:lstStyle/>
        <a:p>
          <a:endParaRPr lang="en-US"/>
        </a:p>
      </dgm:t>
    </dgm:pt>
    <dgm:pt modelId="{C64D86B0-E39B-4563-99E2-9B426F8A4653}">
      <dgm:prSet/>
      <dgm:spPr>
        <a:solidFill>
          <a:schemeClr val="accent3">
            <a:lumMod val="75000"/>
          </a:schemeClr>
        </a:solidFill>
      </dgm:spPr>
      <dgm:t>
        <a:bodyPr/>
        <a:lstStyle/>
        <a:p>
          <a:r>
            <a:rPr lang="en-GB" dirty="0"/>
            <a:t>At HE level, you should:</a:t>
          </a:r>
          <a:endParaRPr lang="en-US" dirty="0"/>
        </a:p>
      </dgm:t>
    </dgm:pt>
    <dgm:pt modelId="{52C38224-D441-4761-AAAC-6F84E2656817}" type="parTrans" cxnId="{C728FEEE-8ECD-4E79-B1E7-CDDA46365F0C}">
      <dgm:prSet/>
      <dgm:spPr/>
      <dgm:t>
        <a:bodyPr/>
        <a:lstStyle/>
        <a:p>
          <a:endParaRPr lang="en-US"/>
        </a:p>
      </dgm:t>
    </dgm:pt>
    <dgm:pt modelId="{9165C03B-5F9D-490D-AAFE-C088C8A9546B}" type="sibTrans" cxnId="{C728FEEE-8ECD-4E79-B1E7-CDDA46365F0C}">
      <dgm:prSet/>
      <dgm:spPr/>
      <dgm:t>
        <a:bodyPr/>
        <a:lstStyle/>
        <a:p>
          <a:endParaRPr lang="en-US"/>
        </a:p>
      </dgm:t>
    </dgm:pt>
    <dgm:pt modelId="{A4727BE0-6EA9-4F93-8C99-F2582D945C6A}">
      <dgm:prSet/>
      <dgm:spPr>
        <a:solidFill>
          <a:schemeClr val="accent2">
            <a:lumMod val="75000"/>
          </a:schemeClr>
        </a:solidFill>
      </dgm:spPr>
      <dgm:t>
        <a:bodyPr/>
        <a:lstStyle/>
        <a:p>
          <a:r>
            <a:rPr lang="en-GB" dirty="0"/>
            <a:t>Compare different viewpoints. </a:t>
          </a:r>
          <a:endParaRPr lang="en-US" dirty="0"/>
        </a:p>
      </dgm:t>
    </dgm:pt>
    <dgm:pt modelId="{4284C959-2C89-4D1D-A59C-E61AA759608E}" type="parTrans" cxnId="{C7EA94F9-B74F-40EE-AA70-27D760A51CE8}">
      <dgm:prSet/>
      <dgm:spPr/>
      <dgm:t>
        <a:bodyPr/>
        <a:lstStyle/>
        <a:p>
          <a:endParaRPr lang="en-US"/>
        </a:p>
      </dgm:t>
    </dgm:pt>
    <dgm:pt modelId="{73C45C5C-FD15-4FD8-AF72-4D75FD8EB4C8}" type="sibTrans" cxnId="{C7EA94F9-B74F-40EE-AA70-27D760A51CE8}">
      <dgm:prSet/>
      <dgm:spPr/>
      <dgm:t>
        <a:bodyPr/>
        <a:lstStyle/>
        <a:p>
          <a:endParaRPr lang="en-US"/>
        </a:p>
      </dgm:t>
    </dgm:pt>
    <dgm:pt modelId="{0623BF96-D3B7-446A-B8BB-E0F5C722BFFF}">
      <dgm:prSet/>
      <dgm:spPr>
        <a:solidFill>
          <a:schemeClr val="accent1">
            <a:lumMod val="75000"/>
          </a:schemeClr>
        </a:solidFill>
      </dgm:spPr>
      <dgm:t>
        <a:bodyPr/>
        <a:lstStyle/>
        <a:p>
          <a:r>
            <a:rPr lang="en-GB" dirty="0"/>
            <a:t>Critically analyse rather than simply describe. </a:t>
          </a:r>
          <a:endParaRPr lang="en-US" dirty="0"/>
        </a:p>
      </dgm:t>
    </dgm:pt>
    <dgm:pt modelId="{54978497-1F54-4558-AC9D-F7D7FD0352FF}" type="parTrans" cxnId="{E78B7855-FC1C-42B9-AB0F-3CD2ED00628B}">
      <dgm:prSet/>
      <dgm:spPr/>
      <dgm:t>
        <a:bodyPr/>
        <a:lstStyle/>
        <a:p>
          <a:endParaRPr lang="en-US"/>
        </a:p>
      </dgm:t>
    </dgm:pt>
    <dgm:pt modelId="{9D36188A-8602-4DA9-BC3D-FAAF928A6EDD}" type="sibTrans" cxnId="{E78B7855-FC1C-42B9-AB0F-3CD2ED00628B}">
      <dgm:prSet/>
      <dgm:spPr/>
      <dgm:t>
        <a:bodyPr/>
        <a:lstStyle/>
        <a:p>
          <a:endParaRPr lang="en-US"/>
        </a:p>
      </dgm:t>
    </dgm:pt>
    <dgm:pt modelId="{ADDDA1E3-08FA-4CC5-94D7-29E46EC03AD2}">
      <dgm:prSet/>
      <dgm:spPr>
        <a:solidFill>
          <a:schemeClr val="tx2">
            <a:lumMod val="75000"/>
          </a:schemeClr>
        </a:solidFill>
      </dgm:spPr>
      <dgm:t>
        <a:bodyPr/>
        <a:lstStyle/>
        <a:p>
          <a:r>
            <a:rPr lang="en-GB"/>
            <a:t>Use credible and up-to-date academic sources. </a:t>
          </a:r>
          <a:endParaRPr lang="en-US"/>
        </a:p>
      </dgm:t>
    </dgm:pt>
    <dgm:pt modelId="{DD8EED06-E7A8-41A7-925B-20F30940D91F}" type="parTrans" cxnId="{D2011074-0B5B-4258-B132-EC0B3EC8A742}">
      <dgm:prSet/>
      <dgm:spPr/>
      <dgm:t>
        <a:bodyPr/>
        <a:lstStyle/>
        <a:p>
          <a:endParaRPr lang="en-US"/>
        </a:p>
      </dgm:t>
    </dgm:pt>
    <dgm:pt modelId="{0EFF252E-FAB0-4609-99C9-BF27FD8FC38E}" type="sibTrans" cxnId="{D2011074-0B5B-4258-B132-EC0B3EC8A742}">
      <dgm:prSet/>
      <dgm:spPr/>
      <dgm:t>
        <a:bodyPr/>
        <a:lstStyle/>
        <a:p>
          <a:endParaRPr lang="en-US"/>
        </a:p>
      </dgm:t>
    </dgm:pt>
    <dgm:pt modelId="{41AC5B0E-DFB6-44A2-85F0-A9C452A0C78E}">
      <dgm:prSet/>
      <dgm:spPr>
        <a:solidFill>
          <a:schemeClr val="tx2">
            <a:lumMod val="60000"/>
            <a:lumOff val="40000"/>
          </a:schemeClr>
        </a:solidFill>
      </dgm:spPr>
      <dgm:t>
        <a:bodyPr/>
        <a:lstStyle/>
        <a:p>
          <a:r>
            <a:rPr lang="en-GB"/>
            <a:t>Reference correctly using the required APA Style.</a:t>
          </a:r>
          <a:endParaRPr lang="en-US"/>
        </a:p>
      </dgm:t>
    </dgm:pt>
    <dgm:pt modelId="{B1AE9656-AB0B-41B2-89E8-D73D2D728110}" type="parTrans" cxnId="{8AB8E855-0CEA-48BD-A55B-3E397A2F32A1}">
      <dgm:prSet/>
      <dgm:spPr/>
      <dgm:t>
        <a:bodyPr/>
        <a:lstStyle/>
        <a:p>
          <a:endParaRPr lang="en-US"/>
        </a:p>
      </dgm:t>
    </dgm:pt>
    <dgm:pt modelId="{BEE23AAC-C188-4AB0-B138-C1B5DCB0E274}" type="sibTrans" cxnId="{8AB8E855-0CEA-48BD-A55B-3E397A2F32A1}">
      <dgm:prSet/>
      <dgm:spPr/>
      <dgm:t>
        <a:bodyPr/>
        <a:lstStyle/>
        <a:p>
          <a:endParaRPr lang="en-US"/>
        </a:p>
      </dgm:t>
    </dgm:pt>
    <dgm:pt modelId="{2B5952A5-6717-4E82-8382-9538E0F40CCD}" type="pres">
      <dgm:prSet presAssocID="{1D8A1E6F-0E8E-4F1E-AE18-4DA358A3FD6C}" presName="diagram" presStyleCnt="0">
        <dgm:presLayoutVars>
          <dgm:dir/>
          <dgm:resizeHandles val="exact"/>
        </dgm:presLayoutVars>
      </dgm:prSet>
      <dgm:spPr/>
    </dgm:pt>
    <dgm:pt modelId="{B4553C3D-2CD9-4454-A8E0-6AA31567BCED}" type="pres">
      <dgm:prSet presAssocID="{883F2917-D217-4286-82DB-77CB162DB3B6}" presName="node" presStyleLbl="node1" presStyleIdx="0" presStyleCnt="12">
        <dgm:presLayoutVars>
          <dgm:bulletEnabled val="1"/>
        </dgm:presLayoutVars>
      </dgm:prSet>
      <dgm:spPr/>
    </dgm:pt>
    <dgm:pt modelId="{C22994EA-68ED-49E5-B92E-0C704A6DE568}" type="pres">
      <dgm:prSet presAssocID="{316C2C7B-FBDC-4441-B085-AB87EF330E2E}" presName="sibTrans" presStyleCnt="0"/>
      <dgm:spPr/>
    </dgm:pt>
    <dgm:pt modelId="{285C52E3-C481-4C2D-BDAA-68998D9549B6}" type="pres">
      <dgm:prSet presAssocID="{7C61D072-094F-48D9-BCB3-BAD785D4F08E}" presName="node" presStyleLbl="node1" presStyleIdx="1" presStyleCnt="12">
        <dgm:presLayoutVars>
          <dgm:bulletEnabled val="1"/>
        </dgm:presLayoutVars>
      </dgm:prSet>
      <dgm:spPr/>
    </dgm:pt>
    <dgm:pt modelId="{62C82770-164A-4CB0-9F60-A37401ED7F89}" type="pres">
      <dgm:prSet presAssocID="{4AF93C99-5C80-49C1-A0FC-62A14377BC17}" presName="sibTrans" presStyleCnt="0"/>
      <dgm:spPr/>
    </dgm:pt>
    <dgm:pt modelId="{54A15663-CBE2-434F-9AAB-1FE1E50A2FB4}" type="pres">
      <dgm:prSet presAssocID="{0A5C11FB-05D0-41BA-BC63-5D2C827CCA9E}" presName="node" presStyleLbl="node1" presStyleIdx="2" presStyleCnt="12">
        <dgm:presLayoutVars>
          <dgm:bulletEnabled val="1"/>
        </dgm:presLayoutVars>
      </dgm:prSet>
      <dgm:spPr/>
    </dgm:pt>
    <dgm:pt modelId="{0D6AB77D-3DA5-46AD-83D1-F0E40DC908BE}" type="pres">
      <dgm:prSet presAssocID="{2D496E8E-6963-4F84-9805-D461C741379B}" presName="sibTrans" presStyleCnt="0"/>
      <dgm:spPr/>
    </dgm:pt>
    <dgm:pt modelId="{0E2FC575-F015-40E6-9F50-ECF81DC378D1}" type="pres">
      <dgm:prSet presAssocID="{CCDB32B5-8947-40DC-A734-C55AC021F6D9}" presName="node" presStyleLbl="node1" presStyleIdx="3" presStyleCnt="12">
        <dgm:presLayoutVars>
          <dgm:bulletEnabled val="1"/>
        </dgm:presLayoutVars>
      </dgm:prSet>
      <dgm:spPr/>
    </dgm:pt>
    <dgm:pt modelId="{9998AF4E-69E0-46FB-B095-BFC979A25F68}" type="pres">
      <dgm:prSet presAssocID="{278D0AE6-66B0-44A6-9C28-0E3227ACBADA}" presName="sibTrans" presStyleCnt="0"/>
      <dgm:spPr/>
    </dgm:pt>
    <dgm:pt modelId="{2B602F3E-0F40-4566-B91D-2D127539D09C}" type="pres">
      <dgm:prSet presAssocID="{3077E1BB-0426-425F-8E8B-5330F98AC17E}" presName="node" presStyleLbl="node1" presStyleIdx="4" presStyleCnt="12">
        <dgm:presLayoutVars>
          <dgm:bulletEnabled val="1"/>
        </dgm:presLayoutVars>
      </dgm:prSet>
      <dgm:spPr/>
    </dgm:pt>
    <dgm:pt modelId="{45FE8C9B-9921-4E24-B2FA-31A040E520AA}" type="pres">
      <dgm:prSet presAssocID="{C7ED314B-D3DB-43AB-BA08-F98DC5D041BB}" presName="sibTrans" presStyleCnt="0"/>
      <dgm:spPr/>
    </dgm:pt>
    <dgm:pt modelId="{DCC4B5E6-3EC6-4D04-BDBA-8C763DEC5405}" type="pres">
      <dgm:prSet presAssocID="{354B223C-8103-416A-8CE6-D2F172D463B7}" presName="node" presStyleLbl="node1" presStyleIdx="5" presStyleCnt="12">
        <dgm:presLayoutVars>
          <dgm:bulletEnabled val="1"/>
        </dgm:presLayoutVars>
      </dgm:prSet>
      <dgm:spPr/>
    </dgm:pt>
    <dgm:pt modelId="{4EC12355-9723-411E-A77A-68810B5823CE}" type="pres">
      <dgm:prSet presAssocID="{8C97B0CC-E53B-4B81-836E-55200E3892ED}" presName="sibTrans" presStyleCnt="0"/>
      <dgm:spPr/>
    </dgm:pt>
    <dgm:pt modelId="{11377254-4BCF-4C61-9016-636499240F65}" type="pres">
      <dgm:prSet presAssocID="{43F33738-2738-426A-8760-C252ABBEDE56}" presName="node" presStyleLbl="node1" presStyleIdx="6" presStyleCnt="12">
        <dgm:presLayoutVars>
          <dgm:bulletEnabled val="1"/>
        </dgm:presLayoutVars>
      </dgm:prSet>
      <dgm:spPr/>
    </dgm:pt>
    <dgm:pt modelId="{0D641C73-D33E-4118-9AE4-F877C1F090DA}" type="pres">
      <dgm:prSet presAssocID="{6A96ADA0-7885-4CAD-8603-B23B785A1E35}" presName="sibTrans" presStyleCnt="0"/>
      <dgm:spPr/>
    </dgm:pt>
    <dgm:pt modelId="{B4F671AF-456B-4926-AA11-F6A0BA27660B}" type="pres">
      <dgm:prSet presAssocID="{C64D86B0-E39B-4563-99E2-9B426F8A4653}" presName="node" presStyleLbl="node1" presStyleIdx="7" presStyleCnt="12">
        <dgm:presLayoutVars>
          <dgm:bulletEnabled val="1"/>
        </dgm:presLayoutVars>
      </dgm:prSet>
      <dgm:spPr/>
    </dgm:pt>
    <dgm:pt modelId="{BB2D8C43-54AF-4B8B-9B0F-1D433F90A6E0}" type="pres">
      <dgm:prSet presAssocID="{9165C03B-5F9D-490D-AAFE-C088C8A9546B}" presName="sibTrans" presStyleCnt="0"/>
      <dgm:spPr/>
    </dgm:pt>
    <dgm:pt modelId="{C5E99B09-436B-405B-A3D6-3C44D803A9F2}" type="pres">
      <dgm:prSet presAssocID="{A4727BE0-6EA9-4F93-8C99-F2582D945C6A}" presName="node" presStyleLbl="node1" presStyleIdx="8" presStyleCnt="12">
        <dgm:presLayoutVars>
          <dgm:bulletEnabled val="1"/>
        </dgm:presLayoutVars>
      </dgm:prSet>
      <dgm:spPr/>
    </dgm:pt>
    <dgm:pt modelId="{DC977C34-4895-4D8D-BFC8-094DEDFD4607}" type="pres">
      <dgm:prSet presAssocID="{73C45C5C-FD15-4FD8-AF72-4D75FD8EB4C8}" presName="sibTrans" presStyleCnt="0"/>
      <dgm:spPr/>
    </dgm:pt>
    <dgm:pt modelId="{EB0B3EFD-E579-46DB-8F0D-179CBC5ABCE9}" type="pres">
      <dgm:prSet presAssocID="{0623BF96-D3B7-446A-B8BB-E0F5C722BFFF}" presName="node" presStyleLbl="node1" presStyleIdx="9" presStyleCnt="12">
        <dgm:presLayoutVars>
          <dgm:bulletEnabled val="1"/>
        </dgm:presLayoutVars>
      </dgm:prSet>
      <dgm:spPr/>
    </dgm:pt>
    <dgm:pt modelId="{6B922A62-93EC-4F98-A5DE-02EB18DB0758}" type="pres">
      <dgm:prSet presAssocID="{9D36188A-8602-4DA9-BC3D-FAAF928A6EDD}" presName="sibTrans" presStyleCnt="0"/>
      <dgm:spPr/>
    </dgm:pt>
    <dgm:pt modelId="{B362203F-F45B-4179-84E6-275D901E94EC}" type="pres">
      <dgm:prSet presAssocID="{ADDDA1E3-08FA-4CC5-94D7-29E46EC03AD2}" presName="node" presStyleLbl="node1" presStyleIdx="10" presStyleCnt="12">
        <dgm:presLayoutVars>
          <dgm:bulletEnabled val="1"/>
        </dgm:presLayoutVars>
      </dgm:prSet>
      <dgm:spPr/>
    </dgm:pt>
    <dgm:pt modelId="{833F92F5-84D4-457F-854E-B991E7424A63}" type="pres">
      <dgm:prSet presAssocID="{0EFF252E-FAB0-4609-99C9-BF27FD8FC38E}" presName="sibTrans" presStyleCnt="0"/>
      <dgm:spPr/>
    </dgm:pt>
    <dgm:pt modelId="{C77305E8-69B8-4EE0-86AF-EDDF22C9EFFD}" type="pres">
      <dgm:prSet presAssocID="{41AC5B0E-DFB6-44A2-85F0-A9C452A0C78E}" presName="node" presStyleLbl="node1" presStyleIdx="11" presStyleCnt="12">
        <dgm:presLayoutVars>
          <dgm:bulletEnabled val="1"/>
        </dgm:presLayoutVars>
      </dgm:prSet>
      <dgm:spPr/>
    </dgm:pt>
  </dgm:ptLst>
  <dgm:cxnLst>
    <dgm:cxn modelId="{BE22140F-7213-4938-83A1-F99486E080B8}" srcId="{1D8A1E6F-0E8E-4F1E-AE18-4DA358A3FD6C}" destId="{0A5C11FB-05D0-41BA-BC63-5D2C827CCA9E}" srcOrd="2" destOrd="0" parTransId="{07617762-D83A-45D9-A1ED-D048E0B02880}" sibTransId="{2D496E8E-6963-4F84-9805-D461C741379B}"/>
    <dgm:cxn modelId="{CDA31615-5C79-469E-BD0F-2BD31C0BDCC1}" srcId="{1D8A1E6F-0E8E-4F1E-AE18-4DA358A3FD6C}" destId="{CCDB32B5-8947-40DC-A734-C55AC021F6D9}" srcOrd="3" destOrd="0" parTransId="{1E0F464D-5D9E-46CB-A9E1-57CCA7351FA3}" sibTransId="{278D0AE6-66B0-44A6-9C28-0E3227ACBADA}"/>
    <dgm:cxn modelId="{61987218-674F-4928-A520-ED77A3E4E335}" srcId="{1D8A1E6F-0E8E-4F1E-AE18-4DA358A3FD6C}" destId="{354B223C-8103-416A-8CE6-D2F172D463B7}" srcOrd="5" destOrd="0" parTransId="{3C09BCBD-932A-45F3-BEDF-18BEDE2D8A22}" sibTransId="{8C97B0CC-E53B-4B81-836E-55200E3892ED}"/>
    <dgm:cxn modelId="{42143526-0EA8-4536-8220-34C128D20402}" type="presOf" srcId="{C64D86B0-E39B-4563-99E2-9B426F8A4653}" destId="{B4F671AF-456B-4926-AA11-F6A0BA27660B}" srcOrd="0" destOrd="0" presId="urn:microsoft.com/office/officeart/2005/8/layout/default"/>
    <dgm:cxn modelId="{8476012C-0055-4511-8059-5D0C34073CE9}" type="presOf" srcId="{1D8A1E6F-0E8E-4F1E-AE18-4DA358A3FD6C}" destId="{2B5952A5-6717-4E82-8382-9538E0F40CCD}" srcOrd="0" destOrd="0" presId="urn:microsoft.com/office/officeart/2005/8/layout/default"/>
    <dgm:cxn modelId="{F683E52F-1580-4ED4-9730-22D1512691A6}" type="presOf" srcId="{ADDDA1E3-08FA-4CC5-94D7-29E46EC03AD2}" destId="{B362203F-F45B-4179-84E6-275D901E94EC}" srcOrd="0" destOrd="0" presId="urn:microsoft.com/office/officeart/2005/8/layout/default"/>
    <dgm:cxn modelId="{EB7C8033-A370-47E9-A061-8C8378F78731}" type="presOf" srcId="{354B223C-8103-416A-8CE6-D2F172D463B7}" destId="{DCC4B5E6-3EC6-4D04-BDBA-8C763DEC5405}" srcOrd="0" destOrd="0" presId="urn:microsoft.com/office/officeart/2005/8/layout/default"/>
    <dgm:cxn modelId="{BBD1D33B-57F5-4974-B800-89BB0D902104}" type="presOf" srcId="{CCDB32B5-8947-40DC-A734-C55AC021F6D9}" destId="{0E2FC575-F015-40E6-9F50-ECF81DC378D1}" srcOrd="0" destOrd="0" presId="urn:microsoft.com/office/officeart/2005/8/layout/default"/>
    <dgm:cxn modelId="{2B31835E-551B-45BD-BD0B-64E0F7E1DA8C}" type="presOf" srcId="{A4727BE0-6EA9-4F93-8C99-F2582D945C6A}" destId="{C5E99B09-436B-405B-A3D6-3C44D803A9F2}" srcOrd="0" destOrd="0" presId="urn:microsoft.com/office/officeart/2005/8/layout/default"/>
    <dgm:cxn modelId="{5B5C2A46-BC73-4252-AED9-CE1CCA61004A}" type="presOf" srcId="{41AC5B0E-DFB6-44A2-85F0-A9C452A0C78E}" destId="{C77305E8-69B8-4EE0-86AF-EDDF22C9EFFD}" srcOrd="0" destOrd="0" presId="urn:microsoft.com/office/officeart/2005/8/layout/default"/>
    <dgm:cxn modelId="{D2011074-0B5B-4258-B132-EC0B3EC8A742}" srcId="{1D8A1E6F-0E8E-4F1E-AE18-4DA358A3FD6C}" destId="{ADDDA1E3-08FA-4CC5-94D7-29E46EC03AD2}" srcOrd="10" destOrd="0" parTransId="{DD8EED06-E7A8-41A7-925B-20F30940D91F}" sibTransId="{0EFF252E-FAB0-4609-99C9-BF27FD8FC38E}"/>
    <dgm:cxn modelId="{30844C75-67D7-469C-A451-171836455ED6}" type="presOf" srcId="{3077E1BB-0426-425F-8E8B-5330F98AC17E}" destId="{2B602F3E-0F40-4566-B91D-2D127539D09C}" srcOrd="0" destOrd="0" presId="urn:microsoft.com/office/officeart/2005/8/layout/default"/>
    <dgm:cxn modelId="{E78B7855-FC1C-42B9-AB0F-3CD2ED00628B}" srcId="{1D8A1E6F-0E8E-4F1E-AE18-4DA358A3FD6C}" destId="{0623BF96-D3B7-446A-B8BB-E0F5C722BFFF}" srcOrd="9" destOrd="0" parTransId="{54978497-1F54-4558-AC9D-F7D7FD0352FF}" sibTransId="{9D36188A-8602-4DA9-BC3D-FAAF928A6EDD}"/>
    <dgm:cxn modelId="{8AB8E855-0CEA-48BD-A55B-3E397A2F32A1}" srcId="{1D8A1E6F-0E8E-4F1E-AE18-4DA358A3FD6C}" destId="{41AC5B0E-DFB6-44A2-85F0-A9C452A0C78E}" srcOrd="11" destOrd="0" parTransId="{B1AE9656-AB0B-41B2-89E8-D73D2D728110}" sibTransId="{BEE23AAC-C188-4AB0-B138-C1B5DCB0E274}"/>
    <dgm:cxn modelId="{26C8AF56-05F5-4CC4-B20B-63FFA358AC15}" type="presOf" srcId="{0623BF96-D3B7-446A-B8BB-E0F5C722BFFF}" destId="{EB0B3EFD-E579-46DB-8F0D-179CBC5ABCE9}" srcOrd="0" destOrd="0" presId="urn:microsoft.com/office/officeart/2005/8/layout/default"/>
    <dgm:cxn modelId="{C61B807A-DFC0-4272-A605-8629370F296F}" type="presOf" srcId="{43F33738-2738-426A-8760-C252ABBEDE56}" destId="{11377254-4BCF-4C61-9016-636499240F65}" srcOrd="0" destOrd="0" presId="urn:microsoft.com/office/officeart/2005/8/layout/default"/>
    <dgm:cxn modelId="{590BAF5A-29F8-457C-A014-FEC717C1595E}" type="presOf" srcId="{883F2917-D217-4286-82DB-77CB162DB3B6}" destId="{B4553C3D-2CD9-4454-A8E0-6AA31567BCED}" srcOrd="0" destOrd="0" presId="urn:microsoft.com/office/officeart/2005/8/layout/default"/>
    <dgm:cxn modelId="{E9463B7C-C759-4757-93EA-50F688AD32D0}" srcId="{1D8A1E6F-0E8E-4F1E-AE18-4DA358A3FD6C}" destId="{43F33738-2738-426A-8760-C252ABBEDE56}" srcOrd="6" destOrd="0" parTransId="{8C9FB708-3E6C-4AEB-B975-DFAD6BC9BB82}" sibTransId="{6A96ADA0-7885-4CAD-8603-B23B785A1E35}"/>
    <dgm:cxn modelId="{50154E88-8AD0-403B-B900-C673C7490159}" srcId="{1D8A1E6F-0E8E-4F1E-AE18-4DA358A3FD6C}" destId="{883F2917-D217-4286-82DB-77CB162DB3B6}" srcOrd="0" destOrd="0" parTransId="{A47EBEE1-F076-4BFC-A449-4964FD56E429}" sibTransId="{316C2C7B-FBDC-4441-B085-AB87EF330E2E}"/>
    <dgm:cxn modelId="{965452BB-D726-4B51-AFB7-8F2AC1386185}" type="presOf" srcId="{0A5C11FB-05D0-41BA-BC63-5D2C827CCA9E}" destId="{54A15663-CBE2-434F-9AAB-1FE1E50A2FB4}" srcOrd="0" destOrd="0" presId="urn:microsoft.com/office/officeart/2005/8/layout/default"/>
    <dgm:cxn modelId="{A6295FD1-8F81-411F-AFB3-B4518779A25F}" srcId="{1D8A1E6F-0E8E-4F1E-AE18-4DA358A3FD6C}" destId="{3077E1BB-0426-425F-8E8B-5330F98AC17E}" srcOrd="4" destOrd="0" parTransId="{0A3B3764-6F4D-4561-8CE6-42E05ADD8009}" sibTransId="{C7ED314B-D3DB-43AB-BA08-F98DC5D041BB}"/>
    <dgm:cxn modelId="{4BACAEDD-64D3-4179-B7AA-2F40E1D54429}" srcId="{1D8A1E6F-0E8E-4F1E-AE18-4DA358A3FD6C}" destId="{7C61D072-094F-48D9-BCB3-BAD785D4F08E}" srcOrd="1" destOrd="0" parTransId="{0A7AB227-2BD4-4F9C-BE73-D9EE9414B1CF}" sibTransId="{4AF93C99-5C80-49C1-A0FC-62A14377BC17}"/>
    <dgm:cxn modelId="{C728FEEE-8ECD-4E79-B1E7-CDDA46365F0C}" srcId="{1D8A1E6F-0E8E-4F1E-AE18-4DA358A3FD6C}" destId="{C64D86B0-E39B-4563-99E2-9B426F8A4653}" srcOrd="7" destOrd="0" parTransId="{52C38224-D441-4761-AAAC-6F84E2656817}" sibTransId="{9165C03B-5F9D-490D-AAFE-C088C8A9546B}"/>
    <dgm:cxn modelId="{90B440EF-8824-43BD-B4FD-00AAFF27DA7D}" type="presOf" srcId="{7C61D072-094F-48D9-BCB3-BAD785D4F08E}" destId="{285C52E3-C481-4C2D-BDAA-68998D9549B6}" srcOrd="0" destOrd="0" presId="urn:microsoft.com/office/officeart/2005/8/layout/default"/>
    <dgm:cxn modelId="{C7EA94F9-B74F-40EE-AA70-27D760A51CE8}" srcId="{1D8A1E6F-0E8E-4F1E-AE18-4DA358A3FD6C}" destId="{A4727BE0-6EA9-4F93-8C99-F2582D945C6A}" srcOrd="8" destOrd="0" parTransId="{4284C959-2C89-4D1D-A59C-E61AA759608E}" sibTransId="{73C45C5C-FD15-4FD8-AF72-4D75FD8EB4C8}"/>
    <dgm:cxn modelId="{DC0F4C5A-E2D0-46FE-9014-F89C02F435B1}" type="presParOf" srcId="{2B5952A5-6717-4E82-8382-9538E0F40CCD}" destId="{B4553C3D-2CD9-4454-A8E0-6AA31567BCED}" srcOrd="0" destOrd="0" presId="urn:microsoft.com/office/officeart/2005/8/layout/default"/>
    <dgm:cxn modelId="{590B8F29-DF25-4037-A80E-28412BB354C0}" type="presParOf" srcId="{2B5952A5-6717-4E82-8382-9538E0F40CCD}" destId="{C22994EA-68ED-49E5-B92E-0C704A6DE568}" srcOrd="1" destOrd="0" presId="urn:microsoft.com/office/officeart/2005/8/layout/default"/>
    <dgm:cxn modelId="{39950770-00FA-42D4-B3D2-7CD8B3BA3AD7}" type="presParOf" srcId="{2B5952A5-6717-4E82-8382-9538E0F40CCD}" destId="{285C52E3-C481-4C2D-BDAA-68998D9549B6}" srcOrd="2" destOrd="0" presId="urn:microsoft.com/office/officeart/2005/8/layout/default"/>
    <dgm:cxn modelId="{F5F38DF4-BE2C-4C39-8EDD-D59AD1DE900B}" type="presParOf" srcId="{2B5952A5-6717-4E82-8382-9538E0F40CCD}" destId="{62C82770-164A-4CB0-9F60-A37401ED7F89}" srcOrd="3" destOrd="0" presId="urn:microsoft.com/office/officeart/2005/8/layout/default"/>
    <dgm:cxn modelId="{52ACBB9F-EED2-4493-87A1-69233BBB2560}" type="presParOf" srcId="{2B5952A5-6717-4E82-8382-9538E0F40CCD}" destId="{54A15663-CBE2-434F-9AAB-1FE1E50A2FB4}" srcOrd="4" destOrd="0" presId="urn:microsoft.com/office/officeart/2005/8/layout/default"/>
    <dgm:cxn modelId="{B6E5A77E-25AB-4576-9125-E89A8F02A305}" type="presParOf" srcId="{2B5952A5-6717-4E82-8382-9538E0F40CCD}" destId="{0D6AB77D-3DA5-46AD-83D1-F0E40DC908BE}" srcOrd="5" destOrd="0" presId="urn:microsoft.com/office/officeart/2005/8/layout/default"/>
    <dgm:cxn modelId="{78FABE50-885D-4503-9393-28995A36A530}" type="presParOf" srcId="{2B5952A5-6717-4E82-8382-9538E0F40CCD}" destId="{0E2FC575-F015-40E6-9F50-ECF81DC378D1}" srcOrd="6" destOrd="0" presId="urn:microsoft.com/office/officeart/2005/8/layout/default"/>
    <dgm:cxn modelId="{B3A5DE68-C5AF-43C8-AA0E-AE9544BC8CD7}" type="presParOf" srcId="{2B5952A5-6717-4E82-8382-9538E0F40CCD}" destId="{9998AF4E-69E0-46FB-B095-BFC979A25F68}" srcOrd="7" destOrd="0" presId="urn:microsoft.com/office/officeart/2005/8/layout/default"/>
    <dgm:cxn modelId="{BE31433C-0181-4802-80CC-EC32B031625E}" type="presParOf" srcId="{2B5952A5-6717-4E82-8382-9538E0F40CCD}" destId="{2B602F3E-0F40-4566-B91D-2D127539D09C}" srcOrd="8" destOrd="0" presId="urn:microsoft.com/office/officeart/2005/8/layout/default"/>
    <dgm:cxn modelId="{505F06FC-7C0D-4A66-AB26-F9B9EB889BB3}" type="presParOf" srcId="{2B5952A5-6717-4E82-8382-9538E0F40CCD}" destId="{45FE8C9B-9921-4E24-B2FA-31A040E520AA}" srcOrd="9" destOrd="0" presId="urn:microsoft.com/office/officeart/2005/8/layout/default"/>
    <dgm:cxn modelId="{E909875B-9856-4596-A328-1A484F92A0EB}" type="presParOf" srcId="{2B5952A5-6717-4E82-8382-9538E0F40CCD}" destId="{DCC4B5E6-3EC6-4D04-BDBA-8C763DEC5405}" srcOrd="10" destOrd="0" presId="urn:microsoft.com/office/officeart/2005/8/layout/default"/>
    <dgm:cxn modelId="{5C4A4515-E3A7-4A0C-AF2E-1139609E8B11}" type="presParOf" srcId="{2B5952A5-6717-4E82-8382-9538E0F40CCD}" destId="{4EC12355-9723-411E-A77A-68810B5823CE}" srcOrd="11" destOrd="0" presId="urn:microsoft.com/office/officeart/2005/8/layout/default"/>
    <dgm:cxn modelId="{7DFEA3A0-45A0-4E4D-82A7-A22AD2319BD2}" type="presParOf" srcId="{2B5952A5-6717-4E82-8382-9538E0F40CCD}" destId="{11377254-4BCF-4C61-9016-636499240F65}" srcOrd="12" destOrd="0" presId="urn:microsoft.com/office/officeart/2005/8/layout/default"/>
    <dgm:cxn modelId="{0AC7DED6-E36A-4445-80A9-82295205C1D6}" type="presParOf" srcId="{2B5952A5-6717-4E82-8382-9538E0F40CCD}" destId="{0D641C73-D33E-4118-9AE4-F877C1F090DA}" srcOrd="13" destOrd="0" presId="urn:microsoft.com/office/officeart/2005/8/layout/default"/>
    <dgm:cxn modelId="{FC7E9F79-FEA8-403C-9642-16BDC051FE57}" type="presParOf" srcId="{2B5952A5-6717-4E82-8382-9538E0F40CCD}" destId="{B4F671AF-456B-4926-AA11-F6A0BA27660B}" srcOrd="14" destOrd="0" presId="urn:microsoft.com/office/officeart/2005/8/layout/default"/>
    <dgm:cxn modelId="{EA5E2916-D85D-4229-91F9-49F535B377BB}" type="presParOf" srcId="{2B5952A5-6717-4E82-8382-9538E0F40CCD}" destId="{BB2D8C43-54AF-4B8B-9B0F-1D433F90A6E0}" srcOrd="15" destOrd="0" presId="urn:microsoft.com/office/officeart/2005/8/layout/default"/>
    <dgm:cxn modelId="{D766B5AD-A8B8-4809-A470-37C234EB0BE8}" type="presParOf" srcId="{2B5952A5-6717-4E82-8382-9538E0F40CCD}" destId="{C5E99B09-436B-405B-A3D6-3C44D803A9F2}" srcOrd="16" destOrd="0" presId="urn:microsoft.com/office/officeart/2005/8/layout/default"/>
    <dgm:cxn modelId="{647031A8-0E8E-4390-B63E-5CFF430EBFDE}" type="presParOf" srcId="{2B5952A5-6717-4E82-8382-9538E0F40CCD}" destId="{DC977C34-4895-4D8D-BFC8-094DEDFD4607}" srcOrd="17" destOrd="0" presId="urn:microsoft.com/office/officeart/2005/8/layout/default"/>
    <dgm:cxn modelId="{6831BC71-CD30-4DA7-90F3-3169596067F7}" type="presParOf" srcId="{2B5952A5-6717-4E82-8382-9538E0F40CCD}" destId="{EB0B3EFD-E579-46DB-8F0D-179CBC5ABCE9}" srcOrd="18" destOrd="0" presId="urn:microsoft.com/office/officeart/2005/8/layout/default"/>
    <dgm:cxn modelId="{6823F6B5-B0D4-409D-BAE5-2621F231D52D}" type="presParOf" srcId="{2B5952A5-6717-4E82-8382-9538E0F40CCD}" destId="{6B922A62-93EC-4F98-A5DE-02EB18DB0758}" srcOrd="19" destOrd="0" presId="urn:microsoft.com/office/officeart/2005/8/layout/default"/>
    <dgm:cxn modelId="{BBA74E1E-7CC1-4003-8362-DE5875E4D2D7}" type="presParOf" srcId="{2B5952A5-6717-4E82-8382-9538E0F40CCD}" destId="{B362203F-F45B-4179-84E6-275D901E94EC}" srcOrd="20" destOrd="0" presId="urn:microsoft.com/office/officeart/2005/8/layout/default"/>
    <dgm:cxn modelId="{768D0014-B6EB-4D53-89C1-7DA0839A84D6}" type="presParOf" srcId="{2B5952A5-6717-4E82-8382-9538E0F40CCD}" destId="{833F92F5-84D4-457F-854E-B991E7424A63}" srcOrd="21" destOrd="0" presId="urn:microsoft.com/office/officeart/2005/8/layout/default"/>
    <dgm:cxn modelId="{66313F09-1A31-4D79-ABE8-833B79766954}" type="presParOf" srcId="{2B5952A5-6717-4E82-8382-9538E0F40CCD}" destId="{C77305E8-69B8-4EE0-86AF-EDDF22C9EFFD}"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FA949A-A5F9-4E2D-A689-A28FFB4421B1}" type="doc">
      <dgm:prSet loTypeId="urn:microsoft.com/office/officeart/2018/2/layout/IconVerticalSolidList" loCatId="icon" qsTypeId="urn:microsoft.com/office/officeart/2005/8/quickstyle/simple1" qsCatId="simple" csTypeId="urn:microsoft.com/office/officeart/2005/8/colors/accent6_4" csCatId="accent6" phldr="1"/>
      <dgm:spPr/>
      <dgm:t>
        <a:bodyPr/>
        <a:lstStyle/>
        <a:p>
          <a:endParaRPr lang="en-US"/>
        </a:p>
      </dgm:t>
    </dgm:pt>
    <dgm:pt modelId="{DF8A6805-822D-424F-AAEB-834D50CF96DE}">
      <dgm:prSet/>
      <dgm:spPr/>
      <dgm:t>
        <a:bodyPr/>
        <a:lstStyle/>
        <a:p>
          <a:pPr>
            <a:lnSpc>
              <a:spcPct val="100000"/>
            </a:lnSpc>
          </a:pPr>
          <a:r>
            <a:rPr lang="en-GB" b="1" dirty="0"/>
            <a:t>3. Conclusion (5 – 10 %)</a:t>
          </a:r>
          <a:endParaRPr lang="en-US" dirty="0"/>
        </a:p>
      </dgm:t>
    </dgm:pt>
    <dgm:pt modelId="{281B992F-7A95-4993-8252-CED52BE517AA}" type="parTrans" cxnId="{C6584158-D60E-4B54-BF5C-B4CDEBE8126D}">
      <dgm:prSet/>
      <dgm:spPr/>
      <dgm:t>
        <a:bodyPr/>
        <a:lstStyle/>
        <a:p>
          <a:endParaRPr lang="en-US"/>
        </a:p>
      </dgm:t>
    </dgm:pt>
    <dgm:pt modelId="{EC659896-0ADF-4D60-AFBA-86E5D61F70BB}" type="sibTrans" cxnId="{C6584158-D60E-4B54-BF5C-B4CDEBE8126D}">
      <dgm:prSet/>
      <dgm:spPr/>
      <dgm:t>
        <a:bodyPr/>
        <a:lstStyle/>
        <a:p>
          <a:endParaRPr lang="en-US"/>
        </a:p>
      </dgm:t>
    </dgm:pt>
    <dgm:pt modelId="{957C78A1-0C86-4F14-9C67-2031CE41D5B6}">
      <dgm:prSet/>
      <dgm:spPr/>
      <dgm:t>
        <a:bodyPr/>
        <a:lstStyle/>
        <a:p>
          <a:pPr>
            <a:lnSpc>
              <a:spcPct val="100000"/>
            </a:lnSpc>
          </a:pPr>
          <a:r>
            <a:rPr lang="en-GB"/>
            <a:t>The conclusion should:</a:t>
          </a:r>
          <a:endParaRPr lang="en-US"/>
        </a:p>
      </dgm:t>
    </dgm:pt>
    <dgm:pt modelId="{EBCC7303-1A03-47E1-BC73-9B1FAADA3058}" type="parTrans" cxnId="{FF3CD121-7D83-494F-A369-6E83F9627248}">
      <dgm:prSet/>
      <dgm:spPr/>
      <dgm:t>
        <a:bodyPr/>
        <a:lstStyle/>
        <a:p>
          <a:endParaRPr lang="en-US"/>
        </a:p>
      </dgm:t>
    </dgm:pt>
    <dgm:pt modelId="{43EB9010-07CF-43C2-8DFD-1C0E23C7B45C}" type="sibTrans" cxnId="{FF3CD121-7D83-494F-A369-6E83F9627248}">
      <dgm:prSet/>
      <dgm:spPr/>
      <dgm:t>
        <a:bodyPr/>
        <a:lstStyle/>
        <a:p>
          <a:endParaRPr lang="en-US"/>
        </a:p>
      </dgm:t>
    </dgm:pt>
    <dgm:pt modelId="{7ABCC7AA-A051-4C81-8423-EA4AECA5F1F7}">
      <dgm:prSet/>
      <dgm:spPr/>
      <dgm:t>
        <a:bodyPr/>
        <a:lstStyle/>
        <a:p>
          <a:pPr>
            <a:lnSpc>
              <a:spcPct val="100000"/>
            </a:lnSpc>
          </a:pPr>
          <a:r>
            <a:rPr lang="en-GB"/>
            <a:t>Summarise your main points. </a:t>
          </a:r>
          <a:endParaRPr lang="en-US"/>
        </a:p>
      </dgm:t>
    </dgm:pt>
    <dgm:pt modelId="{84D49F3D-EE40-4078-9779-8278647656C5}" type="parTrans" cxnId="{1A496157-DC9C-443C-BEC5-BD8AF0232157}">
      <dgm:prSet/>
      <dgm:spPr/>
      <dgm:t>
        <a:bodyPr/>
        <a:lstStyle/>
        <a:p>
          <a:endParaRPr lang="en-US"/>
        </a:p>
      </dgm:t>
    </dgm:pt>
    <dgm:pt modelId="{04598A7C-9B65-4283-9CDF-7AB06663BAD6}" type="sibTrans" cxnId="{1A496157-DC9C-443C-BEC5-BD8AF0232157}">
      <dgm:prSet/>
      <dgm:spPr/>
      <dgm:t>
        <a:bodyPr/>
        <a:lstStyle/>
        <a:p>
          <a:endParaRPr lang="en-US"/>
        </a:p>
      </dgm:t>
    </dgm:pt>
    <dgm:pt modelId="{13063B21-0AE5-4710-9033-3D9D87A32B96}">
      <dgm:prSet/>
      <dgm:spPr/>
      <dgm:t>
        <a:bodyPr/>
        <a:lstStyle/>
        <a:p>
          <a:pPr>
            <a:lnSpc>
              <a:spcPct val="100000"/>
            </a:lnSpc>
          </a:pPr>
          <a:r>
            <a:rPr lang="en-GB"/>
            <a:t>Reinforce your argument. </a:t>
          </a:r>
          <a:endParaRPr lang="en-US"/>
        </a:p>
      </dgm:t>
    </dgm:pt>
    <dgm:pt modelId="{0AB8D219-4B2D-44DE-931B-F1E497C57B81}" type="parTrans" cxnId="{9861C3F4-E65E-41F1-A409-15942B9BE666}">
      <dgm:prSet/>
      <dgm:spPr/>
      <dgm:t>
        <a:bodyPr/>
        <a:lstStyle/>
        <a:p>
          <a:endParaRPr lang="en-US"/>
        </a:p>
      </dgm:t>
    </dgm:pt>
    <dgm:pt modelId="{5A881E4B-E5B7-44DA-92D2-9602F6B8843D}" type="sibTrans" cxnId="{9861C3F4-E65E-41F1-A409-15942B9BE666}">
      <dgm:prSet/>
      <dgm:spPr/>
      <dgm:t>
        <a:bodyPr/>
        <a:lstStyle/>
        <a:p>
          <a:endParaRPr lang="en-US"/>
        </a:p>
      </dgm:t>
    </dgm:pt>
    <dgm:pt modelId="{05AADB36-0127-4899-B04F-8BA6212BF425}">
      <dgm:prSet/>
      <dgm:spPr/>
      <dgm:t>
        <a:bodyPr/>
        <a:lstStyle/>
        <a:p>
          <a:pPr>
            <a:lnSpc>
              <a:spcPct val="100000"/>
            </a:lnSpc>
          </a:pPr>
          <a:r>
            <a:rPr lang="en-GB"/>
            <a:t>Answer the essay question directly. </a:t>
          </a:r>
          <a:endParaRPr lang="en-US"/>
        </a:p>
      </dgm:t>
    </dgm:pt>
    <dgm:pt modelId="{D848C545-D522-4C5C-A8D4-E442F16F8DB1}" type="parTrans" cxnId="{010CE8CA-3CF7-4B97-B0DC-CED59A3BB172}">
      <dgm:prSet/>
      <dgm:spPr/>
      <dgm:t>
        <a:bodyPr/>
        <a:lstStyle/>
        <a:p>
          <a:endParaRPr lang="en-US"/>
        </a:p>
      </dgm:t>
    </dgm:pt>
    <dgm:pt modelId="{4A2D2061-0F04-4AE3-88ED-A07F4CEA60F0}" type="sibTrans" cxnId="{010CE8CA-3CF7-4B97-B0DC-CED59A3BB172}">
      <dgm:prSet/>
      <dgm:spPr/>
      <dgm:t>
        <a:bodyPr/>
        <a:lstStyle/>
        <a:p>
          <a:endParaRPr lang="en-US"/>
        </a:p>
      </dgm:t>
    </dgm:pt>
    <dgm:pt modelId="{E90FBBFB-ABD7-4558-AEB4-1B761CE6C450}">
      <dgm:prSet/>
      <dgm:spPr/>
      <dgm:t>
        <a:bodyPr/>
        <a:lstStyle/>
        <a:p>
          <a:pPr>
            <a:lnSpc>
              <a:spcPct val="100000"/>
            </a:lnSpc>
          </a:pPr>
          <a:r>
            <a:rPr lang="en-GB"/>
            <a:t>Avoid introducing new evidence.</a:t>
          </a:r>
          <a:endParaRPr lang="en-US"/>
        </a:p>
      </dgm:t>
    </dgm:pt>
    <dgm:pt modelId="{D9B7E256-E763-45D3-A92B-914411B8DD7C}" type="parTrans" cxnId="{64C4E77C-1D71-43D9-9C8A-F74606BD5E5A}">
      <dgm:prSet/>
      <dgm:spPr/>
      <dgm:t>
        <a:bodyPr/>
        <a:lstStyle/>
        <a:p>
          <a:endParaRPr lang="en-US"/>
        </a:p>
      </dgm:t>
    </dgm:pt>
    <dgm:pt modelId="{E8F74F61-88C2-4D83-97E6-8BB60E9AAEFD}" type="sibTrans" cxnId="{64C4E77C-1D71-43D9-9C8A-F74606BD5E5A}">
      <dgm:prSet/>
      <dgm:spPr/>
      <dgm:t>
        <a:bodyPr/>
        <a:lstStyle/>
        <a:p>
          <a:endParaRPr lang="en-US"/>
        </a:p>
      </dgm:t>
    </dgm:pt>
    <dgm:pt modelId="{0EAD51DB-A29D-485D-A7AC-262B55A5E4B1}" type="pres">
      <dgm:prSet presAssocID="{87FA949A-A5F9-4E2D-A689-A28FFB4421B1}" presName="root" presStyleCnt="0">
        <dgm:presLayoutVars>
          <dgm:dir/>
          <dgm:resizeHandles val="exact"/>
        </dgm:presLayoutVars>
      </dgm:prSet>
      <dgm:spPr/>
    </dgm:pt>
    <dgm:pt modelId="{F11C48AD-F07B-46D2-B353-105D86BFB8C1}" type="pres">
      <dgm:prSet presAssocID="{DF8A6805-822D-424F-AAEB-834D50CF96DE}" presName="compNode" presStyleCnt="0"/>
      <dgm:spPr/>
    </dgm:pt>
    <dgm:pt modelId="{06BDE2C2-9962-42E1-8928-F0135FC4DDE3}" type="pres">
      <dgm:prSet presAssocID="{DF8A6805-822D-424F-AAEB-834D50CF96DE}" presName="bgRect" presStyleLbl="bgShp" presStyleIdx="0" presStyleCnt="6"/>
      <dgm:spPr>
        <a:ln>
          <a:solidFill>
            <a:schemeClr val="accent6">
              <a:lumMod val="50000"/>
            </a:schemeClr>
          </a:solidFill>
        </a:ln>
      </dgm:spPr>
    </dgm:pt>
    <dgm:pt modelId="{3E22DBD5-9B83-4888-BD13-5283387EB474}" type="pres">
      <dgm:prSet presAssocID="{DF8A6805-822D-424F-AAEB-834D50CF96D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268B51D2-00F7-4F04-A321-083DCB120D31}" type="pres">
      <dgm:prSet presAssocID="{DF8A6805-822D-424F-AAEB-834D50CF96DE}" presName="spaceRect" presStyleCnt="0"/>
      <dgm:spPr/>
    </dgm:pt>
    <dgm:pt modelId="{86094DA2-6478-4935-BBB0-61F2A761235F}" type="pres">
      <dgm:prSet presAssocID="{DF8A6805-822D-424F-AAEB-834D50CF96DE}" presName="parTx" presStyleLbl="revTx" presStyleIdx="0" presStyleCnt="6">
        <dgm:presLayoutVars>
          <dgm:chMax val="0"/>
          <dgm:chPref val="0"/>
        </dgm:presLayoutVars>
      </dgm:prSet>
      <dgm:spPr/>
    </dgm:pt>
    <dgm:pt modelId="{460D616D-B552-4ACA-8BFD-594A614DB8E2}" type="pres">
      <dgm:prSet presAssocID="{EC659896-0ADF-4D60-AFBA-86E5D61F70BB}" presName="sibTrans" presStyleCnt="0"/>
      <dgm:spPr/>
    </dgm:pt>
    <dgm:pt modelId="{A8E210EC-7E7F-4E0C-82CC-CD3630EC1272}" type="pres">
      <dgm:prSet presAssocID="{957C78A1-0C86-4F14-9C67-2031CE41D5B6}" presName="compNode" presStyleCnt="0"/>
      <dgm:spPr/>
    </dgm:pt>
    <dgm:pt modelId="{AF518775-5E17-49D6-986E-9959CF68CD6F}" type="pres">
      <dgm:prSet presAssocID="{957C78A1-0C86-4F14-9C67-2031CE41D5B6}" presName="bgRect" presStyleLbl="bgShp" presStyleIdx="1" presStyleCnt="6"/>
      <dgm:spPr>
        <a:ln>
          <a:solidFill>
            <a:schemeClr val="accent6">
              <a:lumMod val="50000"/>
            </a:schemeClr>
          </a:solidFill>
        </a:ln>
      </dgm:spPr>
    </dgm:pt>
    <dgm:pt modelId="{8049A414-C53B-4179-9322-34DD5663DA9D}" type="pres">
      <dgm:prSet presAssocID="{957C78A1-0C86-4F14-9C67-2031CE41D5B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55FAAB6-22B0-44CC-B3C0-5B532BD9D7CA}" type="pres">
      <dgm:prSet presAssocID="{957C78A1-0C86-4F14-9C67-2031CE41D5B6}" presName="spaceRect" presStyleCnt="0"/>
      <dgm:spPr/>
    </dgm:pt>
    <dgm:pt modelId="{ED8EE85A-5186-4F47-ACB0-825E83B10E48}" type="pres">
      <dgm:prSet presAssocID="{957C78A1-0C86-4F14-9C67-2031CE41D5B6}" presName="parTx" presStyleLbl="revTx" presStyleIdx="1" presStyleCnt="6">
        <dgm:presLayoutVars>
          <dgm:chMax val="0"/>
          <dgm:chPref val="0"/>
        </dgm:presLayoutVars>
      </dgm:prSet>
      <dgm:spPr/>
    </dgm:pt>
    <dgm:pt modelId="{5E5D2938-3190-4A6E-889A-6F8DB9D1D138}" type="pres">
      <dgm:prSet presAssocID="{43EB9010-07CF-43C2-8DFD-1C0E23C7B45C}" presName="sibTrans" presStyleCnt="0"/>
      <dgm:spPr/>
    </dgm:pt>
    <dgm:pt modelId="{346359A4-029B-4631-91C1-ABBC59CE020C}" type="pres">
      <dgm:prSet presAssocID="{7ABCC7AA-A051-4C81-8423-EA4AECA5F1F7}" presName="compNode" presStyleCnt="0"/>
      <dgm:spPr/>
    </dgm:pt>
    <dgm:pt modelId="{547C420D-8B90-4905-93FB-0C7FD3BC16E7}" type="pres">
      <dgm:prSet presAssocID="{7ABCC7AA-A051-4C81-8423-EA4AECA5F1F7}" presName="bgRect" presStyleLbl="bgShp" presStyleIdx="2" presStyleCnt="6"/>
      <dgm:spPr>
        <a:ln>
          <a:solidFill>
            <a:schemeClr val="accent6">
              <a:lumMod val="50000"/>
            </a:schemeClr>
          </a:solidFill>
        </a:ln>
      </dgm:spPr>
    </dgm:pt>
    <dgm:pt modelId="{E29403C5-F52E-4E3A-B759-4C32B26C3838}" type="pres">
      <dgm:prSet presAssocID="{7ABCC7AA-A051-4C81-8423-EA4AECA5F1F7}"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encil"/>
        </a:ext>
      </dgm:extLst>
    </dgm:pt>
    <dgm:pt modelId="{452193BC-1FFE-45F7-AC3D-F69C86B7F17B}" type="pres">
      <dgm:prSet presAssocID="{7ABCC7AA-A051-4C81-8423-EA4AECA5F1F7}" presName="spaceRect" presStyleCnt="0"/>
      <dgm:spPr/>
    </dgm:pt>
    <dgm:pt modelId="{D8232098-F8F7-4911-9182-440FB9CCBBAB}" type="pres">
      <dgm:prSet presAssocID="{7ABCC7AA-A051-4C81-8423-EA4AECA5F1F7}" presName="parTx" presStyleLbl="revTx" presStyleIdx="2" presStyleCnt="6">
        <dgm:presLayoutVars>
          <dgm:chMax val="0"/>
          <dgm:chPref val="0"/>
        </dgm:presLayoutVars>
      </dgm:prSet>
      <dgm:spPr/>
    </dgm:pt>
    <dgm:pt modelId="{36315A83-FA7F-4B06-AF85-85FCB99D5B45}" type="pres">
      <dgm:prSet presAssocID="{04598A7C-9B65-4283-9CDF-7AB06663BAD6}" presName="sibTrans" presStyleCnt="0"/>
      <dgm:spPr/>
    </dgm:pt>
    <dgm:pt modelId="{B8E0C1AC-4214-43E0-8325-D99561E92E16}" type="pres">
      <dgm:prSet presAssocID="{13063B21-0AE5-4710-9033-3D9D87A32B96}" presName="compNode" presStyleCnt="0"/>
      <dgm:spPr/>
    </dgm:pt>
    <dgm:pt modelId="{8C8F7718-887B-4455-8640-52CFE93F8539}" type="pres">
      <dgm:prSet presAssocID="{13063B21-0AE5-4710-9033-3D9D87A32B96}" presName="bgRect" presStyleLbl="bgShp" presStyleIdx="3" presStyleCnt="6"/>
      <dgm:spPr>
        <a:ln>
          <a:solidFill>
            <a:schemeClr val="accent6">
              <a:lumMod val="50000"/>
            </a:schemeClr>
          </a:solidFill>
        </a:ln>
      </dgm:spPr>
    </dgm:pt>
    <dgm:pt modelId="{FA4A4741-CA98-40B9-9A5C-61FAC7F7B86C}" type="pres">
      <dgm:prSet presAssocID="{13063B21-0AE5-4710-9033-3D9D87A32B96}"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Quotation Mark"/>
        </a:ext>
      </dgm:extLst>
    </dgm:pt>
    <dgm:pt modelId="{BF995B92-EF93-43C7-B11D-3290774CF469}" type="pres">
      <dgm:prSet presAssocID="{13063B21-0AE5-4710-9033-3D9D87A32B96}" presName="spaceRect" presStyleCnt="0"/>
      <dgm:spPr/>
    </dgm:pt>
    <dgm:pt modelId="{F3D68266-F425-4D39-8228-72387117D503}" type="pres">
      <dgm:prSet presAssocID="{13063B21-0AE5-4710-9033-3D9D87A32B96}" presName="parTx" presStyleLbl="revTx" presStyleIdx="3" presStyleCnt="6">
        <dgm:presLayoutVars>
          <dgm:chMax val="0"/>
          <dgm:chPref val="0"/>
        </dgm:presLayoutVars>
      </dgm:prSet>
      <dgm:spPr/>
    </dgm:pt>
    <dgm:pt modelId="{B1233335-08DC-494F-86B1-1CCB77F03468}" type="pres">
      <dgm:prSet presAssocID="{5A881E4B-E5B7-44DA-92D2-9602F6B8843D}" presName="sibTrans" presStyleCnt="0"/>
      <dgm:spPr/>
    </dgm:pt>
    <dgm:pt modelId="{8031E9E6-0457-40EA-BADA-09A7A030A02A}" type="pres">
      <dgm:prSet presAssocID="{05AADB36-0127-4899-B04F-8BA6212BF425}" presName="compNode" presStyleCnt="0"/>
      <dgm:spPr/>
    </dgm:pt>
    <dgm:pt modelId="{3F64D644-4CB9-4997-BDEB-58EE08088114}" type="pres">
      <dgm:prSet presAssocID="{05AADB36-0127-4899-B04F-8BA6212BF425}" presName="bgRect" presStyleLbl="bgShp" presStyleIdx="4" presStyleCnt="6"/>
      <dgm:spPr>
        <a:ln>
          <a:solidFill>
            <a:schemeClr val="accent6">
              <a:lumMod val="50000"/>
            </a:schemeClr>
          </a:solidFill>
        </a:ln>
      </dgm:spPr>
    </dgm:pt>
    <dgm:pt modelId="{5A0631B4-2DE7-4051-BB7F-A7607922008B}" type="pres">
      <dgm:prSet presAssocID="{05AADB36-0127-4899-B04F-8BA6212BF425}"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Question mark"/>
        </a:ext>
      </dgm:extLst>
    </dgm:pt>
    <dgm:pt modelId="{8B242A3F-EDA3-4E59-A0FE-FB100007E218}" type="pres">
      <dgm:prSet presAssocID="{05AADB36-0127-4899-B04F-8BA6212BF425}" presName="spaceRect" presStyleCnt="0"/>
      <dgm:spPr/>
    </dgm:pt>
    <dgm:pt modelId="{4155154A-49C2-4413-9159-5557E3303BBF}" type="pres">
      <dgm:prSet presAssocID="{05AADB36-0127-4899-B04F-8BA6212BF425}" presName="parTx" presStyleLbl="revTx" presStyleIdx="4" presStyleCnt="6">
        <dgm:presLayoutVars>
          <dgm:chMax val="0"/>
          <dgm:chPref val="0"/>
        </dgm:presLayoutVars>
      </dgm:prSet>
      <dgm:spPr/>
    </dgm:pt>
    <dgm:pt modelId="{5F90B433-6AAC-4DAA-85B6-D7DF76520BE8}" type="pres">
      <dgm:prSet presAssocID="{4A2D2061-0F04-4AE3-88ED-A07F4CEA60F0}" presName="sibTrans" presStyleCnt="0"/>
      <dgm:spPr/>
    </dgm:pt>
    <dgm:pt modelId="{5A00AC68-3CA1-41FC-8CBB-033D784FCB0E}" type="pres">
      <dgm:prSet presAssocID="{E90FBBFB-ABD7-4558-AEB4-1B761CE6C450}" presName="compNode" presStyleCnt="0"/>
      <dgm:spPr/>
    </dgm:pt>
    <dgm:pt modelId="{7978475A-8874-4ECD-967D-C2E967BE22D8}" type="pres">
      <dgm:prSet presAssocID="{E90FBBFB-ABD7-4558-AEB4-1B761CE6C450}" presName="bgRect" presStyleLbl="bgShp" presStyleIdx="5" presStyleCnt="6"/>
      <dgm:spPr/>
    </dgm:pt>
    <dgm:pt modelId="{A4440975-F616-48EF-A0CB-6B01AD42644E}" type="pres">
      <dgm:prSet presAssocID="{E90FBBFB-ABD7-4558-AEB4-1B761CE6C45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accent6">
              <a:lumMod val="50000"/>
            </a:schemeClr>
          </a:solidFill>
        </a:ln>
      </dgm:spPr>
      <dgm:extLst>
        <a:ext uri="{E40237B7-FDA0-4F09-8148-C483321AD2D9}">
          <dgm14:cNvPr xmlns:dgm14="http://schemas.microsoft.com/office/drawing/2010/diagram" id="0" name="" descr="Magnifying glass"/>
        </a:ext>
      </dgm:extLst>
    </dgm:pt>
    <dgm:pt modelId="{D231C6A0-6865-44A0-A996-775A9A57DD1A}" type="pres">
      <dgm:prSet presAssocID="{E90FBBFB-ABD7-4558-AEB4-1B761CE6C450}" presName="spaceRect" presStyleCnt="0"/>
      <dgm:spPr/>
    </dgm:pt>
    <dgm:pt modelId="{8AD68DF6-5272-424A-AF49-D69C08E31504}" type="pres">
      <dgm:prSet presAssocID="{E90FBBFB-ABD7-4558-AEB4-1B761CE6C450}" presName="parTx" presStyleLbl="revTx" presStyleIdx="5" presStyleCnt="6">
        <dgm:presLayoutVars>
          <dgm:chMax val="0"/>
          <dgm:chPref val="0"/>
        </dgm:presLayoutVars>
      </dgm:prSet>
      <dgm:spPr/>
    </dgm:pt>
  </dgm:ptLst>
  <dgm:cxnLst>
    <dgm:cxn modelId="{FF3CD121-7D83-494F-A369-6E83F9627248}" srcId="{87FA949A-A5F9-4E2D-A689-A28FFB4421B1}" destId="{957C78A1-0C86-4F14-9C67-2031CE41D5B6}" srcOrd="1" destOrd="0" parTransId="{EBCC7303-1A03-47E1-BC73-9B1FAADA3058}" sibTransId="{43EB9010-07CF-43C2-8DFD-1C0E23C7B45C}"/>
    <dgm:cxn modelId="{25C8D437-CF61-4D11-A86A-FE525D91E39E}" type="presOf" srcId="{7ABCC7AA-A051-4C81-8423-EA4AECA5F1F7}" destId="{D8232098-F8F7-4911-9182-440FB9CCBBAB}" srcOrd="0" destOrd="0" presId="urn:microsoft.com/office/officeart/2018/2/layout/IconVerticalSolidList"/>
    <dgm:cxn modelId="{1A496157-DC9C-443C-BEC5-BD8AF0232157}" srcId="{87FA949A-A5F9-4E2D-A689-A28FFB4421B1}" destId="{7ABCC7AA-A051-4C81-8423-EA4AECA5F1F7}" srcOrd="2" destOrd="0" parTransId="{84D49F3D-EE40-4078-9779-8278647656C5}" sibTransId="{04598A7C-9B65-4283-9CDF-7AB06663BAD6}"/>
    <dgm:cxn modelId="{C6584158-D60E-4B54-BF5C-B4CDEBE8126D}" srcId="{87FA949A-A5F9-4E2D-A689-A28FFB4421B1}" destId="{DF8A6805-822D-424F-AAEB-834D50CF96DE}" srcOrd="0" destOrd="0" parTransId="{281B992F-7A95-4993-8252-CED52BE517AA}" sibTransId="{EC659896-0ADF-4D60-AFBA-86E5D61F70BB}"/>
    <dgm:cxn modelId="{64C4E77C-1D71-43D9-9C8A-F74606BD5E5A}" srcId="{87FA949A-A5F9-4E2D-A689-A28FFB4421B1}" destId="{E90FBBFB-ABD7-4558-AEB4-1B761CE6C450}" srcOrd="5" destOrd="0" parTransId="{D9B7E256-E763-45D3-A92B-914411B8DD7C}" sibTransId="{E8F74F61-88C2-4D83-97E6-8BB60E9AAEFD}"/>
    <dgm:cxn modelId="{3781AB8F-E26A-48AE-99B0-A3CC6F886321}" type="presOf" srcId="{957C78A1-0C86-4F14-9C67-2031CE41D5B6}" destId="{ED8EE85A-5186-4F47-ACB0-825E83B10E48}" srcOrd="0" destOrd="0" presId="urn:microsoft.com/office/officeart/2018/2/layout/IconVerticalSolidList"/>
    <dgm:cxn modelId="{EBD1CB95-5DCE-4A5E-926B-B3818F06EBE9}" type="presOf" srcId="{13063B21-0AE5-4710-9033-3D9D87A32B96}" destId="{F3D68266-F425-4D39-8228-72387117D503}" srcOrd="0" destOrd="0" presId="urn:microsoft.com/office/officeart/2018/2/layout/IconVerticalSolidList"/>
    <dgm:cxn modelId="{29D355A0-A07A-42F7-828A-C89D0CA3A50C}" type="presOf" srcId="{DF8A6805-822D-424F-AAEB-834D50CF96DE}" destId="{86094DA2-6478-4935-BBB0-61F2A761235F}" srcOrd="0" destOrd="0" presId="urn:microsoft.com/office/officeart/2018/2/layout/IconVerticalSolidList"/>
    <dgm:cxn modelId="{A24906BB-5125-4C34-A937-149627235EEA}" type="presOf" srcId="{87FA949A-A5F9-4E2D-A689-A28FFB4421B1}" destId="{0EAD51DB-A29D-485D-A7AC-262B55A5E4B1}" srcOrd="0" destOrd="0" presId="urn:microsoft.com/office/officeart/2018/2/layout/IconVerticalSolidList"/>
    <dgm:cxn modelId="{010CE8CA-3CF7-4B97-B0DC-CED59A3BB172}" srcId="{87FA949A-A5F9-4E2D-A689-A28FFB4421B1}" destId="{05AADB36-0127-4899-B04F-8BA6212BF425}" srcOrd="4" destOrd="0" parTransId="{D848C545-D522-4C5C-A8D4-E442F16F8DB1}" sibTransId="{4A2D2061-0F04-4AE3-88ED-A07F4CEA60F0}"/>
    <dgm:cxn modelId="{CFB90AD7-7961-47CB-A4C4-266B3B9ABA5C}" type="presOf" srcId="{05AADB36-0127-4899-B04F-8BA6212BF425}" destId="{4155154A-49C2-4413-9159-5557E3303BBF}" srcOrd="0" destOrd="0" presId="urn:microsoft.com/office/officeart/2018/2/layout/IconVerticalSolidList"/>
    <dgm:cxn modelId="{9861C3F4-E65E-41F1-A409-15942B9BE666}" srcId="{87FA949A-A5F9-4E2D-A689-A28FFB4421B1}" destId="{13063B21-0AE5-4710-9033-3D9D87A32B96}" srcOrd="3" destOrd="0" parTransId="{0AB8D219-4B2D-44DE-931B-F1E497C57B81}" sibTransId="{5A881E4B-E5B7-44DA-92D2-9602F6B8843D}"/>
    <dgm:cxn modelId="{614799F9-975B-49ED-98B0-2B8EFF631788}" type="presOf" srcId="{E90FBBFB-ABD7-4558-AEB4-1B761CE6C450}" destId="{8AD68DF6-5272-424A-AF49-D69C08E31504}" srcOrd="0" destOrd="0" presId="urn:microsoft.com/office/officeart/2018/2/layout/IconVerticalSolidList"/>
    <dgm:cxn modelId="{A6E470E3-9D80-4795-9A90-8D0A680DF8D1}" type="presParOf" srcId="{0EAD51DB-A29D-485D-A7AC-262B55A5E4B1}" destId="{F11C48AD-F07B-46D2-B353-105D86BFB8C1}" srcOrd="0" destOrd="0" presId="urn:microsoft.com/office/officeart/2018/2/layout/IconVerticalSolidList"/>
    <dgm:cxn modelId="{10A9DC70-BC33-49FF-972D-0548DA552DB1}" type="presParOf" srcId="{F11C48AD-F07B-46D2-B353-105D86BFB8C1}" destId="{06BDE2C2-9962-42E1-8928-F0135FC4DDE3}" srcOrd="0" destOrd="0" presId="urn:microsoft.com/office/officeart/2018/2/layout/IconVerticalSolidList"/>
    <dgm:cxn modelId="{7B5DACCE-3CDB-4943-9E5A-FD7CCF4200F1}" type="presParOf" srcId="{F11C48AD-F07B-46D2-B353-105D86BFB8C1}" destId="{3E22DBD5-9B83-4888-BD13-5283387EB474}" srcOrd="1" destOrd="0" presId="urn:microsoft.com/office/officeart/2018/2/layout/IconVerticalSolidList"/>
    <dgm:cxn modelId="{555C0D4B-4F2C-4F44-8F19-FDD03829B52D}" type="presParOf" srcId="{F11C48AD-F07B-46D2-B353-105D86BFB8C1}" destId="{268B51D2-00F7-4F04-A321-083DCB120D31}" srcOrd="2" destOrd="0" presId="urn:microsoft.com/office/officeart/2018/2/layout/IconVerticalSolidList"/>
    <dgm:cxn modelId="{47001E11-386E-4DC3-A055-1898708A22A4}" type="presParOf" srcId="{F11C48AD-F07B-46D2-B353-105D86BFB8C1}" destId="{86094DA2-6478-4935-BBB0-61F2A761235F}" srcOrd="3" destOrd="0" presId="urn:microsoft.com/office/officeart/2018/2/layout/IconVerticalSolidList"/>
    <dgm:cxn modelId="{8A0F65E5-C917-404B-9A69-3886F72CBCCF}" type="presParOf" srcId="{0EAD51DB-A29D-485D-A7AC-262B55A5E4B1}" destId="{460D616D-B552-4ACA-8BFD-594A614DB8E2}" srcOrd="1" destOrd="0" presId="urn:microsoft.com/office/officeart/2018/2/layout/IconVerticalSolidList"/>
    <dgm:cxn modelId="{C74FAD20-2926-4DCA-B80A-717C61A664BE}" type="presParOf" srcId="{0EAD51DB-A29D-485D-A7AC-262B55A5E4B1}" destId="{A8E210EC-7E7F-4E0C-82CC-CD3630EC1272}" srcOrd="2" destOrd="0" presId="urn:microsoft.com/office/officeart/2018/2/layout/IconVerticalSolidList"/>
    <dgm:cxn modelId="{E6254B1E-FBA7-4693-97A1-580DA14E9C00}" type="presParOf" srcId="{A8E210EC-7E7F-4E0C-82CC-CD3630EC1272}" destId="{AF518775-5E17-49D6-986E-9959CF68CD6F}" srcOrd="0" destOrd="0" presId="urn:microsoft.com/office/officeart/2018/2/layout/IconVerticalSolidList"/>
    <dgm:cxn modelId="{36FC406F-27CC-4F4B-A202-3123498EB497}" type="presParOf" srcId="{A8E210EC-7E7F-4E0C-82CC-CD3630EC1272}" destId="{8049A414-C53B-4179-9322-34DD5663DA9D}" srcOrd="1" destOrd="0" presId="urn:microsoft.com/office/officeart/2018/2/layout/IconVerticalSolidList"/>
    <dgm:cxn modelId="{CD0E3E80-D3BD-4945-8D09-CEC7C63A712E}" type="presParOf" srcId="{A8E210EC-7E7F-4E0C-82CC-CD3630EC1272}" destId="{755FAAB6-22B0-44CC-B3C0-5B532BD9D7CA}" srcOrd="2" destOrd="0" presId="urn:microsoft.com/office/officeart/2018/2/layout/IconVerticalSolidList"/>
    <dgm:cxn modelId="{9C880329-E525-4662-8B6C-39D28052104B}" type="presParOf" srcId="{A8E210EC-7E7F-4E0C-82CC-CD3630EC1272}" destId="{ED8EE85A-5186-4F47-ACB0-825E83B10E48}" srcOrd="3" destOrd="0" presId="urn:microsoft.com/office/officeart/2018/2/layout/IconVerticalSolidList"/>
    <dgm:cxn modelId="{C3876B2C-4ED7-41DE-A6AD-ED22BFF17B88}" type="presParOf" srcId="{0EAD51DB-A29D-485D-A7AC-262B55A5E4B1}" destId="{5E5D2938-3190-4A6E-889A-6F8DB9D1D138}" srcOrd="3" destOrd="0" presId="urn:microsoft.com/office/officeart/2018/2/layout/IconVerticalSolidList"/>
    <dgm:cxn modelId="{89B86C46-5567-4464-8186-8A58681BDB0C}" type="presParOf" srcId="{0EAD51DB-A29D-485D-A7AC-262B55A5E4B1}" destId="{346359A4-029B-4631-91C1-ABBC59CE020C}" srcOrd="4" destOrd="0" presId="urn:microsoft.com/office/officeart/2018/2/layout/IconVerticalSolidList"/>
    <dgm:cxn modelId="{4F4CF982-47BC-4C55-ABCC-1937B3020980}" type="presParOf" srcId="{346359A4-029B-4631-91C1-ABBC59CE020C}" destId="{547C420D-8B90-4905-93FB-0C7FD3BC16E7}" srcOrd="0" destOrd="0" presId="urn:microsoft.com/office/officeart/2018/2/layout/IconVerticalSolidList"/>
    <dgm:cxn modelId="{18105488-C231-4E75-9631-6DD261464B03}" type="presParOf" srcId="{346359A4-029B-4631-91C1-ABBC59CE020C}" destId="{E29403C5-F52E-4E3A-B759-4C32B26C3838}" srcOrd="1" destOrd="0" presId="urn:microsoft.com/office/officeart/2018/2/layout/IconVerticalSolidList"/>
    <dgm:cxn modelId="{0DB57394-F0F6-4121-916D-C1F0408F958D}" type="presParOf" srcId="{346359A4-029B-4631-91C1-ABBC59CE020C}" destId="{452193BC-1FFE-45F7-AC3D-F69C86B7F17B}" srcOrd="2" destOrd="0" presId="urn:microsoft.com/office/officeart/2018/2/layout/IconVerticalSolidList"/>
    <dgm:cxn modelId="{A235AAEE-DEED-4DA4-B579-B37F5E3E36F4}" type="presParOf" srcId="{346359A4-029B-4631-91C1-ABBC59CE020C}" destId="{D8232098-F8F7-4911-9182-440FB9CCBBAB}" srcOrd="3" destOrd="0" presId="urn:microsoft.com/office/officeart/2018/2/layout/IconVerticalSolidList"/>
    <dgm:cxn modelId="{65A30F18-6D0C-4C50-B8C8-8C706925B2F2}" type="presParOf" srcId="{0EAD51DB-A29D-485D-A7AC-262B55A5E4B1}" destId="{36315A83-FA7F-4B06-AF85-85FCB99D5B45}" srcOrd="5" destOrd="0" presId="urn:microsoft.com/office/officeart/2018/2/layout/IconVerticalSolidList"/>
    <dgm:cxn modelId="{29724E8C-89B0-4A58-BD1E-E35D7C0A7C58}" type="presParOf" srcId="{0EAD51DB-A29D-485D-A7AC-262B55A5E4B1}" destId="{B8E0C1AC-4214-43E0-8325-D99561E92E16}" srcOrd="6" destOrd="0" presId="urn:microsoft.com/office/officeart/2018/2/layout/IconVerticalSolidList"/>
    <dgm:cxn modelId="{493569B6-A2B6-4435-BF8A-1CBB8BCCFA19}" type="presParOf" srcId="{B8E0C1AC-4214-43E0-8325-D99561E92E16}" destId="{8C8F7718-887B-4455-8640-52CFE93F8539}" srcOrd="0" destOrd="0" presId="urn:microsoft.com/office/officeart/2018/2/layout/IconVerticalSolidList"/>
    <dgm:cxn modelId="{B907B621-37C6-46CE-A12C-9E5B8130951C}" type="presParOf" srcId="{B8E0C1AC-4214-43E0-8325-D99561E92E16}" destId="{FA4A4741-CA98-40B9-9A5C-61FAC7F7B86C}" srcOrd="1" destOrd="0" presId="urn:microsoft.com/office/officeart/2018/2/layout/IconVerticalSolidList"/>
    <dgm:cxn modelId="{A9C9F770-98D4-475A-94B7-7B55246E44E8}" type="presParOf" srcId="{B8E0C1AC-4214-43E0-8325-D99561E92E16}" destId="{BF995B92-EF93-43C7-B11D-3290774CF469}" srcOrd="2" destOrd="0" presId="urn:microsoft.com/office/officeart/2018/2/layout/IconVerticalSolidList"/>
    <dgm:cxn modelId="{85EBC06E-6DD2-405F-B717-AC59F9DAEF22}" type="presParOf" srcId="{B8E0C1AC-4214-43E0-8325-D99561E92E16}" destId="{F3D68266-F425-4D39-8228-72387117D503}" srcOrd="3" destOrd="0" presId="urn:microsoft.com/office/officeart/2018/2/layout/IconVerticalSolidList"/>
    <dgm:cxn modelId="{A2CECE75-9184-4D75-978D-16959D0248DC}" type="presParOf" srcId="{0EAD51DB-A29D-485D-A7AC-262B55A5E4B1}" destId="{B1233335-08DC-494F-86B1-1CCB77F03468}" srcOrd="7" destOrd="0" presId="urn:microsoft.com/office/officeart/2018/2/layout/IconVerticalSolidList"/>
    <dgm:cxn modelId="{DD52D6E4-00EC-4D79-A071-511DE1B7EE8C}" type="presParOf" srcId="{0EAD51DB-A29D-485D-A7AC-262B55A5E4B1}" destId="{8031E9E6-0457-40EA-BADA-09A7A030A02A}" srcOrd="8" destOrd="0" presId="urn:microsoft.com/office/officeart/2018/2/layout/IconVerticalSolidList"/>
    <dgm:cxn modelId="{CF64A003-947C-4179-A171-0253BAFF9A7B}" type="presParOf" srcId="{8031E9E6-0457-40EA-BADA-09A7A030A02A}" destId="{3F64D644-4CB9-4997-BDEB-58EE08088114}" srcOrd="0" destOrd="0" presId="urn:microsoft.com/office/officeart/2018/2/layout/IconVerticalSolidList"/>
    <dgm:cxn modelId="{C455B2F9-8326-4E36-A40A-1320A7C7FD57}" type="presParOf" srcId="{8031E9E6-0457-40EA-BADA-09A7A030A02A}" destId="{5A0631B4-2DE7-4051-BB7F-A7607922008B}" srcOrd="1" destOrd="0" presId="urn:microsoft.com/office/officeart/2018/2/layout/IconVerticalSolidList"/>
    <dgm:cxn modelId="{B34A0901-AA14-44C7-A726-DBF01C7BF6B9}" type="presParOf" srcId="{8031E9E6-0457-40EA-BADA-09A7A030A02A}" destId="{8B242A3F-EDA3-4E59-A0FE-FB100007E218}" srcOrd="2" destOrd="0" presId="urn:microsoft.com/office/officeart/2018/2/layout/IconVerticalSolidList"/>
    <dgm:cxn modelId="{068AB321-2C06-46E6-B70A-E9D5E04D880D}" type="presParOf" srcId="{8031E9E6-0457-40EA-BADA-09A7A030A02A}" destId="{4155154A-49C2-4413-9159-5557E3303BBF}" srcOrd="3" destOrd="0" presId="urn:microsoft.com/office/officeart/2018/2/layout/IconVerticalSolidList"/>
    <dgm:cxn modelId="{94BF548B-4DA6-4076-8274-8D959AEC6D2E}" type="presParOf" srcId="{0EAD51DB-A29D-485D-A7AC-262B55A5E4B1}" destId="{5F90B433-6AAC-4DAA-85B6-D7DF76520BE8}" srcOrd="9" destOrd="0" presId="urn:microsoft.com/office/officeart/2018/2/layout/IconVerticalSolidList"/>
    <dgm:cxn modelId="{E7F68EE6-FE42-4464-AE6F-E5A6EB98F262}" type="presParOf" srcId="{0EAD51DB-A29D-485D-A7AC-262B55A5E4B1}" destId="{5A00AC68-3CA1-41FC-8CBB-033D784FCB0E}" srcOrd="10" destOrd="0" presId="urn:microsoft.com/office/officeart/2018/2/layout/IconVerticalSolidList"/>
    <dgm:cxn modelId="{44E90347-F448-4028-A6E6-E18AE3610BA0}" type="presParOf" srcId="{5A00AC68-3CA1-41FC-8CBB-033D784FCB0E}" destId="{7978475A-8874-4ECD-967D-C2E967BE22D8}" srcOrd="0" destOrd="0" presId="urn:microsoft.com/office/officeart/2018/2/layout/IconVerticalSolidList"/>
    <dgm:cxn modelId="{4131D6F8-7F20-4308-B64D-6B04E1B66653}" type="presParOf" srcId="{5A00AC68-3CA1-41FC-8CBB-033D784FCB0E}" destId="{A4440975-F616-48EF-A0CB-6B01AD42644E}" srcOrd="1" destOrd="0" presId="urn:microsoft.com/office/officeart/2018/2/layout/IconVerticalSolidList"/>
    <dgm:cxn modelId="{6A46A733-DEF1-4F02-8061-D44E7D1D809D}" type="presParOf" srcId="{5A00AC68-3CA1-41FC-8CBB-033D784FCB0E}" destId="{D231C6A0-6865-44A0-A996-775A9A57DD1A}" srcOrd="2" destOrd="0" presId="urn:microsoft.com/office/officeart/2018/2/layout/IconVerticalSolidList"/>
    <dgm:cxn modelId="{4505E4C9-08FC-42E9-BEEA-0279D9D0EBBC}" type="presParOf" srcId="{5A00AC68-3CA1-41FC-8CBB-033D784FCB0E}" destId="{8AD68DF6-5272-424A-AF49-D69C08E315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D47031-E242-4C49-9DFA-E930D5DA8AAF}" type="doc">
      <dgm:prSet loTypeId="urn:microsoft.com/office/officeart/2008/layout/LinedList" loCatId="list" qsTypeId="urn:microsoft.com/office/officeart/2005/8/quickstyle/simple1" qsCatId="simple" csTypeId="urn:microsoft.com/office/officeart/2005/8/colors/accent6_4" csCatId="accent6"/>
      <dgm:spPr/>
      <dgm:t>
        <a:bodyPr/>
        <a:lstStyle/>
        <a:p>
          <a:endParaRPr lang="en-US"/>
        </a:p>
      </dgm:t>
    </dgm:pt>
    <dgm:pt modelId="{2A942E77-41F2-4E46-B0B1-1F0318AB5F05}">
      <dgm:prSet/>
      <dgm:spPr/>
      <dgm:t>
        <a:bodyPr/>
        <a:lstStyle/>
        <a:p>
          <a:r>
            <a:rPr lang="en-GB"/>
            <a:t>Clear academic tone. </a:t>
          </a:r>
          <a:endParaRPr lang="en-US"/>
        </a:p>
      </dgm:t>
    </dgm:pt>
    <dgm:pt modelId="{F97AA45F-9453-4899-8627-0C832CCA83D3}" type="parTrans" cxnId="{91D88EA6-3A1D-4164-AF00-DBE41A847D56}">
      <dgm:prSet/>
      <dgm:spPr/>
      <dgm:t>
        <a:bodyPr/>
        <a:lstStyle/>
        <a:p>
          <a:endParaRPr lang="en-US"/>
        </a:p>
      </dgm:t>
    </dgm:pt>
    <dgm:pt modelId="{B4A1A8FE-A83E-40E3-991A-2478F38FD69E}" type="sibTrans" cxnId="{91D88EA6-3A1D-4164-AF00-DBE41A847D56}">
      <dgm:prSet/>
      <dgm:spPr/>
      <dgm:t>
        <a:bodyPr/>
        <a:lstStyle/>
        <a:p>
          <a:endParaRPr lang="en-US"/>
        </a:p>
      </dgm:t>
    </dgm:pt>
    <dgm:pt modelId="{BEE39120-730A-4AF6-9CC7-60D9E6F68B11}">
      <dgm:prSet/>
      <dgm:spPr/>
      <dgm:t>
        <a:bodyPr/>
        <a:lstStyle/>
        <a:p>
          <a:r>
            <a:rPr lang="en-GB"/>
            <a:t>Logical organisation with headings where appropriate. </a:t>
          </a:r>
          <a:endParaRPr lang="en-US"/>
        </a:p>
      </dgm:t>
    </dgm:pt>
    <dgm:pt modelId="{1A846421-C8AE-4D69-A563-DC9624A3F98D}" type="parTrans" cxnId="{0FA38E21-3240-4460-8B00-01A97BC583A3}">
      <dgm:prSet/>
      <dgm:spPr/>
      <dgm:t>
        <a:bodyPr/>
        <a:lstStyle/>
        <a:p>
          <a:endParaRPr lang="en-US"/>
        </a:p>
      </dgm:t>
    </dgm:pt>
    <dgm:pt modelId="{D592E80E-07AF-4C04-9091-ECE6D7051288}" type="sibTrans" cxnId="{0FA38E21-3240-4460-8B00-01A97BC583A3}">
      <dgm:prSet/>
      <dgm:spPr/>
      <dgm:t>
        <a:bodyPr/>
        <a:lstStyle/>
        <a:p>
          <a:endParaRPr lang="en-US"/>
        </a:p>
      </dgm:t>
    </dgm:pt>
    <dgm:pt modelId="{26A7F5C5-DD2A-4054-9B98-E662CFDCF8A4}">
      <dgm:prSet/>
      <dgm:spPr/>
      <dgm:t>
        <a:bodyPr/>
        <a:lstStyle/>
        <a:p>
          <a:r>
            <a:rPr lang="en-GB"/>
            <a:t>Critical thinking and evaluation. </a:t>
          </a:r>
          <a:endParaRPr lang="en-US"/>
        </a:p>
      </dgm:t>
    </dgm:pt>
    <dgm:pt modelId="{5C0FFE9B-F731-4374-A938-AE273652CDE3}" type="parTrans" cxnId="{1C1CAACB-ED5E-49CE-A6AF-433904CF8D29}">
      <dgm:prSet/>
      <dgm:spPr/>
      <dgm:t>
        <a:bodyPr/>
        <a:lstStyle/>
        <a:p>
          <a:endParaRPr lang="en-US"/>
        </a:p>
      </dgm:t>
    </dgm:pt>
    <dgm:pt modelId="{6C3E99B8-386B-4E66-ACE5-6B07CB36FCF4}" type="sibTrans" cxnId="{1C1CAACB-ED5E-49CE-A6AF-433904CF8D29}">
      <dgm:prSet/>
      <dgm:spPr/>
      <dgm:t>
        <a:bodyPr/>
        <a:lstStyle/>
        <a:p>
          <a:endParaRPr lang="en-US"/>
        </a:p>
      </dgm:t>
    </dgm:pt>
    <dgm:pt modelId="{90CBDBE0-AAAD-4916-A471-97C32D17E3A3}">
      <dgm:prSet/>
      <dgm:spPr/>
      <dgm:t>
        <a:bodyPr/>
        <a:lstStyle/>
        <a:p>
          <a:r>
            <a:rPr lang="en-GB"/>
            <a:t>Evidence-based arguments. </a:t>
          </a:r>
          <a:endParaRPr lang="en-US"/>
        </a:p>
      </dgm:t>
    </dgm:pt>
    <dgm:pt modelId="{D28DC668-F26D-4622-B086-A5E96F55273B}" type="parTrans" cxnId="{AE39BE84-CCFD-413B-AE87-666431D1F941}">
      <dgm:prSet/>
      <dgm:spPr/>
      <dgm:t>
        <a:bodyPr/>
        <a:lstStyle/>
        <a:p>
          <a:endParaRPr lang="en-US"/>
        </a:p>
      </dgm:t>
    </dgm:pt>
    <dgm:pt modelId="{154FE98B-6403-43EF-8EB8-83E5D1818558}" type="sibTrans" cxnId="{AE39BE84-CCFD-413B-AE87-666431D1F941}">
      <dgm:prSet/>
      <dgm:spPr/>
      <dgm:t>
        <a:bodyPr/>
        <a:lstStyle/>
        <a:p>
          <a:endParaRPr lang="en-US"/>
        </a:p>
      </dgm:t>
    </dgm:pt>
    <dgm:pt modelId="{309F816A-9B4A-4B9E-B456-D62ACC771911}">
      <dgm:prSet/>
      <dgm:spPr/>
      <dgm:t>
        <a:bodyPr/>
        <a:lstStyle/>
        <a:p>
          <a:r>
            <a:rPr lang="en-GB"/>
            <a:t>Accurate grammar and spelling. </a:t>
          </a:r>
          <a:endParaRPr lang="en-US"/>
        </a:p>
      </dgm:t>
    </dgm:pt>
    <dgm:pt modelId="{CB11BF3A-8D94-4286-B12F-BA79F89E7538}" type="parTrans" cxnId="{E284F56E-24F7-4BC8-B052-D109102B0495}">
      <dgm:prSet/>
      <dgm:spPr/>
      <dgm:t>
        <a:bodyPr/>
        <a:lstStyle/>
        <a:p>
          <a:endParaRPr lang="en-US"/>
        </a:p>
      </dgm:t>
    </dgm:pt>
    <dgm:pt modelId="{DB77ED1A-AF82-4ED9-BDB1-381F43A63B51}" type="sibTrans" cxnId="{E284F56E-24F7-4BC8-B052-D109102B0495}">
      <dgm:prSet/>
      <dgm:spPr/>
      <dgm:t>
        <a:bodyPr/>
        <a:lstStyle/>
        <a:p>
          <a:endParaRPr lang="en-US"/>
        </a:p>
      </dgm:t>
    </dgm:pt>
    <dgm:pt modelId="{B5DB2C9C-FC65-43CD-A9D8-5EE45A54CBEB}">
      <dgm:prSet/>
      <dgm:spPr/>
      <dgm:t>
        <a:bodyPr/>
        <a:lstStyle/>
        <a:p>
          <a:r>
            <a:rPr lang="en-GB"/>
            <a:t>Consistent referencing. </a:t>
          </a:r>
          <a:endParaRPr lang="en-US"/>
        </a:p>
      </dgm:t>
    </dgm:pt>
    <dgm:pt modelId="{1F1316B5-EA5A-46C4-98DB-52003B323823}" type="parTrans" cxnId="{F14FC745-9DF8-4678-85B6-283C8D53EA5A}">
      <dgm:prSet/>
      <dgm:spPr/>
      <dgm:t>
        <a:bodyPr/>
        <a:lstStyle/>
        <a:p>
          <a:endParaRPr lang="en-US"/>
        </a:p>
      </dgm:t>
    </dgm:pt>
    <dgm:pt modelId="{7A349A8B-D335-4C37-9CCA-CC8DA5547C70}" type="sibTrans" cxnId="{F14FC745-9DF8-4678-85B6-283C8D53EA5A}">
      <dgm:prSet/>
      <dgm:spPr/>
      <dgm:t>
        <a:bodyPr/>
        <a:lstStyle/>
        <a:p>
          <a:endParaRPr lang="en-US"/>
        </a:p>
      </dgm:t>
    </dgm:pt>
    <dgm:pt modelId="{05882579-7AA1-4CE9-808E-7826028189DE}">
      <dgm:prSet/>
      <dgm:spPr/>
      <dgm:t>
        <a:bodyPr/>
        <a:lstStyle/>
        <a:p>
          <a:r>
            <a:rPr lang="en-GB"/>
            <a:t>Original analysis rather than simply summarising sources. </a:t>
          </a:r>
          <a:endParaRPr lang="en-US"/>
        </a:p>
      </dgm:t>
    </dgm:pt>
    <dgm:pt modelId="{BA40E271-1C01-400D-9BDE-9D1725E4F703}" type="parTrans" cxnId="{D88C409C-25E9-4BCD-ADEB-AE3AE9371894}">
      <dgm:prSet/>
      <dgm:spPr/>
      <dgm:t>
        <a:bodyPr/>
        <a:lstStyle/>
        <a:p>
          <a:endParaRPr lang="en-US"/>
        </a:p>
      </dgm:t>
    </dgm:pt>
    <dgm:pt modelId="{C3642558-7566-49D4-982A-130657897A29}" type="sibTrans" cxnId="{D88C409C-25E9-4BCD-ADEB-AE3AE9371894}">
      <dgm:prSet/>
      <dgm:spPr/>
      <dgm:t>
        <a:bodyPr/>
        <a:lstStyle/>
        <a:p>
          <a:endParaRPr lang="en-US"/>
        </a:p>
      </dgm:t>
    </dgm:pt>
    <dgm:pt modelId="{217D571A-DA22-4D9C-91EF-5C9F233E4E8F}" type="pres">
      <dgm:prSet presAssocID="{A6D47031-E242-4C49-9DFA-E930D5DA8AAF}" presName="vert0" presStyleCnt="0">
        <dgm:presLayoutVars>
          <dgm:dir/>
          <dgm:animOne val="branch"/>
          <dgm:animLvl val="lvl"/>
        </dgm:presLayoutVars>
      </dgm:prSet>
      <dgm:spPr/>
    </dgm:pt>
    <dgm:pt modelId="{631700FF-225F-444C-8020-166B91C0ED1A}" type="pres">
      <dgm:prSet presAssocID="{2A942E77-41F2-4E46-B0B1-1F0318AB5F05}" presName="thickLine" presStyleLbl="alignNode1" presStyleIdx="0" presStyleCnt="7"/>
      <dgm:spPr/>
    </dgm:pt>
    <dgm:pt modelId="{CC00D814-C6C6-4146-A13F-564ABBF332B4}" type="pres">
      <dgm:prSet presAssocID="{2A942E77-41F2-4E46-B0B1-1F0318AB5F05}" presName="horz1" presStyleCnt="0"/>
      <dgm:spPr/>
    </dgm:pt>
    <dgm:pt modelId="{D4FBAF33-AC95-4702-B192-D4DD4FBE9E3C}" type="pres">
      <dgm:prSet presAssocID="{2A942E77-41F2-4E46-B0B1-1F0318AB5F05}" presName="tx1" presStyleLbl="revTx" presStyleIdx="0" presStyleCnt="7"/>
      <dgm:spPr/>
    </dgm:pt>
    <dgm:pt modelId="{CB5F5373-C316-4105-A281-933313028C8A}" type="pres">
      <dgm:prSet presAssocID="{2A942E77-41F2-4E46-B0B1-1F0318AB5F05}" presName="vert1" presStyleCnt="0"/>
      <dgm:spPr/>
    </dgm:pt>
    <dgm:pt modelId="{AA5A99CA-775D-4542-8074-803D6A4F3BC5}" type="pres">
      <dgm:prSet presAssocID="{BEE39120-730A-4AF6-9CC7-60D9E6F68B11}" presName="thickLine" presStyleLbl="alignNode1" presStyleIdx="1" presStyleCnt="7"/>
      <dgm:spPr/>
    </dgm:pt>
    <dgm:pt modelId="{0593AF1F-AE00-487F-BC50-8B99AD3E2FBC}" type="pres">
      <dgm:prSet presAssocID="{BEE39120-730A-4AF6-9CC7-60D9E6F68B11}" presName="horz1" presStyleCnt="0"/>
      <dgm:spPr/>
    </dgm:pt>
    <dgm:pt modelId="{76DA99EB-FC88-4C89-93C0-352D6ABACC0A}" type="pres">
      <dgm:prSet presAssocID="{BEE39120-730A-4AF6-9CC7-60D9E6F68B11}" presName="tx1" presStyleLbl="revTx" presStyleIdx="1" presStyleCnt="7"/>
      <dgm:spPr/>
    </dgm:pt>
    <dgm:pt modelId="{03577297-27AA-4DD6-9C09-866229DC1ED5}" type="pres">
      <dgm:prSet presAssocID="{BEE39120-730A-4AF6-9CC7-60D9E6F68B11}" presName="vert1" presStyleCnt="0"/>
      <dgm:spPr/>
    </dgm:pt>
    <dgm:pt modelId="{8AB77E82-A767-40BE-AFC6-2D5C8841A717}" type="pres">
      <dgm:prSet presAssocID="{26A7F5C5-DD2A-4054-9B98-E662CFDCF8A4}" presName="thickLine" presStyleLbl="alignNode1" presStyleIdx="2" presStyleCnt="7"/>
      <dgm:spPr/>
    </dgm:pt>
    <dgm:pt modelId="{1FEEFE8D-95CC-4119-BE23-98F0870783A0}" type="pres">
      <dgm:prSet presAssocID="{26A7F5C5-DD2A-4054-9B98-E662CFDCF8A4}" presName="horz1" presStyleCnt="0"/>
      <dgm:spPr/>
    </dgm:pt>
    <dgm:pt modelId="{62537671-D373-431B-9730-704D8C75E84A}" type="pres">
      <dgm:prSet presAssocID="{26A7F5C5-DD2A-4054-9B98-E662CFDCF8A4}" presName="tx1" presStyleLbl="revTx" presStyleIdx="2" presStyleCnt="7"/>
      <dgm:spPr/>
    </dgm:pt>
    <dgm:pt modelId="{003C97D7-C69D-4A1B-9FC5-E7240E3C43C0}" type="pres">
      <dgm:prSet presAssocID="{26A7F5C5-DD2A-4054-9B98-E662CFDCF8A4}" presName="vert1" presStyleCnt="0"/>
      <dgm:spPr/>
    </dgm:pt>
    <dgm:pt modelId="{6BFC79B2-701E-49A2-B46B-3DA320E49E4B}" type="pres">
      <dgm:prSet presAssocID="{90CBDBE0-AAAD-4916-A471-97C32D17E3A3}" presName="thickLine" presStyleLbl="alignNode1" presStyleIdx="3" presStyleCnt="7"/>
      <dgm:spPr/>
    </dgm:pt>
    <dgm:pt modelId="{9F24F1DE-B04E-43DE-AB4A-10E8923788B6}" type="pres">
      <dgm:prSet presAssocID="{90CBDBE0-AAAD-4916-A471-97C32D17E3A3}" presName="horz1" presStyleCnt="0"/>
      <dgm:spPr/>
    </dgm:pt>
    <dgm:pt modelId="{0103675F-3DF2-4D6F-801C-A88C5EB11B13}" type="pres">
      <dgm:prSet presAssocID="{90CBDBE0-AAAD-4916-A471-97C32D17E3A3}" presName="tx1" presStyleLbl="revTx" presStyleIdx="3" presStyleCnt="7"/>
      <dgm:spPr/>
    </dgm:pt>
    <dgm:pt modelId="{54EA89EC-3558-4C65-B783-015AA90698B3}" type="pres">
      <dgm:prSet presAssocID="{90CBDBE0-AAAD-4916-A471-97C32D17E3A3}" presName="vert1" presStyleCnt="0"/>
      <dgm:spPr/>
    </dgm:pt>
    <dgm:pt modelId="{A46B68E4-ED98-49F8-B842-4D49EF0F7BEB}" type="pres">
      <dgm:prSet presAssocID="{309F816A-9B4A-4B9E-B456-D62ACC771911}" presName="thickLine" presStyleLbl="alignNode1" presStyleIdx="4" presStyleCnt="7"/>
      <dgm:spPr/>
    </dgm:pt>
    <dgm:pt modelId="{42A1E23F-04E9-4F79-A926-C3C19785EBCC}" type="pres">
      <dgm:prSet presAssocID="{309F816A-9B4A-4B9E-B456-D62ACC771911}" presName="horz1" presStyleCnt="0"/>
      <dgm:spPr/>
    </dgm:pt>
    <dgm:pt modelId="{7447ADE1-6091-4C54-AA01-4C37BC782957}" type="pres">
      <dgm:prSet presAssocID="{309F816A-9B4A-4B9E-B456-D62ACC771911}" presName="tx1" presStyleLbl="revTx" presStyleIdx="4" presStyleCnt="7"/>
      <dgm:spPr/>
    </dgm:pt>
    <dgm:pt modelId="{9B75410D-DB4C-46F2-A859-5C6EA756FA58}" type="pres">
      <dgm:prSet presAssocID="{309F816A-9B4A-4B9E-B456-D62ACC771911}" presName="vert1" presStyleCnt="0"/>
      <dgm:spPr/>
    </dgm:pt>
    <dgm:pt modelId="{4A0C103C-EEF5-47AA-81C6-5413643C4896}" type="pres">
      <dgm:prSet presAssocID="{B5DB2C9C-FC65-43CD-A9D8-5EE45A54CBEB}" presName="thickLine" presStyleLbl="alignNode1" presStyleIdx="5" presStyleCnt="7"/>
      <dgm:spPr/>
    </dgm:pt>
    <dgm:pt modelId="{B8C8FE92-A304-4BDB-A1F7-ED3F321C42BF}" type="pres">
      <dgm:prSet presAssocID="{B5DB2C9C-FC65-43CD-A9D8-5EE45A54CBEB}" presName="horz1" presStyleCnt="0"/>
      <dgm:spPr/>
    </dgm:pt>
    <dgm:pt modelId="{F0097F5D-126C-436D-AE70-336557BB65DD}" type="pres">
      <dgm:prSet presAssocID="{B5DB2C9C-FC65-43CD-A9D8-5EE45A54CBEB}" presName="tx1" presStyleLbl="revTx" presStyleIdx="5" presStyleCnt="7"/>
      <dgm:spPr/>
    </dgm:pt>
    <dgm:pt modelId="{7E618609-93D8-41EE-954A-A3C462BA4B79}" type="pres">
      <dgm:prSet presAssocID="{B5DB2C9C-FC65-43CD-A9D8-5EE45A54CBEB}" presName="vert1" presStyleCnt="0"/>
      <dgm:spPr/>
    </dgm:pt>
    <dgm:pt modelId="{919837E5-06A3-4DF2-8638-820B134870B9}" type="pres">
      <dgm:prSet presAssocID="{05882579-7AA1-4CE9-808E-7826028189DE}" presName="thickLine" presStyleLbl="alignNode1" presStyleIdx="6" presStyleCnt="7"/>
      <dgm:spPr/>
    </dgm:pt>
    <dgm:pt modelId="{0A4987EB-5944-4D5B-9F46-1D4D13199F29}" type="pres">
      <dgm:prSet presAssocID="{05882579-7AA1-4CE9-808E-7826028189DE}" presName="horz1" presStyleCnt="0"/>
      <dgm:spPr/>
    </dgm:pt>
    <dgm:pt modelId="{A53684B4-2F27-4242-ADD2-84CD370E9A26}" type="pres">
      <dgm:prSet presAssocID="{05882579-7AA1-4CE9-808E-7826028189DE}" presName="tx1" presStyleLbl="revTx" presStyleIdx="6" presStyleCnt="7"/>
      <dgm:spPr/>
    </dgm:pt>
    <dgm:pt modelId="{22203E1B-B573-4B9C-BCBE-28B77F8A5A76}" type="pres">
      <dgm:prSet presAssocID="{05882579-7AA1-4CE9-808E-7826028189DE}" presName="vert1" presStyleCnt="0"/>
      <dgm:spPr/>
    </dgm:pt>
  </dgm:ptLst>
  <dgm:cxnLst>
    <dgm:cxn modelId="{17466513-FA09-476E-9103-D0ABCE4739C2}" type="presOf" srcId="{2A942E77-41F2-4E46-B0B1-1F0318AB5F05}" destId="{D4FBAF33-AC95-4702-B192-D4DD4FBE9E3C}" srcOrd="0" destOrd="0" presId="urn:microsoft.com/office/officeart/2008/layout/LinedList"/>
    <dgm:cxn modelId="{22602F1C-C7B5-4682-BAE3-9803D8E8F866}" type="presOf" srcId="{BEE39120-730A-4AF6-9CC7-60D9E6F68B11}" destId="{76DA99EB-FC88-4C89-93C0-352D6ABACC0A}" srcOrd="0" destOrd="0" presId="urn:microsoft.com/office/officeart/2008/layout/LinedList"/>
    <dgm:cxn modelId="{0FA38E21-3240-4460-8B00-01A97BC583A3}" srcId="{A6D47031-E242-4C49-9DFA-E930D5DA8AAF}" destId="{BEE39120-730A-4AF6-9CC7-60D9E6F68B11}" srcOrd="1" destOrd="0" parTransId="{1A846421-C8AE-4D69-A563-DC9624A3F98D}" sibTransId="{D592E80E-07AF-4C04-9091-ECE6D7051288}"/>
    <dgm:cxn modelId="{79C7CE3D-DC5B-40C9-897D-EA6360F64CB2}" type="presOf" srcId="{B5DB2C9C-FC65-43CD-A9D8-5EE45A54CBEB}" destId="{F0097F5D-126C-436D-AE70-336557BB65DD}" srcOrd="0" destOrd="0" presId="urn:microsoft.com/office/officeart/2008/layout/LinedList"/>
    <dgm:cxn modelId="{F14FC745-9DF8-4678-85B6-283C8D53EA5A}" srcId="{A6D47031-E242-4C49-9DFA-E930D5DA8AAF}" destId="{B5DB2C9C-FC65-43CD-A9D8-5EE45A54CBEB}" srcOrd="5" destOrd="0" parTransId="{1F1316B5-EA5A-46C4-98DB-52003B323823}" sibTransId="{7A349A8B-D335-4C37-9CCA-CC8DA5547C70}"/>
    <dgm:cxn modelId="{9C87484A-4CB2-40AE-8561-8733DBCAA88B}" type="presOf" srcId="{A6D47031-E242-4C49-9DFA-E930D5DA8AAF}" destId="{217D571A-DA22-4D9C-91EF-5C9F233E4E8F}" srcOrd="0" destOrd="0" presId="urn:microsoft.com/office/officeart/2008/layout/LinedList"/>
    <dgm:cxn modelId="{E284F56E-24F7-4BC8-B052-D109102B0495}" srcId="{A6D47031-E242-4C49-9DFA-E930D5DA8AAF}" destId="{309F816A-9B4A-4B9E-B456-D62ACC771911}" srcOrd="4" destOrd="0" parTransId="{CB11BF3A-8D94-4286-B12F-BA79F89E7538}" sibTransId="{DB77ED1A-AF82-4ED9-BDB1-381F43A63B51}"/>
    <dgm:cxn modelId="{15132F5A-CC2C-4A65-9B50-9D09136F66DE}" type="presOf" srcId="{05882579-7AA1-4CE9-808E-7826028189DE}" destId="{A53684B4-2F27-4242-ADD2-84CD370E9A26}" srcOrd="0" destOrd="0" presId="urn:microsoft.com/office/officeart/2008/layout/LinedList"/>
    <dgm:cxn modelId="{AE39BE84-CCFD-413B-AE87-666431D1F941}" srcId="{A6D47031-E242-4C49-9DFA-E930D5DA8AAF}" destId="{90CBDBE0-AAAD-4916-A471-97C32D17E3A3}" srcOrd="3" destOrd="0" parTransId="{D28DC668-F26D-4622-B086-A5E96F55273B}" sibTransId="{154FE98B-6403-43EF-8EB8-83E5D1818558}"/>
    <dgm:cxn modelId="{D88C409C-25E9-4BCD-ADEB-AE3AE9371894}" srcId="{A6D47031-E242-4C49-9DFA-E930D5DA8AAF}" destId="{05882579-7AA1-4CE9-808E-7826028189DE}" srcOrd="6" destOrd="0" parTransId="{BA40E271-1C01-400D-9BDE-9D1725E4F703}" sibTransId="{C3642558-7566-49D4-982A-130657897A29}"/>
    <dgm:cxn modelId="{91D88EA6-3A1D-4164-AF00-DBE41A847D56}" srcId="{A6D47031-E242-4C49-9DFA-E930D5DA8AAF}" destId="{2A942E77-41F2-4E46-B0B1-1F0318AB5F05}" srcOrd="0" destOrd="0" parTransId="{F97AA45F-9453-4899-8627-0C832CCA83D3}" sibTransId="{B4A1A8FE-A83E-40E3-991A-2478F38FD69E}"/>
    <dgm:cxn modelId="{1C1CAACB-ED5E-49CE-A6AF-433904CF8D29}" srcId="{A6D47031-E242-4C49-9DFA-E930D5DA8AAF}" destId="{26A7F5C5-DD2A-4054-9B98-E662CFDCF8A4}" srcOrd="2" destOrd="0" parTransId="{5C0FFE9B-F731-4374-A938-AE273652CDE3}" sibTransId="{6C3E99B8-386B-4E66-ACE5-6B07CB36FCF4}"/>
    <dgm:cxn modelId="{B8E205DF-43D9-44F5-8A30-ADD80D31CD6A}" type="presOf" srcId="{26A7F5C5-DD2A-4054-9B98-E662CFDCF8A4}" destId="{62537671-D373-431B-9730-704D8C75E84A}" srcOrd="0" destOrd="0" presId="urn:microsoft.com/office/officeart/2008/layout/LinedList"/>
    <dgm:cxn modelId="{E4A1C1E2-F1D0-4EA8-83D2-07BB32D99C6D}" type="presOf" srcId="{90CBDBE0-AAAD-4916-A471-97C32D17E3A3}" destId="{0103675F-3DF2-4D6F-801C-A88C5EB11B13}" srcOrd="0" destOrd="0" presId="urn:microsoft.com/office/officeart/2008/layout/LinedList"/>
    <dgm:cxn modelId="{0039AFF8-86C0-4C90-BCA8-6229C93FFD2F}" type="presOf" srcId="{309F816A-9B4A-4B9E-B456-D62ACC771911}" destId="{7447ADE1-6091-4C54-AA01-4C37BC782957}" srcOrd="0" destOrd="0" presId="urn:microsoft.com/office/officeart/2008/layout/LinedList"/>
    <dgm:cxn modelId="{61C77D8A-3E83-4439-9219-57C5B040D37E}" type="presParOf" srcId="{217D571A-DA22-4D9C-91EF-5C9F233E4E8F}" destId="{631700FF-225F-444C-8020-166B91C0ED1A}" srcOrd="0" destOrd="0" presId="urn:microsoft.com/office/officeart/2008/layout/LinedList"/>
    <dgm:cxn modelId="{D56D4311-5CEE-472A-B028-18DA0B2914B6}" type="presParOf" srcId="{217D571A-DA22-4D9C-91EF-5C9F233E4E8F}" destId="{CC00D814-C6C6-4146-A13F-564ABBF332B4}" srcOrd="1" destOrd="0" presId="urn:microsoft.com/office/officeart/2008/layout/LinedList"/>
    <dgm:cxn modelId="{D288CD63-1975-4407-BFC8-5C73B26A2EA9}" type="presParOf" srcId="{CC00D814-C6C6-4146-A13F-564ABBF332B4}" destId="{D4FBAF33-AC95-4702-B192-D4DD4FBE9E3C}" srcOrd="0" destOrd="0" presId="urn:microsoft.com/office/officeart/2008/layout/LinedList"/>
    <dgm:cxn modelId="{CA6E036A-8085-4CA8-A09D-39FF39281B50}" type="presParOf" srcId="{CC00D814-C6C6-4146-A13F-564ABBF332B4}" destId="{CB5F5373-C316-4105-A281-933313028C8A}" srcOrd="1" destOrd="0" presId="urn:microsoft.com/office/officeart/2008/layout/LinedList"/>
    <dgm:cxn modelId="{3389E8B2-1183-4777-97C2-1E495EB57E69}" type="presParOf" srcId="{217D571A-DA22-4D9C-91EF-5C9F233E4E8F}" destId="{AA5A99CA-775D-4542-8074-803D6A4F3BC5}" srcOrd="2" destOrd="0" presId="urn:microsoft.com/office/officeart/2008/layout/LinedList"/>
    <dgm:cxn modelId="{370B691E-CD70-4975-99E3-CE0D943AA6E9}" type="presParOf" srcId="{217D571A-DA22-4D9C-91EF-5C9F233E4E8F}" destId="{0593AF1F-AE00-487F-BC50-8B99AD3E2FBC}" srcOrd="3" destOrd="0" presId="urn:microsoft.com/office/officeart/2008/layout/LinedList"/>
    <dgm:cxn modelId="{1CE75890-4456-4B0B-B3F9-BA6C1A7CD247}" type="presParOf" srcId="{0593AF1F-AE00-487F-BC50-8B99AD3E2FBC}" destId="{76DA99EB-FC88-4C89-93C0-352D6ABACC0A}" srcOrd="0" destOrd="0" presId="urn:microsoft.com/office/officeart/2008/layout/LinedList"/>
    <dgm:cxn modelId="{F929C9BE-E115-427A-8009-A2C8CF440ABA}" type="presParOf" srcId="{0593AF1F-AE00-487F-BC50-8B99AD3E2FBC}" destId="{03577297-27AA-4DD6-9C09-866229DC1ED5}" srcOrd="1" destOrd="0" presId="urn:microsoft.com/office/officeart/2008/layout/LinedList"/>
    <dgm:cxn modelId="{AEC957EA-E53D-4C88-B74B-38936AFBC93B}" type="presParOf" srcId="{217D571A-DA22-4D9C-91EF-5C9F233E4E8F}" destId="{8AB77E82-A767-40BE-AFC6-2D5C8841A717}" srcOrd="4" destOrd="0" presId="urn:microsoft.com/office/officeart/2008/layout/LinedList"/>
    <dgm:cxn modelId="{C7FB9224-8DCC-4F9D-B50C-52B31B6D1D9A}" type="presParOf" srcId="{217D571A-DA22-4D9C-91EF-5C9F233E4E8F}" destId="{1FEEFE8D-95CC-4119-BE23-98F0870783A0}" srcOrd="5" destOrd="0" presId="urn:microsoft.com/office/officeart/2008/layout/LinedList"/>
    <dgm:cxn modelId="{731D3444-1891-4C23-AA5F-ACD65DB43319}" type="presParOf" srcId="{1FEEFE8D-95CC-4119-BE23-98F0870783A0}" destId="{62537671-D373-431B-9730-704D8C75E84A}" srcOrd="0" destOrd="0" presId="urn:microsoft.com/office/officeart/2008/layout/LinedList"/>
    <dgm:cxn modelId="{795D0FEB-FFF4-4C44-9723-617B3B4F335D}" type="presParOf" srcId="{1FEEFE8D-95CC-4119-BE23-98F0870783A0}" destId="{003C97D7-C69D-4A1B-9FC5-E7240E3C43C0}" srcOrd="1" destOrd="0" presId="urn:microsoft.com/office/officeart/2008/layout/LinedList"/>
    <dgm:cxn modelId="{6CFB3C28-3581-4ABB-9218-1209429A3F77}" type="presParOf" srcId="{217D571A-DA22-4D9C-91EF-5C9F233E4E8F}" destId="{6BFC79B2-701E-49A2-B46B-3DA320E49E4B}" srcOrd="6" destOrd="0" presId="urn:microsoft.com/office/officeart/2008/layout/LinedList"/>
    <dgm:cxn modelId="{31951810-6122-40A2-A3A3-6EBA61722ADC}" type="presParOf" srcId="{217D571A-DA22-4D9C-91EF-5C9F233E4E8F}" destId="{9F24F1DE-B04E-43DE-AB4A-10E8923788B6}" srcOrd="7" destOrd="0" presId="urn:microsoft.com/office/officeart/2008/layout/LinedList"/>
    <dgm:cxn modelId="{D1AAD83F-53B7-4F39-A9E0-FE577D4BF725}" type="presParOf" srcId="{9F24F1DE-B04E-43DE-AB4A-10E8923788B6}" destId="{0103675F-3DF2-4D6F-801C-A88C5EB11B13}" srcOrd="0" destOrd="0" presId="urn:microsoft.com/office/officeart/2008/layout/LinedList"/>
    <dgm:cxn modelId="{214C338F-AA62-4827-8A84-347067C3B616}" type="presParOf" srcId="{9F24F1DE-B04E-43DE-AB4A-10E8923788B6}" destId="{54EA89EC-3558-4C65-B783-015AA90698B3}" srcOrd="1" destOrd="0" presId="urn:microsoft.com/office/officeart/2008/layout/LinedList"/>
    <dgm:cxn modelId="{EB46246C-A181-4874-B288-3865C1003051}" type="presParOf" srcId="{217D571A-DA22-4D9C-91EF-5C9F233E4E8F}" destId="{A46B68E4-ED98-49F8-B842-4D49EF0F7BEB}" srcOrd="8" destOrd="0" presId="urn:microsoft.com/office/officeart/2008/layout/LinedList"/>
    <dgm:cxn modelId="{03261FEC-E4F3-45F9-8BC7-752B93984CAA}" type="presParOf" srcId="{217D571A-DA22-4D9C-91EF-5C9F233E4E8F}" destId="{42A1E23F-04E9-4F79-A926-C3C19785EBCC}" srcOrd="9" destOrd="0" presId="urn:microsoft.com/office/officeart/2008/layout/LinedList"/>
    <dgm:cxn modelId="{B8785411-1C61-43BD-A8F4-9A9357719AEF}" type="presParOf" srcId="{42A1E23F-04E9-4F79-A926-C3C19785EBCC}" destId="{7447ADE1-6091-4C54-AA01-4C37BC782957}" srcOrd="0" destOrd="0" presId="urn:microsoft.com/office/officeart/2008/layout/LinedList"/>
    <dgm:cxn modelId="{6F35D141-6BD1-4887-9718-48651D668BA5}" type="presParOf" srcId="{42A1E23F-04E9-4F79-A926-C3C19785EBCC}" destId="{9B75410D-DB4C-46F2-A859-5C6EA756FA58}" srcOrd="1" destOrd="0" presId="urn:microsoft.com/office/officeart/2008/layout/LinedList"/>
    <dgm:cxn modelId="{78495466-93E8-4296-BC57-216221C7BAEC}" type="presParOf" srcId="{217D571A-DA22-4D9C-91EF-5C9F233E4E8F}" destId="{4A0C103C-EEF5-47AA-81C6-5413643C4896}" srcOrd="10" destOrd="0" presId="urn:microsoft.com/office/officeart/2008/layout/LinedList"/>
    <dgm:cxn modelId="{B850A689-A4B3-4FF0-9BE3-62FB812A8784}" type="presParOf" srcId="{217D571A-DA22-4D9C-91EF-5C9F233E4E8F}" destId="{B8C8FE92-A304-4BDB-A1F7-ED3F321C42BF}" srcOrd="11" destOrd="0" presId="urn:microsoft.com/office/officeart/2008/layout/LinedList"/>
    <dgm:cxn modelId="{B8EC8B70-D6A7-43FC-9AEC-5AE2A7D0CFEB}" type="presParOf" srcId="{B8C8FE92-A304-4BDB-A1F7-ED3F321C42BF}" destId="{F0097F5D-126C-436D-AE70-336557BB65DD}" srcOrd="0" destOrd="0" presId="urn:microsoft.com/office/officeart/2008/layout/LinedList"/>
    <dgm:cxn modelId="{916684E3-B0FE-4F83-B449-0E699F41D16E}" type="presParOf" srcId="{B8C8FE92-A304-4BDB-A1F7-ED3F321C42BF}" destId="{7E618609-93D8-41EE-954A-A3C462BA4B79}" srcOrd="1" destOrd="0" presId="urn:microsoft.com/office/officeart/2008/layout/LinedList"/>
    <dgm:cxn modelId="{DC7C8EC4-ED7B-4F5A-815C-1D40CC3790D7}" type="presParOf" srcId="{217D571A-DA22-4D9C-91EF-5C9F233E4E8F}" destId="{919837E5-06A3-4DF2-8638-820B134870B9}" srcOrd="12" destOrd="0" presId="urn:microsoft.com/office/officeart/2008/layout/LinedList"/>
    <dgm:cxn modelId="{EA3B729E-A5BE-4DF0-AE62-8E4086DC69D3}" type="presParOf" srcId="{217D571A-DA22-4D9C-91EF-5C9F233E4E8F}" destId="{0A4987EB-5944-4D5B-9F46-1D4D13199F29}" srcOrd="13" destOrd="0" presId="urn:microsoft.com/office/officeart/2008/layout/LinedList"/>
    <dgm:cxn modelId="{2F248597-1D5B-4605-B27B-5A1756A4B7F6}" type="presParOf" srcId="{0A4987EB-5944-4D5B-9F46-1D4D13199F29}" destId="{A53684B4-2F27-4242-ADD2-84CD370E9A26}" srcOrd="0" destOrd="0" presId="urn:microsoft.com/office/officeart/2008/layout/LinedList"/>
    <dgm:cxn modelId="{851BDE72-DCFF-42BA-BFF9-AC2640D8E5B3}" type="presParOf" srcId="{0A4987EB-5944-4D5B-9F46-1D4D13199F29}" destId="{22203E1B-B573-4B9C-BCBE-28B77F8A5A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E42EA4-A922-474A-A5A5-A9809538EF1E}" type="doc">
      <dgm:prSet loTypeId="urn:microsoft.com/office/officeart/2008/layout/LinedList" loCatId="list" qsTypeId="urn:microsoft.com/office/officeart/2005/8/quickstyle/simple1" qsCatId="simple" csTypeId="urn:microsoft.com/office/officeart/2005/8/colors/accent3_3" csCatId="accent3"/>
      <dgm:spPr/>
      <dgm:t>
        <a:bodyPr/>
        <a:lstStyle/>
        <a:p>
          <a:endParaRPr lang="en-US"/>
        </a:p>
      </dgm:t>
    </dgm:pt>
    <dgm:pt modelId="{6EB3BF32-5DB9-4E7E-A653-510B2B98E4EF}">
      <dgm:prSet/>
      <dgm:spPr/>
      <dgm:t>
        <a:bodyPr/>
        <a:lstStyle/>
        <a:p>
          <a:r>
            <a:rPr lang="en-GB"/>
            <a:t>Answered the assignment question. </a:t>
          </a:r>
          <a:endParaRPr lang="en-US"/>
        </a:p>
      </dgm:t>
    </dgm:pt>
    <dgm:pt modelId="{04562170-7C82-4692-BE06-A74067A8BC7E}" type="parTrans" cxnId="{4E30F0CB-3887-478F-98F5-97ED683B9658}">
      <dgm:prSet/>
      <dgm:spPr/>
      <dgm:t>
        <a:bodyPr/>
        <a:lstStyle/>
        <a:p>
          <a:endParaRPr lang="en-US"/>
        </a:p>
      </dgm:t>
    </dgm:pt>
    <dgm:pt modelId="{C661ED78-8FD1-43B1-BBCC-C05F373E1EE3}" type="sibTrans" cxnId="{4E30F0CB-3887-478F-98F5-97ED683B9658}">
      <dgm:prSet/>
      <dgm:spPr/>
      <dgm:t>
        <a:bodyPr/>
        <a:lstStyle/>
        <a:p>
          <a:endParaRPr lang="en-US"/>
        </a:p>
      </dgm:t>
    </dgm:pt>
    <dgm:pt modelId="{93647E63-CD3C-437D-A62E-9A5D675682DE}">
      <dgm:prSet/>
      <dgm:spPr/>
      <dgm:t>
        <a:bodyPr/>
        <a:lstStyle/>
        <a:p>
          <a:r>
            <a:rPr lang="en-GB"/>
            <a:t>Included a clear introduction, body, and conclusion. </a:t>
          </a:r>
          <a:endParaRPr lang="en-US"/>
        </a:p>
      </dgm:t>
    </dgm:pt>
    <dgm:pt modelId="{37FD94B7-93EC-4C98-90A1-D8CD37D10768}" type="parTrans" cxnId="{5C3A56A3-0446-4ED9-B80B-C52DEB940C08}">
      <dgm:prSet/>
      <dgm:spPr/>
      <dgm:t>
        <a:bodyPr/>
        <a:lstStyle/>
        <a:p>
          <a:endParaRPr lang="en-US"/>
        </a:p>
      </dgm:t>
    </dgm:pt>
    <dgm:pt modelId="{8011E21F-8A7E-4D1E-8D9B-22A3D4D6B2B5}" type="sibTrans" cxnId="{5C3A56A3-0446-4ED9-B80B-C52DEB940C08}">
      <dgm:prSet/>
      <dgm:spPr/>
      <dgm:t>
        <a:bodyPr/>
        <a:lstStyle/>
        <a:p>
          <a:endParaRPr lang="en-US"/>
        </a:p>
      </dgm:t>
    </dgm:pt>
    <dgm:pt modelId="{720CEA1C-9190-4B25-BAAD-EC4004F12778}">
      <dgm:prSet/>
      <dgm:spPr/>
      <dgm:t>
        <a:bodyPr/>
        <a:lstStyle/>
        <a:p>
          <a:r>
            <a:rPr lang="en-GB"/>
            <a:t>Structured paragraphs logically. </a:t>
          </a:r>
          <a:endParaRPr lang="en-US"/>
        </a:p>
      </dgm:t>
    </dgm:pt>
    <dgm:pt modelId="{6A68F80E-5F9A-4D03-926C-B1742E7C0056}" type="parTrans" cxnId="{A79FD5BC-833A-4DB0-9238-C7037E8A1C62}">
      <dgm:prSet/>
      <dgm:spPr/>
      <dgm:t>
        <a:bodyPr/>
        <a:lstStyle/>
        <a:p>
          <a:endParaRPr lang="en-US"/>
        </a:p>
      </dgm:t>
    </dgm:pt>
    <dgm:pt modelId="{4C39B5CF-54A7-4A4C-8BA1-B63F5A5E5852}" type="sibTrans" cxnId="{A79FD5BC-833A-4DB0-9238-C7037E8A1C62}">
      <dgm:prSet/>
      <dgm:spPr/>
      <dgm:t>
        <a:bodyPr/>
        <a:lstStyle/>
        <a:p>
          <a:endParaRPr lang="en-US"/>
        </a:p>
      </dgm:t>
    </dgm:pt>
    <dgm:pt modelId="{DE3EF5F0-E09C-43FE-9D90-630CD776CAD4}">
      <dgm:prSet/>
      <dgm:spPr/>
      <dgm:t>
        <a:bodyPr/>
        <a:lstStyle/>
        <a:p>
          <a:r>
            <a:rPr lang="en-GB"/>
            <a:t>Supported every main point with evidence. </a:t>
          </a:r>
          <a:endParaRPr lang="en-US"/>
        </a:p>
      </dgm:t>
    </dgm:pt>
    <dgm:pt modelId="{11F033BD-49F7-491F-92E5-4D9EB55D24E9}" type="parTrans" cxnId="{3A2230C5-34CA-47DB-84A2-F9A6D05ADD46}">
      <dgm:prSet/>
      <dgm:spPr/>
      <dgm:t>
        <a:bodyPr/>
        <a:lstStyle/>
        <a:p>
          <a:endParaRPr lang="en-US"/>
        </a:p>
      </dgm:t>
    </dgm:pt>
    <dgm:pt modelId="{B13D9611-BB8E-4E24-899F-FF703AA3BB6E}" type="sibTrans" cxnId="{3A2230C5-34CA-47DB-84A2-F9A6D05ADD46}">
      <dgm:prSet/>
      <dgm:spPr/>
      <dgm:t>
        <a:bodyPr/>
        <a:lstStyle/>
        <a:p>
          <a:endParaRPr lang="en-US"/>
        </a:p>
      </dgm:t>
    </dgm:pt>
    <dgm:pt modelId="{671E5775-0158-4D54-8FE0-A08FEC02C05A}">
      <dgm:prSet/>
      <dgm:spPr/>
      <dgm:t>
        <a:bodyPr/>
        <a:lstStyle/>
        <a:p>
          <a:r>
            <a:rPr lang="en-GB"/>
            <a:t>Critically analysed the evidence. </a:t>
          </a:r>
          <a:endParaRPr lang="en-US"/>
        </a:p>
      </dgm:t>
    </dgm:pt>
    <dgm:pt modelId="{E70114BE-1521-42A5-BEBF-18AE50BFDAD8}" type="parTrans" cxnId="{CE50C648-8136-4A86-935E-206CADAE03D6}">
      <dgm:prSet/>
      <dgm:spPr/>
      <dgm:t>
        <a:bodyPr/>
        <a:lstStyle/>
        <a:p>
          <a:endParaRPr lang="en-US"/>
        </a:p>
      </dgm:t>
    </dgm:pt>
    <dgm:pt modelId="{C9F845F6-09D7-4502-8DC5-5228ACF6DBE3}" type="sibTrans" cxnId="{CE50C648-8136-4A86-935E-206CADAE03D6}">
      <dgm:prSet/>
      <dgm:spPr/>
      <dgm:t>
        <a:bodyPr/>
        <a:lstStyle/>
        <a:p>
          <a:endParaRPr lang="en-US"/>
        </a:p>
      </dgm:t>
    </dgm:pt>
    <dgm:pt modelId="{97C6B6F5-F5D8-4980-A1AE-1667C7BD1047}">
      <dgm:prSet/>
      <dgm:spPr/>
      <dgm:t>
        <a:bodyPr/>
        <a:lstStyle/>
        <a:p>
          <a:r>
            <a:rPr lang="en-GB"/>
            <a:t>Referenced all sources correctly. </a:t>
          </a:r>
          <a:endParaRPr lang="en-US"/>
        </a:p>
      </dgm:t>
    </dgm:pt>
    <dgm:pt modelId="{7A09AFB4-4DC6-49CF-86F4-388480F8562F}" type="parTrans" cxnId="{828F9653-C101-414F-A795-B814D6AA2899}">
      <dgm:prSet/>
      <dgm:spPr/>
      <dgm:t>
        <a:bodyPr/>
        <a:lstStyle/>
        <a:p>
          <a:endParaRPr lang="en-US"/>
        </a:p>
      </dgm:t>
    </dgm:pt>
    <dgm:pt modelId="{027CA9D9-2B47-425B-BBE5-C20BE63087A1}" type="sibTrans" cxnId="{828F9653-C101-414F-A795-B814D6AA2899}">
      <dgm:prSet/>
      <dgm:spPr/>
      <dgm:t>
        <a:bodyPr/>
        <a:lstStyle/>
        <a:p>
          <a:endParaRPr lang="en-US"/>
        </a:p>
      </dgm:t>
    </dgm:pt>
    <dgm:pt modelId="{6945EBD3-B9FD-436A-828F-805F29D15A1D}">
      <dgm:prSet/>
      <dgm:spPr/>
      <dgm:t>
        <a:bodyPr/>
        <a:lstStyle/>
        <a:p>
          <a:r>
            <a:rPr lang="en-GB"/>
            <a:t>Proofread for grammar, punctuation, and formatting.</a:t>
          </a:r>
          <a:endParaRPr lang="en-US"/>
        </a:p>
      </dgm:t>
    </dgm:pt>
    <dgm:pt modelId="{C79C70C8-4808-4520-A0EB-25171418EBCC}" type="parTrans" cxnId="{8CC01FDF-2F0A-48BD-8CDF-F1F4AA22FF15}">
      <dgm:prSet/>
      <dgm:spPr/>
      <dgm:t>
        <a:bodyPr/>
        <a:lstStyle/>
        <a:p>
          <a:endParaRPr lang="en-US"/>
        </a:p>
      </dgm:t>
    </dgm:pt>
    <dgm:pt modelId="{C8155BAA-0EEF-4926-A57D-A28853F76030}" type="sibTrans" cxnId="{8CC01FDF-2F0A-48BD-8CDF-F1F4AA22FF15}">
      <dgm:prSet/>
      <dgm:spPr/>
      <dgm:t>
        <a:bodyPr/>
        <a:lstStyle/>
        <a:p>
          <a:endParaRPr lang="en-US"/>
        </a:p>
      </dgm:t>
    </dgm:pt>
    <dgm:pt modelId="{891B6D03-13C0-48B2-A2C1-7FF93B2329BD}" type="pres">
      <dgm:prSet presAssocID="{B0E42EA4-A922-474A-A5A5-A9809538EF1E}" presName="vert0" presStyleCnt="0">
        <dgm:presLayoutVars>
          <dgm:dir/>
          <dgm:animOne val="branch"/>
          <dgm:animLvl val="lvl"/>
        </dgm:presLayoutVars>
      </dgm:prSet>
      <dgm:spPr/>
    </dgm:pt>
    <dgm:pt modelId="{893AB38C-19D0-4A9A-B3A8-3188C90833BC}" type="pres">
      <dgm:prSet presAssocID="{6EB3BF32-5DB9-4E7E-A653-510B2B98E4EF}" presName="thickLine" presStyleLbl="alignNode1" presStyleIdx="0" presStyleCnt="7"/>
      <dgm:spPr/>
    </dgm:pt>
    <dgm:pt modelId="{21AA601B-FA59-4D1D-AFBE-77CF7822E209}" type="pres">
      <dgm:prSet presAssocID="{6EB3BF32-5DB9-4E7E-A653-510B2B98E4EF}" presName="horz1" presStyleCnt="0"/>
      <dgm:spPr/>
    </dgm:pt>
    <dgm:pt modelId="{3D60F59D-290F-4C16-ADB0-486B83F8EF58}" type="pres">
      <dgm:prSet presAssocID="{6EB3BF32-5DB9-4E7E-A653-510B2B98E4EF}" presName="tx1" presStyleLbl="revTx" presStyleIdx="0" presStyleCnt="7"/>
      <dgm:spPr/>
    </dgm:pt>
    <dgm:pt modelId="{799FEFDE-0DB5-4652-9CA5-84A2C230399A}" type="pres">
      <dgm:prSet presAssocID="{6EB3BF32-5DB9-4E7E-A653-510B2B98E4EF}" presName="vert1" presStyleCnt="0"/>
      <dgm:spPr/>
    </dgm:pt>
    <dgm:pt modelId="{0069004E-40D0-47DA-8947-11E9AB203058}" type="pres">
      <dgm:prSet presAssocID="{93647E63-CD3C-437D-A62E-9A5D675682DE}" presName="thickLine" presStyleLbl="alignNode1" presStyleIdx="1" presStyleCnt="7"/>
      <dgm:spPr/>
    </dgm:pt>
    <dgm:pt modelId="{EDD842DA-81E7-4C83-9C74-A79E22894D55}" type="pres">
      <dgm:prSet presAssocID="{93647E63-CD3C-437D-A62E-9A5D675682DE}" presName="horz1" presStyleCnt="0"/>
      <dgm:spPr/>
    </dgm:pt>
    <dgm:pt modelId="{D5520038-665E-4950-B436-DE75F7842B84}" type="pres">
      <dgm:prSet presAssocID="{93647E63-CD3C-437D-A62E-9A5D675682DE}" presName="tx1" presStyleLbl="revTx" presStyleIdx="1" presStyleCnt="7"/>
      <dgm:spPr/>
    </dgm:pt>
    <dgm:pt modelId="{EE23C990-FEFF-4346-92AE-D332D5D93697}" type="pres">
      <dgm:prSet presAssocID="{93647E63-CD3C-437D-A62E-9A5D675682DE}" presName="vert1" presStyleCnt="0"/>
      <dgm:spPr/>
    </dgm:pt>
    <dgm:pt modelId="{2F577D0B-4077-4256-8922-49573297536F}" type="pres">
      <dgm:prSet presAssocID="{720CEA1C-9190-4B25-BAAD-EC4004F12778}" presName="thickLine" presStyleLbl="alignNode1" presStyleIdx="2" presStyleCnt="7"/>
      <dgm:spPr/>
    </dgm:pt>
    <dgm:pt modelId="{B169AD89-32E9-4C04-9A36-D4E1A7BD3EF4}" type="pres">
      <dgm:prSet presAssocID="{720CEA1C-9190-4B25-BAAD-EC4004F12778}" presName="horz1" presStyleCnt="0"/>
      <dgm:spPr/>
    </dgm:pt>
    <dgm:pt modelId="{C7F1E694-0E62-42D1-B714-2C2B03847367}" type="pres">
      <dgm:prSet presAssocID="{720CEA1C-9190-4B25-BAAD-EC4004F12778}" presName="tx1" presStyleLbl="revTx" presStyleIdx="2" presStyleCnt="7"/>
      <dgm:spPr/>
    </dgm:pt>
    <dgm:pt modelId="{4B8D58BE-ACDD-407E-BF8B-65D2EB475B74}" type="pres">
      <dgm:prSet presAssocID="{720CEA1C-9190-4B25-BAAD-EC4004F12778}" presName="vert1" presStyleCnt="0"/>
      <dgm:spPr/>
    </dgm:pt>
    <dgm:pt modelId="{EC62D416-3382-47EA-A8DF-EAD9B12397C0}" type="pres">
      <dgm:prSet presAssocID="{DE3EF5F0-E09C-43FE-9D90-630CD776CAD4}" presName="thickLine" presStyleLbl="alignNode1" presStyleIdx="3" presStyleCnt="7"/>
      <dgm:spPr/>
    </dgm:pt>
    <dgm:pt modelId="{9B38D533-093A-4FA1-A108-6C5B29BB4AFB}" type="pres">
      <dgm:prSet presAssocID="{DE3EF5F0-E09C-43FE-9D90-630CD776CAD4}" presName="horz1" presStyleCnt="0"/>
      <dgm:spPr/>
    </dgm:pt>
    <dgm:pt modelId="{A8A7BEDE-CAB9-4549-A05D-A94F10A525FE}" type="pres">
      <dgm:prSet presAssocID="{DE3EF5F0-E09C-43FE-9D90-630CD776CAD4}" presName="tx1" presStyleLbl="revTx" presStyleIdx="3" presStyleCnt="7"/>
      <dgm:spPr/>
    </dgm:pt>
    <dgm:pt modelId="{8F593FA9-A466-44BC-B83F-0558426F65F2}" type="pres">
      <dgm:prSet presAssocID="{DE3EF5F0-E09C-43FE-9D90-630CD776CAD4}" presName="vert1" presStyleCnt="0"/>
      <dgm:spPr/>
    </dgm:pt>
    <dgm:pt modelId="{B843682B-8696-4B67-96A9-E1C10F93AD39}" type="pres">
      <dgm:prSet presAssocID="{671E5775-0158-4D54-8FE0-A08FEC02C05A}" presName="thickLine" presStyleLbl="alignNode1" presStyleIdx="4" presStyleCnt="7"/>
      <dgm:spPr/>
    </dgm:pt>
    <dgm:pt modelId="{0DA420D7-969F-42DB-8B28-03746BB104AA}" type="pres">
      <dgm:prSet presAssocID="{671E5775-0158-4D54-8FE0-A08FEC02C05A}" presName="horz1" presStyleCnt="0"/>
      <dgm:spPr/>
    </dgm:pt>
    <dgm:pt modelId="{AE4E2FF7-DB4C-4B99-AC18-CD40ACE7094B}" type="pres">
      <dgm:prSet presAssocID="{671E5775-0158-4D54-8FE0-A08FEC02C05A}" presName="tx1" presStyleLbl="revTx" presStyleIdx="4" presStyleCnt="7"/>
      <dgm:spPr/>
    </dgm:pt>
    <dgm:pt modelId="{DFE382B0-D149-4796-B48E-3B2E6D6F2C78}" type="pres">
      <dgm:prSet presAssocID="{671E5775-0158-4D54-8FE0-A08FEC02C05A}" presName="vert1" presStyleCnt="0"/>
      <dgm:spPr/>
    </dgm:pt>
    <dgm:pt modelId="{9C97862C-F1BB-442F-931E-B0D29E7351DC}" type="pres">
      <dgm:prSet presAssocID="{97C6B6F5-F5D8-4980-A1AE-1667C7BD1047}" presName="thickLine" presStyleLbl="alignNode1" presStyleIdx="5" presStyleCnt="7"/>
      <dgm:spPr/>
    </dgm:pt>
    <dgm:pt modelId="{74044E4C-05D8-4B39-8B5C-3248F0ED9119}" type="pres">
      <dgm:prSet presAssocID="{97C6B6F5-F5D8-4980-A1AE-1667C7BD1047}" presName="horz1" presStyleCnt="0"/>
      <dgm:spPr/>
    </dgm:pt>
    <dgm:pt modelId="{B70F160B-818E-4E7F-AEA1-4BC4E8CC4156}" type="pres">
      <dgm:prSet presAssocID="{97C6B6F5-F5D8-4980-A1AE-1667C7BD1047}" presName="tx1" presStyleLbl="revTx" presStyleIdx="5" presStyleCnt="7"/>
      <dgm:spPr/>
    </dgm:pt>
    <dgm:pt modelId="{67BE1628-E25B-418F-BD14-1095E9A578D7}" type="pres">
      <dgm:prSet presAssocID="{97C6B6F5-F5D8-4980-A1AE-1667C7BD1047}" presName="vert1" presStyleCnt="0"/>
      <dgm:spPr/>
    </dgm:pt>
    <dgm:pt modelId="{2BF99082-A4BD-48D5-8ECB-84F146CFC21D}" type="pres">
      <dgm:prSet presAssocID="{6945EBD3-B9FD-436A-828F-805F29D15A1D}" presName="thickLine" presStyleLbl="alignNode1" presStyleIdx="6" presStyleCnt="7"/>
      <dgm:spPr/>
    </dgm:pt>
    <dgm:pt modelId="{14262D30-4FD4-4F65-AF02-139A5EDB577E}" type="pres">
      <dgm:prSet presAssocID="{6945EBD3-B9FD-436A-828F-805F29D15A1D}" presName="horz1" presStyleCnt="0"/>
      <dgm:spPr/>
    </dgm:pt>
    <dgm:pt modelId="{7CF7B5D8-2277-4F01-995A-2C99EEEB321B}" type="pres">
      <dgm:prSet presAssocID="{6945EBD3-B9FD-436A-828F-805F29D15A1D}" presName="tx1" presStyleLbl="revTx" presStyleIdx="6" presStyleCnt="7"/>
      <dgm:spPr/>
    </dgm:pt>
    <dgm:pt modelId="{C270C9C9-24BA-4D39-A52E-87A72899850C}" type="pres">
      <dgm:prSet presAssocID="{6945EBD3-B9FD-436A-828F-805F29D15A1D}" presName="vert1" presStyleCnt="0"/>
      <dgm:spPr/>
    </dgm:pt>
  </dgm:ptLst>
  <dgm:cxnLst>
    <dgm:cxn modelId="{4A01EF2A-0155-4AA2-8E07-2FED770C5120}" type="presOf" srcId="{97C6B6F5-F5D8-4980-A1AE-1667C7BD1047}" destId="{B70F160B-818E-4E7F-AEA1-4BC4E8CC4156}" srcOrd="0" destOrd="0" presId="urn:microsoft.com/office/officeart/2008/layout/LinedList"/>
    <dgm:cxn modelId="{CE50C648-8136-4A86-935E-206CADAE03D6}" srcId="{B0E42EA4-A922-474A-A5A5-A9809538EF1E}" destId="{671E5775-0158-4D54-8FE0-A08FEC02C05A}" srcOrd="4" destOrd="0" parTransId="{E70114BE-1521-42A5-BEBF-18AE50BFDAD8}" sibTransId="{C9F845F6-09D7-4502-8DC5-5228ACF6DBE3}"/>
    <dgm:cxn modelId="{15B81A52-9064-4708-8D72-A29D7FC8F4F1}" type="presOf" srcId="{6EB3BF32-5DB9-4E7E-A653-510B2B98E4EF}" destId="{3D60F59D-290F-4C16-ADB0-486B83F8EF58}" srcOrd="0" destOrd="0" presId="urn:microsoft.com/office/officeart/2008/layout/LinedList"/>
    <dgm:cxn modelId="{828F9653-C101-414F-A795-B814D6AA2899}" srcId="{B0E42EA4-A922-474A-A5A5-A9809538EF1E}" destId="{97C6B6F5-F5D8-4980-A1AE-1667C7BD1047}" srcOrd="5" destOrd="0" parTransId="{7A09AFB4-4DC6-49CF-86F4-388480F8562F}" sibTransId="{027CA9D9-2B47-425B-BBE5-C20BE63087A1}"/>
    <dgm:cxn modelId="{640E8C78-7292-4787-9AB0-4349D16C7D89}" type="presOf" srcId="{B0E42EA4-A922-474A-A5A5-A9809538EF1E}" destId="{891B6D03-13C0-48B2-A2C1-7FF93B2329BD}" srcOrd="0" destOrd="0" presId="urn:microsoft.com/office/officeart/2008/layout/LinedList"/>
    <dgm:cxn modelId="{10CA437E-6AAE-47BD-A99E-05600FA2E6F5}" type="presOf" srcId="{6945EBD3-B9FD-436A-828F-805F29D15A1D}" destId="{7CF7B5D8-2277-4F01-995A-2C99EEEB321B}" srcOrd="0" destOrd="0" presId="urn:microsoft.com/office/officeart/2008/layout/LinedList"/>
    <dgm:cxn modelId="{641DC280-AA6B-49E8-A7A5-65B94FBC3C72}" type="presOf" srcId="{671E5775-0158-4D54-8FE0-A08FEC02C05A}" destId="{AE4E2FF7-DB4C-4B99-AC18-CD40ACE7094B}" srcOrd="0" destOrd="0" presId="urn:microsoft.com/office/officeart/2008/layout/LinedList"/>
    <dgm:cxn modelId="{5C3A56A3-0446-4ED9-B80B-C52DEB940C08}" srcId="{B0E42EA4-A922-474A-A5A5-A9809538EF1E}" destId="{93647E63-CD3C-437D-A62E-9A5D675682DE}" srcOrd="1" destOrd="0" parTransId="{37FD94B7-93EC-4C98-90A1-D8CD37D10768}" sibTransId="{8011E21F-8A7E-4D1E-8D9B-22A3D4D6B2B5}"/>
    <dgm:cxn modelId="{A79FD5BC-833A-4DB0-9238-C7037E8A1C62}" srcId="{B0E42EA4-A922-474A-A5A5-A9809538EF1E}" destId="{720CEA1C-9190-4B25-BAAD-EC4004F12778}" srcOrd="2" destOrd="0" parTransId="{6A68F80E-5F9A-4D03-926C-B1742E7C0056}" sibTransId="{4C39B5CF-54A7-4A4C-8BA1-B63F5A5E5852}"/>
    <dgm:cxn modelId="{D653A4BD-1DF6-42E3-A3F5-0B0866209053}" type="presOf" srcId="{DE3EF5F0-E09C-43FE-9D90-630CD776CAD4}" destId="{A8A7BEDE-CAB9-4549-A05D-A94F10A525FE}" srcOrd="0" destOrd="0" presId="urn:microsoft.com/office/officeart/2008/layout/LinedList"/>
    <dgm:cxn modelId="{3A2230C5-34CA-47DB-84A2-F9A6D05ADD46}" srcId="{B0E42EA4-A922-474A-A5A5-A9809538EF1E}" destId="{DE3EF5F0-E09C-43FE-9D90-630CD776CAD4}" srcOrd="3" destOrd="0" parTransId="{11F033BD-49F7-491F-92E5-4D9EB55D24E9}" sibTransId="{B13D9611-BB8E-4E24-899F-FF703AA3BB6E}"/>
    <dgm:cxn modelId="{4E30F0CB-3887-478F-98F5-97ED683B9658}" srcId="{B0E42EA4-A922-474A-A5A5-A9809538EF1E}" destId="{6EB3BF32-5DB9-4E7E-A653-510B2B98E4EF}" srcOrd="0" destOrd="0" parTransId="{04562170-7C82-4692-BE06-A74067A8BC7E}" sibTransId="{C661ED78-8FD1-43B1-BBCC-C05F373E1EE3}"/>
    <dgm:cxn modelId="{95B682DA-892A-457A-ADCC-D079558E62EA}" type="presOf" srcId="{93647E63-CD3C-437D-A62E-9A5D675682DE}" destId="{D5520038-665E-4950-B436-DE75F7842B84}" srcOrd="0" destOrd="0" presId="urn:microsoft.com/office/officeart/2008/layout/LinedList"/>
    <dgm:cxn modelId="{8CC01FDF-2F0A-48BD-8CDF-F1F4AA22FF15}" srcId="{B0E42EA4-A922-474A-A5A5-A9809538EF1E}" destId="{6945EBD3-B9FD-436A-828F-805F29D15A1D}" srcOrd="6" destOrd="0" parTransId="{C79C70C8-4808-4520-A0EB-25171418EBCC}" sibTransId="{C8155BAA-0EEF-4926-A57D-A28853F76030}"/>
    <dgm:cxn modelId="{911024F7-EEC4-4416-8220-1A7E2601BB11}" type="presOf" srcId="{720CEA1C-9190-4B25-BAAD-EC4004F12778}" destId="{C7F1E694-0E62-42D1-B714-2C2B03847367}" srcOrd="0" destOrd="0" presId="urn:microsoft.com/office/officeart/2008/layout/LinedList"/>
    <dgm:cxn modelId="{B08978DC-90C4-497A-B91A-33274A33BBEE}" type="presParOf" srcId="{891B6D03-13C0-48B2-A2C1-7FF93B2329BD}" destId="{893AB38C-19D0-4A9A-B3A8-3188C90833BC}" srcOrd="0" destOrd="0" presId="urn:microsoft.com/office/officeart/2008/layout/LinedList"/>
    <dgm:cxn modelId="{99661668-0CD1-4070-89E5-8DEFB2EB09E0}" type="presParOf" srcId="{891B6D03-13C0-48B2-A2C1-7FF93B2329BD}" destId="{21AA601B-FA59-4D1D-AFBE-77CF7822E209}" srcOrd="1" destOrd="0" presId="urn:microsoft.com/office/officeart/2008/layout/LinedList"/>
    <dgm:cxn modelId="{7D06B5C8-9442-4008-A475-2B2D62040CDB}" type="presParOf" srcId="{21AA601B-FA59-4D1D-AFBE-77CF7822E209}" destId="{3D60F59D-290F-4C16-ADB0-486B83F8EF58}" srcOrd="0" destOrd="0" presId="urn:microsoft.com/office/officeart/2008/layout/LinedList"/>
    <dgm:cxn modelId="{6141F274-E876-4A43-822E-5D1A442302F5}" type="presParOf" srcId="{21AA601B-FA59-4D1D-AFBE-77CF7822E209}" destId="{799FEFDE-0DB5-4652-9CA5-84A2C230399A}" srcOrd="1" destOrd="0" presId="urn:microsoft.com/office/officeart/2008/layout/LinedList"/>
    <dgm:cxn modelId="{7BC04D9C-310D-4B75-A8E4-D921C201A675}" type="presParOf" srcId="{891B6D03-13C0-48B2-A2C1-7FF93B2329BD}" destId="{0069004E-40D0-47DA-8947-11E9AB203058}" srcOrd="2" destOrd="0" presId="urn:microsoft.com/office/officeart/2008/layout/LinedList"/>
    <dgm:cxn modelId="{6952476A-C779-4D4B-92A0-3911E06E0618}" type="presParOf" srcId="{891B6D03-13C0-48B2-A2C1-7FF93B2329BD}" destId="{EDD842DA-81E7-4C83-9C74-A79E22894D55}" srcOrd="3" destOrd="0" presId="urn:microsoft.com/office/officeart/2008/layout/LinedList"/>
    <dgm:cxn modelId="{90E2C973-62C5-469E-9C60-F01694F01A46}" type="presParOf" srcId="{EDD842DA-81E7-4C83-9C74-A79E22894D55}" destId="{D5520038-665E-4950-B436-DE75F7842B84}" srcOrd="0" destOrd="0" presId="urn:microsoft.com/office/officeart/2008/layout/LinedList"/>
    <dgm:cxn modelId="{E8676928-CC64-4BCE-86F4-1F285D84E857}" type="presParOf" srcId="{EDD842DA-81E7-4C83-9C74-A79E22894D55}" destId="{EE23C990-FEFF-4346-92AE-D332D5D93697}" srcOrd="1" destOrd="0" presId="urn:microsoft.com/office/officeart/2008/layout/LinedList"/>
    <dgm:cxn modelId="{48B81522-5A95-41BD-962A-E73D1907AB9C}" type="presParOf" srcId="{891B6D03-13C0-48B2-A2C1-7FF93B2329BD}" destId="{2F577D0B-4077-4256-8922-49573297536F}" srcOrd="4" destOrd="0" presId="urn:microsoft.com/office/officeart/2008/layout/LinedList"/>
    <dgm:cxn modelId="{60215A40-B063-45D2-8AFF-026D2B2A1473}" type="presParOf" srcId="{891B6D03-13C0-48B2-A2C1-7FF93B2329BD}" destId="{B169AD89-32E9-4C04-9A36-D4E1A7BD3EF4}" srcOrd="5" destOrd="0" presId="urn:microsoft.com/office/officeart/2008/layout/LinedList"/>
    <dgm:cxn modelId="{AD8D25EC-6773-4C6B-A33D-8B14C0E60B46}" type="presParOf" srcId="{B169AD89-32E9-4C04-9A36-D4E1A7BD3EF4}" destId="{C7F1E694-0E62-42D1-B714-2C2B03847367}" srcOrd="0" destOrd="0" presId="urn:microsoft.com/office/officeart/2008/layout/LinedList"/>
    <dgm:cxn modelId="{5DD2F2F0-A26A-4641-873F-CA49859C8855}" type="presParOf" srcId="{B169AD89-32E9-4C04-9A36-D4E1A7BD3EF4}" destId="{4B8D58BE-ACDD-407E-BF8B-65D2EB475B74}" srcOrd="1" destOrd="0" presId="urn:microsoft.com/office/officeart/2008/layout/LinedList"/>
    <dgm:cxn modelId="{1DA9EC04-A88A-4FEA-B6CA-DA4C13956091}" type="presParOf" srcId="{891B6D03-13C0-48B2-A2C1-7FF93B2329BD}" destId="{EC62D416-3382-47EA-A8DF-EAD9B12397C0}" srcOrd="6" destOrd="0" presId="urn:microsoft.com/office/officeart/2008/layout/LinedList"/>
    <dgm:cxn modelId="{166E6BA0-FEFF-46F7-8396-9AECC6665CED}" type="presParOf" srcId="{891B6D03-13C0-48B2-A2C1-7FF93B2329BD}" destId="{9B38D533-093A-4FA1-A108-6C5B29BB4AFB}" srcOrd="7" destOrd="0" presId="urn:microsoft.com/office/officeart/2008/layout/LinedList"/>
    <dgm:cxn modelId="{F0FAE587-A409-4011-B45E-9D911B7F3DE4}" type="presParOf" srcId="{9B38D533-093A-4FA1-A108-6C5B29BB4AFB}" destId="{A8A7BEDE-CAB9-4549-A05D-A94F10A525FE}" srcOrd="0" destOrd="0" presId="urn:microsoft.com/office/officeart/2008/layout/LinedList"/>
    <dgm:cxn modelId="{8F28382D-F580-45BE-84E2-7E029ABFB8D2}" type="presParOf" srcId="{9B38D533-093A-4FA1-A108-6C5B29BB4AFB}" destId="{8F593FA9-A466-44BC-B83F-0558426F65F2}" srcOrd="1" destOrd="0" presId="urn:microsoft.com/office/officeart/2008/layout/LinedList"/>
    <dgm:cxn modelId="{AA07BE6F-6670-448E-AB88-A2A542E455E8}" type="presParOf" srcId="{891B6D03-13C0-48B2-A2C1-7FF93B2329BD}" destId="{B843682B-8696-4B67-96A9-E1C10F93AD39}" srcOrd="8" destOrd="0" presId="urn:microsoft.com/office/officeart/2008/layout/LinedList"/>
    <dgm:cxn modelId="{8060D381-5AED-4CA6-A1DD-27181121A5B1}" type="presParOf" srcId="{891B6D03-13C0-48B2-A2C1-7FF93B2329BD}" destId="{0DA420D7-969F-42DB-8B28-03746BB104AA}" srcOrd="9" destOrd="0" presId="urn:microsoft.com/office/officeart/2008/layout/LinedList"/>
    <dgm:cxn modelId="{01D9C6C3-A260-476F-80D2-F415DC796B1C}" type="presParOf" srcId="{0DA420D7-969F-42DB-8B28-03746BB104AA}" destId="{AE4E2FF7-DB4C-4B99-AC18-CD40ACE7094B}" srcOrd="0" destOrd="0" presId="urn:microsoft.com/office/officeart/2008/layout/LinedList"/>
    <dgm:cxn modelId="{2CE39129-E6A9-48E6-AB16-BBB4C2BE6585}" type="presParOf" srcId="{0DA420D7-969F-42DB-8B28-03746BB104AA}" destId="{DFE382B0-D149-4796-B48E-3B2E6D6F2C78}" srcOrd="1" destOrd="0" presId="urn:microsoft.com/office/officeart/2008/layout/LinedList"/>
    <dgm:cxn modelId="{83C7E532-5031-4C45-8144-95DF27A23E82}" type="presParOf" srcId="{891B6D03-13C0-48B2-A2C1-7FF93B2329BD}" destId="{9C97862C-F1BB-442F-931E-B0D29E7351DC}" srcOrd="10" destOrd="0" presId="urn:microsoft.com/office/officeart/2008/layout/LinedList"/>
    <dgm:cxn modelId="{2B964B1F-044F-4A25-8C51-4C33EB0A239D}" type="presParOf" srcId="{891B6D03-13C0-48B2-A2C1-7FF93B2329BD}" destId="{74044E4C-05D8-4B39-8B5C-3248F0ED9119}" srcOrd="11" destOrd="0" presId="urn:microsoft.com/office/officeart/2008/layout/LinedList"/>
    <dgm:cxn modelId="{8447B10D-F0C2-4133-875C-7AEB0DD596C2}" type="presParOf" srcId="{74044E4C-05D8-4B39-8B5C-3248F0ED9119}" destId="{B70F160B-818E-4E7F-AEA1-4BC4E8CC4156}" srcOrd="0" destOrd="0" presId="urn:microsoft.com/office/officeart/2008/layout/LinedList"/>
    <dgm:cxn modelId="{F49BE964-15BE-463D-881A-4DB0FAAA31F8}" type="presParOf" srcId="{74044E4C-05D8-4B39-8B5C-3248F0ED9119}" destId="{67BE1628-E25B-418F-BD14-1095E9A578D7}" srcOrd="1" destOrd="0" presId="urn:microsoft.com/office/officeart/2008/layout/LinedList"/>
    <dgm:cxn modelId="{8B3DD670-C3D7-4D1C-A0E3-CFD14B0695FA}" type="presParOf" srcId="{891B6D03-13C0-48B2-A2C1-7FF93B2329BD}" destId="{2BF99082-A4BD-48D5-8ECB-84F146CFC21D}" srcOrd="12" destOrd="0" presId="urn:microsoft.com/office/officeart/2008/layout/LinedList"/>
    <dgm:cxn modelId="{C8184B86-830F-418B-AC2A-A3A88CC67E5F}" type="presParOf" srcId="{891B6D03-13C0-48B2-A2C1-7FF93B2329BD}" destId="{14262D30-4FD4-4F65-AF02-139A5EDB577E}" srcOrd="13" destOrd="0" presId="urn:microsoft.com/office/officeart/2008/layout/LinedList"/>
    <dgm:cxn modelId="{AEFAC92C-266D-44B9-99EB-D4176B39EFD1}" type="presParOf" srcId="{14262D30-4FD4-4F65-AF02-139A5EDB577E}" destId="{7CF7B5D8-2277-4F01-995A-2C99EEEB321B}" srcOrd="0" destOrd="0" presId="urn:microsoft.com/office/officeart/2008/layout/LinedList"/>
    <dgm:cxn modelId="{0C244F9D-C976-4093-8E97-E2D63E2D00FA}" type="presParOf" srcId="{14262D30-4FD4-4F65-AF02-139A5EDB577E}" destId="{C270C9C9-24BA-4D39-A52E-87A7289985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28BCA-3824-4E4C-8B39-052EC02438C6}">
      <dsp:nvSpPr>
        <dsp:cNvPr id="0" name=""/>
        <dsp:cNvSpPr/>
      </dsp:nvSpPr>
      <dsp:spPr>
        <a:xfrm>
          <a:off x="0" y="2546"/>
          <a:ext cx="7361583" cy="12906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8D7DB-0018-46BB-A235-215024CD7F6C}">
      <dsp:nvSpPr>
        <dsp:cNvPr id="0" name=""/>
        <dsp:cNvSpPr/>
      </dsp:nvSpPr>
      <dsp:spPr>
        <a:xfrm>
          <a:off x="390426" y="292946"/>
          <a:ext cx="709866" cy="709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EA1D57-E737-41F7-92DE-8DCF9E090806}">
      <dsp:nvSpPr>
        <dsp:cNvPr id="0" name=""/>
        <dsp:cNvSpPr/>
      </dsp:nvSpPr>
      <dsp:spPr>
        <a:xfrm>
          <a:off x="1490719" y="2546"/>
          <a:ext cx="5870863" cy="12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595" tIns="136595" rIns="136595" bIns="136595" numCol="1" spcCol="1270" anchor="ctr" anchorCtr="0">
          <a:noAutofit/>
        </a:bodyPr>
        <a:lstStyle/>
        <a:p>
          <a:pPr marL="0" lvl="0" indent="0" algn="l" defTabSz="800100">
            <a:lnSpc>
              <a:spcPct val="90000"/>
            </a:lnSpc>
            <a:spcBef>
              <a:spcPct val="0"/>
            </a:spcBef>
            <a:spcAft>
              <a:spcPct val="35000"/>
            </a:spcAft>
            <a:buNone/>
          </a:pPr>
          <a:r>
            <a:rPr lang="en-GB" sz="1800" kern="1200"/>
            <a:t>When conducting any work at HE level, regardless of whether it is an essay, a report, a presentation or any other type of assessment, there are several important things to consider. </a:t>
          </a:r>
          <a:endParaRPr lang="en-US" sz="1800" kern="1200"/>
        </a:p>
      </dsp:txBody>
      <dsp:txXfrm>
        <a:off x="1490719" y="2546"/>
        <a:ext cx="5870863" cy="1290666"/>
      </dsp:txXfrm>
    </dsp:sp>
    <dsp:sp modelId="{B97187DA-2587-4972-9579-C905AB12C1BE}">
      <dsp:nvSpPr>
        <dsp:cNvPr id="0" name=""/>
        <dsp:cNvSpPr/>
      </dsp:nvSpPr>
      <dsp:spPr>
        <a:xfrm>
          <a:off x="0" y="1615879"/>
          <a:ext cx="7361583" cy="12906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A10A8-82E3-42E8-8D55-9A4A3CB80B57}">
      <dsp:nvSpPr>
        <dsp:cNvPr id="0" name=""/>
        <dsp:cNvSpPr/>
      </dsp:nvSpPr>
      <dsp:spPr>
        <a:xfrm>
          <a:off x="390426" y="1906279"/>
          <a:ext cx="709866" cy="709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63D2E-0E23-4570-837F-B01A7939A10F}">
      <dsp:nvSpPr>
        <dsp:cNvPr id="0" name=""/>
        <dsp:cNvSpPr/>
      </dsp:nvSpPr>
      <dsp:spPr>
        <a:xfrm>
          <a:off x="1490719" y="1615879"/>
          <a:ext cx="5870863" cy="12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595" tIns="136595" rIns="136595" bIns="136595" numCol="1" spcCol="1270" anchor="ctr" anchorCtr="0">
          <a:noAutofit/>
        </a:bodyPr>
        <a:lstStyle/>
        <a:p>
          <a:pPr marL="0" lvl="0" indent="0" algn="l" defTabSz="800100">
            <a:lnSpc>
              <a:spcPct val="90000"/>
            </a:lnSpc>
            <a:spcBef>
              <a:spcPct val="0"/>
            </a:spcBef>
            <a:spcAft>
              <a:spcPct val="35000"/>
            </a:spcAft>
            <a:buNone/>
          </a:pPr>
          <a:r>
            <a:rPr lang="en-GB" sz="1800" kern="1200"/>
            <a:t>Every assessment or piece of work requires you to demonstrate your knowledge and understanding of a particular topic. </a:t>
          </a:r>
          <a:endParaRPr lang="en-US" sz="1800" kern="1200"/>
        </a:p>
      </dsp:txBody>
      <dsp:txXfrm>
        <a:off x="1490719" y="1615879"/>
        <a:ext cx="5870863" cy="1290666"/>
      </dsp:txXfrm>
    </dsp:sp>
    <dsp:sp modelId="{2504232D-98BA-4F8D-83E8-22FFBF8F208F}">
      <dsp:nvSpPr>
        <dsp:cNvPr id="0" name=""/>
        <dsp:cNvSpPr/>
      </dsp:nvSpPr>
      <dsp:spPr>
        <a:xfrm>
          <a:off x="0" y="3229211"/>
          <a:ext cx="7361583" cy="12906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74A20-D7F4-4B21-BD4E-D5D62B1DF84F}">
      <dsp:nvSpPr>
        <dsp:cNvPr id="0" name=""/>
        <dsp:cNvSpPr/>
      </dsp:nvSpPr>
      <dsp:spPr>
        <a:xfrm>
          <a:off x="390426" y="3519611"/>
          <a:ext cx="709866" cy="709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146D3C-BDBB-4A3B-BA55-379BBD546E66}">
      <dsp:nvSpPr>
        <dsp:cNvPr id="0" name=""/>
        <dsp:cNvSpPr/>
      </dsp:nvSpPr>
      <dsp:spPr>
        <a:xfrm>
          <a:off x="1490719" y="3229211"/>
          <a:ext cx="5870863" cy="12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595" tIns="136595" rIns="136595" bIns="136595" numCol="1" spcCol="1270" anchor="ctr" anchorCtr="0">
          <a:noAutofit/>
        </a:bodyPr>
        <a:lstStyle/>
        <a:p>
          <a:pPr marL="0" lvl="0" indent="0" algn="l" defTabSz="800100">
            <a:lnSpc>
              <a:spcPct val="90000"/>
            </a:lnSpc>
            <a:spcBef>
              <a:spcPct val="0"/>
            </a:spcBef>
            <a:spcAft>
              <a:spcPct val="35000"/>
            </a:spcAft>
            <a:buNone/>
          </a:pPr>
          <a:r>
            <a:rPr lang="en-GB" sz="1800" kern="1200" dirty="0"/>
            <a:t>Before you attempt to begin any given assessment, you must ask yourself </a:t>
          </a:r>
          <a:endParaRPr lang="en-US" sz="1800" kern="1200" dirty="0"/>
        </a:p>
      </dsp:txBody>
      <dsp:txXfrm>
        <a:off x="1490719" y="3229211"/>
        <a:ext cx="5870863" cy="1290666"/>
      </dsp:txXfrm>
    </dsp:sp>
    <dsp:sp modelId="{FC0FF701-F8B9-49E3-9578-A86FF1AE0D61}">
      <dsp:nvSpPr>
        <dsp:cNvPr id="0" name=""/>
        <dsp:cNvSpPr/>
      </dsp:nvSpPr>
      <dsp:spPr>
        <a:xfrm>
          <a:off x="0" y="4842544"/>
          <a:ext cx="7361583" cy="129066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94741-D6FB-4C0B-A2E3-B204BBB0FD57}">
      <dsp:nvSpPr>
        <dsp:cNvPr id="0" name=""/>
        <dsp:cNvSpPr/>
      </dsp:nvSpPr>
      <dsp:spPr>
        <a:xfrm>
          <a:off x="390426" y="5132944"/>
          <a:ext cx="709866" cy="709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C4874-BD4E-4638-BF1D-3D563B6BF305}">
      <dsp:nvSpPr>
        <dsp:cNvPr id="0" name=""/>
        <dsp:cNvSpPr/>
      </dsp:nvSpPr>
      <dsp:spPr>
        <a:xfrm>
          <a:off x="1490719" y="4842544"/>
          <a:ext cx="5870863" cy="12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595" tIns="136595" rIns="136595" bIns="136595" numCol="1" spcCol="1270" anchor="ctr" anchorCtr="0">
          <a:noAutofit/>
        </a:bodyPr>
        <a:lstStyle/>
        <a:p>
          <a:pPr marL="0" lvl="0" indent="0" algn="l" defTabSz="800100">
            <a:lnSpc>
              <a:spcPct val="90000"/>
            </a:lnSpc>
            <a:spcBef>
              <a:spcPct val="0"/>
            </a:spcBef>
            <a:spcAft>
              <a:spcPct val="35000"/>
            </a:spcAft>
            <a:buNone/>
          </a:pPr>
          <a:r>
            <a:rPr lang="en-GB" sz="1800" kern="1200"/>
            <a:t>“ what is the assessment brief actually asking of me; what is the specific focus of the question”</a:t>
          </a:r>
          <a:endParaRPr lang="en-US" sz="1800" kern="1200"/>
        </a:p>
      </dsp:txBody>
      <dsp:txXfrm>
        <a:off x="1490719" y="4842544"/>
        <a:ext cx="5870863" cy="1290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A6437-BCB8-4F51-B7E0-828C7240CA32}">
      <dsp:nvSpPr>
        <dsp:cNvPr id="0" name=""/>
        <dsp:cNvSpPr/>
      </dsp:nvSpPr>
      <dsp:spPr>
        <a:xfrm>
          <a:off x="0" y="4669"/>
          <a:ext cx="7105140" cy="994565"/>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FE8E5CD3-37CC-4D27-9412-2721F80A6E8F}">
      <dsp:nvSpPr>
        <dsp:cNvPr id="0" name=""/>
        <dsp:cNvSpPr/>
      </dsp:nvSpPr>
      <dsp:spPr>
        <a:xfrm>
          <a:off x="300856" y="228446"/>
          <a:ext cx="547010" cy="547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925F07-C80C-4C93-810E-0FE3A1DC4A0E}">
      <dsp:nvSpPr>
        <dsp:cNvPr id="0" name=""/>
        <dsp:cNvSpPr/>
      </dsp:nvSpPr>
      <dsp:spPr>
        <a:xfrm>
          <a:off x="1148723" y="4669"/>
          <a:ext cx="5956416" cy="99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258" tIns="105258" rIns="105258" bIns="105258" numCol="1" spcCol="1270" anchor="ctr" anchorCtr="0">
          <a:noAutofit/>
        </a:bodyPr>
        <a:lstStyle/>
        <a:p>
          <a:pPr marL="0" lvl="0" indent="0" algn="l" defTabSz="844550">
            <a:lnSpc>
              <a:spcPct val="100000"/>
            </a:lnSpc>
            <a:spcBef>
              <a:spcPct val="0"/>
            </a:spcBef>
            <a:spcAft>
              <a:spcPct val="35000"/>
            </a:spcAft>
            <a:buNone/>
          </a:pPr>
          <a:r>
            <a:rPr lang="en-GB" sz="1900" b="1" kern="1200" dirty="0"/>
            <a:t>1. Introduction (5 – 10 %) </a:t>
          </a:r>
          <a:r>
            <a:rPr lang="en-GB" sz="1900" kern="1200" dirty="0"/>
            <a:t>Your introduction should:</a:t>
          </a:r>
          <a:endParaRPr lang="en-US" sz="1900" kern="1200" dirty="0"/>
        </a:p>
      </dsp:txBody>
      <dsp:txXfrm>
        <a:off x="1148723" y="4669"/>
        <a:ext cx="5956416" cy="994565"/>
      </dsp:txXfrm>
    </dsp:sp>
    <dsp:sp modelId="{FD800868-1521-44CB-84B1-E2F1C8DA198E}">
      <dsp:nvSpPr>
        <dsp:cNvPr id="0" name=""/>
        <dsp:cNvSpPr/>
      </dsp:nvSpPr>
      <dsp:spPr>
        <a:xfrm>
          <a:off x="0" y="1247876"/>
          <a:ext cx="7105140" cy="994565"/>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503C0F17-86FD-4CCC-8A0C-3862C7427CA1}">
      <dsp:nvSpPr>
        <dsp:cNvPr id="0" name=""/>
        <dsp:cNvSpPr/>
      </dsp:nvSpPr>
      <dsp:spPr>
        <a:xfrm>
          <a:off x="300856" y="1471653"/>
          <a:ext cx="547010" cy="547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83685-32E8-46A0-A308-C9C261DB3FE1}">
      <dsp:nvSpPr>
        <dsp:cNvPr id="0" name=""/>
        <dsp:cNvSpPr/>
      </dsp:nvSpPr>
      <dsp:spPr>
        <a:xfrm>
          <a:off x="1148723" y="1247876"/>
          <a:ext cx="5956416" cy="99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258" tIns="105258" rIns="105258" bIns="105258" numCol="1" spcCol="1270" anchor="ctr" anchorCtr="0">
          <a:noAutofit/>
        </a:bodyPr>
        <a:lstStyle/>
        <a:p>
          <a:pPr marL="0" lvl="0" indent="0" algn="l" defTabSz="844550">
            <a:lnSpc>
              <a:spcPct val="100000"/>
            </a:lnSpc>
            <a:spcBef>
              <a:spcPct val="0"/>
            </a:spcBef>
            <a:spcAft>
              <a:spcPct val="35000"/>
            </a:spcAft>
            <a:buNone/>
          </a:pPr>
          <a:r>
            <a:rPr lang="en-GB" sz="1900" kern="1200"/>
            <a:t>Introduce the topic. </a:t>
          </a:r>
          <a:endParaRPr lang="en-US" sz="1900" kern="1200"/>
        </a:p>
      </dsp:txBody>
      <dsp:txXfrm>
        <a:off x="1148723" y="1247876"/>
        <a:ext cx="5956416" cy="994565"/>
      </dsp:txXfrm>
    </dsp:sp>
    <dsp:sp modelId="{3C93B45A-AFCA-49F5-A63E-E6E4E61554E4}">
      <dsp:nvSpPr>
        <dsp:cNvPr id="0" name=""/>
        <dsp:cNvSpPr/>
      </dsp:nvSpPr>
      <dsp:spPr>
        <a:xfrm>
          <a:off x="0" y="2491082"/>
          <a:ext cx="7105140" cy="994565"/>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1F23AD84-B8B1-4E2D-9D2D-3E381F2DDD9C}">
      <dsp:nvSpPr>
        <dsp:cNvPr id="0" name=""/>
        <dsp:cNvSpPr/>
      </dsp:nvSpPr>
      <dsp:spPr>
        <a:xfrm>
          <a:off x="300856" y="2714860"/>
          <a:ext cx="547010" cy="547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298212-4900-4089-911D-4E13D7068E84}">
      <dsp:nvSpPr>
        <dsp:cNvPr id="0" name=""/>
        <dsp:cNvSpPr/>
      </dsp:nvSpPr>
      <dsp:spPr>
        <a:xfrm>
          <a:off x="1148723" y="2491082"/>
          <a:ext cx="5956416" cy="99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258" tIns="105258" rIns="105258" bIns="105258" numCol="1" spcCol="1270" anchor="ctr" anchorCtr="0">
          <a:noAutofit/>
        </a:bodyPr>
        <a:lstStyle/>
        <a:p>
          <a:pPr marL="0" lvl="0" indent="0" algn="l" defTabSz="844550">
            <a:lnSpc>
              <a:spcPct val="100000"/>
            </a:lnSpc>
            <a:spcBef>
              <a:spcPct val="0"/>
            </a:spcBef>
            <a:spcAft>
              <a:spcPct val="35000"/>
            </a:spcAft>
            <a:buNone/>
          </a:pPr>
          <a:r>
            <a:rPr lang="en-GB" sz="1900" kern="1200"/>
            <a:t>Provide relevant background or context (setting the scene). </a:t>
          </a:r>
          <a:endParaRPr lang="en-US" sz="1900" kern="1200"/>
        </a:p>
      </dsp:txBody>
      <dsp:txXfrm>
        <a:off x="1148723" y="2491082"/>
        <a:ext cx="5956416" cy="994565"/>
      </dsp:txXfrm>
    </dsp:sp>
    <dsp:sp modelId="{5D85E8C3-3DC6-41D2-9A5B-9988A99E29FF}">
      <dsp:nvSpPr>
        <dsp:cNvPr id="0" name=""/>
        <dsp:cNvSpPr/>
      </dsp:nvSpPr>
      <dsp:spPr>
        <a:xfrm>
          <a:off x="0" y="3734289"/>
          <a:ext cx="7105140" cy="994565"/>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A4843490-2A02-4DE2-82BC-30479C10FCC8}">
      <dsp:nvSpPr>
        <dsp:cNvPr id="0" name=""/>
        <dsp:cNvSpPr/>
      </dsp:nvSpPr>
      <dsp:spPr>
        <a:xfrm>
          <a:off x="300856" y="3958066"/>
          <a:ext cx="547010" cy="547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755BD9-AA51-4A89-B024-2349397BDB06}">
      <dsp:nvSpPr>
        <dsp:cNvPr id="0" name=""/>
        <dsp:cNvSpPr/>
      </dsp:nvSpPr>
      <dsp:spPr>
        <a:xfrm>
          <a:off x="1148723" y="3734289"/>
          <a:ext cx="5956416" cy="99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258" tIns="105258" rIns="105258" bIns="105258" numCol="1" spcCol="1270" anchor="ctr" anchorCtr="0">
          <a:noAutofit/>
        </a:bodyPr>
        <a:lstStyle/>
        <a:p>
          <a:pPr marL="0" lvl="0" indent="0" algn="l" defTabSz="844550">
            <a:lnSpc>
              <a:spcPct val="100000"/>
            </a:lnSpc>
            <a:spcBef>
              <a:spcPct val="0"/>
            </a:spcBef>
            <a:spcAft>
              <a:spcPct val="35000"/>
            </a:spcAft>
            <a:buNone/>
          </a:pPr>
          <a:r>
            <a:rPr lang="en-GB" sz="1900" kern="1200"/>
            <a:t>State the purpose or research question.  </a:t>
          </a:r>
          <a:endParaRPr lang="en-US" sz="1900" kern="1200"/>
        </a:p>
      </dsp:txBody>
      <dsp:txXfrm>
        <a:off x="1148723" y="3734289"/>
        <a:ext cx="5956416" cy="994565"/>
      </dsp:txXfrm>
    </dsp:sp>
    <dsp:sp modelId="{B171BD3D-1B3D-461F-A6BF-7270E23A8D35}">
      <dsp:nvSpPr>
        <dsp:cNvPr id="0" name=""/>
        <dsp:cNvSpPr/>
      </dsp:nvSpPr>
      <dsp:spPr>
        <a:xfrm>
          <a:off x="0" y="4977496"/>
          <a:ext cx="7105140" cy="994565"/>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36C3EBCA-BC58-492C-B85E-2A36F7E879C7}">
      <dsp:nvSpPr>
        <dsp:cNvPr id="0" name=""/>
        <dsp:cNvSpPr/>
      </dsp:nvSpPr>
      <dsp:spPr>
        <a:xfrm>
          <a:off x="300856" y="5201273"/>
          <a:ext cx="547010" cy="547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D9DD06-1137-4B07-BD20-D1B6FA4DC573}">
      <dsp:nvSpPr>
        <dsp:cNvPr id="0" name=""/>
        <dsp:cNvSpPr/>
      </dsp:nvSpPr>
      <dsp:spPr>
        <a:xfrm>
          <a:off x="1148723" y="4977496"/>
          <a:ext cx="5956416" cy="99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258" tIns="105258" rIns="105258" bIns="105258" numCol="1" spcCol="1270" anchor="ctr" anchorCtr="0">
          <a:noAutofit/>
        </a:bodyPr>
        <a:lstStyle/>
        <a:p>
          <a:pPr marL="0" lvl="0" indent="0" algn="l" defTabSz="844550">
            <a:lnSpc>
              <a:spcPct val="100000"/>
            </a:lnSpc>
            <a:spcBef>
              <a:spcPct val="0"/>
            </a:spcBef>
            <a:spcAft>
              <a:spcPct val="35000"/>
            </a:spcAft>
            <a:buNone/>
          </a:pPr>
          <a:r>
            <a:rPr lang="en-GB" sz="1900" kern="1200"/>
            <a:t>Briefly outline what the reader can expect.</a:t>
          </a:r>
          <a:endParaRPr lang="en-US" sz="1900" kern="1200"/>
        </a:p>
      </dsp:txBody>
      <dsp:txXfrm>
        <a:off x="1148723" y="4977496"/>
        <a:ext cx="5956416" cy="9945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53C3D-2CD9-4454-A8E0-6AA31567BCED}">
      <dsp:nvSpPr>
        <dsp:cNvPr id="0" name=""/>
        <dsp:cNvSpPr/>
      </dsp:nvSpPr>
      <dsp:spPr>
        <a:xfrm>
          <a:off x="218347" y="488"/>
          <a:ext cx="2343931" cy="14063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2. Main Body – 80 – 85 %)</a:t>
          </a:r>
          <a:endParaRPr lang="en-US" sz="1800" kern="1200" dirty="0"/>
        </a:p>
      </dsp:txBody>
      <dsp:txXfrm>
        <a:off x="218347" y="488"/>
        <a:ext cx="2343931" cy="1406358"/>
      </dsp:txXfrm>
    </dsp:sp>
    <dsp:sp modelId="{285C52E3-C481-4C2D-BDAA-68998D9549B6}">
      <dsp:nvSpPr>
        <dsp:cNvPr id="0" name=""/>
        <dsp:cNvSpPr/>
      </dsp:nvSpPr>
      <dsp:spPr>
        <a:xfrm>
          <a:off x="2796672" y="488"/>
          <a:ext cx="2343931" cy="1406358"/>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Organise the body into clear paragraphs, each focusing on one main idea.</a:t>
          </a:r>
          <a:endParaRPr lang="en-US" sz="1800" kern="1200" dirty="0"/>
        </a:p>
      </dsp:txBody>
      <dsp:txXfrm>
        <a:off x="2796672" y="488"/>
        <a:ext cx="2343931" cy="1406358"/>
      </dsp:txXfrm>
    </dsp:sp>
    <dsp:sp modelId="{54A15663-CBE2-434F-9AAB-1FE1E50A2FB4}">
      <dsp:nvSpPr>
        <dsp:cNvPr id="0" name=""/>
        <dsp:cNvSpPr/>
      </dsp:nvSpPr>
      <dsp:spPr>
        <a:xfrm>
          <a:off x="5374996" y="488"/>
          <a:ext cx="2343931" cy="1406358"/>
        </a:xfrm>
        <a:prstGeom prst="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 useful paragraph structure is </a:t>
          </a:r>
          <a:r>
            <a:rPr lang="en-GB" sz="1800" b="1" kern="1200" dirty="0"/>
            <a:t>PEEL</a:t>
          </a:r>
          <a:r>
            <a:rPr lang="en-GB" sz="1800" kern="1200" dirty="0"/>
            <a:t>:</a:t>
          </a:r>
          <a:endParaRPr lang="en-US" sz="1800" kern="1200" dirty="0"/>
        </a:p>
      </dsp:txBody>
      <dsp:txXfrm>
        <a:off x="5374996" y="488"/>
        <a:ext cx="2343931" cy="1406358"/>
      </dsp:txXfrm>
    </dsp:sp>
    <dsp:sp modelId="{0E2FC575-F015-40E6-9F50-ECF81DC378D1}">
      <dsp:nvSpPr>
        <dsp:cNvPr id="0" name=""/>
        <dsp:cNvSpPr/>
      </dsp:nvSpPr>
      <dsp:spPr>
        <a:xfrm>
          <a:off x="7953321" y="488"/>
          <a:ext cx="2343931" cy="1406358"/>
        </a:xfrm>
        <a:prstGeom prst="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a:t>
          </a:r>
          <a:r>
            <a:rPr lang="en-GB" sz="1800" kern="1200"/>
            <a:t>oint – Introduce the main idea. </a:t>
          </a:r>
          <a:endParaRPr lang="en-US" sz="1800" kern="1200"/>
        </a:p>
      </dsp:txBody>
      <dsp:txXfrm>
        <a:off x="7953321" y="488"/>
        <a:ext cx="2343931" cy="1406358"/>
      </dsp:txXfrm>
    </dsp:sp>
    <dsp:sp modelId="{2B602F3E-0F40-4566-B91D-2D127539D09C}">
      <dsp:nvSpPr>
        <dsp:cNvPr id="0" name=""/>
        <dsp:cNvSpPr/>
      </dsp:nvSpPr>
      <dsp:spPr>
        <a:xfrm>
          <a:off x="218347" y="1641240"/>
          <a:ext cx="2343931" cy="1406358"/>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E</a:t>
          </a:r>
          <a:r>
            <a:rPr lang="en-GB" sz="1800" kern="1200" dirty="0"/>
            <a:t>vidence – Support it with academic sources, data, or examples. </a:t>
          </a:r>
          <a:endParaRPr lang="en-US" sz="1800" kern="1200" dirty="0"/>
        </a:p>
      </dsp:txBody>
      <dsp:txXfrm>
        <a:off x="218347" y="1641240"/>
        <a:ext cx="2343931" cy="1406358"/>
      </dsp:txXfrm>
    </dsp:sp>
    <dsp:sp modelId="{DCC4B5E6-3EC6-4D04-BDBA-8C763DEC5405}">
      <dsp:nvSpPr>
        <dsp:cNvPr id="0" name=""/>
        <dsp:cNvSpPr/>
      </dsp:nvSpPr>
      <dsp:spPr>
        <a:xfrm>
          <a:off x="2796672" y="1641240"/>
          <a:ext cx="2343931" cy="1406358"/>
        </a:xfrm>
        <a:prstGeom prst="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E</a:t>
          </a:r>
          <a:r>
            <a:rPr lang="en-GB" sz="1800" kern="1200" dirty="0"/>
            <a:t>xplanation – Analyse the evidence and explain its significance. </a:t>
          </a:r>
          <a:endParaRPr lang="en-US" sz="1800" kern="1200" dirty="0"/>
        </a:p>
      </dsp:txBody>
      <dsp:txXfrm>
        <a:off x="2796672" y="1641240"/>
        <a:ext cx="2343931" cy="1406358"/>
      </dsp:txXfrm>
    </dsp:sp>
    <dsp:sp modelId="{11377254-4BCF-4C61-9016-636499240F65}">
      <dsp:nvSpPr>
        <dsp:cNvPr id="0" name=""/>
        <dsp:cNvSpPr/>
      </dsp:nvSpPr>
      <dsp:spPr>
        <a:xfrm>
          <a:off x="5374996" y="1641240"/>
          <a:ext cx="2343931" cy="1406358"/>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L</a:t>
          </a:r>
          <a:r>
            <a:rPr lang="en-GB" sz="1800" kern="1200" dirty="0"/>
            <a:t>ink – Connect back to your argument and transition to the next point. </a:t>
          </a:r>
          <a:endParaRPr lang="en-US" sz="1800" kern="1200" dirty="0"/>
        </a:p>
      </dsp:txBody>
      <dsp:txXfrm>
        <a:off x="5374996" y="1641240"/>
        <a:ext cx="2343931" cy="1406358"/>
      </dsp:txXfrm>
    </dsp:sp>
    <dsp:sp modelId="{B4F671AF-456B-4926-AA11-F6A0BA27660B}">
      <dsp:nvSpPr>
        <dsp:cNvPr id="0" name=""/>
        <dsp:cNvSpPr/>
      </dsp:nvSpPr>
      <dsp:spPr>
        <a:xfrm>
          <a:off x="7953321" y="1641240"/>
          <a:ext cx="2343931" cy="1406358"/>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At HE level, you should:</a:t>
          </a:r>
          <a:endParaRPr lang="en-US" sz="1800" kern="1200" dirty="0"/>
        </a:p>
      </dsp:txBody>
      <dsp:txXfrm>
        <a:off x="7953321" y="1641240"/>
        <a:ext cx="2343931" cy="1406358"/>
      </dsp:txXfrm>
    </dsp:sp>
    <dsp:sp modelId="{C5E99B09-436B-405B-A3D6-3C44D803A9F2}">
      <dsp:nvSpPr>
        <dsp:cNvPr id="0" name=""/>
        <dsp:cNvSpPr/>
      </dsp:nvSpPr>
      <dsp:spPr>
        <a:xfrm>
          <a:off x="218347" y="3281992"/>
          <a:ext cx="2343931" cy="1406358"/>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Compare different viewpoints. </a:t>
          </a:r>
          <a:endParaRPr lang="en-US" sz="1800" kern="1200" dirty="0"/>
        </a:p>
      </dsp:txBody>
      <dsp:txXfrm>
        <a:off x="218347" y="3281992"/>
        <a:ext cx="2343931" cy="1406358"/>
      </dsp:txXfrm>
    </dsp:sp>
    <dsp:sp modelId="{EB0B3EFD-E579-46DB-8F0D-179CBC5ABCE9}">
      <dsp:nvSpPr>
        <dsp:cNvPr id="0" name=""/>
        <dsp:cNvSpPr/>
      </dsp:nvSpPr>
      <dsp:spPr>
        <a:xfrm>
          <a:off x="2796672" y="3281992"/>
          <a:ext cx="2343931" cy="140635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Critically analyse rather than simply describe. </a:t>
          </a:r>
          <a:endParaRPr lang="en-US" sz="1800" kern="1200" dirty="0"/>
        </a:p>
      </dsp:txBody>
      <dsp:txXfrm>
        <a:off x="2796672" y="3281992"/>
        <a:ext cx="2343931" cy="1406358"/>
      </dsp:txXfrm>
    </dsp:sp>
    <dsp:sp modelId="{B362203F-F45B-4179-84E6-275D901E94EC}">
      <dsp:nvSpPr>
        <dsp:cNvPr id="0" name=""/>
        <dsp:cNvSpPr/>
      </dsp:nvSpPr>
      <dsp:spPr>
        <a:xfrm>
          <a:off x="5374996" y="3281992"/>
          <a:ext cx="2343931" cy="1406358"/>
        </a:xfrm>
        <a:prstGeom prst="rect">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Use credible and up-to-date academic sources. </a:t>
          </a:r>
          <a:endParaRPr lang="en-US" sz="1800" kern="1200"/>
        </a:p>
      </dsp:txBody>
      <dsp:txXfrm>
        <a:off x="5374996" y="3281992"/>
        <a:ext cx="2343931" cy="1406358"/>
      </dsp:txXfrm>
    </dsp:sp>
    <dsp:sp modelId="{C77305E8-69B8-4EE0-86AF-EDDF22C9EFFD}">
      <dsp:nvSpPr>
        <dsp:cNvPr id="0" name=""/>
        <dsp:cNvSpPr/>
      </dsp:nvSpPr>
      <dsp:spPr>
        <a:xfrm>
          <a:off x="7953321" y="3281992"/>
          <a:ext cx="2343931" cy="1406358"/>
        </a:xfrm>
        <a:prstGeom prst="rect">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Reference correctly using the required APA Style.</a:t>
          </a:r>
          <a:endParaRPr lang="en-US" sz="1800" kern="1200"/>
        </a:p>
      </dsp:txBody>
      <dsp:txXfrm>
        <a:off x="7953321" y="3281992"/>
        <a:ext cx="2343931" cy="14063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DE2C2-9962-42E1-8928-F0135FC4DDE3}">
      <dsp:nvSpPr>
        <dsp:cNvPr id="0" name=""/>
        <dsp:cNvSpPr/>
      </dsp:nvSpPr>
      <dsp:spPr>
        <a:xfrm>
          <a:off x="0" y="1916"/>
          <a:ext cx="7012375" cy="816536"/>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3E22DBD5-9B83-4888-BD13-5283387EB474}">
      <dsp:nvSpPr>
        <dsp:cNvPr id="0" name=""/>
        <dsp:cNvSpPr/>
      </dsp:nvSpPr>
      <dsp:spPr>
        <a:xfrm>
          <a:off x="247002" y="185636"/>
          <a:ext cx="449095" cy="449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94DA2-6478-4935-BBB0-61F2A761235F}">
      <dsp:nvSpPr>
        <dsp:cNvPr id="0" name=""/>
        <dsp:cNvSpPr/>
      </dsp:nvSpPr>
      <dsp:spPr>
        <a:xfrm>
          <a:off x="943099" y="1916"/>
          <a:ext cx="6069275" cy="816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17" tIns="86417" rIns="86417" bIns="86417" numCol="1" spcCol="1270" anchor="ctr" anchorCtr="0">
          <a:noAutofit/>
        </a:bodyPr>
        <a:lstStyle/>
        <a:p>
          <a:pPr marL="0" lvl="0" indent="0" algn="l" defTabSz="844550">
            <a:lnSpc>
              <a:spcPct val="100000"/>
            </a:lnSpc>
            <a:spcBef>
              <a:spcPct val="0"/>
            </a:spcBef>
            <a:spcAft>
              <a:spcPct val="35000"/>
            </a:spcAft>
            <a:buNone/>
          </a:pPr>
          <a:r>
            <a:rPr lang="en-GB" sz="1900" b="1" kern="1200" dirty="0"/>
            <a:t>3. Conclusion (5 – 10 %)</a:t>
          </a:r>
          <a:endParaRPr lang="en-US" sz="1900" kern="1200" dirty="0"/>
        </a:p>
      </dsp:txBody>
      <dsp:txXfrm>
        <a:off x="943099" y="1916"/>
        <a:ext cx="6069275" cy="816536"/>
      </dsp:txXfrm>
    </dsp:sp>
    <dsp:sp modelId="{AF518775-5E17-49D6-986E-9959CF68CD6F}">
      <dsp:nvSpPr>
        <dsp:cNvPr id="0" name=""/>
        <dsp:cNvSpPr/>
      </dsp:nvSpPr>
      <dsp:spPr>
        <a:xfrm>
          <a:off x="0" y="1022586"/>
          <a:ext cx="7012375" cy="816536"/>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8049A414-C53B-4179-9322-34DD5663DA9D}">
      <dsp:nvSpPr>
        <dsp:cNvPr id="0" name=""/>
        <dsp:cNvSpPr/>
      </dsp:nvSpPr>
      <dsp:spPr>
        <a:xfrm>
          <a:off x="247002" y="1206307"/>
          <a:ext cx="449095" cy="449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8EE85A-5186-4F47-ACB0-825E83B10E48}">
      <dsp:nvSpPr>
        <dsp:cNvPr id="0" name=""/>
        <dsp:cNvSpPr/>
      </dsp:nvSpPr>
      <dsp:spPr>
        <a:xfrm>
          <a:off x="943099" y="1022586"/>
          <a:ext cx="6069275" cy="816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17" tIns="86417" rIns="86417" bIns="86417" numCol="1" spcCol="1270" anchor="ctr" anchorCtr="0">
          <a:noAutofit/>
        </a:bodyPr>
        <a:lstStyle/>
        <a:p>
          <a:pPr marL="0" lvl="0" indent="0" algn="l" defTabSz="844550">
            <a:lnSpc>
              <a:spcPct val="100000"/>
            </a:lnSpc>
            <a:spcBef>
              <a:spcPct val="0"/>
            </a:spcBef>
            <a:spcAft>
              <a:spcPct val="35000"/>
            </a:spcAft>
            <a:buNone/>
          </a:pPr>
          <a:r>
            <a:rPr lang="en-GB" sz="1900" kern="1200"/>
            <a:t>The conclusion should:</a:t>
          </a:r>
          <a:endParaRPr lang="en-US" sz="1900" kern="1200"/>
        </a:p>
      </dsp:txBody>
      <dsp:txXfrm>
        <a:off x="943099" y="1022586"/>
        <a:ext cx="6069275" cy="816536"/>
      </dsp:txXfrm>
    </dsp:sp>
    <dsp:sp modelId="{547C420D-8B90-4905-93FB-0C7FD3BC16E7}">
      <dsp:nvSpPr>
        <dsp:cNvPr id="0" name=""/>
        <dsp:cNvSpPr/>
      </dsp:nvSpPr>
      <dsp:spPr>
        <a:xfrm>
          <a:off x="0" y="2043257"/>
          <a:ext cx="7012375" cy="816536"/>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E29403C5-F52E-4E3A-B759-4C32B26C3838}">
      <dsp:nvSpPr>
        <dsp:cNvPr id="0" name=""/>
        <dsp:cNvSpPr/>
      </dsp:nvSpPr>
      <dsp:spPr>
        <a:xfrm>
          <a:off x="247002" y="2226978"/>
          <a:ext cx="449095" cy="449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232098-F8F7-4911-9182-440FB9CCBBAB}">
      <dsp:nvSpPr>
        <dsp:cNvPr id="0" name=""/>
        <dsp:cNvSpPr/>
      </dsp:nvSpPr>
      <dsp:spPr>
        <a:xfrm>
          <a:off x="943099" y="2043257"/>
          <a:ext cx="6069275" cy="816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17" tIns="86417" rIns="86417" bIns="86417" numCol="1" spcCol="1270" anchor="ctr" anchorCtr="0">
          <a:noAutofit/>
        </a:bodyPr>
        <a:lstStyle/>
        <a:p>
          <a:pPr marL="0" lvl="0" indent="0" algn="l" defTabSz="844550">
            <a:lnSpc>
              <a:spcPct val="100000"/>
            </a:lnSpc>
            <a:spcBef>
              <a:spcPct val="0"/>
            </a:spcBef>
            <a:spcAft>
              <a:spcPct val="35000"/>
            </a:spcAft>
            <a:buNone/>
          </a:pPr>
          <a:r>
            <a:rPr lang="en-GB" sz="1900" kern="1200"/>
            <a:t>Summarise your main points. </a:t>
          </a:r>
          <a:endParaRPr lang="en-US" sz="1900" kern="1200"/>
        </a:p>
      </dsp:txBody>
      <dsp:txXfrm>
        <a:off x="943099" y="2043257"/>
        <a:ext cx="6069275" cy="816536"/>
      </dsp:txXfrm>
    </dsp:sp>
    <dsp:sp modelId="{8C8F7718-887B-4455-8640-52CFE93F8539}">
      <dsp:nvSpPr>
        <dsp:cNvPr id="0" name=""/>
        <dsp:cNvSpPr/>
      </dsp:nvSpPr>
      <dsp:spPr>
        <a:xfrm>
          <a:off x="0" y="3063928"/>
          <a:ext cx="7012375" cy="816536"/>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FA4A4741-CA98-40B9-9A5C-61FAC7F7B86C}">
      <dsp:nvSpPr>
        <dsp:cNvPr id="0" name=""/>
        <dsp:cNvSpPr/>
      </dsp:nvSpPr>
      <dsp:spPr>
        <a:xfrm>
          <a:off x="247002" y="3247648"/>
          <a:ext cx="449095" cy="449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68266-F425-4D39-8228-72387117D503}">
      <dsp:nvSpPr>
        <dsp:cNvPr id="0" name=""/>
        <dsp:cNvSpPr/>
      </dsp:nvSpPr>
      <dsp:spPr>
        <a:xfrm>
          <a:off x="943099" y="3063928"/>
          <a:ext cx="6069275" cy="816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17" tIns="86417" rIns="86417" bIns="86417" numCol="1" spcCol="1270" anchor="ctr" anchorCtr="0">
          <a:noAutofit/>
        </a:bodyPr>
        <a:lstStyle/>
        <a:p>
          <a:pPr marL="0" lvl="0" indent="0" algn="l" defTabSz="844550">
            <a:lnSpc>
              <a:spcPct val="100000"/>
            </a:lnSpc>
            <a:spcBef>
              <a:spcPct val="0"/>
            </a:spcBef>
            <a:spcAft>
              <a:spcPct val="35000"/>
            </a:spcAft>
            <a:buNone/>
          </a:pPr>
          <a:r>
            <a:rPr lang="en-GB" sz="1900" kern="1200"/>
            <a:t>Reinforce your argument. </a:t>
          </a:r>
          <a:endParaRPr lang="en-US" sz="1900" kern="1200"/>
        </a:p>
      </dsp:txBody>
      <dsp:txXfrm>
        <a:off x="943099" y="3063928"/>
        <a:ext cx="6069275" cy="816536"/>
      </dsp:txXfrm>
    </dsp:sp>
    <dsp:sp modelId="{3F64D644-4CB9-4997-BDEB-58EE08088114}">
      <dsp:nvSpPr>
        <dsp:cNvPr id="0" name=""/>
        <dsp:cNvSpPr/>
      </dsp:nvSpPr>
      <dsp:spPr>
        <a:xfrm>
          <a:off x="0" y="4084598"/>
          <a:ext cx="7012375" cy="816536"/>
        </a:xfrm>
        <a:prstGeom prst="roundRect">
          <a:avLst>
            <a:gd name="adj" fmla="val 10000"/>
          </a:avLst>
        </a:prstGeom>
        <a:solidFill>
          <a:schemeClr val="accent6">
            <a:tint val="55000"/>
            <a:hueOff val="0"/>
            <a:satOff val="0"/>
            <a:lumOff val="0"/>
            <a:alphaOff val="0"/>
          </a:schemeClr>
        </a:solidFill>
        <a:ln>
          <a:solidFill>
            <a:schemeClr val="accent6">
              <a:lumMod val="50000"/>
            </a:schemeClr>
          </a:solidFill>
        </a:ln>
        <a:effectLst/>
      </dsp:spPr>
      <dsp:style>
        <a:lnRef idx="0">
          <a:scrgbClr r="0" g="0" b="0"/>
        </a:lnRef>
        <a:fillRef idx="1">
          <a:scrgbClr r="0" g="0" b="0"/>
        </a:fillRef>
        <a:effectRef idx="0">
          <a:scrgbClr r="0" g="0" b="0"/>
        </a:effectRef>
        <a:fontRef idx="minor"/>
      </dsp:style>
    </dsp:sp>
    <dsp:sp modelId="{5A0631B4-2DE7-4051-BB7F-A7607922008B}">
      <dsp:nvSpPr>
        <dsp:cNvPr id="0" name=""/>
        <dsp:cNvSpPr/>
      </dsp:nvSpPr>
      <dsp:spPr>
        <a:xfrm>
          <a:off x="247002" y="4268319"/>
          <a:ext cx="449095" cy="449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55154A-49C2-4413-9159-5557E3303BBF}">
      <dsp:nvSpPr>
        <dsp:cNvPr id="0" name=""/>
        <dsp:cNvSpPr/>
      </dsp:nvSpPr>
      <dsp:spPr>
        <a:xfrm>
          <a:off x="943099" y="4084598"/>
          <a:ext cx="6069275" cy="816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17" tIns="86417" rIns="86417" bIns="86417" numCol="1" spcCol="1270" anchor="ctr" anchorCtr="0">
          <a:noAutofit/>
        </a:bodyPr>
        <a:lstStyle/>
        <a:p>
          <a:pPr marL="0" lvl="0" indent="0" algn="l" defTabSz="844550">
            <a:lnSpc>
              <a:spcPct val="100000"/>
            </a:lnSpc>
            <a:spcBef>
              <a:spcPct val="0"/>
            </a:spcBef>
            <a:spcAft>
              <a:spcPct val="35000"/>
            </a:spcAft>
            <a:buNone/>
          </a:pPr>
          <a:r>
            <a:rPr lang="en-GB" sz="1900" kern="1200"/>
            <a:t>Answer the essay question directly. </a:t>
          </a:r>
          <a:endParaRPr lang="en-US" sz="1900" kern="1200"/>
        </a:p>
      </dsp:txBody>
      <dsp:txXfrm>
        <a:off x="943099" y="4084598"/>
        <a:ext cx="6069275" cy="816536"/>
      </dsp:txXfrm>
    </dsp:sp>
    <dsp:sp modelId="{7978475A-8874-4ECD-967D-C2E967BE22D8}">
      <dsp:nvSpPr>
        <dsp:cNvPr id="0" name=""/>
        <dsp:cNvSpPr/>
      </dsp:nvSpPr>
      <dsp:spPr>
        <a:xfrm>
          <a:off x="0" y="5105269"/>
          <a:ext cx="7012375" cy="816536"/>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40975-F616-48EF-A0CB-6B01AD42644E}">
      <dsp:nvSpPr>
        <dsp:cNvPr id="0" name=""/>
        <dsp:cNvSpPr/>
      </dsp:nvSpPr>
      <dsp:spPr>
        <a:xfrm>
          <a:off x="247002" y="5288989"/>
          <a:ext cx="449095" cy="449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D68DF6-5272-424A-AF49-D69C08E31504}">
      <dsp:nvSpPr>
        <dsp:cNvPr id="0" name=""/>
        <dsp:cNvSpPr/>
      </dsp:nvSpPr>
      <dsp:spPr>
        <a:xfrm>
          <a:off x="943099" y="5105269"/>
          <a:ext cx="6069275" cy="816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17" tIns="86417" rIns="86417" bIns="86417" numCol="1" spcCol="1270" anchor="ctr" anchorCtr="0">
          <a:noAutofit/>
        </a:bodyPr>
        <a:lstStyle/>
        <a:p>
          <a:pPr marL="0" lvl="0" indent="0" algn="l" defTabSz="844550">
            <a:lnSpc>
              <a:spcPct val="100000"/>
            </a:lnSpc>
            <a:spcBef>
              <a:spcPct val="0"/>
            </a:spcBef>
            <a:spcAft>
              <a:spcPct val="35000"/>
            </a:spcAft>
            <a:buNone/>
          </a:pPr>
          <a:r>
            <a:rPr lang="en-GB" sz="1900" kern="1200"/>
            <a:t>Avoid introducing new evidence.</a:t>
          </a:r>
          <a:endParaRPr lang="en-US" sz="1900" kern="1200"/>
        </a:p>
      </dsp:txBody>
      <dsp:txXfrm>
        <a:off x="943099" y="5105269"/>
        <a:ext cx="6069275" cy="8165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700FF-225F-444C-8020-166B91C0ED1A}">
      <dsp:nvSpPr>
        <dsp:cNvPr id="0" name=""/>
        <dsp:cNvSpPr/>
      </dsp:nvSpPr>
      <dsp:spPr>
        <a:xfrm>
          <a:off x="0" y="651"/>
          <a:ext cx="6651253" cy="0"/>
        </a:xfrm>
        <a:prstGeom prst="line">
          <a:avLst/>
        </a:prstGeom>
        <a:solidFill>
          <a:schemeClr val="accent6">
            <a:shade val="5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FBAF33-AC95-4702-B192-D4DD4FBE9E3C}">
      <dsp:nvSpPr>
        <dsp:cNvPr id="0" name=""/>
        <dsp:cNvSpPr/>
      </dsp:nvSpPr>
      <dsp:spPr>
        <a:xfrm>
          <a:off x="0" y="651"/>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Clear academic tone. </a:t>
          </a:r>
          <a:endParaRPr lang="en-US" sz="2100" kern="1200"/>
        </a:p>
      </dsp:txBody>
      <dsp:txXfrm>
        <a:off x="0" y="651"/>
        <a:ext cx="6651253" cy="762494"/>
      </dsp:txXfrm>
    </dsp:sp>
    <dsp:sp modelId="{AA5A99CA-775D-4542-8074-803D6A4F3BC5}">
      <dsp:nvSpPr>
        <dsp:cNvPr id="0" name=""/>
        <dsp:cNvSpPr/>
      </dsp:nvSpPr>
      <dsp:spPr>
        <a:xfrm>
          <a:off x="0" y="763146"/>
          <a:ext cx="6651253" cy="0"/>
        </a:xfrm>
        <a:prstGeom prst="line">
          <a:avLst/>
        </a:prstGeom>
        <a:solidFill>
          <a:schemeClr val="accent6">
            <a:shade val="50000"/>
            <a:hueOff val="73472"/>
            <a:satOff val="5558"/>
            <a:lumOff val="10594"/>
            <a:alphaOff val="0"/>
          </a:schemeClr>
        </a:solidFill>
        <a:ln w="12700" cap="flat" cmpd="sng" algn="ctr">
          <a:solidFill>
            <a:schemeClr val="accent6">
              <a:shade val="50000"/>
              <a:hueOff val="73472"/>
              <a:satOff val="5558"/>
              <a:lumOff val="105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DA99EB-FC88-4C89-93C0-352D6ABACC0A}">
      <dsp:nvSpPr>
        <dsp:cNvPr id="0" name=""/>
        <dsp:cNvSpPr/>
      </dsp:nvSpPr>
      <dsp:spPr>
        <a:xfrm>
          <a:off x="0" y="763146"/>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Logical organisation with headings where appropriate. </a:t>
          </a:r>
          <a:endParaRPr lang="en-US" sz="2100" kern="1200"/>
        </a:p>
      </dsp:txBody>
      <dsp:txXfrm>
        <a:off x="0" y="763146"/>
        <a:ext cx="6651253" cy="762494"/>
      </dsp:txXfrm>
    </dsp:sp>
    <dsp:sp modelId="{8AB77E82-A767-40BE-AFC6-2D5C8841A717}">
      <dsp:nvSpPr>
        <dsp:cNvPr id="0" name=""/>
        <dsp:cNvSpPr/>
      </dsp:nvSpPr>
      <dsp:spPr>
        <a:xfrm>
          <a:off x="0" y="1525640"/>
          <a:ext cx="6651253" cy="0"/>
        </a:xfrm>
        <a:prstGeom prst="line">
          <a:avLst/>
        </a:prstGeom>
        <a:solidFill>
          <a:schemeClr val="accent6">
            <a:shade val="50000"/>
            <a:hueOff val="146943"/>
            <a:satOff val="11117"/>
            <a:lumOff val="21189"/>
            <a:alphaOff val="0"/>
          </a:schemeClr>
        </a:solidFill>
        <a:ln w="12700" cap="flat" cmpd="sng" algn="ctr">
          <a:solidFill>
            <a:schemeClr val="accent6">
              <a:shade val="50000"/>
              <a:hueOff val="146943"/>
              <a:satOff val="11117"/>
              <a:lumOff val="211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37671-D373-431B-9730-704D8C75E84A}">
      <dsp:nvSpPr>
        <dsp:cNvPr id="0" name=""/>
        <dsp:cNvSpPr/>
      </dsp:nvSpPr>
      <dsp:spPr>
        <a:xfrm>
          <a:off x="0" y="1525640"/>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Critical thinking and evaluation. </a:t>
          </a:r>
          <a:endParaRPr lang="en-US" sz="2100" kern="1200"/>
        </a:p>
      </dsp:txBody>
      <dsp:txXfrm>
        <a:off x="0" y="1525640"/>
        <a:ext cx="6651253" cy="762494"/>
      </dsp:txXfrm>
    </dsp:sp>
    <dsp:sp modelId="{6BFC79B2-701E-49A2-B46B-3DA320E49E4B}">
      <dsp:nvSpPr>
        <dsp:cNvPr id="0" name=""/>
        <dsp:cNvSpPr/>
      </dsp:nvSpPr>
      <dsp:spPr>
        <a:xfrm>
          <a:off x="0" y="2288134"/>
          <a:ext cx="6651253" cy="0"/>
        </a:xfrm>
        <a:prstGeom prst="line">
          <a:avLst/>
        </a:prstGeom>
        <a:solidFill>
          <a:schemeClr val="accent6">
            <a:shade val="50000"/>
            <a:hueOff val="220415"/>
            <a:satOff val="16675"/>
            <a:lumOff val="31783"/>
            <a:alphaOff val="0"/>
          </a:schemeClr>
        </a:solidFill>
        <a:ln w="12700" cap="flat" cmpd="sng" algn="ctr">
          <a:solidFill>
            <a:schemeClr val="accent6">
              <a:shade val="50000"/>
              <a:hueOff val="220415"/>
              <a:satOff val="16675"/>
              <a:lumOff val="31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03675F-3DF2-4D6F-801C-A88C5EB11B13}">
      <dsp:nvSpPr>
        <dsp:cNvPr id="0" name=""/>
        <dsp:cNvSpPr/>
      </dsp:nvSpPr>
      <dsp:spPr>
        <a:xfrm>
          <a:off x="0" y="2288134"/>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Evidence-based arguments. </a:t>
          </a:r>
          <a:endParaRPr lang="en-US" sz="2100" kern="1200"/>
        </a:p>
      </dsp:txBody>
      <dsp:txXfrm>
        <a:off x="0" y="2288134"/>
        <a:ext cx="6651253" cy="762494"/>
      </dsp:txXfrm>
    </dsp:sp>
    <dsp:sp modelId="{A46B68E4-ED98-49F8-B842-4D49EF0F7BEB}">
      <dsp:nvSpPr>
        <dsp:cNvPr id="0" name=""/>
        <dsp:cNvSpPr/>
      </dsp:nvSpPr>
      <dsp:spPr>
        <a:xfrm>
          <a:off x="0" y="3050629"/>
          <a:ext cx="6651253" cy="0"/>
        </a:xfrm>
        <a:prstGeom prst="line">
          <a:avLst/>
        </a:prstGeom>
        <a:solidFill>
          <a:schemeClr val="accent6">
            <a:shade val="50000"/>
            <a:hueOff val="220415"/>
            <a:satOff val="16675"/>
            <a:lumOff val="31783"/>
            <a:alphaOff val="0"/>
          </a:schemeClr>
        </a:solidFill>
        <a:ln w="12700" cap="flat" cmpd="sng" algn="ctr">
          <a:solidFill>
            <a:schemeClr val="accent6">
              <a:shade val="50000"/>
              <a:hueOff val="220415"/>
              <a:satOff val="16675"/>
              <a:lumOff val="31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47ADE1-6091-4C54-AA01-4C37BC782957}">
      <dsp:nvSpPr>
        <dsp:cNvPr id="0" name=""/>
        <dsp:cNvSpPr/>
      </dsp:nvSpPr>
      <dsp:spPr>
        <a:xfrm>
          <a:off x="0" y="3050629"/>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Accurate grammar and spelling. </a:t>
          </a:r>
          <a:endParaRPr lang="en-US" sz="2100" kern="1200"/>
        </a:p>
      </dsp:txBody>
      <dsp:txXfrm>
        <a:off x="0" y="3050629"/>
        <a:ext cx="6651253" cy="762494"/>
      </dsp:txXfrm>
    </dsp:sp>
    <dsp:sp modelId="{4A0C103C-EEF5-47AA-81C6-5413643C4896}">
      <dsp:nvSpPr>
        <dsp:cNvPr id="0" name=""/>
        <dsp:cNvSpPr/>
      </dsp:nvSpPr>
      <dsp:spPr>
        <a:xfrm>
          <a:off x="0" y="3813123"/>
          <a:ext cx="6651253" cy="0"/>
        </a:xfrm>
        <a:prstGeom prst="line">
          <a:avLst/>
        </a:prstGeom>
        <a:solidFill>
          <a:schemeClr val="accent6">
            <a:shade val="50000"/>
            <a:hueOff val="146943"/>
            <a:satOff val="11117"/>
            <a:lumOff val="21189"/>
            <a:alphaOff val="0"/>
          </a:schemeClr>
        </a:solidFill>
        <a:ln w="12700" cap="flat" cmpd="sng" algn="ctr">
          <a:solidFill>
            <a:schemeClr val="accent6">
              <a:shade val="50000"/>
              <a:hueOff val="146943"/>
              <a:satOff val="11117"/>
              <a:lumOff val="211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97F5D-126C-436D-AE70-336557BB65DD}">
      <dsp:nvSpPr>
        <dsp:cNvPr id="0" name=""/>
        <dsp:cNvSpPr/>
      </dsp:nvSpPr>
      <dsp:spPr>
        <a:xfrm>
          <a:off x="0" y="3813123"/>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Consistent referencing. </a:t>
          </a:r>
          <a:endParaRPr lang="en-US" sz="2100" kern="1200"/>
        </a:p>
      </dsp:txBody>
      <dsp:txXfrm>
        <a:off x="0" y="3813123"/>
        <a:ext cx="6651253" cy="762494"/>
      </dsp:txXfrm>
    </dsp:sp>
    <dsp:sp modelId="{919837E5-06A3-4DF2-8638-820B134870B9}">
      <dsp:nvSpPr>
        <dsp:cNvPr id="0" name=""/>
        <dsp:cNvSpPr/>
      </dsp:nvSpPr>
      <dsp:spPr>
        <a:xfrm>
          <a:off x="0" y="4575617"/>
          <a:ext cx="6651253" cy="0"/>
        </a:xfrm>
        <a:prstGeom prst="line">
          <a:avLst/>
        </a:prstGeom>
        <a:solidFill>
          <a:schemeClr val="accent6">
            <a:shade val="50000"/>
            <a:hueOff val="73472"/>
            <a:satOff val="5558"/>
            <a:lumOff val="10594"/>
            <a:alphaOff val="0"/>
          </a:schemeClr>
        </a:solidFill>
        <a:ln w="12700" cap="flat" cmpd="sng" algn="ctr">
          <a:solidFill>
            <a:schemeClr val="accent6">
              <a:shade val="50000"/>
              <a:hueOff val="73472"/>
              <a:satOff val="5558"/>
              <a:lumOff val="105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684B4-2F27-4242-ADD2-84CD370E9A26}">
      <dsp:nvSpPr>
        <dsp:cNvPr id="0" name=""/>
        <dsp:cNvSpPr/>
      </dsp:nvSpPr>
      <dsp:spPr>
        <a:xfrm>
          <a:off x="0" y="4575617"/>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Original analysis rather than simply summarising sources. </a:t>
          </a:r>
          <a:endParaRPr lang="en-US" sz="2100" kern="1200"/>
        </a:p>
      </dsp:txBody>
      <dsp:txXfrm>
        <a:off x="0" y="4575617"/>
        <a:ext cx="6651253" cy="7624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AB38C-19D0-4A9A-B3A8-3188C90833BC}">
      <dsp:nvSpPr>
        <dsp:cNvPr id="0" name=""/>
        <dsp:cNvSpPr/>
      </dsp:nvSpPr>
      <dsp:spPr>
        <a:xfrm>
          <a:off x="0" y="651"/>
          <a:ext cx="6651253"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0F59D-290F-4C16-ADB0-486B83F8EF58}">
      <dsp:nvSpPr>
        <dsp:cNvPr id="0" name=""/>
        <dsp:cNvSpPr/>
      </dsp:nvSpPr>
      <dsp:spPr>
        <a:xfrm>
          <a:off x="0" y="651"/>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Answered the assignment question. </a:t>
          </a:r>
          <a:endParaRPr lang="en-US" sz="2100" kern="1200"/>
        </a:p>
      </dsp:txBody>
      <dsp:txXfrm>
        <a:off x="0" y="651"/>
        <a:ext cx="6651253" cy="762494"/>
      </dsp:txXfrm>
    </dsp:sp>
    <dsp:sp modelId="{0069004E-40D0-47DA-8947-11E9AB203058}">
      <dsp:nvSpPr>
        <dsp:cNvPr id="0" name=""/>
        <dsp:cNvSpPr/>
      </dsp:nvSpPr>
      <dsp:spPr>
        <a:xfrm>
          <a:off x="0" y="763146"/>
          <a:ext cx="6651253" cy="0"/>
        </a:xfrm>
        <a:prstGeom prst="line">
          <a:avLst/>
        </a:prstGeom>
        <a:solidFill>
          <a:schemeClr val="accent3">
            <a:shade val="80000"/>
            <a:hueOff val="19660"/>
            <a:satOff val="9"/>
            <a:lumOff val="3814"/>
            <a:alphaOff val="0"/>
          </a:schemeClr>
        </a:solidFill>
        <a:ln w="12700" cap="flat" cmpd="sng" algn="ctr">
          <a:solidFill>
            <a:schemeClr val="accent3">
              <a:shade val="80000"/>
              <a:hueOff val="19660"/>
              <a:satOff val="9"/>
              <a:lumOff val="38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520038-665E-4950-B436-DE75F7842B84}">
      <dsp:nvSpPr>
        <dsp:cNvPr id="0" name=""/>
        <dsp:cNvSpPr/>
      </dsp:nvSpPr>
      <dsp:spPr>
        <a:xfrm>
          <a:off x="0" y="763146"/>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Included a clear introduction, body, and conclusion. </a:t>
          </a:r>
          <a:endParaRPr lang="en-US" sz="2100" kern="1200"/>
        </a:p>
      </dsp:txBody>
      <dsp:txXfrm>
        <a:off x="0" y="763146"/>
        <a:ext cx="6651253" cy="762494"/>
      </dsp:txXfrm>
    </dsp:sp>
    <dsp:sp modelId="{2F577D0B-4077-4256-8922-49573297536F}">
      <dsp:nvSpPr>
        <dsp:cNvPr id="0" name=""/>
        <dsp:cNvSpPr/>
      </dsp:nvSpPr>
      <dsp:spPr>
        <a:xfrm>
          <a:off x="0" y="1525640"/>
          <a:ext cx="6651253" cy="0"/>
        </a:xfrm>
        <a:prstGeom prst="line">
          <a:avLst/>
        </a:prstGeom>
        <a:solidFill>
          <a:schemeClr val="accent3">
            <a:shade val="80000"/>
            <a:hueOff val="39321"/>
            <a:satOff val="18"/>
            <a:lumOff val="7628"/>
            <a:alphaOff val="0"/>
          </a:schemeClr>
        </a:solidFill>
        <a:ln w="12700" cap="flat" cmpd="sng" algn="ctr">
          <a:solidFill>
            <a:schemeClr val="accent3">
              <a:shade val="80000"/>
              <a:hueOff val="39321"/>
              <a:satOff val="18"/>
              <a:lumOff val="7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1E694-0E62-42D1-B714-2C2B03847367}">
      <dsp:nvSpPr>
        <dsp:cNvPr id="0" name=""/>
        <dsp:cNvSpPr/>
      </dsp:nvSpPr>
      <dsp:spPr>
        <a:xfrm>
          <a:off x="0" y="1525640"/>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Structured paragraphs logically. </a:t>
          </a:r>
          <a:endParaRPr lang="en-US" sz="2100" kern="1200"/>
        </a:p>
      </dsp:txBody>
      <dsp:txXfrm>
        <a:off x="0" y="1525640"/>
        <a:ext cx="6651253" cy="762494"/>
      </dsp:txXfrm>
    </dsp:sp>
    <dsp:sp modelId="{EC62D416-3382-47EA-A8DF-EAD9B12397C0}">
      <dsp:nvSpPr>
        <dsp:cNvPr id="0" name=""/>
        <dsp:cNvSpPr/>
      </dsp:nvSpPr>
      <dsp:spPr>
        <a:xfrm>
          <a:off x="0" y="2288134"/>
          <a:ext cx="6651253" cy="0"/>
        </a:xfrm>
        <a:prstGeom prst="line">
          <a:avLst/>
        </a:prstGeom>
        <a:solidFill>
          <a:schemeClr val="accent3">
            <a:shade val="80000"/>
            <a:hueOff val="58981"/>
            <a:satOff val="27"/>
            <a:lumOff val="11441"/>
            <a:alphaOff val="0"/>
          </a:schemeClr>
        </a:solidFill>
        <a:ln w="12700" cap="flat" cmpd="sng" algn="ctr">
          <a:solidFill>
            <a:schemeClr val="accent3">
              <a:shade val="80000"/>
              <a:hueOff val="58981"/>
              <a:satOff val="27"/>
              <a:lumOff val="11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7BEDE-CAB9-4549-A05D-A94F10A525FE}">
      <dsp:nvSpPr>
        <dsp:cNvPr id="0" name=""/>
        <dsp:cNvSpPr/>
      </dsp:nvSpPr>
      <dsp:spPr>
        <a:xfrm>
          <a:off x="0" y="2288134"/>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Supported every main point with evidence. </a:t>
          </a:r>
          <a:endParaRPr lang="en-US" sz="2100" kern="1200"/>
        </a:p>
      </dsp:txBody>
      <dsp:txXfrm>
        <a:off x="0" y="2288134"/>
        <a:ext cx="6651253" cy="762494"/>
      </dsp:txXfrm>
    </dsp:sp>
    <dsp:sp modelId="{B843682B-8696-4B67-96A9-E1C10F93AD39}">
      <dsp:nvSpPr>
        <dsp:cNvPr id="0" name=""/>
        <dsp:cNvSpPr/>
      </dsp:nvSpPr>
      <dsp:spPr>
        <a:xfrm>
          <a:off x="0" y="3050629"/>
          <a:ext cx="6651253" cy="0"/>
        </a:xfrm>
        <a:prstGeom prst="line">
          <a:avLst/>
        </a:prstGeom>
        <a:solidFill>
          <a:schemeClr val="accent3">
            <a:shade val="80000"/>
            <a:hueOff val="78641"/>
            <a:satOff val="36"/>
            <a:lumOff val="15255"/>
            <a:alphaOff val="0"/>
          </a:schemeClr>
        </a:solidFill>
        <a:ln w="12700" cap="flat" cmpd="sng" algn="ctr">
          <a:solidFill>
            <a:schemeClr val="accent3">
              <a:shade val="80000"/>
              <a:hueOff val="78641"/>
              <a:satOff val="36"/>
              <a:lumOff val="152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E2FF7-DB4C-4B99-AC18-CD40ACE7094B}">
      <dsp:nvSpPr>
        <dsp:cNvPr id="0" name=""/>
        <dsp:cNvSpPr/>
      </dsp:nvSpPr>
      <dsp:spPr>
        <a:xfrm>
          <a:off x="0" y="3050629"/>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Critically analysed the evidence. </a:t>
          </a:r>
          <a:endParaRPr lang="en-US" sz="2100" kern="1200"/>
        </a:p>
      </dsp:txBody>
      <dsp:txXfrm>
        <a:off x="0" y="3050629"/>
        <a:ext cx="6651253" cy="762494"/>
      </dsp:txXfrm>
    </dsp:sp>
    <dsp:sp modelId="{9C97862C-F1BB-442F-931E-B0D29E7351DC}">
      <dsp:nvSpPr>
        <dsp:cNvPr id="0" name=""/>
        <dsp:cNvSpPr/>
      </dsp:nvSpPr>
      <dsp:spPr>
        <a:xfrm>
          <a:off x="0" y="3813123"/>
          <a:ext cx="6651253" cy="0"/>
        </a:xfrm>
        <a:prstGeom prst="line">
          <a:avLst/>
        </a:prstGeom>
        <a:solidFill>
          <a:schemeClr val="accent3">
            <a:shade val="80000"/>
            <a:hueOff val="98302"/>
            <a:satOff val="45"/>
            <a:lumOff val="19069"/>
            <a:alphaOff val="0"/>
          </a:schemeClr>
        </a:solidFill>
        <a:ln w="12700" cap="flat" cmpd="sng" algn="ctr">
          <a:solidFill>
            <a:schemeClr val="accent3">
              <a:shade val="80000"/>
              <a:hueOff val="98302"/>
              <a:satOff val="45"/>
              <a:lumOff val="190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F160B-818E-4E7F-AEA1-4BC4E8CC4156}">
      <dsp:nvSpPr>
        <dsp:cNvPr id="0" name=""/>
        <dsp:cNvSpPr/>
      </dsp:nvSpPr>
      <dsp:spPr>
        <a:xfrm>
          <a:off x="0" y="3813123"/>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Referenced all sources correctly. </a:t>
          </a:r>
          <a:endParaRPr lang="en-US" sz="2100" kern="1200"/>
        </a:p>
      </dsp:txBody>
      <dsp:txXfrm>
        <a:off x="0" y="3813123"/>
        <a:ext cx="6651253" cy="762494"/>
      </dsp:txXfrm>
    </dsp:sp>
    <dsp:sp modelId="{2BF99082-A4BD-48D5-8ECB-84F146CFC21D}">
      <dsp:nvSpPr>
        <dsp:cNvPr id="0" name=""/>
        <dsp:cNvSpPr/>
      </dsp:nvSpPr>
      <dsp:spPr>
        <a:xfrm>
          <a:off x="0" y="4575617"/>
          <a:ext cx="6651253" cy="0"/>
        </a:xfrm>
        <a:prstGeom prst="line">
          <a:avLst/>
        </a:prstGeom>
        <a:solidFill>
          <a:schemeClr val="accent3">
            <a:shade val="80000"/>
            <a:hueOff val="117962"/>
            <a:satOff val="54"/>
            <a:lumOff val="22883"/>
            <a:alphaOff val="0"/>
          </a:schemeClr>
        </a:solidFill>
        <a:ln w="12700" cap="flat" cmpd="sng" algn="ctr">
          <a:solidFill>
            <a:schemeClr val="accent3">
              <a:shade val="80000"/>
              <a:hueOff val="117962"/>
              <a:satOff val="54"/>
              <a:lumOff val="22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F7B5D8-2277-4F01-995A-2C99EEEB321B}">
      <dsp:nvSpPr>
        <dsp:cNvPr id="0" name=""/>
        <dsp:cNvSpPr/>
      </dsp:nvSpPr>
      <dsp:spPr>
        <a:xfrm>
          <a:off x="0" y="4575617"/>
          <a:ext cx="6651253" cy="7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Proofread for grammar, punctuation, and formatting.</a:t>
          </a:r>
          <a:endParaRPr lang="en-US" sz="2100" kern="1200"/>
        </a:p>
      </dsp:txBody>
      <dsp:txXfrm>
        <a:off x="0" y="4575617"/>
        <a:ext cx="6651253" cy="7624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19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1977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8705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97696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33242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2013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5222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2221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6511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7898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9185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6/30/2026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9755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6/30/2026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23731763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693" r:id="rId6"/>
    <p:sldLayoutId id="2147483688" r:id="rId7"/>
    <p:sldLayoutId id="2147483689" r:id="rId8"/>
    <p:sldLayoutId id="2147483690" r:id="rId9"/>
    <p:sldLayoutId id="2147483691" r:id="rId10"/>
    <p:sldLayoutId id="2147483692" r:id="rId11"/>
    <p:sldLayoutId id="214748369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mod/resource/view.php?id=74471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5DA1D8-E874-4205-B6D5-557E0C072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744F649-B31C-A328-F000-632CA68B38C2}"/>
              </a:ext>
            </a:extLst>
          </p:cNvPr>
          <p:cNvPicPr>
            <a:picLocks noChangeAspect="1"/>
          </p:cNvPicPr>
          <p:nvPr/>
        </p:nvPicPr>
        <p:blipFill>
          <a:blip r:embed="rId2"/>
          <a:srcRect t="24986" b="18765"/>
          <a:stretch>
            <a:fillRect/>
          </a:stretch>
        </p:blipFill>
        <p:spPr>
          <a:xfrm>
            <a:off x="20" y="10"/>
            <a:ext cx="12191980" cy="6857990"/>
          </a:xfrm>
          <a:custGeom>
            <a:avLst/>
            <a:gdLst/>
            <a:ahLst/>
            <a:cxnLst/>
            <a:rect l="l" t="t" r="r" b="b"/>
            <a:pathLst>
              <a:path w="12192000" h="6858000">
                <a:moveTo>
                  <a:pt x="5712609" y="3740816"/>
                </a:moveTo>
                <a:cubicBezTo>
                  <a:pt x="5738974" y="3758821"/>
                  <a:pt x="5765337" y="3776826"/>
                  <a:pt x="5791702" y="3794831"/>
                </a:cubicBezTo>
                <a:cubicBezTo>
                  <a:pt x="5776911" y="3790330"/>
                  <a:pt x="5760836" y="3785829"/>
                  <a:pt x="5745403" y="3781327"/>
                </a:cubicBezTo>
                <a:cubicBezTo>
                  <a:pt x="5732542" y="3770394"/>
                  <a:pt x="5719038" y="3760108"/>
                  <a:pt x="5706178" y="3748531"/>
                </a:cubicBezTo>
                <a:cubicBezTo>
                  <a:pt x="5708106" y="3745959"/>
                  <a:pt x="5710678" y="3743389"/>
                  <a:pt x="5712609" y="3740816"/>
                </a:cubicBezTo>
                <a:close/>
                <a:moveTo>
                  <a:pt x="6185882" y="2838635"/>
                </a:moveTo>
                <a:cubicBezTo>
                  <a:pt x="6344070" y="2946665"/>
                  <a:pt x="6502257" y="3055338"/>
                  <a:pt x="6660444" y="3163369"/>
                </a:cubicBezTo>
                <a:cubicBezTo>
                  <a:pt x="6657871" y="3165941"/>
                  <a:pt x="6655942" y="3168513"/>
                  <a:pt x="6653370" y="3171086"/>
                </a:cubicBezTo>
                <a:cubicBezTo>
                  <a:pt x="6479751" y="3079774"/>
                  <a:pt x="6315776" y="2978175"/>
                  <a:pt x="6185882" y="2838635"/>
                </a:cubicBezTo>
                <a:close/>
                <a:moveTo>
                  <a:pt x="0" y="0"/>
                </a:moveTo>
                <a:lnTo>
                  <a:pt x="12192000" y="0"/>
                </a:lnTo>
                <a:lnTo>
                  <a:pt x="12192000" y="3164490"/>
                </a:lnTo>
                <a:lnTo>
                  <a:pt x="11988395" y="3196744"/>
                </a:lnTo>
                <a:cubicBezTo>
                  <a:pt x="11473771" y="3266864"/>
                  <a:pt x="10861963" y="3302908"/>
                  <a:pt x="10185568" y="3253395"/>
                </a:cubicBezTo>
                <a:cubicBezTo>
                  <a:pt x="10116120" y="3248250"/>
                  <a:pt x="10050531" y="3245034"/>
                  <a:pt x="9983655" y="3242463"/>
                </a:cubicBezTo>
                <a:cubicBezTo>
                  <a:pt x="9392061" y="3216097"/>
                  <a:pt x="8811401" y="3203236"/>
                  <a:pt x="8566404" y="3171728"/>
                </a:cubicBezTo>
                <a:cubicBezTo>
                  <a:pt x="8374779" y="3146650"/>
                  <a:pt x="7394792" y="2934448"/>
                  <a:pt x="7107354" y="2755040"/>
                </a:cubicBezTo>
                <a:cubicBezTo>
                  <a:pt x="6813486" y="2571132"/>
                  <a:pt x="6536339" y="2367932"/>
                  <a:pt x="6260475" y="2164090"/>
                </a:cubicBezTo>
                <a:cubicBezTo>
                  <a:pt x="6140870" y="2075993"/>
                  <a:pt x="6013549" y="1995614"/>
                  <a:pt x="5905518" y="1894658"/>
                </a:cubicBezTo>
                <a:cubicBezTo>
                  <a:pt x="5797490" y="1793059"/>
                  <a:pt x="5694605" y="1687600"/>
                  <a:pt x="5577572" y="1593717"/>
                </a:cubicBezTo>
                <a:cubicBezTo>
                  <a:pt x="5544133" y="1566709"/>
                  <a:pt x="5510696" y="1537773"/>
                  <a:pt x="5461824" y="1533271"/>
                </a:cubicBezTo>
                <a:cubicBezTo>
                  <a:pt x="5450893" y="1531985"/>
                  <a:pt x="5439318" y="1532628"/>
                  <a:pt x="5428386" y="1533913"/>
                </a:cubicBezTo>
                <a:cubicBezTo>
                  <a:pt x="5416169" y="1535200"/>
                  <a:pt x="5406523" y="1541630"/>
                  <a:pt x="5402021" y="1552562"/>
                </a:cubicBezTo>
                <a:cubicBezTo>
                  <a:pt x="5397521" y="1564781"/>
                  <a:pt x="5405238" y="1571853"/>
                  <a:pt x="5414239" y="1578283"/>
                </a:cubicBezTo>
                <a:cubicBezTo>
                  <a:pt x="5420670" y="1582785"/>
                  <a:pt x="5427099" y="1589859"/>
                  <a:pt x="5435459" y="1591144"/>
                </a:cubicBezTo>
                <a:cubicBezTo>
                  <a:pt x="5488833" y="1598861"/>
                  <a:pt x="5508766" y="1638086"/>
                  <a:pt x="5533844" y="1672809"/>
                </a:cubicBezTo>
                <a:cubicBezTo>
                  <a:pt x="5544776" y="1687600"/>
                  <a:pt x="5556350" y="1699175"/>
                  <a:pt x="5536417" y="1720394"/>
                </a:cubicBezTo>
                <a:cubicBezTo>
                  <a:pt x="5519055" y="1739042"/>
                  <a:pt x="5537059" y="1748689"/>
                  <a:pt x="5555063" y="1753834"/>
                </a:cubicBezTo>
                <a:cubicBezTo>
                  <a:pt x="5580142" y="1760906"/>
                  <a:pt x="5609722" y="1759621"/>
                  <a:pt x="5638015" y="1782770"/>
                </a:cubicBezTo>
                <a:cubicBezTo>
                  <a:pt x="5531915" y="1784699"/>
                  <a:pt x="5486902" y="1723611"/>
                  <a:pt x="5438676" y="1667022"/>
                </a:cubicBezTo>
                <a:cubicBezTo>
                  <a:pt x="5420670" y="1646446"/>
                  <a:pt x="5408453" y="1622010"/>
                  <a:pt x="5393019" y="1598861"/>
                </a:cubicBezTo>
                <a:cubicBezTo>
                  <a:pt x="5373728" y="1570568"/>
                  <a:pt x="5351221" y="1569281"/>
                  <a:pt x="5322928" y="1594359"/>
                </a:cubicBezTo>
                <a:cubicBezTo>
                  <a:pt x="5297850" y="1616865"/>
                  <a:pt x="5285633" y="1614937"/>
                  <a:pt x="5277274" y="1584070"/>
                </a:cubicBezTo>
                <a:cubicBezTo>
                  <a:pt x="5264412" y="1535843"/>
                  <a:pt x="5234831" y="1501763"/>
                  <a:pt x="5184674" y="1484401"/>
                </a:cubicBezTo>
                <a:cubicBezTo>
                  <a:pt x="5179209" y="1482471"/>
                  <a:pt x="5173101" y="1479417"/>
                  <a:pt x="5167072" y="1478372"/>
                </a:cubicBezTo>
                <a:cubicBezTo>
                  <a:pt x="5161044" y="1477327"/>
                  <a:pt x="5155097" y="1478292"/>
                  <a:pt x="5149951" y="1484401"/>
                </a:cubicBezTo>
                <a:cubicBezTo>
                  <a:pt x="5140950" y="1494688"/>
                  <a:pt x="5148664" y="1506907"/>
                  <a:pt x="5155097" y="1515909"/>
                </a:cubicBezTo>
                <a:cubicBezTo>
                  <a:pt x="5166670" y="1531985"/>
                  <a:pt x="5176959" y="1547417"/>
                  <a:pt x="5181461" y="1566709"/>
                </a:cubicBezTo>
                <a:cubicBezTo>
                  <a:pt x="5184674" y="1579570"/>
                  <a:pt x="5187891" y="1593717"/>
                  <a:pt x="5178887" y="1603361"/>
                </a:cubicBezTo>
                <a:cubicBezTo>
                  <a:pt x="5141592" y="1644516"/>
                  <a:pt x="5168600" y="1663807"/>
                  <a:pt x="5200752" y="1685671"/>
                </a:cubicBezTo>
                <a:cubicBezTo>
                  <a:pt x="5245120" y="1715251"/>
                  <a:pt x="5262482" y="1758976"/>
                  <a:pt x="5252195" y="1811063"/>
                </a:cubicBezTo>
                <a:cubicBezTo>
                  <a:pt x="5248335" y="1832284"/>
                  <a:pt x="5250909" y="1845143"/>
                  <a:pt x="5277274" y="1844501"/>
                </a:cubicBezTo>
                <a:cubicBezTo>
                  <a:pt x="5287560" y="1844501"/>
                  <a:pt x="5290133" y="1851575"/>
                  <a:pt x="5293993" y="1859290"/>
                </a:cubicBezTo>
                <a:cubicBezTo>
                  <a:pt x="5376299" y="2041270"/>
                  <a:pt x="5495262" y="2200743"/>
                  <a:pt x="5634802" y="2347356"/>
                </a:cubicBezTo>
                <a:cubicBezTo>
                  <a:pt x="5747976" y="2466318"/>
                  <a:pt x="5872725" y="2573704"/>
                  <a:pt x="6001975" y="2677877"/>
                </a:cubicBezTo>
                <a:cubicBezTo>
                  <a:pt x="6005832" y="2681092"/>
                  <a:pt x="6009691" y="2684949"/>
                  <a:pt x="6011621" y="2691379"/>
                </a:cubicBezTo>
                <a:cubicBezTo>
                  <a:pt x="5950533" y="2678520"/>
                  <a:pt x="5897804" y="2652154"/>
                  <a:pt x="5847002" y="2622575"/>
                </a:cubicBezTo>
                <a:cubicBezTo>
                  <a:pt x="5711965" y="2544125"/>
                  <a:pt x="5598147" y="2442525"/>
                  <a:pt x="5483045" y="2342854"/>
                </a:cubicBezTo>
                <a:cubicBezTo>
                  <a:pt x="5412953" y="2281765"/>
                  <a:pt x="5340933" y="2222606"/>
                  <a:pt x="5263769" y="2168592"/>
                </a:cubicBezTo>
                <a:cubicBezTo>
                  <a:pt x="5250909" y="2159588"/>
                  <a:pt x="5241905" y="2148014"/>
                  <a:pt x="5232904" y="2136439"/>
                </a:cubicBezTo>
                <a:cubicBezTo>
                  <a:pt x="5227759" y="2130010"/>
                  <a:pt x="5221329" y="2124222"/>
                  <a:pt x="5211040" y="2126795"/>
                </a:cubicBezTo>
                <a:cubicBezTo>
                  <a:pt x="5198180" y="2130010"/>
                  <a:pt x="5196893" y="2139654"/>
                  <a:pt x="5195606" y="2149301"/>
                </a:cubicBezTo>
                <a:cubicBezTo>
                  <a:pt x="5191749" y="2180166"/>
                  <a:pt x="5200108" y="2207817"/>
                  <a:pt x="5216185" y="2234181"/>
                </a:cubicBezTo>
                <a:cubicBezTo>
                  <a:pt x="5257983" y="2301699"/>
                  <a:pt x="5319713" y="2353786"/>
                  <a:pt x="5383373" y="2403300"/>
                </a:cubicBezTo>
                <a:cubicBezTo>
                  <a:pt x="5465682" y="2466961"/>
                  <a:pt x="5545418" y="2533193"/>
                  <a:pt x="5618083" y="2605857"/>
                </a:cubicBezTo>
                <a:cubicBezTo>
                  <a:pt x="5623226" y="2611001"/>
                  <a:pt x="5632871" y="2614216"/>
                  <a:pt x="5629656" y="2629005"/>
                </a:cubicBezTo>
                <a:cubicBezTo>
                  <a:pt x="5584001" y="2594925"/>
                  <a:pt x="5540917" y="2561487"/>
                  <a:pt x="5497192" y="2529334"/>
                </a:cubicBezTo>
                <a:cubicBezTo>
                  <a:pt x="5454108" y="2497183"/>
                  <a:pt x="5410380" y="2465031"/>
                  <a:pt x="5367298" y="2433523"/>
                </a:cubicBezTo>
                <a:cubicBezTo>
                  <a:pt x="5357008" y="2425806"/>
                  <a:pt x="5346076" y="2414874"/>
                  <a:pt x="5331288" y="2424520"/>
                </a:cubicBezTo>
                <a:cubicBezTo>
                  <a:pt x="5315856" y="2434165"/>
                  <a:pt x="5317785" y="2450242"/>
                  <a:pt x="5321643" y="2463101"/>
                </a:cubicBezTo>
                <a:cubicBezTo>
                  <a:pt x="5333859" y="2501041"/>
                  <a:pt x="5355081" y="2534479"/>
                  <a:pt x="5383373" y="2564059"/>
                </a:cubicBezTo>
                <a:cubicBezTo>
                  <a:pt x="5479829" y="2661801"/>
                  <a:pt x="5591073" y="2746038"/>
                  <a:pt x="5694605" y="2837349"/>
                </a:cubicBezTo>
                <a:cubicBezTo>
                  <a:pt x="5750548" y="2886864"/>
                  <a:pt x="5801990" y="2939593"/>
                  <a:pt x="5850861" y="2994249"/>
                </a:cubicBezTo>
                <a:cubicBezTo>
                  <a:pt x="5861793" y="3006469"/>
                  <a:pt x="5861149" y="3018043"/>
                  <a:pt x="5857934" y="3032189"/>
                </a:cubicBezTo>
                <a:cubicBezTo>
                  <a:pt x="5845076" y="3089421"/>
                  <a:pt x="5865008" y="3108711"/>
                  <a:pt x="5929311" y="3097780"/>
                </a:cubicBezTo>
                <a:cubicBezTo>
                  <a:pt x="5949246" y="3094563"/>
                  <a:pt x="5962750" y="3097780"/>
                  <a:pt x="5974966" y="3111282"/>
                </a:cubicBezTo>
                <a:cubicBezTo>
                  <a:pt x="6122866" y="3278472"/>
                  <a:pt x="6297771" y="3419297"/>
                  <a:pt x="6488753" y="3544689"/>
                </a:cubicBezTo>
                <a:cubicBezTo>
                  <a:pt x="6566560" y="3595488"/>
                  <a:pt x="6646940" y="3643718"/>
                  <a:pt x="6728605" y="3688730"/>
                </a:cubicBezTo>
                <a:cubicBezTo>
                  <a:pt x="6728605" y="3691945"/>
                  <a:pt x="6728605" y="3695804"/>
                  <a:pt x="6728605" y="3699019"/>
                </a:cubicBezTo>
                <a:cubicBezTo>
                  <a:pt x="6727962" y="3703519"/>
                  <a:pt x="6727320" y="3706091"/>
                  <a:pt x="6726677" y="3709950"/>
                </a:cubicBezTo>
                <a:cubicBezTo>
                  <a:pt x="6611573" y="3640502"/>
                  <a:pt x="6497754" y="3569125"/>
                  <a:pt x="6386510" y="3493890"/>
                </a:cubicBezTo>
                <a:cubicBezTo>
                  <a:pt x="6084927" y="3290048"/>
                  <a:pt x="5796845" y="3071415"/>
                  <a:pt x="5504264" y="2857926"/>
                </a:cubicBezTo>
                <a:cubicBezTo>
                  <a:pt x="5405879" y="2785906"/>
                  <a:pt x="5328073" y="2693952"/>
                  <a:pt x="5239333" y="2612929"/>
                </a:cubicBezTo>
                <a:cubicBezTo>
                  <a:pt x="5180174" y="2558915"/>
                  <a:pt x="5123586" y="2502328"/>
                  <a:pt x="5054783" y="2457958"/>
                </a:cubicBezTo>
                <a:cubicBezTo>
                  <a:pt x="5026489" y="2439952"/>
                  <a:pt x="4996909" y="2423876"/>
                  <a:pt x="4958969" y="2428378"/>
                </a:cubicBezTo>
                <a:cubicBezTo>
                  <a:pt x="4944180" y="2430308"/>
                  <a:pt x="4927460" y="2434165"/>
                  <a:pt x="4922316" y="2450884"/>
                </a:cubicBezTo>
                <a:cubicBezTo>
                  <a:pt x="4917814" y="2467603"/>
                  <a:pt x="4931318" y="2475320"/>
                  <a:pt x="4943538" y="2482393"/>
                </a:cubicBezTo>
                <a:cubicBezTo>
                  <a:pt x="4946752" y="2484322"/>
                  <a:pt x="4949967" y="2486895"/>
                  <a:pt x="4953183" y="2486895"/>
                </a:cubicBezTo>
                <a:cubicBezTo>
                  <a:pt x="5014271" y="2490752"/>
                  <a:pt x="5028418" y="2539623"/>
                  <a:pt x="5057355" y="2574991"/>
                </a:cubicBezTo>
                <a:cubicBezTo>
                  <a:pt x="5066357" y="2585923"/>
                  <a:pt x="5066999" y="2596854"/>
                  <a:pt x="5057355" y="2609714"/>
                </a:cubicBezTo>
                <a:cubicBezTo>
                  <a:pt x="5039991" y="2632863"/>
                  <a:pt x="5052210" y="2643152"/>
                  <a:pt x="5075359" y="2649582"/>
                </a:cubicBezTo>
                <a:cubicBezTo>
                  <a:pt x="5098507" y="2656013"/>
                  <a:pt x="5123586" y="2657941"/>
                  <a:pt x="5148664" y="2672732"/>
                </a:cubicBezTo>
                <a:cubicBezTo>
                  <a:pt x="5108797" y="2684949"/>
                  <a:pt x="5081147" y="2672090"/>
                  <a:pt x="5055425" y="2656013"/>
                </a:cubicBezTo>
                <a:cubicBezTo>
                  <a:pt x="4997552" y="2620646"/>
                  <a:pt x="4960257" y="2568559"/>
                  <a:pt x="4924888" y="2515188"/>
                </a:cubicBezTo>
                <a:cubicBezTo>
                  <a:pt x="4917814" y="2504899"/>
                  <a:pt x="4912027" y="2493324"/>
                  <a:pt x="4902382" y="2484965"/>
                </a:cubicBezTo>
                <a:cubicBezTo>
                  <a:pt x="4884376" y="2468246"/>
                  <a:pt x="4865085" y="2466318"/>
                  <a:pt x="4843224" y="2486895"/>
                </a:cubicBezTo>
                <a:cubicBezTo>
                  <a:pt x="4814285" y="2513902"/>
                  <a:pt x="4803998" y="2511973"/>
                  <a:pt x="4794352" y="2477250"/>
                </a:cubicBezTo>
                <a:cubicBezTo>
                  <a:pt x="4781490" y="2430308"/>
                  <a:pt x="4752554" y="2397512"/>
                  <a:pt x="4703040" y="2380151"/>
                </a:cubicBezTo>
                <a:cubicBezTo>
                  <a:pt x="4692753" y="2376292"/>
                  <a:pt x="4681821" y="2371147"/>
                  <a:pt x="4670890" y="2379507"/>
                </a:cubicBezTo>
                <a:cubicBezTo>
                  <a:pt x="4659315" y="2389153"/>
                  <a:pt x="4667030" y="2398798"/>
                  <a:pt x="4671532" y="2407802"/>
                </a:cubicBezTo>
                <a:cubicBezTo>
                  <a:pt x="4677962" y="2421948"/>
                  <a:pt x="4685679" y="2436095"/>
                  <a:pt x="4691466" y="2450884"/>
                </a:cubicBezTo>
                <a:cubicBezTo>
                  <a:pt x="4701755" y="2474677"/>
                  <a:pt x="4703685" y="2499756"/>
                  <a:pt x="4684393" y="2522904"/>
                </a:cubicBezTo>
                <a:cubicBezTo>
                  <a:pt x="4670245" y="2539623"/>
                  <a:pt x="4671532" y="2550555"/>
                  <a:pt x="4690181" y="2562130"/>
                </a:cubicBezTo>
                <a:cubicBezTo>
                  <a:pt x="4749983" y="2598140"/>
                  <a:pt x="4787922" y="2645081"/>
                  <a:pt x="4767344" y="2718387"/>
                </a:cubicBezTo>
                <a:cubicBezTo>
                  <a:pt x="4764130" y="2728676"/>
                  <a:pt x="4767988" y="2738965"/>
                  <a:pt x="4780205" y="2738321"/>
                </a:cubicBezTo>
                <a:cubicBezTo>
                  <a:pt x="4807214" y="2736393"/>
                  <a:pt x="4811713" y="2753112"/>
                  <a:pt x="4819430" y="2770474"/>
                </a:cubicBezTo>
                <a:cubicBezTo>
                  <a:pt x="4894666" y="2937020"/>
                  <a:pt x="5003339" y="3082346"/>
                  <a:pt x="5128730" y="3218670"/>
                </a:cubicBezTo>
                <a:cubicBezTo>
                  <a:pt x="5252837" y="3353709"/>
                  <a:pt x="5392376" y="3474599"/>
                  <a:pt x="5540917" y="3590345"/>
                </a:cubicBezTo>
                <a:cubicBezTo>
                  <a:pt x="5499119" y="3586487"/>
                  <a:pt x="5445104" y="3562695"/>
                  <a:pt x="5393019" y="3535044"/>
                </a:cubicBezTo>
                <a:cubicBezTo>
                  <a:pt x="5255410" y="3461095"/>
                  <a:pt x="5142235" y="3360781"/>
                  <a:pt x="5027131" y="3262397"/>
                </a:cubicBezTo>
                <a:cubicBezTo>
                  <a:pt x="4946752" y="3193592"/>
                  <a:pt x="4868302" y="3122858"/>
                  <a:pt x="4778275" y="3063697"/>
                </a:cubicBezTo>
                <a:cubicBezTo>
                  <a:pt x="4767988" y="3057268"/>
                  <a:pt x="4760914" y="3048908"/>
                  <a:pt x="4755127" y="3038619"/>
                </a:cubicBezTo>
                <a:cubicBezTo>
                  <a:pt x="4749983" y="3029617"/>
                  <a:pt x="4742265" y="3021258"/>
                  <a:pt x="4728763" y="3025115"/>
                </a:cubicBezTo>
                <a:cubicBezTo>
                  <a:pt x="4715259" y="3029617"/>
                  <a:pt x="4713973" y="3041192"/>
                  <a:pt x="4713973" y="3051481"/>
                </a:cubicBezTo>
                <a:cubicBezTo>
                  <a:pt x="4715902" y="3090063"/>
                  <a:pt x="4726833" y="3124786"/>
                  <a:pt x="4750625" y="3155652"/>
                </a:cubicBezTo>
                <a:cubicBezTo>
                  <a:pt x="4796924" y="3217385"/>
                  <a:pt x="4858656" y="3265612"/>
                  <a:pt x="4920386" y="3313839"/>
                </a:cubicBezTo>
                <a:cubicBezTo>
                  <a:pt x="5005911" y="3380072"/>
                  <a:pt x="5085005" y="3452092"/>
                  <a:pt x="5156382" y="3532472"/>
                </a:cubicBezTo>
                <a:cubicBezTo>
                  <a:pt x="5104940" y="3493247"/>
                  <a:pt x="5053495" y="3453378"/>
                  <a:pt x="5001409" y="3414153"/>
                </a:cubicBezTo>
                <a:cubicBezTo>
                  <a:pt x="4962184" y="3384574"/>
                  <a:pt x="4921673" y="3356279"/>
                  <a:pt x="4881806" y="3327343"/>
                </a:cubicBezTo>
                <a:cubicBezTo>
                  <a:pt x="4872159" y="3320270"/>
                  <a:pt x="4861870" y="3312554"/>
                  <a:pt x="4848368" y="3322198"/>
                </a:cubicBezTo>
                <a:cubicBezTo>
                  <a:pt x="4836149" y="3330558"/>
                  <a:pt x="4838079" y="3342777"/>
                  <a:pt x="4840652" y="3354351"/>
                </a:cubicBezTo>
                <a:cubicBezTo>
                  <a:pt x="4850297" y="3400006"/>
                  <a:pt x="4877304" y="3436659"/>
                  <a:pt x="4910742" y="3469454"/>
                </a:cubicBezTo>
                <a:cubicBezTo>
                  <a:pt x="4951252" y="3508679"/>
                  <a:pt x="4993695" y="3545976"/>
                  <a:pt x="5037419" y="3583272"/>
                </a:cubicBezTo>
                <a:cubicBezTo>
                  <a:pt x="4990479" y="3572983"/>
                  <a:pt x="4943538" y="3562695"/>
                  <a:pt x="4896595" y="3554336"/>
                </a:cubicBezTo>
                <a:cubicBezTo>
                  <a:pt x="4917814" y="3628927"/>
                  <a:pt x="4967328" y="3643718"/>
                  <a:pt x="5011699" y="3655292"/>
                </a:cubicBezTo>
                <a:cubicBezTo>
                  <a:pt x="5071502" y="3670081"/>
                  <a:pt x="5128730" y="3688730"/>
                  <a:pt x="5185319" y="3709950"/>
                </a:cubicBezTo>
                <a:cubicBezTo>
                  <a:pt x="5209111" y="3731170"/>
                  <a:pt x="5232904" y="3751748"/>
                  <a:pt x="5256052" y="3773610"/>
                </a:cubicBezTo>
                <a:cubicBezTo>
                  <a:pt x="5279845" y="3796118"/>
                  <a:pt x="5302352" y="3818624"/>
                  <a:pt x="5324859" y="3842415"/>
                </a:cubicBezTo>
                <a:cubicBezTo>
                  <a:pt x="5340933" y="3859776"/>
                  <a:pt x="5360224" y="3874568"/>
                  <a:pt x="5341576" y="3904146"/>
                </a:cubicBezTo>
                <a:cubicBezTo>
                  <a:pt x="5333217" y="3917650"/>
                  <a:pt x="5387873" y="3990958"/>
                  <a:pt x="5405238" y="3995458"/>
                </a:cubicBezTo>
                <a:cubicBezTo>
                  <a:pt x="5407809" y="3996100"/>
                  <a:pt x="5410380" y="3996745"/>
                  <a:pt x="5412310" y="3996745"/>
                </a:cubicBezTo>
                <a:cubicBezTo>
                  <a:pt x="5449607" y="3994173"/>
                  <a:pt x="5457967" y="4016036"/>
                  <a:pt x="5458608" y="4043687"/>
                </a:cubicBezTo>
                <a:cubicBezTo>
                  <a:pt x="5459252" y="4070693"/>
                  <a:pt x="5452823" y="4104131"/>
                  <a:pt x="5503621" y="4090627"/>
                </a:cubicBezTo>
                <a:cubicBezTo>
                  <a:pt x="5509408" y="4089342"/>
                  <a:pt x="5510696" y="4093199"/>
                  <a:pt x="5513266" y="4097701"/>
                </a:cubicBezTo>
                <a:cubicBezTo>
                  <a:pt x="5568568" y="4212804"/>
                  <a:pt x="5661808" y="4301543"/>
                  <a:pt x="5753762" y="4390282"/>
                </a:cubicBezTo>
                <a:cubicBezTo>
                  <a:pt x="5758907" y="4394784"/>
                  <a:pt x="5764052" y="4399285"/>
                  <a:pt x="5769195" y="4403786"/>
                </a:cubicBezTo>
                <a:cubicBezTo>
                  <a:pt x="5672741" y="4381280"/>
                  <a:pt x="5354436" y="4352342"/>
                  <a:pt x="5261196" y="4361989"/>
                </a:cubicBezTo>
                <a:cubicBezTo>
                  <a:pt x="5178245" y="4370349"/>
                  <a:pt x="4709472" y="4230167"/>
                  <a:pt x="4612374" y="4147215"/>
                </a:cubicBezTo>
                <a:cubicBezTo>
                  <a:pt x="4598869" y="4212161"/>
                  <a:pt x="4627806" y="4237882"/>
                  <a:pt x="4650956" y="4267463"/>
                </a:cubicBezTo>
                <a:cubicBezTo>
                  <a:pt x="4683749" y="4309260"/>
                  <a:pt x="4688895" y="4338840"/>
                  <a:pt x="4627162" y="4372278"/>
                </a:cubicBezTo>
                <a:cubicBezTo>
                  <a:pt x="4450327" y="4467447"/>
                  <a:pt x="4452257" y="4470662"/>
                  <a:pt x="4618160" y="4599911"/>
                </a:cubicBezTo>
                <a:cubicBezTo>
                  <a:pt x="4625877" y="4605700"/>
                  <a:pt x="4622019" y="4624347"/>
                  <a:pt x="4623948" y="4637209"/>
                </a:cubicBezTo>
                <a:cubicBezTo>
                  <a:pt x="4580863" y="4656500"/>
                  <a:pt x="4530064" y="4606343"/>
                  <a:pt x="4478622" y="4660357"/>
                </a:cubicBezTo>
                <a:cubicBezTo>
                  <a:pt x="4700468" y="4897637"/>
                  <a:pt x="5038064" y="5123344"/>
                  <a:pt x="5344150" y="5301466"/>
                </a:cubicBezTo>
                <a:cubicBezTo>
                  <a:pt x="5096581" y="5359982"/>
                  <a:pt x="4948037" y="5154210"/>
                  <a:pt x="4766058" y="5180574"/>
                </a:cubicBezTo>
                <a:cubicBezTo>
                  <a:pt x="4675390" y="5244877"/>
                  <a:pt x="4945465" y="5349050"/>
                  <a:pt x="4687609" y="5379273"/>
                </a:cubicBezTo>
                <a:cubicBezTo>
                  <a:pt x="4799496" y="5435860"/>
                  <a:pt x="4882449" y="5491161"/>
                  <a:pt x="4959611" y="5556107"/>
                </a:cubicBezTo>
                <a:cubicBezTo>
                  <a:pt x="5096581" y="5672497"/>
                  <a:pt x="5123586" y="5749662"/>
                  <a:pt x="5060571" y="5905920"/>
                </a:cubicBezTo>
                <a:cubicBezTo>
                  <a:pt x="5018773" y="6008805"/>
                  <a:pt x="4958326" y="6103332"/>
                  <a:pt x="5011699" y="6226152"/>
                </a:cubicBezTo>
                <a:cubicBezTo>
                  <a:pt x="5048351" y="6310389"/>
                  <a:pt x="5034204" y="6365690"/>
                  <a:pt x="4895308" y="6327750"/>
                </a:cubicBezTo>
                <a:cubicBezTo>
                  <a:pt x="4745482" y="6287240"/>
                  <a:pt x="4688895" y="6363118"/>
                  <a:pt x="4726833" y="6510373"/>
                </a:cubicBezTo>
                <a:cubicBezTo>
                  <a:pt x="4751269" y="6604900"/>
                  <a:pt x="4725546" y="6634480"/>
                  <a:pt x="4622661" y="6623548"/>
                </a:cubicBezTo>
                <a:cubicBezTo>
                  <a:pt x="4508843" y="6611330"/>
                  <a:pt x="4400814" y="6549598"/>
                  <a:pt x="4259989" y="6579179"/>
                </a:cubicBezTo>
                <a:cubicBezTo>
                  <a:pt x="4358453" y="6729972"/>
                  <a:pt x="4554892" y="6711403"/>
                  <a:pt x="4690343" y="6814255"/>
                </a:cubicBezTo>
                <a:lnTo>
                  <a:pt x="4735334" y="6858000"/>
                </a:lnTo>
                <a:lnTo>
                  <a:pt x="4496011" y="6858000"/>
                </a:lnTo>
                <a:lnTo>
                  <a:pt x="4440632" y="6851514"/>
                </a:lnTo>
                <a:cubicBezTo>
                  <a:pt x="4410700" y="6846400"/>
                  <a:pt x="4381522" y="6839608"/>
                  <a:pt x="4352585" y="6830605"/>
                </a:cubicBezTo>
                <a:cubicBezTo>
                  <a:pt x="4304358" y="6815816"/>
                  <a:pt x="4251629" y="6801027"/>
                  <a:pt x="4224621" y="6850539"/>
                </a:cubicBezTo>
                <a:lnTo>
                  <a:pt x="4223115" y="6858000"/>
                </a:lnTo>
                <a:lnTo>
                  <a:pt x="0" y="6858000"/>
                </a:lnTo>
                <a:close/>
              </a:path>
            </a:pathLst>
          </a:custGeom>
        </p:spPr>
      </p:pic>
      <p:sp>
        <p:nvSpPr>
          <p:cNvPr id="2" name="Title 1">
            <a:extLst>
              <a:ext uri="{FF2B5EF4-FFF2-40B4-BE49-F238E27FC236}">
                <a16:creationId xmlns:a16="http://schemas.microsoft.com/office/drawing/2014/main" id="{43C24940-9AA1-821C-20F5-17F0C21832F9}"/>
              </a:ext>
            </a:extLst>
          </p:cNvPr>
          <p:cNvSpPr>
            <a:spLocks noGrp="1"/>
          </p:cNvSpPr>
          <p:nvPr>
            <p:ph type="ctrTitle"/>
          </p:nvPr>
        </p:nvSpPr>
        <p:spPr>
          <a:xfrm>
            <a:off x="6094476" y="3429000"/>
            <a:ext cx="5257800" cy="1701570"/>
          </a:xfrm>
        </p:spPr>
        <p:txBody>
          <a:bodyPr anchor="b">
            <a:normAutofit/>
          </a:bodyPr>
          <a:lstStyle/>
          <a:p>
            <a:r>
              <a:rPr lang="en-GB" sz="4100" dirty="0"/>
              <a:t>MWPS4005 Study Skills for Psychology</a:t>
            </a:r>
          </a:p>
        </p:txBody>
      </p:sp>
      <p:sp>
        <p:nvSpPr>
          <p:cNvPr id="3" name="Subtitle 2">
            <a:extLst>
              <a:ext uri="{FF2B5EF4-FFF2-40B4-BE49-F238E27FC236}">
                <a16:creationId xmlns:a16="http://schemas.microsoft.com/office/drawing/2014/main" id="{E20F1BF1-10D9-F81E-6513-CBAC66F8A8BC}"/>
              </a:ext>
            </a:extLst>
          </p:cNvPr>
          <p:cNvSpPr>
            <a:spLocks noGrp="1"/>
          </p:cNvSpPr>
          <p:nvPr>
            <p:ph type="subTitle" idx="1"/>
          </p:nvPr>
        </p:nvSpPr>
        <p:spPr>
          <a:xfrm>
            <a:off x="6094476" y="5486401"/>
            <a:ext cx="5149484" cy="752884"/>
          </a:xfrm>
        </p:spPr>
        <p:txBody>
          <a:bodyPr>
            <a:normAutofit/>
          </a:bodyPr>
          <a:lstStyle/>
          <a:p>
            <a:pPr>
              <a:lnSpc>
                <a:spcPct val="90000"/>
              </a:lnSpc>
            </a:pPr>
            <a:r>
              <a:rPr lang="en-GB" sz="2000" b="1" dirty="0">
                <a:solidFill>
                  <a:schemeClr val="accent3">
                    <a:lumMod val="75000"/>
                  </a:schemeClr>
                </a:solidFill>
              </a:rPr>
              <a:t>Week 2: Assessment, using AI and reading at Degree level</a:t>
            </a:r>
          </a:p>
        </p:txBody>
      </p:sp>
    </p:spTree>
    <p:extLst>
      <p:ext uri="{BB962C8B-B14F-4D97-AF65-F5344CB8AC3E}">
        <p14:creationId xmlns:p14="http://schemas.microsoft.com/office/powerpoint/2010/main" val="4185640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A1278-3859-975B-53E2-C2DA763FDF9E}"/>
              </a:ext>
            </a:extLst>
          </p:cNvPr>
          <p:cNvSpPr>
            <a:spLocks noGrp="1"/>
          </p:cNvSpPr>
          <p:nvPr>
            <p:ph type="title"/>
          </p:nvPr>
        </p:nvSpPr>
        <p:spPr/>
        <p:txBody>
          <a:bodyPr/>
          <a:lstStyle/>
          <a:p>
            <a:r>
              <a:rPr lang="en-GB" dirty="0"/>
              <a:t>Part 1: Assessment details.</a:t>
            </a:r>
          </a:p>
        </p:txBody>
      </p:sp>
      <p:sp>
        <p:nvSpPr>
          <p:cNvPr id="3" name="Content Placeholder 2">
            <a:extLst>
              <a:ext uri="{FF2B5EF4-FFF2-40B4-BE49-F238E27FC236}">
                <a16:creationId xmlns:a16="http://schemas.microsoft.com/office/drawing/2014/main" id="{B0ECC45E-2755-50B9-C0F9-FF28D1A475E8}"/>
              </a:ext>
            </a:extLst>
          </p:cNvPr>
          <p:cNvSpPr>
            <a:spLocks noGrp="1"/>
          </p:cNvSpPr>
          <p:nvPr>
            <p:ph idx="1"/>
          </p:nvPr>
        </p:nvSpPr>
        <p:spPr>
          <a:xfrm>
            <a:off x="259937" y="1494503"/>
            <a:ext cx="11273302" cy="4998372"/>
          </a:xfrm>
        </p:spPr>
        <p:txBody>
          <a:bodyPr>
            <a:normAutofit fontScale="77500" lnSpcReduction="20000"/>
          </a:bodyPr>
          <a:lstStyle/>
          <a:p>
            <a:r>
              <a:rPr lang="en-GB" sz="3100" b="1" dirty="0"/>
              <a:t>Assessment 1: E-Portfolio (3 elements, 2,000 words) in this order:</a:t>
            </a:r>
          </a:p>
          <a:p>
            <a:pPr marL="457200" lvl="1" indent="0">
              <a:buNone/>
            </a:pPr>
            <a:endParaRPr lang="en-GB" b="1" dirty="0">
              <a:solidFill>
                <a:srgbClr val="009999"/>
              </a:solidFill>
            </a:endParaRPr>
          </a:p>
          <a:p>
            <a:pPr marL="457200" lvl="1" indent="0">
              <a:buNone/>
            </a:pPr>
            <a:r>
              <a:rPr lang="en-GB" sz="3100" b="1" dirty="0">
                <a:solidFill>
                  <a:srgbClr val="009999"/>
                </a:solidFill>
              </a:rPr>
              <a:t>1) Paraphrase a section from a selected book chapter (600 words). </a:t>
            </a:r>
            <a:endParaRPr lang="en-GB" sz="3100" dirty="0">
              <a:solidFill>
                <a:srgbClr val="009999"/>
              </a:solidFill>
            </a:endParaRPr>
          </a:p>
          <a:p>
            <a:pPr marL="457200">
              <a:buNone/>
            </a:pPr>
            <a:r>
              <a:rPr lang="en-GB" sz="2400" b="1" dirty="0">
                <a:latin typeface="Arial" panose="020B0604020202020204" pitchFamily="34" charset="0"/>
                <a:ea typeface="Times New Roman" panose="02020603050405020304" pitchFamily="18" charset="0"/>
              </a:rPr>
              <a:t>   Chapter from: </a:t>
            </a:r>
            <a:r>
              <a:rPr lang="en-GB" sz="2100" dirty="0">
                <a:effectLst/>
                <a:latin typeface="Arial" panose="020B0604020202020204" pitchFamily="34" charset="0"/>
                <a:ea typeface="Times New Roman" panose="02020603050405020304" pitchFamily="18" charset="0"/>
              </a:rPr>
              <a:t>Gross, R. (2020). </a:t>
            </a:r>
            <a:r>
              <a:rPr lang="en-GB" sz="2100" i="1" dirty="0">
                <a:effectLst/>
                <a:latin typeface="Arial" panose="020B0604020202020204" pitchFamily="34" charset="0"/>
                <a:ea typeface="Times New Roman" panose="02020603050405020304" pitchFamily="18" charset="0"/>
              </a:rPr>
              <a:t>Psychology: The science of mind and behaviour.</a:t>
            </a:r>
            <a:r>
              <a:rPr lang="en-GB" sz="2100" dirty="0">
                <a:effectLst/>
                <a:latin typeface="Arial" panose="020B0604020202020204" pitchFamily="34" charset="0"/>
                <a:ea typeface="Times New Roman" panose="02020603050405020304" pitchFamily="18" charset="0"/>
              </a:rPr>
              <a:t> Hachette Learning. Chapter 26: Conformity and Group Influence (pp.743-767). </a:t>
            </a:r>
            <a:r>
              <a:rPr lang="en-GB" sz="2100" dirty="0"/>
              <a:t> </a:t>
            </a:r>
          </a:p>
          <a:p>
            <a:pPr marL="457200">
              <a:buNone/>
            </a:pPr>
            <a:r>
              <a:rPr lang="en-GB" sz="2100" dirty="0"/>
              <a:t>   </a:t>
            </a:r>
          </a:p>
          <a:p>
            <a:pPr marL="457200">
              <a:buNone/>
            </a:pPr>
            <a:r>
              <a:rPr lang="en-GB" sz="3100" dirty="0"/>
              <a:t>   </a:t>
            </a:r>
            <a:r>
              <a:rPr lang="en-GB" sz="3100" b="1" dirty="0">
                <a:solidFill>
                  <a:srgbClr val="009999"/>
                </a:solidFill>
              </a:rPr>
              <a:t>2) Summarise three selected journal articles into abstracts                                                  (450-600 words).</a:t>
            </a:r>
          </a:p>
          <a:p>
            <a:pPr marL="457200">
              <a:buNone/>
            </a:pPr>
            <a:r>
              <a:rPr lang="en-GB" sz="2400" b="1" dirty="0">
                <a:solidFill>
                  <a:srgbClr val="009999"/>
                </a:solidFill>
              </a:rPr>
              <a:t>  </a:t>
            </a:r>
            <a:r>
              <a:rPr lang="en-GB" sz="2400" b="1" dirty="0"/>
              <a:t>The articles:  </a:t>
            </a:r>
            <a:r>
              <a:rPr lang="en-GB" sz="2100" dirty="0">
                <a:latin typeface="Arial" panose="020B0604020202020204" pitchFamily="34" charset="0"/>
                <a:cs typeface="Arial" panose="020B0604020202020204" pitchFamily="34" charset="0"/>
              </a:rPr>
              <a:t>1) Why we cheat</a:t>
            </a:r>
          </a:p>
          <a:p>
            <a:pPr marL="457200">
              <a:buNone/>
            </a:pPr>
            <a:r>
              <a:rPr lang="en-GB" sz="2100" dirty="0"/>
              <a:t>                                       2</a:t>
            </a:r>
            <a:r>
              <a:rPr lang="en-GB" sz="2100" dirty="0">
                <a:latin typeface="Arial" panose="020B0604020202020204" pitchFamily="34" charset="0"/>
                <a:cs typeface="Arial" panose="020B0604020202020204" pitchFamily="34" charset="0"/>
              </a:rPr>
              <a:t>) Workplace friendships</a:t>
            </a:r>
          </a:p>
          <a:p>
            <a:pPr marL="457200">
              <a:buNone/>
            </a:pPr>
            <a:r>
              <a:rPr lang="en-GB" sz="2100" dirty="0">
                <a:latin typeface="Arial" panose="020B0604020202020204" pitchFamily="34" charset="0"/>
                <a:cs typeface="Arial" panose="020B0604020202020204" pitchFamily="34" charset="0"/>
              </a:rPr>
              <a:t>                                      3) Gender: How stubborn are the stereotypes?                   </a:t>
            </a:r>
          </a:p>
          <a:p>
            <a:pPr marL="0" indent="0">
              <a:buNone/>
            </a:pPr>
            <a:r>
              <a:rPr lang="en-GB" dirty="0"/>
              <a:t>    </a:t>
            </a:r>
          </a:p>
          <a:p>
            <a:pPr marL="0" indent="0">
              <a:buNone/>
            </a:pPr>
            <a:r>
              <a:rPr lang="en-GB" sz="3100" b="1" dirty="0">
                <a:solidFill>
                  <a:srgbClr val="009999"/>
                </a:solidFill>
              </a:rPr>
              <a:t>      3) Create a reference list (600 words)  </a:t>
            </a:r>
            <a:endParaRPr lang="en-GB" sz="3100" dirty="0">
              <a:solidFill>
                <a:srgbClr val="009999"/>
              </a:solidFill>
            </a:endParaRPr>
          </a:p>
          <a:p>
            <a:pPr marL="0" indent="0">
              <a:buNone/>
            </a:pPr>
            <a:r>
              <a:rPr lang="en-GB" sz="2100" dirty="0">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hlinkClick r:id="rId2"/>
              </a:rPr>
              <a:t>Jumbled reference list</a:t>
            </a:r>
            <a:endParaRPr lang="en-GB" sz="21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389E6905-B25A-FBFD-9793-5AECB5D3A6AE}"/>
              </a:ext>
            </a:extLst>
          </p:cNvPr>
          <p:cNvGraphicFramePr>
            <a:graphicFrameLocks noGrp="1"/>
          </p:cNvGraphicFramePr>
          <p:nvPr>
            <p:extLst>
              <p:ext uri="{D42A27DB-BD31-4B8C-83A1-F6EECF244321}">
                <p14:modId xmlns:p14="http://schemas.microsoft.com/office/powerpoint/2010/main" val="2935951330"/>
              </p:ext>
            </p:extLst>
          </p:nvPr>
        </p:nvGraphicFramePr>
        <p:xfrm>
          <a:off x="9709683" y="3429000"/>
          <a:ext cx="2069649" cy="3017520"/>
        </p:xfrm>
        <a:graphic>
          <a:graphicData uri="http://schemas.openxmlformats.org/drawingml/2006/table">
            <a:tbl>
              <a:tblPr firstRow="1" firstCol="1" bandRow="1"/>
              <a:tblGrid>
                <a:gridCol w="1179871">
                  <a:extLst>
                    <a:ext uri="{9D8B030D-6E8A-4147-A177-3AD203B41FA5}">
                      <a16:colId xmlns:a16="http://schemas.microsoft.com/office/drawing/2014/main" val="3116453372"/>
                    </a:ext>
                  </a:extLst>
                </a:gridCol>
                <a:gridCol w="889778">
                  <a:extLst>
                    <a:ext uri="{9D8B030D-6E8A-4147-A177-3AD203B41FA5}">
                      <a16:colId xmlns:a16="http://schemas.microsoft.com/office/drawing/2014/main" val="3492823957"/>
                    </a:ext>
                  </a:extLst>
                </a:gridCol>
              </a:tblGrid>
              <a:tr h="348445">
                <a:tc>
                  <a:txBody>
                    <a:bodyPr/>
                    <a:lstStyle/>
                    <a:p>
                      <a:pPr>
                        <a:lnSpc>
                          <a:spcPct val="107000"/>
                        </a:lnSpc>
                        <a:buNone/>
                      </a:pPr>
                      <a:r>
                        <a:rPr lang="en-GB" sz="1100" dirty="0">
                          <a:effectLst/>
                          <a:latin typeface="Arial" panose="020B0604020202020204" pitchFamily="34" charset="0"/>
                          <a:ea typeface="Calibri" panose="020F0502020204030204" pitchFamily="34" charset="0"/>
                        </a:rPr>
                        <a:t>RESEARCH</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54895698"/>
                  </a:ext>
                </a:extLst>
              </a:tr>
              <a:tr h="488660">
                <a:tc>
                  <a:txBody>
                    <a:bodyPr/>
                    <a:lstStyle/>
                    <a:p>
                      <a:pPr>
                        <a:lnSpc>
                          <a:spcPct val="107000"/>
                        </a:lnSpc>
                        <a:buNone/>
                      </a:pPr>
                      <a:r>
                        <a:rPr lang="en-GB" sz="1100" dirty="0">
                          <a:effectLst/>
                          <a:latin typeface="Arial" panose="020B0604020202020204" pitchFamily="34" charset="0"/>
                          <a:ea typeface="Calibri" panose="020F0502020204030204" pitchFamily="34" charset="0"/>
                        </a:rPr>
                        <a:t>STRUCTURE</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6799426"/>
                  </a:ext>
                </a:extLst>
              </a:tr>
              <a:tr h="488660">
                <a:tc>
                  <a:txBody>
                    <a:bodyPr/>
                    <a:lstStyle/>
                    <a:p>
                      <a:pPr>
                        <a:lnSpc>
                          <a:spcPct val="107000"/>
                        </a:lnSpc>
                        <a:buNone/>
                      </a:pPr>
                      <a:r>
                        <a:rPr lang="en-GB" sz="1100" dirty="0">
                          <a:effectLst/>
                          <a:latin typeface="Arial" panose="020B0604020202020204" pitchFamily="34" charset="0"/>
                          <a:ea typeface="Calibri" panose="020F0502020204030204" pitchFamily="34" charset="0"/>
                        </a:rPr>
                        <a:t>PROOF</a:t>
                      </a:r>
                    </a:p>
                    <a:p>
                      <a:pPr>
                        <a:lnSpc>
                          <a:spcPct val="107000"/>
                        </a:lnSpc>
                        <a:buNone/>
                      </a:pPr>
                      <a:r>
                        <a:rPr lang="en-GB" sz="1100" dirty="0">
                          <a:effectLst/>
                          <a:latin typeface="Arial" panose="020B0604020202020204" pitchFamily="34" charset="0"/>
                          <a:ea typeface="Calibri" panose="020F0502020204030204" pitchFamily="34" charset="0"/>
                        </a:rPr>
                        <a:t>READING</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6220796"/>
                  </a:ext>
                </a:extLst>
              </a:tr>
              <a:tr h="348445">
                <a:tc>
                  <a:txBody>
                    <a:bodyPr/>
                    <a:lstStyle/>
                    <a:p>
                      <a:pPr>
                        <a:lnSpc>
                          <a:spcPct val="107000"/>
                        </a:lnSpc>
                        <a:buNone/>
                      </a:pPr>
                      <a:r>
                        <a:rPr lang="en-GB" sz="1100">
                          <a:effectLst/>
                          <a:latin typeface="Arial" panose="020B0604020202020204" pitchFamily="34" charset="0"/>
                          <a:ea typeface="Calibri" panose="020F0502020204030204" pitchFamily="34" charset="0"/>
                        </a:rPr>
                        <a:t>WRITING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73390571"/>
                  </a:ext>
                </a:extLst>
              </a:tr>
              <a:tr h="348445">
                <a:tc>
                  <a:txBody>
                    <a:bodyPr/>
                    <a:lstStyle/>
                    <a:p>
                      <a:pPr>
                        <a:lnSpc>
                          <a:spcPct val="107000"/>
                        </a:lnSpc>
                        <a:buNone/>
                      </a:pPr>
                      <a:r>
                        <a:rPr lang="en-GB" sz="1100">
                          <a:effectLst/>
                          <a:latin typeface="Arial" panose="020B0604020202020204" pitchFamily="34" charset="0"/>
                          <a:ea typeface="Calibri" panose="020F0502020204030204" pitchFamily="34" charset="0"/>
                        </a:rPr>
                        <a:t>CREATIVE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7587709"/>
                  </a:ext>
                </a:extLst>
              </a:tr>
              <a:tr h="348445">
                <a:tc>
                  <a:txBody>
                    <a:bodyPr/>
                    <a:lstStyle/>
                    <a:p>
                      <a:pPr>
                        <a:lnSpc>
                          <a:spcPct val="107000"/>
                        </a:lnSpc>
                        <a:buNone/>
                      </a:pPr>
                      <a:r>
                        <a:rPr lang="en-GB" sz="1100" dirty="0">
                          <a:effectLst/>
                          <a:latin typeface="Arial" panose="020B0604020202020204" pitchFamily="34" charset="0"/>
                          <a:ea typeface="Calibri" panose="020F0502020204030204" pitchFamily="34" charset="0"/>
                        </a:rPr>
                        <a:t>PROGRAMING</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1077187"/>
                  </a:ext>
                </a:extLst>
              </a:tr>
            </a:tbl>
          </a:graphicData>
        </a:graphic>
      </p:graphicFrame>
      <p:sp>
        <p:nvSpPr>
          <p:cNvPr id="5" name="Right Brace 4">
            <a:extLst>
              <a:ext uri="{FF2B5EF4-FFF2-40B4-BE49-F238E27FC236}">
                <a16:creationId xmlns:a16="http://schemas.microsoft.com/office/drawing/2014/main" id="{7260DF55-B1F7-BB97-0110-6D57EC5195F1}"/>
              </a:ext>
            </a:extLst>
          </p:cNvPr>
          <p:cNvSpPr/>
          <p:nvPr/>
        </p:nvSpPr>
        <p:spPr>
          <a:xfrm>
            <a:off x="7101840" y="4149298"/>
            <a:ext cx="802640" cy="985520"/>
          </a:xfrm>
          <a:prstGeom prst="rightBrace">
            <a:avLst/>
          </a:prstGeom>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7D783303-F880-6D0D-6B7A-32C494B99886}"/>
              </a:ext>
            </a:extLst>
          </p:cNvPr>
          <p:cNvSpPr txBox="1"/>
          <p:nvPr/>
        </p:nvSpPr>
        <p:spPr>
          <a:xfrm>
            <a:off x="7914640" y="4226559"/>
            <a:ext cx="1107440"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In a folder on Moodle</a:t>
            </a:r>
          </a:p>
        </p:txBody>
      </p:sp>
    </p:spTree>
    <p:extLst>
      <p:ext uri="{BB962C8B-B14F-4D97-AF65-F5344CB8AC3E}">
        <p14:creationId xmlns:p14="http://schemas.microsoft.com/office/powerpoint/2010/main" val="757218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3FCE-7EF1-E129-5922-26CC279B7F24}"/>
              </a:ext>
            </a:extLst>
          </p:cNvPr>
          <p:cNvSpPr>
            <a:spLocks noGrp="1"/>
          </p:cNvSpPr>
          <p:nvPr>
            <p:ph type="title"/>
          </p:nvPr>
        </p:nvSpPr>
        <p:spPr/>
        <p:txBody>
          <a:bodyPr/>
          <a:lstStyle/>
          <a:p>
            <a:r>
              <a:rPr lang="en-GB" dirty="0"/>
              <a:t>Part 1: Assessment details.</a:t>
            </a:r>
          </a:p>
        </p:txBody>
      </p:sp>
      <p:sp>
        <p:nvSpPr>
          <p:cNvPr id="3" name="Content Placeholder 2">
            <a:extLst>
              <a:ext uri="{FF2B5EF4-FFF2-40B4-BE49-F238E27FC236}">
                <a16:creationId xmlns:a16="http://schemas.microsoft.com/office/drawing/2014/main" id="{77CB13FD-8AC8-0880-C697-A80941BD91EE}"/>
              </a:ext>
            </a:extLst>
          </p:cNvPr>
          <p:cNvSpPr>
            <a:spLocks noGrp="1"/>
          </p:cNvSpPr>
          <p:nvPr>
            <p:ph idx="1"/>
          </p:nvPr>
        </p:nvSpPr>
        <p:spPr>
          <a:xfrm>
            <a:off x="838200" y="1818640"/>
            <a:ext cx="10515600" cy="4805680"/>
          </a:xfrm>
        </p:spPr>
        <p:txBody>
          <a:bodyPr>
            <a:normAutofit fontScale="70000" lnSpcReduction="20000"/>
          </a:bodyPr>
          <a:lstStyle/>
          <a:p>
            <a:r>
              <a:rPr lang="en-GB" sz="3400" b="1" dirty="0"/>
              <a:t>Assessment 2: 3-min Video</a:t>
            </a:r>
          </a:p>
          <a:p>
            <a:r>
              <a:rPr lang="en-GB" sz="2600" dirty="0">
                <a:solidFill>
                  <a:schemeClr val="accent4">
                    <a:lumMod val="50000"/>
                  </a:schemeClr>
                </a:solidFill>
                <a:latin typeface="Arial" panose="020B0604020202020204" pitchFamily="34" charset="0"/>
                <a:cs typeface="Arial" panose="020B0604020202020204" pitchFamily="34" charset="0"/>
              </a:rPr>
              <a:t>The aim of this task is for you to consider your own personal development in the form of a Personal Development Plan (PDP), which includes your main aims and goals for your academic success. </a:t>
            </a:r>
          </a:p>
          <a:p>
            <a:r>
              <a:rPr lang="en-GB" sz="2600" dirty="0">
                <a:latin typeface="Arial" panose="020B0604020202020204" pitchFamily="34" charset="0"/>
                <a:cs typeface="Arial" panose="020B0604020202020204" pitchFamily="34" charset="0"/>
              </a:rPr>
              <a:t>Your individual video recording should adopt a self-reflective approach where you consider how you have managed your workload to date and your plans to move forward for                                 academic success.  </a:t>
            </a:r>
          </a:p>
          <a:p>
            <a:r>
              <a:rPr lang="en-GB" sz="2600" dirty="0">
                <a:solidFill>
                  <a:schemeClr val="accent4">
                    <a:lumMod val="50000"/>
                  </a:schemeClr>
                </a:solidFill>
                <a:latin typeface="Arial" panose="020B0604020202020204" pitchFamily="34" charset="0"/>
                <a:cs typeface="Arial" panose="020B0604020202020204" pitchFamily="34" charset="0"/>
              </a:rPr>
              <a:t>You have creative licence over how you choose to record your video, and you                                           can use a variety of digital tools (e.g., Canva, Vimeo, PowerPoint, Teams, etc.)                                               but it should be clear that it is your own work, and you must be identifiable within                                              the recording, either seen and/or heard. </a:t>
            </a:r>
          </a:p>
          <a:p>
            <a:r>
              <a:rPr lang="en-GB" sz="2600" dirty="0">
                <a:latin typeface="Arial" panose="020B0604020202020204" pitchFamily="34" charset="0"/>
                <a:cs typeface="Arial" panose="020B0604020202020204" pitchFamily="34" charset="0"/>
              </a:rPr>
              <a:t>You should then copy and paste a link to your video into a Word document that                             you will upload to Turnitin. The Word document will be your audio `script`.                                     There is no need for a title page, however, in line with university regulations,                                  you must include an </a:t>
            </a:r>
            <a:r>
              <a:rPr lang="en-GB" sz="2600" i="1" dirty="0">
                <a:latin typeface="Arial" panose="020B0604020202020204" pitchFamily="34" charset="0"/>
                <a:cs typeface="Arial" panose="020B0604020202020204" pitchFamily="34" charset="0"/>
              </a:rPr>
              <a:t>AI Acknowledgement Statement</a:t>
            </a:r>
            <a:r>
              <a:rPr lang="en-GB" sz="2600" dirty="0">
                <a:latin typeface="Arial" panose="020B0604020202020204" pitchFamily="34" charset="0"/>
                <a:cs typeface="Arial" panose="020B0604020202020204" pitchFamily="34" charset="0"/>
              </a:rPr>
              <a:t> at the beginning of your                      submission.  </a:t>
            </a:r>
          </a:p>
          <a:p>
            <a:r>
              <a:rPr lang="en-GB" sz="2600" dirty="0">
                <a:solidFill>
                  <a:schemeClr val="accent4">
                    <a:lumMod val="50000"/>
                  </a:schemeClr>
                </a:solidFill>
                <a:latin typeface="Arial" panose="020B0604020202020204" pitchFamily="34" charset="0"/>
                <a:cs typeface="Arial" panose="020B0604020202020204" pitchFamily="34" charset="0"/>
              </a:rPr>
              <a:t>At the end of your script, you should include a full APA style reference list for any                  resources that you have used. </a:t>
            </a:r>
          </a:p>
          <a:p>
            <a:endParaRPr lang="en-GB" sz="2600" dirty="0">
              <a:latin typeface="Arial" panose="020B0604020202020204" pitchFamily="34" charset="0"/>
              <a:cs typeface="Arial" panose="020B0604020202020204" pitchFamily="34" charset="0"/>
            </a:endParaRPr>
          </a:p>
          <a:p>
            <a:endParaRPr lang="en-GB" sz="2400" b="1" dirty="0"/>
          </a:p>
        </p:txBody>
      </p:sp>
      <p:graphicFrame>
        <p:nvGraphicFramePr>
          <p:cNvPr id="5" name="Table 4">
            <a:extLst>
              <a:ext uri="{FF2B5EF4-FFF2-40B4-BE49-F238E27FC236}">
                <a16:creationId xmlns:a16="http://schemas.microsoft.com/office/drawing/2014/main" id="{E466C5D5-D54C-027C-67B5-02360DBAD83F}"/>
              </a:ext>
            </a:extLst>
          </p:cNvPr>
          <p:cNvGraphicFramePr>
            <a:graphicFrameLocks noGrp="1"/>
          </p:cNvGraphicFramePr>
          <p:nvPr>
            <p:extLst>
              <p:ext uri="{D42A27DB-BD31-4B8C-83A1-F6EECF244321}">
                <p14:modId xmlns:p14="http://schemas.microsoft.com/office/powerpoint/2010/main" val="2114485688"/>
              </p:ext>
            </p:extLst>
          </p:nvPr>
        </p:nvGraphicFramePr>
        <p:xfrm>
          <a:off x="9437370" y="3429000"/>
          <a:ext cx="2327517" cy="3017520"/>
        </p:xfrm>
        <a:graphic>
          <a:graphicData uri="http://schemas.openxmlformats.org/drawingml/2006/table">
            <a:tbl>
              <a:tblPr firstRow="1" firstCol="1" bandRow="1"/>
              <a:tblGrid>
                <a:gridCol w="1428119">
                  <a:extLst>
                    <a:ext uri="{9D8B030D-6E8A-4147-A177-3AD203B41FA5}">
                      <a16:colId xmlns:a16="http://schemas.microsoft.com/office/drawing/2014/main" val="439288263"/>
                    </a:ext>
                  </a:extLst>
                </a:gridCol>
                <a:gridCol w="899398">
                  <a:extLst>
                    <a:ext uri="{9D8B030D-6E8A-4147-A177-3AD203B41FA5}">
                      <a16:colId xmlns:a16="http://schemas.microsoft.com/office/drawing/2014/main" val="765141276"/>
                    </a:ext>
                  </a:extLst>
                </a:gridCol>
              </a:tblGrid>
              <a:tr h="190500">
                <a:tc>
                  <a:txBody>
                    <a:bodyPr/>
                    <a:lstStyle/>
                    <a:p>
                      <a:pPr>
                        <a:lnSpc>
                          <a:spcPct val="107000"/>
                        </a:lnSpc>
                        <a:buNone/>
                      </a:pPr>
                      <a:r>
                        <a:rPr lang="en-GB" sz="1100">
                          <a:effectLst/>
                          <a:latin typeface="Arial" panose="020B0604020202020204" pitchFamily="34" charset="0"/>
                          <a:ea typeface="Calibri" panose="020F0502020204030204" pitchFamily="34" charset="0"/>
                        </a:rPr>
                        <a:t>RESEARCH</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4533531"/>
                  </a:ext>
                </a:extLst>
              </a:tr>
              <a:tr h="190500">
                <a:tc>
                  <a:txBody>
                    <a:bodyPr/>
                    <a:lstStyle/>
                    <a:p>
                      <a:pPr>
                        <a:lnSpc>
                          <a:spcPct val="107000"/>
                        </a:lnSpc>
                        <a:buNone/>
                      </a:pPr>
                      <a:r>
                        <a:rPr lang="en-GB" sz="1100" dirty="0">
                          <a:effectLst/>
                          <a:latin typeface="Arial" panose="020B0604020202020204" pitchFamily="34" charset="0"/>
                          <a:ea typeface="Calibri" panose="020F0502020204030204" pitchFamily="34" charset="0"/>
                        </a:rPr>
                        <a:t>STRUCTURE</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67838949"/>
                  </a:ext>
                </a:extLst>
              </a:tr>
              <a:tr h="190500">
                <a:tc>
                  <a:txBody>
                    <a:bodyPr/>
                    <a:lstStyle/>
                    <a:p>
                      <a:pPr>
                        <a:lnSpc>
                          <a:spcPct val="107000"/>
                        </a:lnSpc>
                        <a:buNone/>
                      </a:pPr>
                      <a:r>
                        <a:rPr lang="en-GB" sz="1100">
                          <a:effectLst/>
                          <a:latin typeface="Arial" panose="020B0604020202020204" pitchFamily="34" charset="0"/>
                          <a:ea typeface="Calibri" panose="020F0502020204030204" pitchFamily="34" charset="0"/>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778222"/>
                  </a:ext>
                </a:extLst>
              </a:tr>
              <a:tr h="190500">
                <a:tc>
                  <a:txBody>
                    <a:bodyPr/>
                    <a:lstStyle/>
                    <a:p>
                      <a:pPr>
                        <a:lnSpc>
                          <a:spcPct val="107000"/>
                        </a:lnSpc>
                        <a:buNone/>
                      </a:pPr>
                      <a:r>
                        <a:rPr lang="en-GB" sz="1100">
                          <a:effectLst/>
                          <a:latin typeface="Arial" panose="020B0604020202020204" pitchFamily="34" charset="0"/>
                          <a:ea typeface="Calibri" panose="020F0502020204030204" pitchFamily="34" charset="0"/>
                        </a:rPr>
                        <a:t>WRITING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60090026"/>
                  </a:ext>
                </a:extLst>
              </a:tr>
              <a:tr h="190500">
                <a:tc>
                  <a:txBody>
                    <a:bodyPr/>
                    <a:lstStyle/>
                    <a:p>
                      <a:pPr>
                        <a:lnSpc>
                          <a:spcPct val="107000"/>
                        </a:lnSpc>
                        <a:buNone/>
                      </a:pPr>
                      <a:r>
                        <a:rPr lang="en-GB" sz="1100">
                          <a:effectLst/>
                          <a:latin typeface="Arial" panose="020B0604020202020204" pitchFamily="34" charset="0"/>
                          <a:ea typeface="Calibri" panose="020F0502020204030204" pitchFamily="34" charset="0"/>
                        </a:rPr>
                        <a:t>CREATIVE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08793376"/>
                  </a:ext>
                </a:extLst>
              </a:tr>
              <a:tr h="190500">
                <a:tc>
                  <a:txBody>
                    <a:bodyPr/>
                    <a:lstStyle/>
                    <a:p>
                      <a:pPr>
                        <a:lnSpc>
                          <a:spcPct val="107000"/>
                        </a:lnSpc>
                        <a:buNone/>
                      </a:pPr>
                      <a:r>
                        <a:rPr lang="en-GB" sz="1100">
                          <a:effectLst/>
                          <a:latin typeface="Arial" panose="020B0604020202020204" pitchFamily="34" charset="0"/>
                          <a:ea typeface="Calibri" panose="020F0502020204030204" pitchFamily="34" charset="0"/>
                        </a:rPr>
                        <a:t>PROGRAMING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1512787"/>
                  </a:ext>
                </a:extLst>
              </a:tr>
            </a:tbl>
          </a:graphicData>
        </a:graphic>
      </p:graphicFrame>
    </p:spTree>
    <p:extLst>
      <p:ext uri="{BB962C8B-B14F-4D97-AF65-F5344CB8AC3E}">
        <p14:creationId xmlns:p14="http://schemas.microsoft.com/office/powerpoint/2010/main" val="2306284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D60359A1-E4B1-19D0-D3C3-79B2C9615FC8}"/>
              </a:ext>
            </a:extLst>
          </p:cNvPr>
          <p:cNvPicPr>
            <a:picLocks noChangeAspect="1"/>
          </p:cNvPicPr>
          <p:nvPr/>
        </p:nvPicPr>
        <p:blipFill>
          <a:blip r:embed="rId2"/>
          <a:srcRect l="1500" r="38966" b="-1"/>
          <a:stretch>
            <a:fillRect/>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itle 1">
            <a:extLst>
              <a:ext uri="{FF2B5EF4-FFF2-40B4-BE49-F238E27FC236}">
                <a16:creationId xmlns:a16="http://schemas.microsoft.com/office/drawing/2014/main" id="{7A3FFBB4-E3A5-52F1-E728-461B451B26C6}"/>
              </a:ext>
            </a:extLst>
          </p:cNvPr>
          <p:cNvSpPr>
            <a:spLocks noGrp="1"/>
          </p:cNvSpPr>
          <p:nvPr>
            <p:ph type="title"/>
          </p:nvPr>
        </p:nvSpPr>
        <p:spPr>
          <a:xfrm>
            <a:off x="2782957" y="365125"/>
            <a:ext cx="9210261" cy="979971"/>
          </a:xfrm>
        </p:spPr>
        <p:txBody>
          <a:bodyPr>
            <a:normAutofit/>
          </a:bodyPr>
          <a:lstStyle/>
          <a:p>
            <a:r>
              <a:rPr lang="en-GB" dirty="0"/>
              <a:t>How to Acknowledge your use of AI</a:t>
            </a:r>
          </a:p>
        </p:txBody>
      </p:sp>
      <p:sp>
        <p:nvSpPr>
          <p:cNvPr id="3" name="Content Placeholder 2">
            <a:extLst>
              <a:ext uri="{FF2B5EF4-FFF2-40B4-BE49-F238E27FC236}">
                <a16:creationId xmlns:a16="http://schemas.microsoft.com/office/drawing/2014/main" id="{D9BDCA13-037D-96B4-F22A-5BFDA3599073}"/>
              </a:ext>
            </a:extLst>
          </p:cNvPr>
          <p:cNvSpPr>
            <a:spLocks noGrp="1"/>
          </p:cNvSpPr>
          <p:nvPr>
            <p:ph idx="1"/>
          </p:nvPr>
        </p:nvSpPr>
        <p:spPr>
          <a:xfrm>
            <a:off x="4161183" y="1166191"/>
            <a:ext cx="7832035" cy="5459896"/>
          </a:xfrm>
        </p:spPr>
        <p:txBody>
          <a:bodyPr>
            <a:noAutofit/>
          </a:bodyPr>
          <a:lstStyle/>
          <a:p>
            <a:pPr>
              <a:lnSpc>
                <a:spcPct val="90000"/>
              </a:lnSpc>
            </a:pPr>
            <a:r>
              <a:rPr lang="en-GB" sz="1800" dirty="0"/>
              <a:t>You will be provided with the necessary information on how to acknowledge your use of AI in any assessment. Important: </a:t>
            </a:r>
          </a:p>
          <a:p>
            <a:pPr>
              <a:lnSpc>
                <a:spcPct val="90000"/>
              </a:lnSpc>
            </a:pPr>
            <a:r>
              <a:rPr lang="en-GB" sz="1800" dirty="0"/>
              <a:t>You are expected to keep drafts of your work, including notes, etc., before and after the use of any AI tool. </a:t>
            </a:r>
          </a:p>
          <a:p>
            <a:pPr>
              <a:lnSpc>
                <a:spcPct val="90000"/>
              </a:lnSpc>
            </a:pPr>
            <a:r>
              <a:rPr lang="en-GB" sz="1800" dirty="0"/>
              <a:t>You are expected to produce these drafts and materials as necessary</a:t>
            </a:r>
            <a:r>
              <a:rPr lang="en-GB" sz="1800" b="1" dirty="0"/>
              <a:t>. </a:t>
            </a:r>
          </a:p>
          <a:p>
            <a:pPr>
              <a:lnSpc>
                <a:spcPct val="90000"/>
              </a:lnSpc>
            </a:pPr>
            <a:r>
              <a:rPr lang="en-GB" sz="1800" b="1" dirty="0"/>
              <a:t>You are expected to use this acknowledgement format for all allowable uses of AI</a:t>
            </a:r>
            <a:r>
              <a:rPr lang="en-GB" sz="1800" dirty="0"/>
              <a:t> </a:t>
            </a:r>
            <a:r>
              <a:rPr lang="en-GB" sz="1800" b="1" dirty="0"/>
              <a:t>in a separate page at the beginning of your submission. </a:t>
            </a:r>
          </a:p>
          <a:p>
            <a:pPr marL="0" indent="0">
              <a:lnSpc>
                <a:spcPct val="90000"/>
              </a:lnSpc>
              <a:buNone/>
            </a:pPr>
            <a:endParaRPr lang="en-GB" sz="1800" b="1" dirty="0"/>
          </a:p>
          <a:p>
            <a:pPr marL="457200" lvl="1" indent="0">
              <a:lnSpc>
                <a:spcPct val="90000"/>
              </a:lnSpc>
              <a:buNone/>
            </a:pPr>
            <a:r>
              <a:rPr lang="en-GB" sz="1800" dirty="0"/>
              <a:t>I acknowledge the use of [AI Tool] [(AI Tool </a:t>
            </a:r>
            <a:r>
              <a:rPr lang="en-GB" sz="1800" dirty="0" err="1"/>
              <a:t>url</a:t>
            </a:r>
            <a:r>
              <a:rPr lang="en-GB" sz="1800" dirty="0"/>
              <a:t>)] on [Date] to [Purpose my work]. </a:t>
            </a:r>
          </a:p>
          <a:p>
            <a:pPr marL="457200" lvl="1" indent="0">
              <a:lnSpc>
                <a:spcPct val="90000"/>
              </a:lnSpc>
              <a:buNone/>
            </a:pPr>
            <a:r>
              <a:rPr lang="en-GB" sz="1800" dirty="0"/>
              <a:t>I used the prompt(s): 1. [Prompt] 2. [Prompt] 3. [Prompt] </a:t>
            </a:r>
          </a:p>
          <a:p>
            <a:pPr marL="457200" lvl="1" indent="0">
              <a:lnSpc>
                <a:spcPct val="90000"/>
              </a:lnSpc>
              <a:buNone/>
            </a:pPr>
            <a:r>
              <a:rPr lang="en-GB" sz="1800" dirty="0"/>
              <a:t>I confirm that I have not presented any AI-generated text as my own work. </a:t>
            </a:r>
          </a:p>
          <a:p>
            <a:pPr marL="457200" lvl="1" indent="0">
              <a:lnSpc>
                <a:spcPct val="90000"/>
              </a:lnSpc>
              <a:buNone/>
            </a:pPr>
            <a:r>
              <a:rPr lang="en-GB" sz="1800" dirty="0"/>
              <a:t>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2744930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09B31-EE3C-4DCE-88F0-EA3FE2AB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82D9556-7EB0-4226-B5CF-E48584DA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17261" y="889461"/>
            <a:ext cx="3011208" cy="5138270"/>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F4FB5F-A43B-9AD1-848F-5B7AAA9EA0F4}"/>
              </a:ext>
            </a:extLst>
          </p:cNvPr>
          <p:cNvSpPr>
            <a:spLocks noGrp="1"/>
          </p:cNvSpPr>
          <p:nvPr>
            <p:ph type="title"/>
          </p:nvPr>
        </p:nvSpPr>
        <p:spPr>
          <a:xfrm>
            <a:off x="8765628" y="2503565"/>
            <a:ext cx="3007271" cy="1850872"/>
          </a:xfrm>
        </p:spPr>
        <p:txBody>
          <a:bodyPr>
            <a:normAutofit/>
          </a:bodyPr>
          <a:lstStyle/>
          <a:p>
            <a:r>
              <a:rPr lang="en-GB" sz="3200">
                <a:solidFill>
                  <a:srgbClr val="FFFFFF"/>
                </a:solidFill>
              </a:rPr>
              <a:t>If you have not used any AI tools:</a:t>
            </a:r>
          </a:p>
        </p:txBody>
      </p:sp>
      <p:sp>
        <p:nvSpPr>
          <p:cNvPr id="3" name="Content Placeholder 2">
            <a:extLst>
              <a:ext uri="{FF2B5EF4-FFF2-40B4-BE49-F238E27FC236}">
                <a16:creationId xmlns:a16="http://schemas.microsoft.com/office/drawing/2014/main" id="{5F92E187-A0E3-3607-ECFF-30E4F7D07C8E}"/>
              </a:ext>
            </a:extLst>
          </p:cNvPr>
          <p:cNvSpPr>
            <a:spLocks noGrp="1"/>
          </p:cNvSpPr>
          <p:nvPr>
            <p:ph idx="1"/>
          </p:nvPr>
        </p:nvSpPr>
        <p:spPr>
          <a:xfrm>
            <a:off x="838201" y="740229"/>
            <a:ext cx="5669806" cy="5436734"/>
          </a:xfrm>
        </p:spPr>
        <p:txBody>
          <a:bodyPr anchor="ctr">
            <a:normAutofit/>
          </a:bodyPr>
          <a:lstStyle/>
          <a:p>
            <a:pPr marL="0" indent="0">
              <a:buNone/>
            </a:pPr>
            <a:r>
              <a:rPr lang="en-GB" sz="20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3894151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D751A3-9C1E-BACE-8E5A-1EA562E4A48D}"/>
              </a:ext>
            </a:extLst>
          </p:cNvPr>
          <p:cNvSpPr>
            <a:spLocks noGrp="1"/>
          </p:cNvSpPr>
          <p:nvPr>
            <p:ph type="title"/>
          </p:nvPr>
        </p:nvSpPr>
        <p:spPr>
          <a:xfrm>
            <a:off x="838201" y="643467"/>
            <a:ext cx="3888526" cy="1800526"/>
          </a:xfrm>
        </p:spPr>
        <p:txBody>
          <a:bodyPr>
            <a:normAutofit/>
          </a:bodyPr>
          <a:lstStyle/>
          <a:p>
            <a:r>
              <a:rPr lang="en-GB" dirty="0"/>
              <a:t>How your work is marked:</a:t>
            </a:r>
          </a:p>
        </p:txBody>
      </p:sp>
      <p:sp>
        <p:nvSpPr>
          <p:cNvPr id="3" name="Content Placeholder 2">
            <a:extLst>
              <a:ext uri="{FF2B5EF4-FFF2-40B4-BE49-F238E27FC236}">
                <a16:creationId xmlns:a16="http://schemas.microsoft.com/office/drawing/2014/main" id="{F619FF6F-1A03-E0B3-B2C2-C7436BAB0589}"/>
              </a:ext>
            </a:extLst>
          </p:cNvPr>
          <p:cNvSpPr>
            <a:spLocks noGrp="1"/>
          </p:cNvSpPr>
          <p:nvPr>
            <p:ph idx="1"/>
          </p:nvPr>
        </p:nvSpPr>
        <p:spPr>
          <a:xfrm>
            <a:off x="838201" y="2623381"/>
            <a:ext cx="3888528" cy="3553581"/>
          </a:xfrm>
        </p:spPr>
        <p:txBody>
          <a:bodyPr>
            <a:normAutofit/>
          </a:bodyPr>
          <a:lstStyle/>
          <a:p>
            <a:r>
              <a:rPr lang="en-GB" sz="2000"/>
              <a:t>Learning outcomes:</a:t>
            </a:r>
          </a:p>
          <a:p>
            <a:endParaRPr lang="en-GB" sz="2000"/>
          </a:p>
        </p:txBody>
      </p:sp>
      <p:graphicFrame>
        <p:nvGraphicFramePr>
          <p:cNvPr id="4" name="Table 3">
            <a:extLst>
              <a:ext uri="{FF2B5EF4-FFF2-40B4-BE49-F238E27FC236}">
                <a16:creationId xmlns:a16="http://schemas.microsoft.com/office/drawing/2014/main" id="{365AC399-7701-F4ED-E64D-A9F114750BB9}"/>
              </a:ext>
            </a:extLst>
          </p:cNvPr>
          <p:cNvGraphicFramePr>
            <a:graphicFrameLocks noGrp="1"/>
          </p:cNvGraphicFramePr>
          <p:nvPr>
            <p:extLst>
              <p:ext uri="{D42A27DB-BD31-4B8C-83A1-F6EECF244321}">
                <p14:modId xmlns:p14="http://schemas.microsoft.com/office/powerpoint/2010/main" val="3319305731"/>
              </p:ext>
            </p:extLst>
          </p:nvPr>
        </p:nvGraphicFramePr>
        <p:xfrm>
          <a:off x="5738191" y="331304"/>
          <a:ext cx="6109251" cy="6318858"/>
        </p:xfrm>
        <a:graphic>
          <a:graphicData uri="http://schemas.openxmlformats.org/drawingml/2006/table">
            <a:tbl>
              <a:tblPr firstRow="1" bandRow="1"/>
              <a:tblGrid>
                <a:gridCol w="6109251">
                  <a:extLst>
                    <a:ext uri="{9D8B030D-6E8A-4147-A177-3AD203B41FA5}">
                      <a16:colId xmlns:a16="http://schemas.microsoft.com/office/drawing/2014/main" val="3632437966"/>
                    </a:ext>
                  </a:extLst>
                </a:gridCol>
              </a:tblGrid>
              <a:tr h="524565">
                <a:tc>
                  <a:txBody>
                    <a:bodyPr/>
                    <a:lstStyle/>
                    <a:p>
                      <a:pPr>
                        <a:buNone/>
                      </a:pPr>
                      <a:r>
                        <a:rPr lang="en-GB" sz="1800" b="1" dirty="0">
                          <a:solidFill>
                            <a:srgbClr val="000000"/>
                          </a:solidFill>
                          <a:effectLst/>
                          <a:latin typeface="Arial" panose="020B0604020202020204" pitchFamily="34" charset="0"/>
                          <a:ea typeface="Times New Roman" panose="02020603050405020304" pitchFamily="18" charset="0"/>
                        </a:rPr>
                        <a:t>Module Learning Outcomes </a:t>
                      </a:r>
                      <a:endParaRPr lang="en-GB" sz="1800" dirty="0">
                        <a:effectLst/>
                        <a:latin typeface="Times New Roman" panose="02020603050405020304" pitchFamily="18" charset="0"/>
                        <a:ea typeface="Times New Roman" panose="02020603050405020304" pitchFamily="18" charset="0"/>
                      </a:endParaRPr>
                    </a:p>
                    <a:p>
                      <a:pPr>
                        <a:buNone/>
                      </a:pPr>
                      <a:r>
                        <a:rPr lang="en-GB" sz="1800" b="1" dirty="0">
                          <a:solidFill>
                            <a:srgbClr val="000000"/>
                          </a:solidFill>
                          <a:effectLst/>
                          <a:latin typeface="Arial" panose="020B0604020202020204" pitchFamily="34" charset="0"/>
                          <a:ea typeface="Times New Roman" panose="02020603050405020304" pitchFamily="18" charset="0"/>
                        </a:rPr>
                        <a:t>(from module syllabus)</a:t>
                      </a:r>
                      <a:endParaRPr lang="en-GB" sz="1800" dirty="0">
                        <a:effectLst/>
                        <a:latin typeface="Times New Roman" panose="02020603050405020304" pitchFamily="18" charset="0"/>
                        <a:ea typeface="Times New Roman" panose="02020603050405020304" pitchFamily="18" charset="0"/>
                      </a:endParaRPr>
                    </a:p>
                  </a:txBody>
                  <a:tcPr marL="77965" marR="779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10">
                      <a:fgClr>
                        <a:srgbClr val="FFFFFF"/>
                      </a:fgClr>
                      <a:bgClr>
                        <a:srgbClr val="E5E5E5"/>
                      </a:bgClr>
                    </a:pattFill>
                  </a:tcPr>
                </a:tc>
                <a:extLst>
                  <a:ext uri="{0D108BD9-81ED-4DB2-BD59-A6C34878D82A}">
                    <a16:rowId xmlns:a16="http://schemas.microsoft.com/office/drawing/2014/main" val="2962424840"/>
                  </a:ext>
                </a:extLst>
              </a:tr>
              <a:tr h="5770218">
                <a:tc>
                  <a:txBody>
                    <a:bodyPr/>
                    <a:lstStyle/>
                    <a:p>
                      <a:pPr>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00000"/>
                          </a:solidFill>
                          <a:effectLst/>
                          <a:latin typeface="Arial" panose="020B0604020202020204" pitchFamily="34" charset="0"/>
                          <a:ea typeface="Calibri" panose="020F0502020204030204" pitchFamily="34" charset="0"/>
                        </a:rPr>
                        <a:t>Upon the successful completion of this module, students should be able to: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00000"/>
                          </a:solidFill>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rPr>
                        <a:t>demonstrate the foundational skills required to be a resilient and healthy independent learner;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457200">
                        <a:buNone/>
                      </a:pPr>
                      <a:r>
                        <a:rPr lang="en-GB" sz="1800" dirty="0">
                          <a:solidFill>
                            <a:srgbClr val="000000"/>
                          </a:solidFill>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rPr>
                        <a:t>demonstrate an understanding of core psychological and other relevant literacy skills related to a range of assessments, including appropriate use of references, referencing systems, paraphrasing and avoiding plagiarism;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457200">
                        <a:buNone/>
                      </a:pPr>
                      <a:r>
                        <a:rPr lang="en-GB" sz="1800" dirty="0">
                          <a:solidFill>
                            <a:srgbClr val="000000"/>
                          </a:solidFill>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rPr>
                        <a:t>use suitable technology to support and enhance their learning experience within the discipline area;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457200">
                        <a:buNone/>
                      </a:pPr>
                      <a:r>
                        <a:rPr lang="en-GB" sz="1800" dirty="0">
                          <a:solidFill>
                            <a:srgbClr val="000000"/>
                          </a:solidFill>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rPr>
                        <a:t>demonstrate understanding of their own learning and skill development, including effective personal planning, self-reflection, and project management skill. </a:t>
                      </a:r>
                      <a:endParaRPr lang="en-GB" sz="1800" dirty="0">
                        <a:solidFill>
                          <a:srgbClr val="000000"/>
                        </a:solidFill>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txBody>
                  <a:tcPr marL="77965" marR="779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83030034"/>
                  </a:ext>
                </a:extLst>
              </a:tr>
            </a:tbl>
          </a:graphicData>
        </a:graphic>
      </p:graphicFrame>
    </p:spTree>
    <p:extLst>
      <p:ext uri="{BB962C8B-B14F-4D97-AF65-F5344CB8AC3E}">
        <p14:creationId xmlns:p14="http://schemas.microsoft.com/office/powerpoint/2010/main" val="886155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E2683-BBCE-7320-E21D-96F6216A0614}"/>
              </a:ext>
            </a:extLst>
          </p:cNvPr>
          <p:cNvSpPr>
            <a:spLocks noGrp="1"/>
          </p:cNvSpPr>
          <p:nvPr>
            <p:ph type="title"/>
          </p:nvPr>
        </p:nvSpPr>
        <p:spPr>
          <a:xfrm>
            <a:off x="838200" y="365125"/>
            <a:ext cx="10515600" cy="867327"/>
          </a:xfrm>
        </p:spPr>
        <p:txBody>
          <a:bodyPr>
            <a:normAutofit/>
          </a:bodyPr>
          <a:lstStyle/>
          <a:p>
            <a:r>
              <a:rPr lang="en-GB" sz="2800" dirty="0"/>
              <a:t>How your work is marked: five generic assessment criteria</a:t>
            </a:r>
          </a:p>
        </p:txBody>
      </p:sp>
      <p:graphicFrame>
        <p:nvGraphicFramePr>
          <p:cNvPr id="6" name="Content Placeholder 5">
            <a:extLst>
              <a:ext uri="{FF2B5EF4-FFF2-40B4-BE49-F238E27FC236}">
                <a16:creationId xmlns:a16="http://schemas.microsoft.com/office/drawing/2014/main" id="{B0C7C591-4ADA-C0EF-45F7-A9A94EB3024C}"/>
              </a:ext>
            </a:extLst>
          </p:cNvPr>
          <p:cNvGraphicFramePr>
            <a:graphicFrameLocks noGrp="1"/>
          </p:cNvGraphicFramePr>
          <p:nvPr>
            <p:ph idx="1"/>
            <p:extLst>
              <p:ext uri="{D42A27DB-BD31-4B8C-83A1-F6EECF244321}">
                <p14:modId xmlns:p14="http://schemas.microsoft.com/office/powerpoint/2010/main" val="3913147955"/>
              </p:ext>
            </p:extLst>
          </p:nvPr>
        </p:nvGraphicFramePr>
        <p:xfrm>
          <a:off x="2708275" y="1232452"/>
          <a:ext cx="6775450" cy="609600"/>
        </p:xfrm>
        <a:graphic>
          <a:graphicData uri="http://schemas.openxmlformats.org/drawingml/2006/table">
            <a:tbl>
              <a:tblPr firstRow="1" firstCol="1" bandRow="1"/>
              <a:tblGrid>
                <a:gridCol w="6775450">
                  <a:extLst>
                    <a:ext uri="{9D8B030D-6E8A-4147-A177-3AD203B41FA5}">
                      <a16:colId xmlns:a16="http://schemas.microsoft.com/office/drawing/2014/main" val="909241837"/>
                    </a:ext>
                  </a:extLst>
                </a:gridCol>
              </a:tblGrid>
              <a:tr h="262890">
                <a:tc>
                  <a:txBody>
                    <a:bodyPr/>
                    <a:lstStyle/>
                    <a:p>
                      <a:pPr algn="ctr">
                        <a:buNone/>
                      </a:pPr>
                      <a:r>
                        <a:rPr lang="en-GB" sz="2000" b="1" cap="all" dirty="0">
                          <a:solidFill>
                            <a:srgbClr val="000000"/>
                          </a:solidFill>
                          <a:effectLst/>
                          <a:latin typeface="Arial" panose="020B0604020202020204" pitchFamily="34" charset="0"/>
                          <a:ea typeface="Times New Roman" panose="02020603050405020304" pitchFamily="18" charset="0"/>
                        </a:rPr>
                        <a:t>GUIDANCE FOR Students IN THE COMPLETION OF TASKS</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308439653"/>
                  </a:ext>
                </a:extLst>
              </a:tr>
            </a:tbl>
          </a:graphicData>
        </a:graphic>
      </p:graphicFrame>
      <p:graphicFrame>
        <p:nvGraphicFramePr>
          <p:cNvPr id="8" name="Table 7">
            <a:extLst>
              <a:ext uri="{FF2B5EF4-FFF2-40B4-BE49-F238E27FC236}">
                <a16:creationId xmlns:a16="http://schemas.microsoft.com/office/drawing/2014/main" id="{8A8AF9A6-BBA3-CD40-67C6-784C69B0DD1A}"/>
              </a:ext>
            </a:extLst>
          </p:cNvPr>
          <p:cNvGraphicFramePr>
            <a:graphicFrameLocks noGrp="1"/>
          </p:cNvGraphicFramePr>
          <p:nvPr>
            <p:extLst>
              <p:ext uri="{D42A27DB-BD31-4B8C-83A1-F6EECF244321}">
                <p14:modId xmlns:p14="http://schemas.microsoft.com/office/powerpoint/2010/main" val="1203934601"/>
              </p:ext>
            </p:extLst>
          </p:nvPr>
        </p:nvGraphicFramePr>
        <p:xfrm>
          <a:off x="1451282" y="2041912"/>
          <a:ext cx="9289436" cy="4515473"/>
        </p:xfrm>
        <a:graphic>
          <a:graphicData uri="http://schemas.openxmlformats.org/drawingml/2006/table">
            <a:tbl>
              <a:tblPr firstRow="1" firstCol="1" bandRow="1"/>
              <a:tblGrid>
                <a:gridCol w="7745532">
                  <a:extLst>
                    <a:ext uri="{9D8B030D-6E8A-4147-A177-3AD203B41FA5}">
                      <a16:colId xmlns:a16="http://schemas.microsoft.com/office/drawing/2014/main" val="129690865"/>
                    </a:ext>
                  </a:extLst>
                </a:gridCol>
                <a:gridCol w="772881">
                  <a:extLst>
                    <a:ext uri="{9D8B030D-6E8A-4147-A177-3AD203B41FA5}">
                      <a16:colId xmlns:a16="http://schemas.microsoft.com/office/drawing/2014/main" val="4033346029"/>
                    </a:ext>
                  </a:extLst>
                </a:gridCol>
                <a:gridCol w="771023">
                  <a:extLst>
                    <a:ext uri="{9D8B030D-6E8A-4147-A177-3AD203B41FA5}">
                      <a16:colId xmlns:a16="http://schemas.microsoft.com/office/drawing/2014/main" val="125975943"/>
                    </a:ext>
                  </a:extLst>
                </a:gridCol>
              </a:tblGrid>
              <a:tr h="538753">
                <a:tc>
                  <a:txBody>
                    <a:bodyPr/>
                    <a:lstStyle/>
                    <a:p>
                      <a:pPr>
                        <a:buNone/>
                      </a:pPr>
                      <a:r>
                        <a:rPr lang="en-GB" sz="1200" b="1">
                          <a:solidFill>
                            <a:srgbClr val="000000"/>
                          </a:solidFill>
                          <a:effectLst/>
                          <a:latin typeface="Arial" panose="020B0604020202020204" pitchFamily="34" charset="0"/>
                          <a:ea typeface="Times New Roman" panose="02020603050405020304" pitchFamily="18" charset="0"/>
                        </a:rPr>
                        <a:t>Generic Assessment Criteria </a:t>
                      </a:r>
                      <a:endParaRPr lang="en-GB" sz="1200">
                        <a:effectLst/>
                        <a:latin typeface="Times New Roman" panose="02020603050405020304" pitchFamily="18" charset="0"/>
                        <a:ea typeface="Times New Roman" panose="02020603050405020304" pitchFamily="18" charset="0"/>
                      </a:endParaRPr>
                    </a:p>
                  </a:txBody>
                  <a:tcPr marL="60583" marR="6058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marR="71755" algn="ctr">
                        <a:buNone/>
                      </a:pPr>
                      <a:r>
                        <a:rPr lang="en-GB" sz="800" b="1">
                          <a:solidFill>
                            <a:srgbClr val="000000"/>
                          </a:solidFill>
                          <a:effectLst/>
                          <a:latin typeface="Arial" panose="020B0604020202020204" pitchFamily="34" charset="0"/>
                          <a:ea typeface="Times New Roman" panose="02020603050405020304" pitchFamily="18" charset="0"/>
                        </a:rPr>
                        <a:t>Marks available</a:t>
                      </a:r>
                      <a:endParaRPr lang="en-GB" sz="900">
                        <a:effectLst/>
                        <a:latin typeface="Times New Roman" panose="02020603050405020304" pitchFamily="18" charset="0"/>
                        <a:ea typeface="Times New Roman" panose="02020603050405020304" pitchFamily="18" charset="0"/>
                      </a:endParaRPr>
                    </a:p>
                  </a:txBody>
                  <a:tcPr marL="60583" marR="60583"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71755" marR="71755" algn="ctr">
                        <a:buNone/>
                      </a:pPr>
                      <a:r>
                        <a:rPr lang="en-GB" sz="800" b="1">
                          <a:solidFill>
                            <a:srgbClr val="000000"/>
                          </a:solidFill>
                          <a:effectLst/>
                          <a:latin typeface="Arial" panose="020B0604020202020204" pitchFamily="34" charset="0"/>
                          <a:ea typeface="Times New Roman" panose="02020603050405020304" pitchFamily="18" charset="0"/>
                        </a:rPr>
                        <a:t>Marks </a:t>
                      </a:r>
                      <a:endParaRPr lang="en-GB" sz="900">
                        <a:effectLst/>
                        <a:latin typeface="Times New Roman" panose="02020603050405020304" pitchFamily="18" charset="0"/>
                        <a:ea typeface="Times New Roman" panose="02020603050405020304" pitchFamily="18" charset="0"/>
                      </a:endParaRPr>
                    </a:p>
                    <a:p>
                      <a:pPr marL="71755" marR="71755" algn="ctr">
                        <a:buNone/>
                      </a:pPr>
                      <a:r>
                        <a:rPr lang="en-GB" sz="800" b="1">
                          <a:solidFill>
                            <a:srgbClr val="000000"/>
                          </a:solidFill>
                          <a:effectLst/>
                          <a:latin typeface="Arial" panose="020B0604020202020204" pitchFamily="34" charset="0"/>
                          <a:ea typeface="Times New Roman" panose="02020603050405020304" pitchFamily="18" charset="0"/>
                        </a:rPr>
                        <a:t>awarded</a:t>
                      </a:r>
                      <a:endParaRPr lang="en-GB" sz="900">
                        <a:effectLst/>
                        <a:latin typeface="Times New Roman" panose="02020603050405020304" pitchFamily="18" charset="0"/>
                        <a:ea typeface="Times New Roman" panose="02020603050405020304" pitchFamily="18" charset="0"/>
                      </a:endParaRPr>
                    </a:p>
                  </a:txBody>
                  <a:tcPr marL="60583" marR="60583"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513698063"/>
                  </a:ext>
                </a:extLst>
              </a:tr>
              <a:tr h="350582">
                <a:tc>
                  <a:txBody>
                    <a:bodyPr/>
                    <a:lstStyle/>
                    <a:p>
                      <a:pPr>
                        <a:buNone/>
                      </a:pPr>
                      <a:r>
                        <a:rPr lang="en-GB" sz="1200" b="1" dirty="0">
                          <a:solidFill>
                            <a:srgbClr val="000000"/>
                          </a:solidFill>
                          <a:effectLst/>
                          <a:latin typeface="Arial" panose="020B0604020202020204" pitchFamily="34" charset="0"/>
                          <a:ea typeface="Times New Roman" panose="02020603050405020304" pitchFamily="18" charset="0"/>
                        </a:rPr>
                        <a:t>1. Engagement with Literature Skills</a:t>
                      </a:r>
                      <a:endParaRPr lang="en-GB" sz="1200" dirty="0">
                        <a:effectLst/>
                        <a:latin typeface="Times New Roman" panose="02020603050405020304" pitchFamily="18" charset="0"/>
                        <a:ea typeface="Times New Roman" panose="02020603050405020304" pitchFamily="18" charset="0"/>
                      </a:endParaRPr>
                    </a:p>
                    <a:p>
                      <a:pPr>
                        <a:spcAft>
                          <a:spcPts val="600"/>
                        </a:spcAft>
                        <a:buNone/>
                      </a:pPr>
                      <a:r>
                        <a:rPr lang="en-GB" sz="1200" dirty="0">
                          <a:solidFill>
                            <a:srgbClr val="000000"/>
                          </a:solidFill>
                          <a:effectLst/>
                          <a:latin typeface="Arial" panose="020B060402020202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775677348"/>
                  </a:ext>
                </a:extLst>
              </a:tr>
              <a:tr h="241955">
                <a:tc rowSpan="2">
                  <a:txBody>
                    <a:bodyPr/>
                    <a:lstStyle/>
                    <a:p>
                      <a:pPr>
                        <a:spcAft>
                          <a:spcPts val="600"/>
                        </a:spcAft>
                        <a:buNone/>
                      </a:pPr>
                      <a:r>
                        <a:rPr lang="en-GB" sz="6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1662598"/>
                  </a:ext>
                </a:extLst>
              </a:tr>
              <a:tr h="242493">
                <a:tc vMerge="1">
                  <a:txBody>
                    <a:bodyPr/>
                    <a:lstStyle/>
                    <a:p>
                      <a:endParaRPr lang="en-GB"/>
                    </a:p>
                  </a:txBody>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342739078"/>
                  </a:ext>
                </a:extLst>
              </a:tr>
              <a:tr h="262936">
                <a:tc>
                  <a:txBody>
                    <a:bodyPr/>
                    <a:lstStyle/>
                    <a:p>
                      <a:pPr>
                        <a:buNone/>
                      </a:pPr>
                      <a:r>
                        <a:rPr lang="en-GB" sz="1200" b="1" dirty="0">
                          <a:solidFill>
                            <a:srgbClr val="000000"/>
                          </a:solidFill>
                          <a:effectLst/>
                          <a:latin typeface="Arial" panose="020B0604020202020204" pitchFamily="34" charset="0"/>
                          <a:ea typeface="Times New Roman" panose="02020603050405020304" pitchFamily="18" charset="0"/>
                        </a:rPr>
                        <a:t>2. Knowledge and Understanding Skills</a:t>
                      </a:r>
                      <a:endParaRPr lang="en-GB" sz="1200" dirty="0">
                        <a:effectLst/>
                        <a:latin typeface="Times New Roman" panose="02020603050405020304" pitchFamily="18" charset="0"/>
                        <a:ea typeface="Times New Roman" panose="02020603050405020304" pitchFamily="18" charset="0"/>
                      </a:endParaRPr>
                    </a:p>
                    <a:p>
                      <a:pPr>
                        <a:spcAft>
                          <a:spcPts val="600"/>
                        </a:spcAft>
                        <a:buNone/>
                      </a:pPr>
                      <a:r>
                        <a:rPr lang="en-GB" sz="600" dirty="0">
                          <a:effectLst/>
                          <a:latin typeface="Arial" panose="020B0604020202020204" pitchFamily="34" charset="0"/>
                          <a:ea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686996842"/>
                  </a:ext>
                </a:extLst>
              </a:tr>
              <a:tr h="241955">
                <a:tc rowSpan="2">
                  <a:txBody>
                    <a:bodyPr/>
                    <a:lstStyle/>
                    <a:p>
                      <a:pPr>
                        <a:spcAft>
                          <a:spcPts val="600"/>
                        </a:spcAft>
                        <a:buNone/>
                      </a:pPr>
                      <a:r>
                        <a:rPr lang="en-GB" sz="6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p>
                      <a:pPr>
                        <a:spcAft>
                          <a:spcPts val="600"/>
                        </a:spcAft>
                        <a:buNone/>
                      </a:pPr>
                      <a:r>
                        <a:rPr lang="en-GB" sz="6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92816044"/>
                  </a:ext>
                </a:extLst>
              </a:tr>
              <a:tr h="242493">
                <a:tc vMerge="1">
                  <a:txBody>
                    <a:bodyPr/>
                    <a:lstStyle/>
                    <a:p>
                      <a:endParaRPr lang="en-GB"/>
                    </a:p>
                  </a:txBody>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2492960546"/>
                  </a:ext>
                </a:extLst>
              </a:tr>
              <a:tr h="262936">
                <a:tc>
                  <a:txBody>
                    <a:bodyPr/>
                    <a:lstStyle/>
                    <a:p>
                      <a:pPr>
                        <a:buNone/>
                      </a:pPr>
                      <a:r>
                        <a:rPr lang="en-GB" sz="1200" b="1" dirty="0">
                          <a:solidFill>
                            <a:srgbClr val="000000"/>
                          </a:solidFill>
                          <a:effectLst/>
                          <a:latin typeface="Arial" panose="020B0604020202020204" pitchFamily="34" charset="0"/>
                          <a:ea typeface="Times New Roman" panose="02020603050405020304" pitchFamily="18" charset="0"/>
                        </a:rPr>
                        <a:t>3. Cognitive and Intellectual Skills</a:t>
                      </a:r>
                      <a:endParaRPr lang="en-GB" sz="1200" dirty="0">
                        <a:effectLst/>
                        <a:latin typeface="Times New Roman" panose="02020603050405020304" pitchFamily="18" charset="0"/>
                        <a:ea typeface="Times New Roman" panose="02020603050405020304" pitchFamily="18" charset="0"/>
                      </a:endParaRPr>
                    </a:p>
                    <a:p>
                      <a:pPr>
                        <a:spcAft>
                          <a:spcPts val="600"/>
                        </a:spcAft>
                        <a:buNone/>
                      </a:pPr>
                      <a:r>
                        <a:rPr lang="en-GB" sz="600" dirty="0">
                          <a:effectLst/>
                          <a:latin typeface="Arial" panose="020B0604020202020204" pitchFamily="34" charset="0"/>
                          <a:ea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511289540"/>
                  </a:ext>
                </a:extLst>
              </a:tr>
              <a:tr h="241955">
                <a:tc rowSpan="2">
                  <a:txBody>
                    <a:bodyPr/>
                    <a:lstStyle/>
                    <a:p>
                      <a:pPr>
                        <a:spcAft>
                          <a:spcPts val="600"/>
                        </a:spcAft>
                        <a:buNone/>
                      </a:pPr>
                      <a:r>
                        <a:rPr lang="en-GB" sz="6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p>
                      <a:pPr>
                        <a:spcAft>
                          <a:spcPts val="600"/>
                        </a:spcAft>
                        <a:buNone/>
                      </a:pPr>
                      <a:r>
                        <a:rPr lang="en-GB" sz="6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35864990"/>
                  </a:ext>
                </a:extLst>
              </a:tr>
              <a:tr h="242493">
                <a:tc vMerge="1">
                  <a:txBody>
                    <a:bodyPr/>
                    <a:lstStyle/>
                    <a:p>
                      <a:endParaRPr lang="en-GB"/>
                    </a:p>
                  </a:txBody>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3719091912"/>
                  </a:ext>
                </a:extLst>
              </a:tr>
              <a:tr h="262936">
                <a:tc>
                  <a:txBody>
                    <a:bodyPr/>
                    <a:lstStyle/>
                    <a:p>
                      <a:pPr>
                        <a:buNone/>
                      </a:pPr>
                      <a:r>
                        <a:rPr lang="en-GB" sz="1200" b="1" dirty="0">
                          <a:solidFill>
                            <a:srgbClr val="000000"/>
                          </a:solidFill>
                          <a:effectLst/>
                          <a:latin typeface="Arial" panose="020B0604020202020204" pitchFamily="34" charset="0"/>
                          <a:ea typeface="Times New Roman" panose="02020603050405020304" pitchFamily="18" charset="0"/>
                        </a:rPr>
                        <a:t>4. Practical Application Skills</a:t>
                      </a:r>
                      <a:endParaRPr lang="en-GB" sz="1200" dirty="0">
                        <a:effectLst/>
                        <a:latin typeface="Times New Roman" panose="02020603050405020304" pitchFamily="18" charset="0"/>
                        <a:ea typeface="Times New Roman" panose="02020603050405020304" pitchFamily="18" charset="0"/>
                      </a:endParaRPr>
                    </a:p>
                    <a:p>
                      <a:pPr>
                        <a:spcAft>
                          <a:spcPts val="600"/>
                        </a:spcAft>
                        <a:buNone/>
                      </a:pPr>
                      <a:r>
                        <a:rPr lang="en-GB" sz="600" dirty="0">
                          <a:effectLst/>
                          <a:latin typeface="Arial" panose="020B0604020202020204" pitchFamily="34" charset="0"/>
                          <a:ea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684299848"/>
                  </a:ext>
                </a:extLst>
              </a:tr>
              <a:tr h="242493">
                <a:tc rowSpan="2">
                  <a:txBody>
                    <a:bodyPr/>
                    <a:lstStyle/>
                    <a:p>
                      <a:pPr>
                        <a:spcAft>
                          <a:spcPts val="600"/>
                        </a:spcAft>
                        <a:buNone/>
                      </a:pPr>
                      <a:r>
                        <a:rPr lang="en-GB" sz="6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4208937"/>
                  </a:ext>
                </a:extLst>
              </a:tr>
              <a:tr h="241955">
                <a:tc vMerge="1">
                  <a:txBody>
                    <a:bodyPr/>
                    <a:lstStyle/>
                    <a:p>
                      <a:endParaRPr lang="en-GB"/>
                    </a:p>
                  </a:txBody>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083075716"/>
                  </a:ext>
                </a:extLst>
              </a:tr>
              <a:tr h="350582">
                <a:tc>
                  <a:txBody>
                    <a:bodyPr/>
                    <a:lstStyle/>
                    <a:p>
                      <a:pPr>
                        <a:buNone/>
                      </a:pPr>
                      <a:r>
                        <a:rPr lang="en-GB" sz="900" b="1" dirty="0">
                          <a:solidFill>
                            <a:srgbClr val="000000"/>
                          </a:solidFill>
                          <a:effectLst/>
                          <a:latin typeface="Arial" panose="020B0604020202020204" pitchFamily="34" charset="0"/>
                          <a:ea typeface="Times New Roman" panose="02020603050405020304" pitchFamily="18" charset="0"/>
                        </a:rPr>
                        <a:t>5</a:t>
                      </a:r>
                      <a:r>
                        <a:rPr lang="en-GB" sz="1200" b="1" dirty="0">
                          <a:solidFill>
                            <a:srgbClr val="000000"/>
                          </a:solidFill>
                          <a:effectLst/>
                          <a:latin typeface="Arial" panose="020B0604020202020204" pitchFamily="34" charset="0"/>
                          <a:ea typeface="Times New Roman" panose="02020603050405020304" pitchFamily="18" charset="0"/>
                        </a:rPr>
                        <a:t>. Transferable Skills for Life and Professional Practice</a:t>
                      </a:r>
                      <a:endParaRPr lang="en-GB" sz="1200" dirty="0">
                        <a:effectLst/>
                        <a:latin typeface="Times New Roman" panose="02020603050405020304" pitchFamily="18" charset="0"/>
                        <a:ea typeface="Times New Roman" panose="02020603050405020304" pitchFamily="18" charset="0"/>
                      </a:endParaRPr>
                    </a:p>
                    <a:p>
                      <a:pPr>
                        <a:spcAft>
                          <a:spcPts val="600"/>
                        </a:spcAft>
                        <a:buNone/>
                      </a:pPr>
                      <a:r>
                        <a:rPr lang="en-GB"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862755555"/>
                  </a:ext>
                </a:extLst>
              </a:tr>
              <a:tr h="242493">
                <a:tc rowSpan="2">
                  <a:txBody>
                    <a:bodyPr/>
                    <a:lstStyle/>
                    <a:p>
                      <a:pPr>
                        <a:spcAft>
                          <a:spcPts val="600"/>
                        </a:spcAft>
                        <a:buNone/>
                      </a:pPr>
                      <a:r>
                        <a:rPr lang="en-GB" sz="600" dirty="0">
                          <a:effectLst/>
                          <a:latin typeface="Arial" panose="020B0604020202020204" pitchFamily="34" charset="0"/>
                          <a:ea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400">
                          <a:effectLst/>
                          <a:latin typeface="Arial" panose="020B0604020202020204" pitchFamily="34" charset="0"/>
                          <a:ea typeface="Times New Roman" panose="02020603050405020304" pitchFamily="18" charset="0"/>
                        </a:rPr>
                        <a:t> </a:t>
                      </a:r>
                      <a:endParaRPr lang="en-GB" sz="90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82403501"/>
                  </a:ext>
                </a:extLst>
              </a:tr>
              <a:tr h="241955">
                <a:tc vMerge="1">
                  <a:txBody>
                    <a:bodyPr/>
                    <a:lstStyle/>
                    <a:p>
                      <a:endParaRPr lang="en-GB"/>
                    </a:p>
                  </a:txBody>
                  <a:tcPr/>
                </a:tc>
                <a:tc>
                  <a:txBody>
                    <a:bodyPr/>
                    <a:lstStyle/>
                    <a:p>
                      <a:pPr algn="ctr">
                        <a:buNone/>
                      </a:pPr>
                      <a:r>
                        <a:rPr lang="en-GB" sz="1400" dirty="0">
                          <a:effectLst/>
                          <a:latin typeface="Arial" panose="020B0604020202020204" pitchFamily="34" charset="0"/>
                          <a:ea typeface="Times New Roman" panose="02020603050405020304" pitchFamily="18" charset="0"/>
                        </a:rPr>
                        <a:t> </a:t>
                      </a:r>
                      <a:endParaRPr lang="en-GB" sz="900" dirty="0">
                        <a:effectLst/>
                        <a:latin typeface="Times New Roman" panose="02020603050405020304" pitchFamily="18" charset="0"/>
                        <a:ea typeface="Times New Roman" panose="02020603050405020304" pitchFamily="18" charset="0"/>
                      </a:endParaRPr>
                    </a:p>
                  </a:txBody>
                  <a:tcPr marL="60583" marR="6058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3109212458"/>
                  </a:ext>
                </a:extLst>
              </a:tr>
            </a:tbl>
          </a:graphicData>
        </a:graphic>
      </p:graphicFrame>
    </p:spTree>
    <p:extLst>
      <p:ext uri="{BB962C8B-B14F-4D97-AF65-F5344CB8AC3E}">
        <p14:creationId xmlns:p14="http://schemas.microsoft.com/office/powerpoint/2010/main" val="421487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A33C184-6B43-834D-F516-3D7D57A09E5C}"/>
              </a:ext>
            </a:extLst>
          </p:cNvPr>
          <p:cNvPicPr>
            <a:picLocks noGrp="1" noChangeAspect="1"/>
          </p:cNvPicPr>
          <p:nvPr>
            <p:ph idx="1"/>
          </p:nvPr>
        </p:nvPicPr>
        <p:blipFill>
          <a:blip r:embed="rId2"/>
          <a:stretch>
            <a:fillRect/>
          </a:stretch>
        </p:blipFill>
        <p:spPr>
          <a:xfrm>
            <a:off x="2374710" y="734191"/>
            <a:ext cx="9173823" cy="5389619"/>
          </a:xfrm>
          <a:prstGeom prst="rect">
            <a:avLst/>
          </a:prstGeom>
          <a:ln>
            <a:solidFill>
              <a:schemeClr val="accent6">
                <a:lumMod val="50000"/>
              </a:schemeClr>
            </a:solidFill>
          </a:ln>
        </p:spPr>
      </p:pic>
    </p:spTree>
    <p:extLst>
      <p:ext uri="{BB962C8B-B14F-4D97-AF65-F5344CB8AC3E}">
        <p14:creationId xmlns:p14="http://schemas.microsoft.com/office/powerpoint/2010/main" val="48729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47B468-A7DE-262F-9609-5CE47A3F7439}"/>
              </a:ext>
            </a:extLst>
          </p:cNvPr>
          <p:cNvSpPr>
            <a:spLocks noGrp="1"/>
          </p:cNvSpPr>
          <p:nvPr>
            <p:ph type="title"/>
          </p:nvPr>
        </p:nvSpPr>
        <p:spPr>
          <a:xfrm>
            <a:off x="838200" y="1495426"/>
            <a:ext cx="3220880" cy="4024310"/>
          </a:xfrm>
        </p:spPr>
        <p:txBody>
          <a:bodyPr>
            <a:normAutofit/>
          </a:bodyPr>
          <a:lstStyle/>
          <a:p>
            <a:r>
              <a:rPr lang="en-GB" sz="3600"/>
              <a:t>Starting to think about beginning assessments - things to consider:</a:t>
            </a:r>
          </a:p>
        </p:txBody>
      </p:sp>
      <p:graphicFrame>
        <p:nvGraphicFramePr>
          <p:cNvPr id="12" name="Content Placeholder 2">
            <a:extLst>
              <a:ext uri="{FF2B5EF4-FFF2-40B4-BE49-F238E27FC236}">
                <a16:creationId xmlns:a16="http://schemas.microsoft.com/office/drawing/2014/main" id="{128D9E60-0A55-6346-C78D-31DD27028BC9}"/>
              </a:ext>
            </a:extLst>
          </p:cNvPr>
          <p:cNvGraphicFramePr>
            <a:graphicFrameLocks noGrp="1"/>
          </p:cNvGraphicFramePr>
          <p:nvPr>
            <p:ph idx="1"/>
            <p:extLst>
              <p:ext uri="{D42A27DB-BD31-4B8C-83A1-F6EECF244321}">
                <p14:modId xmlns:p14="http://schemas.microsoft.com/office/powerpoint/2010/main" val="3347897239"/>
              </p:ext>
            </p:extLst>
          </p:nvPr>
        </p:nvGraphicFramePr>
        <p:xfrm>
          <a:off x="4419600" y="410816"/>
          <a:ext cx="7361583" cy="6135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5694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D8355-AA80-1738-3D93-C398675CAC07}"/>
              </a:ext>
            </a:extLst>
          </p:cNvPr>
          <p:cNvSpPr>
            <a:spLocks noGrp="1"/>
          </p:cNvSpPr>
          <p:nvPr>
            <p:ph type="title"/>
          </p:nvPr>
        </p:nvSpPr>
        <p:spPr>
          <a:xfrm>
            <a:off x="145775" y="365125"/>
            <a:ext cx="4508522" cy="1476927"/>
          </a:xfrm>
        </p:spPr>
        <p:txBody>
          <a:bodyPr>
            <a:normAutofit fontScale="90000"/>
          </a:bodyPr>
          <a:lstStyle/>
          <a:p>
            <a:r>
              <a:rPr lang="en-GB" dirty="0"/>
              <a:t>The cheeseburger analogy – a rule of thumb</a:t>
            </a:r>
          </a:p>
        </p:txBody>
      </p:sp>
      <p:sp>
        <p:nvSpPr>
          <p:cNvPr id="9" name="Content Placeholder 8">
            <a:extLst>
              <a:ext uri="{FF2B5EF4-FFF2-40B4-BE49-F238E27FC236}">
                <a16:creationId xmlns:a16="http://schemas.microsoft.com/office/drawing/2014/main" id="{00A87980-39DD-6138-108A-7FFF6DBCC726}"/>
              </a:ext>
            </a:extLst>
          </p:cNvPr>
          <p:cNvSpPr>
            <a:spLocks noGrp="1"/>
          </p:cNvSpPr>
          <p:nvPr>
            <p:ph idx="1"/>
          </p:nvPr>
        </p:nvSpPr>
        <p:spPr>
          <a:xfrm>
            <a:off x="145774" y="2040836"/>
            <a:ext cx="5009321" cy="4545494"/>
          </a:xfrm>
        </p:spPr>
        <p:txBody>
          <a:bodyPr>
            <a:noAutofit/>
          </a:bodyPr>
          <a:lstStyle/>
          <a:p>
            <a:r>
              <a:rPr lang="en-US" sz="2000" dirty="0"/>
              <a:t>Most assessments will have an </a:t>
            </a:r>
            <a:r>
              <a:rPr lang="en-US" sz="2000" b="1" dirty="0"/>
              <a:t>introduction</a:t>
            </a:r>
            <a:r>
              <a:rPr lang="en-US" sz="2000" dirty="0"/>
              <a:t> (the top slice of bun), the </a:t>
            </a:r>
            <a:r>
              <a:rPr lang="en-US" sz="2000" b="1" dirty="0"/>
              <a:t>main content </a:t>
            </a:r>
            <a:r>
              <a:rPr lang="en-US" sz="2000" dirty="0"/>
              <a:t>(the `meat`) and a </a:t>
            </a:r>
            <a:r>
              <a:rPr lang="en-US" sz="2000" b="1" dirty="0"/>
              <a:t>conclusion</a:t>
            </a:r>
            <a:r>
              <a:rPr lang="en-US" sz="2000" dirty="0"/>
              <a:t> (the bottom slice of bun).</a:t>
            </a:r>
          </a:p>
          <a:p>
            <a:r>
              <a:rPr lang="en-US" sz="2000" dirty="0"/>
              <a:t>You should take time to carefully </a:t>
            </a:r>
            <a:r>
              <a:rPr lang="en-US" sz="2000" b="1" dirty="0"/>
              <a:t>plan</a:t>
            </a:r>
            <a:r>
              <a:rPr lang="en-US" sz="2000" dirty="0"/>
              <a:t> the content of your work. </a:t>
            </a:r>
          </a:p>
          <a:p>
            <a:r>
              <a:rPr lang="en-US" sz="2000" dirty="0"/>
              <a:t>Your work should produce a </a:t>
            </a:r>
            <a:r>
              <a:rPr lang="en-US" sz="2000" b="1" dirty="0"/>
              <a:t>balanced</a:t>
            </a:r>
            <a:r>
              <a:rPr lang="en-US" sz="2000" dirty="0"/>
              <a:t> argument accompanied by </a:t>
            </a:r>
            <a:r>
              <a:rPr lang="en-US" sz="2000" b="1" dirty="0"/>
              <a:t>up-to-date evidence.</a:t>
            </a:r>
          </a:p>
          <a:p>
            <a:r>
              <a:rPr lang="en-US" sz="2000" dirty="0"/>
              <a:t>It should also adopt a </a:t>
            </a:r>
            <a:r>
              <a:rPr lang="en-US" sz="2000" b="1" dirty="0"/>
              <a:t>critical</a:t>
            </a:r>
            <a:r>
              <a:rPr lang="en-US" sz="2000" dirty="0"/>
              <a:t> stance.</a:t>
            </a:r>
          </a:p>
          <a:p>
            <a:r>
              <a:rPr lang="en-US" sz="2000" dirty="0"/>
              <a:t>And you should always leave time to </a:t>
            </a:r>
            <a:r>
              <a:rPr lang="en-US" sz="2000" b="1" dirty="0"/>
              <a:t>proofread</a:t>
            </a:r>
            <a:r>
              <a:rPr lang="en-US" sz="2000" dirty="0"/>
              <a:t> your work prior to submission. </a:t>
            </a:r>
          </a:p>
        </p:txBody>
      </p:sp>
      <p:pic>
        <p:nvPicPr>
          <p:cNvPr id="5" name="Content Placeholder 4" descr="Burger filled with meat and salad">
            <a:extLst>
              <a:ext uri="{FF2B5EF4-FFF2-40B4-BE49-F238E27FC236}">
                <a16:creationId xmlns:a16="http://schemas.microsoft.com/office/drawing/2014/main" id="{E1E25A11-68CC-61FA-46ED-EF7536997F12}"/>
              </a:ext>
            </a:extLst>
          </p:cNvPr>
          <p:cNvPicPr>
            <a:picLocks noChangeAspect="1"/>
          </p:cNvPicPr>
          <p:nvPr/>
        </p:nvPicPr>
        <p:blipFill>
          <a:blip r:embed="rId2">
            <a:extLst>
              <a:ext uri="{28A0092B-C50C-407E-A947-70E740481C1C}">
                <a14:useLocalDpi xmlns:a14="http://schemas.microsoft.com/office/drawing/2010/main" val="0"/>
              </a:ext>
            </a:extLst>
          </a:blip>
          <a:srcRect t="18896" r="-2" b="3321"/>
          <a:stretch>
            <a:fillRect/>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387919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D5CA19-C806-638C-1E8E-1D80F0117171}"/>
              </a:ext>
            </a:extLst>
          </p:cNvPr>
          <p:cNvSpPr>
            <a:spLocks noGrp="1"/>
          </p:cNvSpPr>
          <p:nvPr>
            <p:ph type="title"/>
          </p:nvPr>
        </p:nvSpPr>
        <p:spPr>
          <a:xfrm>
            <a:off x="838200" y="1495426"/>
            <a:ext cx="3220880" cy="4024310"/>
          </a:xfrm>
        </p:spPr>
        <p:txBody>
          <a:bodyPr>
            <a:normAutofit/>
          </a:bodyPr>
          <a:lstStyle/>
          <a:p>
            <a:r>
              <a:rPr lang="en-GB" sz="3600"/>
              <a:t>Example assessment: Essay</a:t>
            </a:r>
          </a:p>
        </p:txBody>
      </p:sp>
      <p:graphicFrame>
        <p:nvGraphicFramePr>
          <p:cNvPr id="5" name="Content Placeholder 2">
            <a:extLst>
              <a:ext uri="{FF2B5EF4-FFF2-40B4-BE49-F238E27FC236}">
                <a16:creationId xmlns:a16="http://schemas.microsoft.com/office/drawing/2014/main" id="{41B9341A-1CB5-38F4-1F4A-81E1C3E6F1BE}"/>
              </a:ext>
            </a:extLst>
          </p:cNvPr>
          <p:cNvGraphicFramePr>
            <a:graphicFrameLocks noGrp="1"/>
          </p:cNvGraphicFramePr>
          <p:nvPr>
            <p:ph idx="1"/>
            <p:extLst>
              <p:ext uri="{D42A27DB-BD31-4B8C-83A1-F6EECF244321}">
                <p14:modId xmlns:p14="http://schemas.microsoft.com/office/powerpoint/2010/main" val="3825111371"/>
              </p:ext>
            </p:extLst>
          </p:nvPr>
        </p:nvGraphicFramePr>
        <p:xfrm>
          <a:off x="4702547" y="490330"/>
          <a:ext cx="7105140" cy="5976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6319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CA5B1-8B4B-6023-D77E-1F1488FF5486}"/>
              </a:ext>
            </a:extLst>
          </p:cNvPr>
          <p:cNvSpPr>
            <a:spLocks noGrp="1"/>
          </p:cNvSpPr>
          <p:nvPr>
            <p:ph type="title"/>
          </p:nvPr>
        </p:nvSpPr>
        <p:spPr/>
        <p:txBody>
          <a:bodyPr/>
          <a:lstStyle/>
          <a:p>
            <a:r>
              <a:rPr lang="en-GB" dirty="0"/>
              <a:t>Main body</a:t>
            </a:r>
          </a:p>
        </p:txBody>
      </p:sp>
      <p:graphicFrame>
        <p:nvGraphicFramePr>
          <p:cNvPr id="5" name="Content Placeholder 2">
            <a:extLst>
              <a:ext uri="{FF2B5EF4-FFF2-40B4-BE49-F238E27FC236}">
                <a16:creationId xmlns:a16="http://schemas.microsoft.com/office/drawing/2014/main" id="{18C5B87A-F2E3-7DDF-1CFC-832132AB81D8}"/>
              </a:ext>
            </a:extLst>
          </p:cNvPr>
          <p:cNvGraphicFramePr>
            <a:graphicFrameLocks noGrp="1"/>
          </p:cNvGraphicFramePr>
          <p:nvPr>
            <p:ph idx="1"/>
            <p:extLst>
              <p:ext uri="{D42A27DB-BD31-4B8C-83A1-F6EECF244321}">
                <p14:modId xmlns:p14="http://schemas.microsoft.com/office/powerpoint/2010/main" val="548657392"/>
              </p:ext>
            </p:extLst>
          </p:nvPr>
        </p:nvGraphicFramePr>
        <p:xfrm>
          <a:off x="838200" y="1483360"/>
          <a:ext cx="10515600" cy="468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8700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E1EF9C-54E1-E181-87E1-7CF98D8EA31F}"/>
              </a:ext>
            </a:extLst>
          </p:cNvPr>
          <p:cNvSpPr>
            <a:spLocks noGrp="1"/>
          </p:cNvSpPr>
          <p:nvPr>
            <p:ph type="title"/>
          </p:nvPr>
        </p:nvSpPr>
        <p:spPr>
          <a:xfrm>
            <a:off x="838200" y="1495426"/>
            <a:ext cx="3220880" cy="4024310"/>
          </a:xfrm>
        </p:spPr>
        <p:txBody>
          <a:bodyPr>
            <a:normAutofit/>
          </a:bodyPr>
          <a:lstStyle/>
          <a:p>
            <a:r>
              <a:rPr lang="en-GB" sz="3600"/>
              <a:t>Conclusion </a:t>
            </a:r>
          </a:p>
        </p:txBody>
      </p:sp>
      <p:graphicFrame>
        <p:nvGraphicFramePr>
          <p:cNvPr id="5" name="Content Placeholder 2">
            <a:extLst>
              <a:ext uri="{FF2B5EF4-FFF2-40B4-BE49-F238E27FC236}">
                <a16:creationId xmlns:a16="http://schemas.microsoft.com/office/drawing/2014/main" id="{ACB44B75-3CB8-DE31-EE6C-0A026B0617EC}"/>
              </a:ext>
            </a:extLst>
          </p:cNvPr>
          <p:cNvGraphicFramePr>
            <a:graphicFrameLocks noGrp="1"/>
          </p:cNvGraphicFramePr>
          <p:nvPr>
            <p:ph idx="1"/>
            <p:extLst>
              <p:ext uri="{D42A27DB-BD31-4B8C-83A1-F6EECF244321}">
                <p14:modId xmlns:p14="http://schemas.microsoft.com/office/powerpoint/2010/main" val="1911213719"/>
              </p:ext>
            </p:extLst>
          </p:nvPr>
        </p:nvGraphicFramePr>
        <p:xfrm>
          <a:off x="4702547" y="569843"/>
          <a:ext cx="7012375" cy="5923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3236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EDAED-A4B1-EB9D-85D4-6AE4D35CD533}"/>
              </a:ext>
            </a:extLst>
          </p:cNvPr>
          <p:cNvSpPr>
            <a:spLocks noGrp="1"/>
          </p:cNvSpPr>
          <p:nvPr>
            <p:ph type="title"/>
          </p:nvPr>
        </p:nvSpPr>
        <p:spPr>
          <a:xfrm>
            <a:off x="838200" y="1495426"/>
            <a:ext cx="3220880" cy="4024310"/>
          </a:xfrm>
        </p:spPr>
        <p:txBody>
          <a:bodyPr>
            <a:normAutofit/>
          </a:bodyPr>
          <a:lstStyle/>
          <a:p>
            <a:r>
              <a:rPr lang="en-GB" sz="3300" b="1"/>
              <a:t>Key characteristics of HE writing</a:t>
            </a:r>
            <a:br>
              <a:rPr lang="en-GB" sz="3300" b="1"/>
            </a:br>
            <a:endParaRPr lang="en-GB" sz="3300"/>
          </a:p>
        </p:txBody>
      </p:sp>
      <p:graphicFrame>
        <p:nvGraphicFramePr>
          <p:cNvPr id="5" name="Content Placeholder 2">
            <a:extLst>
              <a:ext uri="{FF2B5EF4-FFF2-40B4-BE49-F238E27FC236}">
                <a16:creationId xmlns:a16="http://schemas.microsoft.com/office/drawing/2014/main" id="{AF4C78C5-D1D2-7C7A-007B-89FCAB3C4F4E}"/>
              </a:ext>
            </a:extLst>
          </p:cNvPr>
          <p:cNvGraphicFramePr>
            <a:graphicFrameLocks noGrp="1"/>
          </p:cNvGraphicFramePr>
          <p:nvPr>
            <p:ph idx="1"/>
            <p:extLst>
              <p:ext uri="{D42A27DB-BD31-4B8C-83A1-F6EECF244321}">
                <p14:modId xmlns:p14="http://schemas.microsoft.com/office/powerpoint/2010/main" val="336583318"/>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70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2E7E59-9005-34D9-D41A-AA7A7B15FDF7}"/>
              </a:ext>
            </a:extLst>
          </p:cNvPr>
          <p:cNvSpPr>
            <a:spLocks noGrp="1"/>
          </p:cNvSpPr>
          <p:nvPr>
            <p:ph type="title"/>
          </p:nvPr>
        </p:nvSpPr>
        <p:spPr>
          <a:xfrm>
            <a:off x="838200" y="1495426"/>
            <a:ext cx="3220880" cy="4024310"/>
          </a:xfrm>
        </p:spPr>
        <p:txBody>
          <a:bodyPr>
            <a:normAutofit/>
          </a:bodyPr>
          <a:lstStyle/>
          <a:p>
            <a:r>
              <a:rPr lang="en-GB" sz="3600" b="1"/>
              <a:t>Before you submit, check that you have:</a:t>
            </a:r>
            <a:br>
              <a:rPr lang="en-GB" sz="3600" b="1"/>
            </a:br>
            <a:endParaRPr lang="en-GB" sz="3600"/>
          </a:p>
        </p:txBody>
      </p:sp>
      <p:graphicFrame>
        <p:nvGraphicFramePr>
          <p:cNvPr id="5" name="Content Placeholder 2">
            <a:extLst>
              <a:ext uri="{FF2B5EF4-FFF2-40B4-BE49-F238E27FC236}">
                <a16:creationId xmlns:a16="http://schemas.microsoft.com/office/drawing/2014/main" id="{96CBD410-846F-7EBB-A6D9-627A324232C1}"/>
              </a:ext>
            </a:extLst>
          </p:cNvPr>
          <p:cNvGraphicFramePr>
            <a:graphicFrameLocks noGrp="1"/>
          </p:cNvGraphicFramePr>
          <p:nvPr>
            <p:ph idx="1"/>
            <p:extLst>
              <p:ext uri="{D42A27DB-BD31-4B8C-83A1-F6EECF244321}">
                <p14:modId xmlns:p14="http://schemas.microsoft.com/office/powerpoint/2010/main" val="445584312"/>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4846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49632B-2156-38B8-8179-4476A2C0C433}"/>
              </a:ext>
            </a:extLst>
          </p:cNvPr>
          <p:cNvSpPr>
            <a:spLocks noGrp="1"/>
          </p:cNvSpPr>
          <p:nvPr>
            <p:ph type="title"/>
          </p:nvPr>
        </p:nvSpPr>
        <p:spPr>
          <a:xfrm>
            <a:off x="838200" y="1495426"/>
            <a:ext cx="3220880" cy="4024310"/>
          </a:xfrm>
        </p:spPr>
        <p:txBody>
          <a:bodyPr>
            <a:normAutofit/>
          </a:bodyPr>
          <a:lstStyle/>
          <a:p>
            <a:r>
              <a:rPr lang="en-GB" sz="3100"/>
              <a:t>Finally, some command words used in academic assessment questions/titles:</a:t>
            </a:r>
          </a:p>
        </p:txBody>
      </p:sp>
      <p:graphicFrame>
        <p:nvGraphicFramePr>
          <p:cNvPr id="4" name="Content Placeholder 3">
            <a:extLst>
              <a:ext uri="{FF2B5EF4-FFF2-40B4-BE49-F238E27FC236}">
                <a16:creationId xmlns:a16="http://schemas.microsoft.com/office/drawing/2014/main" id="{550D9220-0EC0-0B78-930F-576CF1373D6F}"/>
              </a:ext>
            </a:extLst>
          </p:cNvPr>
          <p:cNvGraphicFramePr>
            <a:graphicFrameLocks noGrp="1"/>
          </p:cNvGraphicFramePr>
          <p:nvPr>
            <p:ph idx="1"/>
            <p:extLst>
              <p:ext uri="{D42A27DB-BD31-4B8C-83A1-F6EECF244321}">
                <p14:modId xmlns:p14="http://schemas.microsoft.com/office/powerpoint/2010/main" val="1209743639"/>
              </p:ext>
            </p:extLst>
          </p:nvPr>
        </p:nvGraphicFramePr>
        <p:xfrm>
          <a:off x="4731533" y="680719"/>
          <a:ext cx="7294719" cy="5821683"/>
        </p:xfrm>
        <a:graphic>
          <a:graphicData uri="http://schemas.openxmlformats.org/drawingml/2006/table">
            <a:tbl>
              <a:tblPr/>
              <a:tblGrid>
                <a:gridCol w="1066238">
                  <a:extLst>
                    <a:ext uri="{9D8B030D-6E8A-4147-A177-3AD203B41FA5}">
                      <a16:colId xmlns:a16="http://schemas.microsoft.com/office/drawing/2014/main" val="2070116416"/>
                    </a:ext>
                  </a:extLst>
                </a:gridCol>
                <a:gridCol w="2459106">
                  <a:extLst>
                    <a:ext uri="{9D8B030D-6E8A-4147-A177-3AD203B41FA5}">
                      <a16:colId xmlns:a16="http://schemas.microsoft.com/office/drawing/2014/main" val="2012119522"/>
                    </a:ext>
                  </a:extLst>
                </a:gridCol>
                <a:gridCol w="3769375">
                  <a:extLst>
                    <a:ext uri="{9D8B030D-6E8A-4147-A177-3AD203B41FA5}">
                      <a16:colId xmlns:a16="http://schemas.microsoft.com/office/drawing/2014/main" val="1387876777"/>
                    </a:ext>
                  </a:extLst>
                </a:gridCol>
              </a:tblGrid>
              <a:tr h="462797">
                <a:tc>
                  <a:txBody>
                    <a:bodyPr/>
                    <a:lstStyle/>
                    <a:p>
                      <a:pPr>
                        <a:buNone/>
                      </a:pPr>
                      <a:r>
                        <a:rPr lang="en-GB" sz="1400">
                          <a:solidFill>
                            <a:schemeClr val="accent2">
                              <a:lumMod val="50000"/>
                            </a:schemeClr>
                          </a:solidFill>
                        </a:rPr>
                        <a:t>Command word</a:t>
                      </a:r>
                    </a:p>
                  </a:txBody>
                  <a:tcPr marL="22245" marR="22245" marT="11122" marB="11122"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1400" dirty="0">
                          <a:solidFill>
                            <a:schemeClr val="accent2">
                              <a:lumMod val="50000"/>
                            </a:schemeClr>
                          </a:solidFill>
                        </a:rPr>
                        <a:t>What it means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1400" dirty="0">
                          <a:solidFill>
                            <a:schemeClr val="accent2">
                              <a:lumMod val="50000"/>
                            </a:schemeClr>
                          </a:solidFill>
                        </a:rPr>
                        <a:t>What you should do</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75091234"/>
                  </a:ext>
                </a:extLst>
              </a:tr>
              <a:tr h="794099">
                <a:tc>
                  <a:txBody>
                    <a:bodyPr/>
                    <a:lstStyle/>
                    <a:p>
                      <a:pPr>
                        <a:buNone/>
                      </a:pPr>
                      <a:r>
                        <a:rPr lang="en-GB" sz="1400" b="1">
                          <a:solidFill>
                            <a:schemeClr val="accent2">
                              <a:lumMod val="50000"/>
                            </a:schemeClr>
                          </a:solidFill>
                        </a:rPr>
                        <a:t>Analyse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1400" dirty="0">
                          <a:solidFill>
                            <a:schemeClr val="accent2">
                              <a:lumMod val="50000"/>
                            </a:schemeClr>
                          </a:solidFill>
                        </a:rPr>
                        <a:t>Break something into parts and examine relationships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1400">
                          <a:solidFill>
                            <a:schemeClr val="accent2">
                              <a:lumMod val="50000"/>
                            </a:schemeClr>
                          </a:solidFill>
                        </a:rPr>
                        <a:t>Explain how and why something happens, using evidence.</a:t>
                      </a:r>
                    </a:p>
                  </a:txBody>
                  <a:tcPr marL="22245" marR="22245" marT="11122" marB="11122"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3807249784"/>
                  </a:ext>
                </a:extLst>
              </a:tr>
              <a:tr h="794099">
                <a:tc>
                  <a:txBody>
                    <a:bodyPr/>
                    <a:lstStyle/>
                    <a:p>
                      <a:pPr>
                        <a:buNone/>
                      </a:pPr>
                      <a:r>
                        <a:rPr lang="en-GB" sz="1400" b="1" dirty="0">
                          <a:solidFill>
                            <a:schemeClr val="accent2">
                              <a:lumMod val="50000"/>
                            </a:schemeClr>
                          </a:solidFill>
                        </a:rPr>
                        <a:t>Assess</a:t>
                      </a:r>
                      <a:endParaRPr lang="en-GB" sz="1400" dirty="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Judge the value or importance</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a:solidFill>
                            <a:schemeClr val="accent2">
                              <a:lumMod val="50000"/>
                            </a:schemeClr>
                          </a:solidFill>
                        </a:rPr>
                        <a:t>Consider strengths and weaknesses before reaching a conclusion.</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997401610"/>
                  </a:ext>
                </a:extLst>
              </a:tr>
              <a:tr h="462797">
                <a:tc>
                  <a:txBody>
                    <a:bodyPr/>
                    <a:lstStyle/>
                    <a:p>
                      <a:pPr>
                        <a:buNone/>
                      </a:pPr>
                      <a:r>
                        <a:rPr lang="en-GB" sz="1400" b="1">
                          <a:solidFill>
                            <a:schemeClr val="accent2">
                              <a:lumMod val="50000"/>
                            </a:schemeClr>
                          </a:solidFill>
                        </a:rPr>
                        <a:t>Compare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Identify similarities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a:solidFill>
                            <a:schemeClr val="accent2">
                              <a:lumMod val="50000"/>
                            </a:schemeClr>
                          </a:solidFill>
                        </a:rPr>
                        <a:t>Show how two or more ideas are alike.</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2568541351"/>
                  </a:ext>
                </a:extLst>
              </a:tr>
              <a:tr h="462797">
                <a:tc>
                  <a:txBody>
                    <a:bodyPr/>
                    <a:lstStyle/>
                    <a:p>
                      <a:pPr>
                        <a:buNone/>
                      </a:pPr>
                      <a:r>
                        <a:rPr lang="en-GB" sz="1400" b="1">
                          <a:solidFill>
                            <a:schemeClr val="accent2">
                              <a:lumMod val="50000"/>
                            </a:schemeClr>
                          </a:solidFill>
                        </a:rPr>
                        <a:t>Contrast</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Identify differences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a:solidFill>
                            <a:schemeClr val="accent2">
                              <a:lumMod val="50000"/>
                            </a:schemeClr>
                          </a:solidFill>
                        </a:rPr>
                        <a:t>Explain how ideas differ.</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485196752"/>
                  </a:ext>
                </a:extLst>
              </a:tr>
              <a:tr h="794099">
                <a:tc>
                  <a:txBody>
                    <a:bodyPr/>
                    <a:lstStyle/>
                    <a:p>
                      <a:pPr>
                        <a:buNone/>
                      </a:pPr>
                      <a:r>
                        <a:rPr lang="en-GB" sz="1400" b="1">
                          <a:solidFill>
                            <a:schemeClr val="accent2">
                              <a:lumMod val="50000"/>
                            </a:schemeClr>
                          </a:solidFill>
                        </a:rPr>
                        <a:t>Critically analyse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Analyse while evaluating</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a:solidFill>
                            <a:schemeClr val="accent2">
                              <a:lumMod val="50000"/>
                            </a:schemeClr>
                          </a:solidFill>
                        </a:rPr>
                        <a:t>Examine evidence, discuss different viewpoints, and judge their significance.</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805014902"/>
                  </a:ext>
                </a:extLst>
              </a:tr>
              <a:tr h="794099">
                <a:tc>
                  <a:txBody>
                    <a:bodyPr/>
                    <a:lstStyle/>
                    <a:p>
                      <a:pPr>
                        <a:buNone/>
                      </a:pPr>
                      <a:r>
                        <a:rPr lang="en-GB" sz="1400" b="1" dirty="0">
                          <a:solidFill>
                            <a:schemeClr val="accent2">
                              <a:lumMod val="50000"/>
                            </a:schemeClr>
                          </a:solidFill>
                        </a:rPr>
                        <a:t>Critically evaluate</a:t>
                      </a:r>
                      <a:endParaRPr lang="en-GB" sz="1400" dirty="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Make a balanced judgement</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a:solidFill>
                            <a:schemeClr val="accent2">
                              <a:lumMod val="50000"/>
                            </a:schemeClr>
                          </a:solidFill>
                        </a:rPr>
                        <a:t>Weigh strengths, weaknesses, limitations, and supporting evidence before concluding.</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919954313"/>
                  </a:ext>
                </a:extLst>
              </a:tr>
              <a:tr h="462797">
                <a:tc>
                  <a:txBody>
                    <a:bodyPr/>
                    <a:lstStyle/>
                    <a:p>
                      <a:pPr>
                        <a:buNone/>
                      </a:pPr>
                      <a:r>
                        <a:rPr lang="en-GB" sz="1400" b="1">
                          <a:solidFill>
                            <a:schemeClr val="accent2">
                              <a:lumMod val="50000"/>
                            </a:schemeClr>
                          </a:solidFill>
                        </a:rPr>
                        <a:t>Define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Give the meaning</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a:solidFill>
                            <a:schemeClr val="accent2">
                              <a:lumMod val="50000"/>
                            </a:schemeClr>
                          </a:solidFill>
                        </a:rPr>
                        <a:t>Provide a clear, concise explanation of a term.</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400042484"/>
                  </a:ext>
                </a:extLst>
              </a:tr>
              <a:tr h="794099">
                <a:tc>
                  <a:txBody>
                    <a:bodyPr/>
                    <a:lstStyle/>
                    <a:p>
                      <a:pPr>
                        <a:buNone/>
                      </a:pPr>
                      <a:r>
                        <a:rPr lang="en-GB" sz="1400" b="1">
                          <a:solidFill>
                            <a:schemeClr val="accent2">
                              <a:lumMod val="50000"/>
                            </a:schemeClr>
                          </a:solidFill>
                        </a:rPr>
                        <a:t>Describe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Give an account</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Explain what something is or what happened without extensive analysis.</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069532140"/>
                  </a:ext>
                </a:extLst>
              </a:tr>
            </a:tbl>
          </a:graphicData>
        </a:graphic>
      </p:graphicFrame>
    </p:spTree>
    <p:extLst>
      <p:ext uri="{BB962C8B-B14F-4D97-AF65-F5344CB8AC3E}">
        <p14:creationId xmlns:p14="http://schemas.microsoft.com/office/powerpoint/2010/main" val="2320833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4926F-F203-4B6A-E71D-D0D9DE92EB6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EC529-1A26-D6A5-0725-DC131509A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0F8A8DA-D5F4-7AA5-690B-71A173BCF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5DB818-0580-4D18-41F7-031382D5C3D6}"/>
              </a:ext>
            </a:extLst>
          </p:cNvPr>
          <p:cNvSpPr>
            <a:spLocks noGrp="1"/>
          </p:cNvSpPr>
          <p:nvPr>
            <p:ph type="title"/>
          </p:nvPr>
        </p:nvSpPr>
        <p:spPr>
          <a:xfrm>
            <a:off x="838200" y="1495426"/>
            <a:ext cx="3220880" cy="4024310"/>
          </a:xfrm>
        </p:spPr>
        <p:txBody>
          <a:bodyPr>
            <a:normAutofit/>
          </a:bodyPr>
          <a:lstStyle/>
          <a:p>
            <a:r>
              <a:rPr lang="en-GB" sz="3100"/>
              <a:t>Finally, some command words used in academic assessment questions/titles:</a:t>
            </a:r>
          </a:p>
        </p:txBody>
      </p:sp>
      <p:graphicFrame>
        <p:nvGraphicFramePr>
          <p:cNvPr id="4" name="Content Placeholder 3">
            <a:extLst>
              <a:ext uri="{FF2B5EF4-FFF2-40B4-BE49-F238E27FC236}">
                <a16:creationId xmlns:a16="http://schemas.microsoft.com/office/drawing/2014/main" id="{991CA545-B758-485B-F6FF-67F0B07E01D0}"/>
              </a:ext>
            </a:extLst>
          </p:cNvPr>
          <p:cNvGraphicFramePr>
            <a:graphicFrameLocks noGrp="1"/>
          </p:cNvGraphicFramePr>
          <p:nvPr>
            <p:ph idx="1"/>
            <p:extLst>
              <p:ext uri="{D42A27DB-BD31-4B8C-83A1-F6EECF244321}">
                <p14:modId xmlns:p14="http://schemas.microsoft.com/office/powerpoint/2010/main" val="789618321"/>
              </p:ext>
            </p:extLst>
          </p:nvPr>
        </p:nvGraphicFramePr>
        <p:xfrm>
          <a:off x="4059081" y="497840"/>
          <a:ext cx="7967171" cy="6150084"/>
        </p:xfrm>
        <a:graphic>
          <a:graphicData uri="http://schemas.openxmlformats.org/drawingml/2006/table">
            <a:tbl>
              <a:tblPr/>
              <a:tblGrid>
                <a:gridCol w="1164527">
                  <a:extLst>
                    <a:ext uri="{9D8B030D-6E8A-4147-A177-3AD203B41FA5}">
                      <a16:colId xmlns:a16="http://schemas.microsoft.com/office/drawing/2014/main" val="2070116416"/>
                    </a:ext>
                  </a:extLst>
                </a:gridCol>
                <a:gridCol w="2685795">
                  <a:extLst>
                    <a:ext uri="{9D8B030D-6E8A-4147-A177-3AD203B41FA5}">
                      <a16:colId xmlns:a16="http://schemas.microsoft.com/office/drawing/2014/main" val="2012119522"/>
                    </a:ext>
                  </a:extLst>
                </a:gridCol>
                <a:gridCol w="4116849">
                  <a:extLst>
                    <a:ext uri="{9D8B030D-6E8A-4147-A177-3AD203B41FA5}">
                      <a16:colId xmlns:a16="http://schemas.microsoft.com/office/drawing/2014/main" val="1387876777"/>
                    </a:ext>
                  </a:extLst>
                </a:gridCol>
              </a:tblGrid>
              <a:tr h="462724">
                <a:tc>
                  <a:txBody>
                    <a:bodyPr/>
                    <a:lstStyle/>
                    <a:p>
                      <a:pPr>
                        <a:buNone/>
                      </a:pPr>
                      <a:r>
                        <a:rPr lang="en-GB" sz="1400" b="1" dirty="0">
                          <a:solidFill>
                            <a:schemeClr val="accent2">
                              <a:lumMod val="50000"/>
                            </a:schemeClr>
                          </a:solidFill>
                        </a:rPr>
                        <a:t>Discuss</a:t>
                      </a:r>
                      <a:endParaRPr lang="en-GB" sz="1400" dirty="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Explore different perspectives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Present arguments, evidence, and viewpoints before drawing a conclusion.</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075091234"/>
                  </a:ext>
                </a:extLst>
              </a:tr>
              <a:tr h="462724">
                <a:tc>
                  <a:txBody>
                    <a:bodyPr/>
                    <a:lstStyle/>
                    <a:p>
                      <a:pPr>
                        <a:buNone/>
                      </a:pPr>
                      <a:r>
                        <a:rPr lang="en-GB" sz="1400" b="1">
                          <a:solidFill>
                            <a:schemeClr val="accent2">
                              <a:lumMod val="50000"/>
                            </a:schemeClr>
                          </a:solidFill>
                        </a:rPr>
                        <a:t>Evaluate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Judge effectiveness or value</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Consider evidence and reach a justified conclusion.</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229896092"/>
                  </a:ext>
                </a:extLst>
              </a:tr>
              <a:tr h="462724">
                <a:tc>
                  <a:txBody>
                    <a:bodyPr/>
                    <a:lstStyle/>
                    <a:p>
                      <a:pPr>
                        <a:buNone/>
                      </a:pPr>
                      <a:r>
                        <a:rPr lang="en-GB" sz="1400" b="1" dirty="0">
                          <a:solidFill>
                            <a:schemeClr val="accent2">
                              <a:lumMod val="50000"/>
                            </a:schemeClr>
                          </a:solidFill>
                        </a:rPr>
                        <a:t>Examine</a:t>
                      </a:r>
                      <a:endParaRPr lang="en-GB" sz="1400" dirty="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Investigate in detail</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Explore a topic thoroughly with supporting evidence.</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4001371894"/>
                  </a:ext>
                </a:extLst>
              </a:tr>
              <a:tr h="462724">
                <a:tc>
                  <a:txBody>
                    <a:bodyPr/>
                    <a:lstStyle/>
                    <a:p>
                      <a:pPr>
                        <a:buNone/>
                      </a:pPr>
                      <a:r>
                        <a:rPr lang="en-GB" sz="1400" b="1">
                          <a:solidFill>
                            <a:schemeClr val="accent2">
                              <a:lumMod val="50000"/>
                            </a:schemeClr>
                          </a:solidFill>
                        </a:rPr>
                        <a:t>Explain</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Clarify how or why</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Make ideas understandable by giving reasons and examples.</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518372383"/>
                  </a:ext>
                </a:extLst>
              </a:tr>
              <a:tr h="622238">
                <a:tc>
                  <a:txBody>
                    <a:bodyPr/>
                    <a:lstStyle/>
                    <a:p>
                      <a:pPr>
                        <a:buNone/>
                      </a:pPr>
                      <a:r>
                        <a:rPr lang="en-GB" sz="1400" b="1">
                          <a:solidFill>
                            <a:schemeClr val="accent2">
                              <a:lumMod val="50000"/>
                            </a:schemeClr>
                          </a:solidFill>
                        </a:rPr>
                        <a:t>Identify</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Recognise or list</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State the required information without detailed explanation.</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807249784"/>
                  </a:ext>
                </a:extLst>
              </a:tr>
              <a:tr h="622238">
                <a:tc>
                  <a:txBody>
                    <a:bodyPr/>
                    <a:lstStyle/>
                    <a:p>
                      <a:pPr>
                        <a:buNone/>
                      </a:pPr>
                      <a:r>
                        <a:rPr lang="en-GB" sz="1400" b="1">
                          <a:solidFill>
                            <a:schemeClr val="accent2">
                              <a:lumMod val="50000"/>
                            </a:schemeClr>
                          </a:solidFill>
                        </a:rPr>
                        <a:t>Illustrate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Give examples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Use examples or diagrams to make a point clear.</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997401610"/>
                  </a:ext>
                </a:extLst>
              </a:tr>
              <a:tr h="462724">
                <a:tc>
                  <a:txBody>
                    <a:bodyPr/>
                    <a:lstStyle/>
                    <a:p>
                      <a:pPr>
                        <a:buNone/>
                      </a:pPr>
                      <a:r>
                        <a:rPr lang="en-GB" sz="1400" b="1">
                          <a:solidFill>
                            <a:schemeClr val="accent2">
                              <a:lumMod val="50000"/>
                            </a:schemeClr>
                          </a:solidFill>
                        </a:rPr>
                        <a:t>Interpret</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Explain the meaning</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Analyse information and explain what it suggests.</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2568541351"/>
                  </a:ext>
                </a:extLst>
              </a:tr>
              <a:tr h="362637">
                <a:tc>
                  <a:txBody>
                    <a:bodyPr/>
                    <a:lstStyle/>
                    <a:p>
                      <a:pPr>
                        <a:buNone/>
                      </a:pPr>
                      <a:r>
                        <a:rPr lang="en-GB" sz="1400" b="1">
                          <a:solidFill>
                            <a:schemeClr val="accent2">
                              <a:lumMod val="50000"/>
                            </a:schemeClr>
                          </a:solidFill>
                        </a:rPr>
                        <a:t>Justify</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Give reasons for a decision</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Support your position with evidence.</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485196752"/>
                  </a:ext>
                </a:extLst>
              </a:tr>
              <a:tr h="622238">
                <a:tc>
                  <a:txBody>
                    <a:bodyPr/>
                    <a:lstStyle/>
                    <a:p>
                      <a:pPr>
                        <a:buNone/>
                      </a:pPr>
                      <a:r>
                        <a:rPr lang="en-GB" sz="1400" b="1">
                          <a:solidFill>
                            <a:schemeClr val="accent2">
                              <a:lumMod val="50000"/>
                            </a:schemeClr>
                          </a:solidFill>
                        </a:rPr>
                        <a:t>Outline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Summarise the main points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Provide an overview without too much detail.</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805014902"/>
                  </a:ext>
                </a:extLst>
              </a:tr>
              <a:tr h="622238">
                <a:tc>
                  <a:txBody>
                    <a:bodyPr/>
                    <a:lstStyle/>
                    <a:p>
                      <a:pPr>
                        <a:buNone/>
                      </a:pPr>
                      <a:r>
                        <a:rPr lang="en-GB" sz="1400" b="1">
                          <a:solidFill>
                            <a:schemeClr val="accent2">
                              <a:lumMod val="50000"/>
                            </a:schemeClr>
                          </a:solidFill>
                        </a:rPr>
                        <a:t>Review</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Examine and assess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Summarise and evaluate existing evidence or literature.</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919954313"/>
                  </a:ext>
                </a:extLst>
              </a:tr>
              <a:tr h="362637">
                <a:tc>
                  <a:txBody>
                    <a:bodyPr/>
                    <a:lstStyle/>
                    <a:p>
                      <a:pPr>
                        <a:buNone/>
                      </a:pPr>
                      <a:r>
                        <a:rPr lang="en-GB" sz="1400" b="1">
                          <a:solidFill>
                            <a:schemeClr val="accent2">
                              <a:lumMod val="50000"/>
                            </a:schemeClr>
                          </a:solidFill>
                        </a:rPr>
                        <a:t>Summarise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Give the main points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Present the key ideas briefly and clearly.</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400042484"/>
                  </a:ext>
                </a:extLst>
              </a:tr>
              <a:tr h="622238">
                <a:tc>
                  <a:txBody>
                    <a:bodyPr/>
                    <a:lstStyle/>
                    <a:p>
                      <a:pPr>
                        <a:buNone/>
                      </a:pPr>
                      <a:r>
                        <a:rPr lang="en-GB" sz="1400" b="1">
                          <a:solidFill>
                            <a:schemeClr val="accent2">
                              <a:lumMod val="50000"/>
                            </a:schemeClr>
                          </a:solidFill>
                        </a:rPr>
                        <a:t>Synthesise</a:t>
                      </a:r>
                      <a:endParaRPr lang="en-GB" sz="1400">
                        <a:solidFill>
                          <a:schemeClr val="accent2">
                            <a:lumMod val="50000"/>
                          </a:schemeClr>
                        </a:solidFill>
                      </a:endParaRPr>
                    </a:p>
                  </a:txBody>
                  <a:tcPr marL="22245" marR="22245" marT="11122" marB="11122" anchor="ctr">
                    <a:lnL>
                      <a:noFill/>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Combine ideas</a:t>
                      </a:r>
                    </a:p>
                  </a:txBody>
                  <a:tcPr marL="22245" marR="22245" marT="11122" marB="1112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noFill/>
                  </a:tcPr>
                </a:tc>
                <a:tc>
                  <a:txBody>
                    <a:bodyPr/>
                    <a:lstStyle/>
                    <a:p>
                      <a:pPr>
                        <a:buNone/>
                      </a:pPr>
                      <a:r>
                        <a:rPr lang="en-GB" sz="1400" dirty="0">
                          <a:solidFill>
                            <a:schemeClr val="accent2">
                              <a:lumMod val="50000"/>
                            </a:schemeClr>
                          </a:solidFill>
                        </a:rPr>
                        <a:t>Bring together information from multiple sources to develop a coherent argument.</a:t>
                      </a:r>
                    </a:p>
                  </a:txBody>
                  <a:tcPr marL="22245" marR="22245" marT="11122" marB="11122" anchor="ctr">
                    <a:lnL w="12700" cap="flat" cmpd="sng" algn="ctr">
                      <a:solidFill>
                        <a:schemeClr val="tx1"/>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069532140"/>
                  </a:ext>
                </a:extLst>
              </a:tr>
            </a:tbl>
          </a:graphicData>
        </a:graphic>
      </p:graphicFrame>
    </p:spTree>
    <p:extLst>
      <p:ext uri="{BB962C8B-B14F-4D97-AF65-F5344CB8AC3E}">
        <p14:creationId xmlns:p14="http://schemas.microsoft.com/office/powerpoint/2010/main" val="3031208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0DD1C-DF30-1B3F-6B79-81B822949B90}"/>
              </a:ext>
            </a:extLst>
          </p:cNvPr>
          <p:cNvSpPr>
            <a:spLocks noGrp="1"/>
          </p:cNvSpPr>
          <p:nvPr>
            <p:ph type="title"/>
          </p:nvPr>
        </p:nvSpPr>
        <p:spPr>
          <a:xfrm>
            <a:off x="838201" y="365125"/>
            <a:ext cx="3816095" cy="1807305"/>
          </a:xfrm>
        </p:spPr>
        <p:txBody>
          <a:bodyPr>
            <a:normAutofit/>
          </a:bodyPr>
          <a:lstStyle/>
          <a:p>
            <a:r>
              <a:rPr lang="en-GB" dirty="0"/>
              <a:t>Today`s tasks (optional):</a:t>
            </a:r>
          </a:p>
        </p:txBody>
      </p:sp>
      <p:sp>
        <p:nvSpPr>
          <p:cNvPr id="3" name="Content Placeholder 2">
            <a:extLst>
              <a:ext uri="{FF2B5EF4-FFF2-40B4-BE49-F238E27FC236}">
                <a16:creationId xmlns:a16="http://schemas.microsoft.com/office/drawing/2014/main" id="{B9A16D14-BE21-6B31-DD40-532156642BD3}"/>
              </a:ext>
            </a:extLst>
          </p:cNvPr>
          <p:cNvSpPr>
            <a:spLocks noGrp="1"/>
          </p:cNvSpPr>
          <p:nvPr>
            <p:ph idx="1"/>
          </p:nvPr>
        </p:nvSpPr>
        <p:spPr>
          <a:xfrm>
            <a:off x="838201" y="2333297"/>
            <a:ext cx="3816096" cy="3843666"/>
          </a:xfrm>
        </p:spPr>
        <p:txBody>
          <a:bodyPr>
            <a:normAutofit/>
          </a:bodyPr>
          <a:lstStyle/>
          <a:p>
            <a:r>
              <a:rPr lang="en-GB" sz="2000" dirty="0"/>
              <a:t>1. Discover your learning style</a:t>
            </a:r>
          </a:p>
          <a:p>
            <a:r>
              <a:rPr lang="en-GB" sz="2000" dirty="0"/>
              <a:t>2. Practice at building linking paragraphs </a:t>
            </a:r>
          </a:p>
          <a:p>
            <a:r>
              <a:rPr lang="en-GB" sz="2000" dirty="0"/>
              <a:t>3. Explore English linking words</a:t>
            </a:r>
          </a:p>
          <a:p>
            <a:r>
              <a:rPr lang="en-GB" sz="2000" dirty="0"/>
              <a:t>4. Download the template for thinking critically in future work.</a:t>
            </a:r>
          </a:p>
          <a:p>
            <a:endParaRPr lang="en-GB" sz="2000" dirty="0"/>
          </a:p>
        </p:txBody>
      </p:sp>
      <p:pic>
        <p:nvPicPr>
          <p:cNvPr id="5" name="Picture 4" descr="Person writing on a notepad">
            <a:extLst>
              <a:ext uri="{FF2B5EF4-FFF2-40B4-BE49-F238E27FC236}">
                <a16:creationId xmlns:a16="http://schemas.microsoft.com/office/drawing/2014/main" id="{4154441E-3DF2-7231-9620-9791EA49C1F6}"/>
              </a:ext>
            </a:extLst>
          </p:cNvPr>
          <p:cNvPicPr>
            <a:picLocks noChangeAspect="1"/>
          </p:cNvPicPr>
          <p:nvPr/>
        </p:nvPicPr>
        <p:blipFill>
          <a:blip r:embed="rId2"/>
          <a:srcRect l="10517" r="3133"/>
          <a:stretch>
            <a:fillRect/>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512381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67BE7-AF8B-A8C9-4859-92B530F6D931}"/>
              </a:ext>
            </a:extLst>
          </p:cNvPr>
          <p:cNvSpPr>
            <a:spLocks noGrp="1"/>
          </p:cNvSpPr>
          <p:nvPr>
            <p:ph type="title"/>
          </p:nvPr>
        </p:nvSpPr>
        <p:spPr>
          <a:xfrm>
            <a:off x="838201" y="365125"/>
            <a:ext cx="3816095" cy="1807305"/>
          </a:xfrm>
        </p:spPr>
        <p:txBody>
          <a:bodyPr>
            <a:normAutofit/>
          </a:bodyPr>
          <a:lstStyle/>
          <a:p>
            <a:r>
              <a:rPr lang="en-GB" dirty="0"/>
              <a:t>Any questions:</a:t>
            </a:r>
            <a:br>
              <a:rPr lang="en-GB" dirty="0"/>
            </a:br>
            <a:endParaRPr lang="en-GB" dirty="0"/>
          </a:p>
        </p:txBody>
      </p:sp>
      <p:sp>
        <p:nvSpPr>
          <p:cNvPr id="3" name="Content Placeholder 2">
            <a:extLst>
              <a:ext uri="{FF2B5EF4-FFF2-40B4-BE49-F238E27FC236}">
                <a16:creationId xmlns:a16="http://schemas.microsoft.com/office/drawing/2014/main" id="{B07EDEDE-8DFE-6A4C-2D87-1B61795B10DC}"/>
              </a:ext>
            </a:extLst>
          </p:cNvPr>
          <p:cNvSpPr>
            <a:spLocks noGrp="1"/>
          </p:cNvSpPr>
          <p:nvPr>
            <p:ph idx="1"/>
          </p:nvPr>
        </p:nvSpPr>
        <p:spPr>
          <a:xfrm>
            <a:off x="838201" y="2333297"/>
            <a:ext cx="3816096" cy="3843666"/>
          </a:xfrm>
        </p:spPr>
        <p:txBody>
          <a:bodyPr>
            <a:normAutofit/>
          </a:bodyPr>
          <a:lstStyle/>
          <a:p>
            <a:pPr marL="0" indent="0">
              <a:buNone/>
            </a:pPr>
            <a:r>
              <a:rPr lang="en-GB" sz="2000" dirty="0"/>
              <a:t>Next week:</a:t>
            </a:r>
          </a:p>
          <a:p>
            <a:r>
              <a:rPr lang="en-GB" sz="2000" dirty="0"/>
              <a:t>Sourcing information and reporting correctly</a:t>
            </a:r>
          </a:p>
        </p:txBody>
      </p:sp>
      <p:pic>
        <p:nvPicPr>
          <p:cNvPr id="5" name="Picture 4" descr="Different colored question marks">
            <a:extLst>
              <a:ext uri="{FF2B5EF4-FFF2-40B4-BE49-F238E27FC236}">
                <a16:creationId xmlns:a16="http://schemas.microsoft.com/office/drawing/2014/main" id="{8406DD4C-CD97-F372-283B-90AE0300FC77}"/>
              </a:ext>
            </a:extLst>
          </p:cNvPr>
          <p:cNvPicPr>
            <a:picLocks noChangeAspect="1"/>
          </p:cNvPicPr>
          <p:nvPr/>
        </p:nvPicPr>
        <p:blipFill>
          <a:blip r:embed="rId2"/>
          <a:srcRect l="17399" r="21311"/>
          <a:stretch>
            <a:fillRect/>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877201997"/>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8" ma:contentTypeDescription="Create a new document." ma:contentTypeScope="" ma:versionID="8dc08a8dd0a2c6071b300f3346900bfd">
  <xsd:schema xmlns:xsd="http://www.w3.org/2001/XMLSchema" xmlns:xs="http://www.w3.org/2001/XMLSchema" xmlns:p="http://schemas.microsoft.com/office/2006/metadata/properties" xmlns:ns3="917ebe23-77a0-4db3-9660-de977ba204ce" xmlns:ns4="23b19444-a407-4d64-bb54-26f24f987b4b" targetNamespace="http://schemas.microsoft.com/office/2006/metadata/properties" ma:root="true" ma:fieldsID="de94a9011370359a4dcc1cfbca9f04d9" ns3:_="" ns4:_="">
    <xsd:import namespace="917ebe23-77a0-4db3-9660-de977ba204ce"/>
    <xsd:import namespace="23b19444-a407-4d64-bb54-26f24f987b4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KeyPoints" minOccurs="0"/>
                <xsd:element ref="ns4:MediaServiceKeyPoints" minOccurs="0"/>
                <xsd:element ref="ns4:MediaLengthInSeconds" minOccurs="0"/>
                <xsd:element ref="ns4:MediaServiceAutoTags" minOccurs="0"/>
                <xsd:element ref="ns4:MediaServiceOCR"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ServiceSystemTag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3b19444-a407-4d64-bb54-26f24f987b4b" xsi:nil="true"/>
  </documentManagement>
</p:properties>
</file>

<file path=customXml/itemProps1.xml><?xml version="1.0" encoding="utf-8"?>
<ds:datastoreItem xmlns:ds="http://schemas.openxmlformats.org/officeDocument/2006/customXml" ds:itemID="{CCDBE02B-207D-49FF-85A2-45F4A46D87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7ebe23-77a0-4db3-9660-de977ba204ce"/>
    <ds:schemaRef ds:uri="23b19444-a407-4d64-bb54-26f24f987b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AD52B54-D856-4C14-BDD7-046B1E661170}">
  <ds:schemaRefs>
    <ds:schemaRef ds:uri="http://schemas.microsoft.com/sharepoint/v3/contenttype/forms"/>
  </ds:schemaRefs>
</ds:datastoreItem>
</file>

<file path=customXml/itemProps3.xml><?xml version="1.0" encoding="utf-8"?>
<ds:datastoreItem xmlns:ds="http://schemas.openxmlformats.org/officeDocument/2006/customXml" ds:itemID="{3883A43D-EB3D-4B09-8855-A0AEA2AE613A}">
  <ds:schemaRefs>
    <ds:schemaRef ds:uri="917ebe23-77a0-4db3-9660-de977ba204ce"/>
    <ds:schemaRef ds:uri="http://schemas.microsoft.com/office/infopath/2007/PartnerControls"/>
    <ds:schemaRef ds:uri="http://www.w3.org/XML/1998/namespace"/>
    <ds:schemaRef ds:uri="http://purl.org/dc/elements/1.1/"/>
    <ds:schemaRef ds:uri="http://purl.org/dc/terms/"/>
    <ds:schemaRef ds:uri="http://schemas.microsoft.com/office/2006/documentManagement/types"/>
    <ds:schemaRef ds:uri="http://schemas.openxmlformats.org/package/2006/metadata/core-properties"/>
    <ds:schemaRef ds:uri="23b19444-a407-4d64-bb54-26f24f987b4b"/>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1752</Words>
  <Application>Microsoft Office PowerPoint</Application>
  <PresentationFormat>Widescreen</PresentationFormat>
  <Paragraphs>274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MS Gothic</vt:lpstr>
      <vt:lpstr>Arial</vt:lpstr>
      <vt:lpstr>Century Gothic</vt:lpstr>
      <vt:lpstr>Symbol</vt:lpstr>
      <vt:lpstr>Times New Roman</vt:lpstr>
      <vt:lpstr>BrushVTI</vt:lpstr>
      <vt:lpstr>MWPS4005 Study Skills for Psychology</vt:lpstr>
      <vt:lpstr>Part 1: Assessment details.</vt:lpstr>
      <vt:lpstr>Part 1: Assessment details.</vt:lpstr>
      <vt:lpstr>How to Acknowledge your use of AI</vt:lpstr>
      <vt:lpstr>If you have not used any AI tools:</vt:lpstr>
      <vt:lpstr>How your work is marked:</vt:lpstr>
      <vt:lpstr>How your work is marked: five generic assessment criteria</vt:lpstr>
      <vt:lpstr>PowerPoint Presentation</vt:lpstr>
      <vt:lpstr>Starting to think about beginning assessments - things to consider:</vt:lpstr>
      <vt:lpstr>The cheeseburger analogy – a rule of thumb</vt:lpstr>
      <vt:lpstr>Example assessment: Essay</vt:lpstr>
      <vt:lpstr>Main body</vt:lpstr>
      <vt:lpstr>Conclusion </vt:lpstr>
      <vt:lpstr>Key characteristics of HE writing </vt:lpstr>
      <vt:lpstr>Before you submit, check that you have: </vt:lpstr>
      <vt:lpstr>Finally, some command words used in academic assessment questions/titles:</vt:lpstr>
      <vt:lpstr>Finally, some command words used in academic assessment questions/titles:</vt:lpstr>
      <vt:lpstr>Today`s tasks (optional):</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3</cp:revision>
  <dcterms:created xsi:type="dcterms:W3CDTF">2026-06-30T11:15:04Z</dcterms:created>
  <dcterms:modified xsi:type="dcterms:W3CDTF">2026-07-02T11:25:45Z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