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9"/>
  </p:notesMasterIdLst>
  <p:handoutMasterIdLst>
    <p:handoutMasterId r:id="rId10"/>
  </p:handoutMasterIdLst>
  <p:sldIdLst>
    <p:sldId id="256" r:id="rId2"/>
    <p:sldId id="257" r:id="rId3"/>
    <p:sldId id="266" r:id="rId4"/>
    <p:sldId id="272" r:id="rId5"/>
    <p:sldId id="273" r:id="rId6"/>
    <p:sldId id="271"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942D0B"/>
    <a:srgbClr val="76280B"/>
    <a:srgbClr val="F6BF73"/>
    <a:srgbClr val="F9D4A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BA0AAF-7B50-4607-89DE-77A34B62BE68}" v="16" dt="2026-06-26T22:33:12.818"/>
  </p1510:revLst>
</p1510:revInfo>
</file>

<file path=ppt/tableStyles.xml><?xml version="1.0" encoding="utf-8"?>
<a:tblStyleLst xmlns:a="http://schemas.openxmlformats.org/drawingml/2006/main" def="{125E5076-3810-47DD-B79F-674D7AD40C0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539" autoAdjust="0"/>
    <p:restoredTop sz="91655" autoAdjust="0"/>
  </p:normalViewPr>
  <p:slideViewPr>
    <p:cSldViewPr snapToGrid="0">
      <p:cViewPr varScale="1">
        <p:scale>
          <a:sx n="72" d="100"/>
          <a:sy n="72" d="100"/>
        </p:scale>
        <p:origin x="1214" y="67"/>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cedes thorne" userId="4a22fe3887a185d2" providerId="LiveId" clId="{F1E33F14-9E18-4435-9B73-EACB89449C85}"/>
    <pc:docChg chg="custSel addSld delSld modSld sldOrd">
      <pc:chgData name="mercedes thorne" userId="4a22fe3887a185d2" providerId="LiveId" clId="{F1E33F14-9E18-4435-9B73-EACB89449C85}" dt="2026-06-26T22:37:24.310" v="2540" actId="1076"/>
      <pc:docMkLst>
        <pc:docMk/>
      </pc:docMkLst>
      <pc:sldChg chg="addSp modSp mod">
        <pc:chgData name="mercedes thorne" userId="4a22fe3887a185d2" providerId="LiveId" clId="{F1E33F14-9E18-4435-9B73-EACB89449C85}" dt="2026-06-26T21:27:22.089" v="647" actId="1076"/>
        <pc:sldMkLst>
          <pc:docMk/>
          <pc:sldMk cId="1906530976" sldId="256"/>
        </pc:sldMkLst>
        <pc:picChg chg="add mod modCrop">
          <ac:chgData name="mercedes thorne" userId="4a22fe3887a185d2" providerId="LiveId" clId="{F1E33F14-9E18-4435-9B73-EACB89449C85}" dt="2026-06-26T21:27:22.089" v="647" actId="1076"/>
          <ac:picMkLst>
            <pc:docMk/>
            <pc:sldMk cId="1906530976" sldId="256"/>
            <ac:picMk id="5" creationId="{ADABC1BA-DEB2-9A20-5A4F-36E67C886CB3}"/>
          </ac:picMkLst>
        </pc:picChg>
      </pc:sldChg>
      <pc:sldChg chg="modSp mod ord">
        <pc:chgData name="mercedes thorne" userId="4a22fe3887a185d2" providerId="LiveId" clId="{F1E33F14-9E18-4435-9B73-EACB89449C85}" dt="2026-06-26T21:27:59.881" v="649"/>
        <pc:sldMkLst>
          <pc:docMk/>
          <pc:sldMk cId="2745843633" sldId="257"/>
        </pc:sldMkLst>
        <pc:spChg chg="mod">
          <ac:chgData name="mercedes thorne" userId="4a22fe3887a185d2" providerId="LiveId" clId="{F1E33F14-9E18-4435-9B73-EACB89449C85}" dt="2026-06-26T20:59:25.816" v="226" actId="27636"/>
          <ac:spMkLst>
            <pc:docMk/>
            <pc:sldMk cId="2745843633" sldId="257"/>
            <ac:spMk id="3" creationId="{E7C2A41D-6B6E-4DD0-A7BD-E8CA001266EE}"/>
          </ac:spMkLst>
        </pc:spChg>
      </pc:sldChg>
      <pc:sldChg chg="addSp delSp modSp mod">
        <pc:chgData name="mercedes thorne" userId="4a22fe3887a185d2" providerId="LiveId" clId="{F1E33F14-9E18-4435-9B73-EACB89449C85}" dt="2026-06-26T22:37:24.310" v="2540" actId="1076"/>
        <pc:sldMkLst>
          <pc:docMk/>
          <pc:sldMk cId="4089456227" sldId="264"/>
        </pc:sldMkLst>
        <pc:spChg chg="mod">
          <ac:chgData name="mercedes thorne" userId="4a22fe3887a185d2" providerId="LiveId" clId="{F1E33F14-9E18-4435-9B73-EACB89449C85}" dt="2026-06-26T22:31:06.692" v="1978" actId="403"/>
          <ac:spMkLst>
            <pc:docMk/>
            <pc:sldMk cId="4089456227" sldId="264"/>
            <ac:spMk id="2" creationId="{9442C4B6-A44A-491A-9345-D554EBE1BC91}"/>
          </ac:spMkLst>
        </pc:spChg>
        <pc:spChg chg="add mod">
          <ac:chgData name="mercedes thorne" userId="4a22fe3887a185d2" providerId="LiveId" clId="{F1E33F14-9E18-4435-9B73-EACB89449C85}" dt="2026-06-26T22:37:24.310" v="2540" actId="1076"/>
          <ac:spMkLst>
            <pc:docMk/>
            <pc:sldMk cId="4089456227" sldId="264"/>
            <ac:spMk id="33" creationId="{E79A8125-9F7D-040E-FF84-CCF84115D93C}"/>
          </ac:spMkLst>
        </pc:spChg>
        <pc:spChg chg="del mod">
          <ac:chgData name="mercedes thorne" userId="4a22fe3887a185d2" providerId="LiveId" clId="{F1E33F14-9E18-4435-9B73-EACB89449C85}" dt="2026-06-26T22:31:18.582" v="1981" actId="478"/>
          <ac:spMkLst>
            <pc:docMk/>
            <pc:sldMk cId="4089456227" sldId="264"/>
            <ac:spMk id="74" creationId="{6CA236DF-5114-4CA5-8620-41B9436499AA}"/>
          </ac:spMkLst>
        </pc:spChg>
        <pc:spChg chg="del">
          <ac:chgData name="mercedes thorne" userId="4a22fe3887a185d2" providerId="LiveId" clId="{F1E33F14-9E18-4435-9B73-EACB89449C85}" dt="2026-06-26T22:31:14.241" v="1980" actId="478"/>
          <ac:spMkLst>
            <pc:docMk/>
            <pc:sldMk cId="4089456227" sldId="264"/>
            <ac:spMk id="75" creationId="{DB5B3156-755F-47BB-AFCD-9C4855B037F1}"/>
          </ac:spMkLst>
        </pc:spChg>
        <pc:spChg chg="del">
          <ac:chgData name="mercedes thorne" userId="4a22fe3887a185d2" providerId="LiveId" clId="{F1E33F14-9E18-4435-9B73-EACB89449C85}" dt="2026-06-26T22:31:21.506" v="1982" actId="478"/>
          <ac:spMkLst>
            <pc:docMk/>
            <pc:sldMk cId="4089456227" sldId="264"/>
            <ac:spMk id="76" creationId="{20A0CD05-0AE4-492D-8051-9773BFFA7A10}"/>
          </ac:spMkLst>
        </pc:spChg>
        <pc:spChg chg="del">
          <ac:chgData name="mercedes thorne" userId="4a22fe3887a185d2" providerId="LiveId" clId="{F1E33F14-9E18-4435-9B73-EACB89449C85}" dt="2026-06-26T22:31:24.949" v="1983" actId="478"/>
          <ac:spMkLst>
            <pc:docMk/>
            <pc:sldMk cId="4089456227" sldId="264"/>
            <ac:spMk id="77" creationId="{32AB4371-99E9-4FD0-A119-1CF96F2D3EE6}"/>
          </ac:spMkLst>
        </pc:spChg>
        <pc:grpChg chg="del">
          <ac:chgData name="mercedes thorne" userId="4a22fe3887a185d2" providerId="LiveId" clId="{F1E33F14-9E18-4435-9B73-EACB89449C85}" dt="2026-06-26T22:31:27.723" v="1984" actId="478"/>
          <ac:grpSpMkLst>
            <pc:docMk/>
            <pc:sldMk cId="4089456227" sldId="264"/>
            <ac:grpSpMk id="25" creationId="{2907416F-402F-41F1-9D31-BA7E1376D182}"/>
          </ac:grpSpMkLst>
        </pc:grpChg>
        <pc:grpChg chg="del">
          <ac:chgData name="mercedes thorne" userId="4a22fe3887a185d2" providerId="LiveId" clId="{F1E33F14-9E18-4435-9B73-EACB89449C85}" dt="2026-06-26T22:31:29.362" v="1985" actId="478"/>
          <ac:grpSpMkLst>
            <pc:docMk/>
            <pc:sldMk cId="4089456227" sldId="264"/>
            <ac:grpSpMk id="28" creationId="{0C571394-90B9-4305-A010-F2F17F3BA7D1}"/>
          </ac:grpSpMkLst>
        </pc:grpChg>
        <pc:grpChg chg="del">
          <ac:chgData name="mercedes thorne" userId="4a22fe3887a185d2" providerId="LiveId" clId="{F1E33F14-9E18-4435-9B73-EACB89449C85}" dt="2026-06-26T22:31:30.968" v="1986" actId="478"/>
          <ac:grpSpMkLst>
            <pc:docMk/>
            <pc:sldMk cId="4089456227" sldId="264"/>
            <ac:grpSpMk id="31" creationId="{C5F28D29-D0F3-4DAC-898B-07FE8DA57557}"/>
          </ac:grpSpMkLst>
        </pc:grpChg>
        <pc:grpChg chg="del">
          <ac:chgData name="mercedes thorne" userId="4a22fe3887a185d2" providerId="LiveId" clId="{F1E33F14-9E18-4435-9B73-EACB89449C85}" dt="2026-06-26T22:31:32.411" v="1987" actId="478"/>
          <ac:grpSpMkLst>
            <pc:docMk/>
            <pc:sldMk cId="4089456227" sldId="264"/>
            <ac:grpSpMk id="32" creationId="{414B2C39-D63F-4B23-93E4-C6CB8A1A931B}"/>
          </ac:grpSpMkLst>
        </pc:grpChg>
      </pc:sldChg>
      <pc:sldChg chg="del">
        <pc:chgData name="mercedes thorne" userId="4a22fe3887a185d2" providerId="LiveId" clId="{F1E33F14-9E18-4435-9B73-EACB89449C85}" dt="2026-06-26T22:22:52.630" v="1486" actId="2696"/>
        <pc:sldMkLst>
          <pc:docMk/>
          <pc:sldMk cId="224134667" sldId="265"/>
        </pc:sldMkLst>
      </pc:sldChg>
      <pc:sldChg chg="addSp delSp modSp mod ord modClrScheme modAnim chgLayout">
        <pc:chgData name="mercedes thorne" userId="4a22fe3887a185d2" providerId="LiveId" clId="{F1E33F14-9E18-4435-9B73-EACB89449C85}" dt="2026-06-26T21:55:41.194" v="745" actId="27636"/>
        <pc:sldMkLst>
          <pc:docMk/>
          <pc:sldMk cId="4205207834" sldId="266"/>
        </pc:sldMkLst>
        <pc:spChg chg="mod">
          <ac:chgData name="mercedes thorne" userId="4a22fe3887a185d2" providerId="LiveId" clId="{F1E33F14-9E18-4435-9B73-EACB89449C85}" dt="2026-06-26T21:08:45.694" v="567" actId="26606"/>
          <ac:spMkLst>
            <pc:docMk/>
            <pc:sldMk cId="4205207834" sldId="266"/>
            <ac:spMk id="2" creationId="{D78D0989-E3E5-41DB-A78D-61E199491D89}"/>
          </ac:spMkLst>
        </pc:spChg>
        <pc:spChg chg="mod ord">
          <ac:chgData name="mercedes thorne" userId="4a22fe3887a185d2" providerId="LiveId" clId="{F1E33F14-9E18-4435-9B73-EACB89449C85}" dt="2026-06-26T21:55:18.575" v="741" actId="122"/>
          <ac:spMkLst>
            <pc:docMk/>
            <pc:sldMk cId="4205207834" sldId="266"/>
            <ac:spMk id="3" creationId="{5DB23205-1719-4B43-A690-268E347D390E}"/>
          </ac:spMkLst>
        </pc:spChg>
        <pc:spChg chg="del">
          <ac:chgData name="mercedes thorne" userId="4a22fe3887a185d2" providerId="LiveId" clId="{F1E33F14-9E18-4435-9B73-EACB89449C85}" dt="2026-06-26T21:05:19.512" v="443" actId="478"/>
          <ac:spMkLst>
            <pc:docMk/>
            <pc:sldMk cId="4205207834" sldId="266"/>
            <ac:spMk id="4" creationId="{B6121FED-B50C-4A21-9460-5D32C70FEAA0}"/>
          </ac:spMkLst>
        </pc:spChg>
        <pc:spChg chg="add del mod">
          <ac:chgData name="mercedes thorne" userId="4a22fe3887a185d2" providerId="LiveId" clId="{F1E33F14-9E18-4435-9B73-EACB89449C85}" dt="2026-06-26T21:05:22.098" v="444" actId="478"/>
          <ac:spMkLst>
            <pc:docMk/>
            <pc:sldMk cId="4205207834" sldId="266"/>
            <ac:spMk id="6" creationId="{091B782E-C4CC-964F-0717-E59CA5624171}"/>
          </ac:spMkLst>
        </pc:spChg>
        <pc:spChg chg="add mod">
          <ac:chgData name="mercedes thorne" userId="4a22fe3887a185d2" providerId="LiveId" clId="{F1E33F14-9E18-4435-9B73-EACB89449C85}" dt="2026-06-26T21:55:29.259" v="742" actId="1076"/>
          <ac:spMkLst>
            <pc:docMk/>
            <pc:sldMk cId="4205207834" sldId="266"/>
            <ac:spMk id="7" creationId="{3FA3B1DC-B33D-1826-645E-BBE0D0B91850}"/>
          </ac:spMkLst>
        </pc:spChg>
        <pc:spChg chg="add mod">
          <ac:chgData name="mercedes thorne" userId="4a22fe3887a185d2" providerId="LiveId" clId="{F1E33F14-9E18-4435-9B73-EACB89449C85}" dt="2026-06-26T21:54:51.316" v="737" actId="1076"/>
          <ac:spMkLst>
            <pc:docMk/>
            <pc:sldMk cId="4205207834" sldId="266"/>
            <ac:spMk id="12" creationId="{52C86CEB-58D8-8744-BA76-02EAE5944D7A}"/>
          </ac:spMkLst>
        </pc:spChg>
        <pc:spChg chg="add mod">
          <ac:chgData name="mercedes thorne" userId="4a22fe3887a185d2" providerId="LiveId" clId="{F1E33F14-9E18-4435-9B73-EACB89449C85}" dt="2026-06-26T21:55:41.194" v="745" actId="27636"/>
          <ac:spMkLst>
            <pc:docMk/>
            <pc:sldMk cId="4205207834" sldId="266"/>
            <ac:spMk id="14" creationId="{1F7EFC46-9626-3C43-ED8A-137437FB646E}"/>
          </ac:spMkLst>
        </pc:spChg>
        <pc:picChg chg="add mod">
          <ac:chgData name="mercedes thorne" userId="4a22fe3887a185d2" providerId="LiveId" clId="{F1E33F14-9E18-4435-9B73-EACB89449C85}" dt="2026-06-26T21:53:39.669" v="683" actId="14100"/>
          <ac:picMkLst>
            <pc:docMk/>
            <pc:sldMk cId="4205207834" sldId="266"/>
            <ac:picMk id="9" creationId="{E92959CF-1AC2-13D1-6B17-869F184CFC76}"/>
          </ac:picMkLst>
        </pc:picChg>
        <pc:picChg chg="add mod">
          <ac:chgData name="mercedes thorne" userId="4a22fe3887a185d2" providerId="LiveId" clId="{F1E33F14-9E18-4435-9B73-EACB89449C85}" dt="2026-06-26T21:53:57.919" v="686" actId="1076"/>
          <ac:picMkLst>
            <pc:docMk/>
            <pc:sldMk cId="4205207834" sldId="266"/>
            <ac:picMk id="11" creationId="{C81A5662-B014-FB9A-4A1C-1DB3F41A1060}"/>
          </ac:picMkLst>
        </pc:picChg>
      </pc:sldChg>
      <pc:sldChg chg="addSp delSp modSp del mod ord">
        <pc:chgData name="mercedes thorne" userId="4a22fe3887a185d2" providerId="LiveId" clId="{F1E33F14-9E18-4435-9B73-EACB89449C85}" dt="2026-06-26T22:22:42.975" v="1485" actId="2696"/>
        <pc:sldMkLst>
          <pc:docMk/>
          <pc:sldMk cId="1775457033" sldId="268"/>
        </pc:sldMkLst>
        <pc:spChg chg="del">
          <ac:chgData name="mercedes thorne" userId="4a22fe3887a185d2" providerId="LiveId" clId="{F1E33F14-9E18-4435-9B73-EACB89449C85}" dt="2026-06-26T21:24:19.142" v="636" actId="478"/>
          <ac:spMkLst>
            <pc:docMk/>
            <pc:sldMk cId="1775457033" sldId="268"/>
            <ac:spMk id="5" creationId="{D1963BF4-5EF0-4B10-A953-8996C5CCB74E}"/>
          </ac:spMkLst>
        </pc:spChg>
        <pc:spChg chg="add del mod">
          <ac:chgData name="mercedes thorne" userId="4a22fe3887a185d2" providerId="LiveId" clId="{F1E33F14-9E18-4435-9B73-EACB89449C85}" dt="2026-06-26T21:24:49.133" v="637" actId="478"/>
          <ac:spMkLst>
            <pc:docMk/>
            <pc:sldMk cId="1775457033" sldId="268"/>
            <ac:spMk id="6" creationId="{D1C5F93F-E2EF-55C7-C809-47E785770A96}"/>
          </ac:spMkLst>
        </pc:spChg>
        <pc:grpChg chg="del">
          <ac:chgData name="mercedes thorne" userId="4a22fe3887a185d2" providerId="LiveId" clId="{F1E33F14-9E18-4435-9B73-EACB89449C85}" dt="2026-06-26T21:24:14.646" v="635" actId="478"/>
          <ac:grpSpMkLst>
            <pc:docMk/>
            <pc:sldMk cId="1775457033" sldId="268"/>
            <ac:grpSpMk id="2" creationId="{F9ADA81D-4CDA-4EE1-9CD8-D4A3F8136A10}"/>
          </ac:grpSpMkLst>
        </pc:grpChg>
        <pc:picChg chg="del">
          <ac:chgData name="mercedes thorne" userId="4a22fe3887a185d2" providerId="LiveId" clId="{F1E33F14-9E18-4435-9B73-EACB89449C85}" dt="2026-06-26T21:29:45.938" v="652" actId="478"/>
          <ac:picMkLst>
            <pc:docMk/>
            <pc:sldMk cId="1775457033" sldId="268"/>
            <ac:picMk id="3" creationId="{8E2745DB-112B-4F89-83B6-D6D7F6F67062}"/>
          </ac:picMkLst>
        </pc:picChg>
        <pc:picChg chg="add del mod">
          <ac:chgData name="mercedes thorne" userId="4a22fe3887a185d2" providerId="LiveId" clId="{F1E33F14-9E18-4435-9B73-EACB89449C85}" dt="2026-06-26T21:51:16.151" v="663" actId="21"/>
          <ac:picMkLst>
            <pc:docMk/>
            <pc:sldMk cId="1775457033" sldId="268"/>
            <ac:picMk id="8" creationId="{A1D47CD2-27BF-E08B-B600-C2AED81CC020}"/>
          </ac:picMkLst>
        </pc:picChg>
      </pc:sldChg>
      <pc:sldChg chg="del">
        <pc:chgData name="mercedes thorne" userId="4a22fe3887a185d2" providerId="LiveId" clId="{F1E33F14-9E18-4435-9B73-EACB89449C85}" dt="2026-06-26T22:30:41.586" v="1964" actId="2696"/>
        <pc:sldMkLst>
          <pc:docMk/>
          <pc:sldMk cId="2394598200" sldId="269"/>
        </pc:sldMkLst>
      </pc:sldChg>
      <pc:sldChg chg="addSp modSp new del mod ord">
        <pc:chgData name="mercedes thorne" userId="4a22fe3887a185d2" providerId="LiveId" clId="{F1E33F14-9E18-4435-9B73-EACB89449C85}" dt="2026-06-26T22:01:12.722" v="855" actId="2696"/>
        <pc:sldMkLst>
          <pc:docMk/>
          <pc:sldMk cId="1435666354" sldId="270"/>
        </pc:sldMkLst>
        <pc:spChg chg="add mod">
          <ac:chgData name="mercedes thorne" userId="4a22fe3887a185d2" providerId="LiveId" clId="{F1E33F14-9E18-4435-9B73-EACB89449C85}" dt="2026-06-26T21:58:36.454" v="782" actId="2711"/>
          <ac:spMkLst>
            <pc:docMk/>
            <pc:sldMk cId="1435666354" sldId="270"/>
            <ac:spMk id="2" creationId="{2AD3A261-BB45-C669-36C1-2A5B52B257CB}"/>
          </ac:spMkLst>
        </pc:spChg>
        <pc:spChg chg="add mod">
          <ac:chgData name="mercedes thorne" userId="4a22fe3887a185d2" providerId="LiveId" clId="{F1E33F14-9E18-4435-9B73-EACB89449C85}" dt="2026-06-26T21:59:57.162" v="828" actId="14100"/>
          <ac:spMkLst>
            <pc:docMk/>
            <pc:sldMk cId="1435666354" sldId="270"/>
            <ac:spMk id="3" creationId="{5C0B7751-60B5-69D9-880C-DBB1B0356B20}"/>
          </ac:spMkLst>
        </pc:spChg>
        <pc:spChg chg="add mod">
          <ac:chgData name="mercedes thorne" userId="4a22fe3887a185d2" providerId="LiveId" clId="{F1E33F14-9E18-4435-9B73-EACB89449C85}" dt="2026-06-26T22:00:48.656" v="848" actId="1076"/>
          <ac:spMkLst>
            <pc:docMk/>
            <pc:sldMk cId="1435666354" sldId="270"/>
            <ac:spMk id="4" creationId="{8AFF24B4-007F-E195-172C-357525E83FF2}"/>
          </ac:spMkLst>
        </pc:spChg>
        <pc:spChg chg="add mod">
          <ac:chgData name="mercedes thorne" userId="4a22fe3887a185d2" providerId="LiveId" clId="{F1E33F14-9E18-4435-9B73-EACB89449C85}" dt="2026-06-26T22:01:03.477" v="854" actId="20577"/>
          <ac:spMkLst>
            <pc:docMk/>
            <pc:sldMk cId="1435666354" sldId="270"/>
            <ac:spMk id="5" creationId="{2C5C0E93-E098-1D5D-E9C7-1672D6E71641}"/>
          </ac:spMkLst>
        </pc:spChg>
      </pc:sldChg>
      <pc:sldChg chg="addSp delSp modSp new mod ord">
        <pc:chgData name="mercedes thorne" userId="4a22fe3887a185d2" providerId="LiveId" clId="{F1E33F14-9E18-4435-9B73-EACB89449C85}" dt="2026-06-26T22:29:51.693" v="1963" actId="1076"/>
        <pc:sldMkLst>
          <pc:docMk/>
          <pc:sldMk cId="1847363185" sldId="271"/>
        </pc:sldMkLst>
        <pc:spChg chg="add del mod">
          <ac:chgData name="mercedes thorne" userId="4a22fe3887a185d2" providerId="LiveId" clId="{F1E33F14-9E18-4435-9B73-EACB89449C85}" dt="2026-06-26T22:29:42.221" v="1961"/>
          <ac:spMkLst>
            <pc:docMk/>
            <pc:sldMk cId="1847363185" sldId="271"/>
            <ac:spMk id="4" creationId="{DD2C2C71-E192-94DA-CEA5-0BD7ACE9F07D}"/>
          </ac:spMkLst>
        </pc:spChg>
        <pc:spChg chg="add mod">
          <ac:chgData name="mercedes thorne" userId="4a22fe3887a185d2" providerId="LiveId" clId="{F1E33F14-9E18-4435-9B73-EACB89449C85}" dt="2026-06-26T22:29:51.693" v="1963" actId="1076"/>
          <ac:spMkLst>
            <pc:docMk/>
            <pc:sldMk cId="1847363185" sldId="271"/>
            <ac:spMk id="5" creationId="{5169378B-2B35-8FD5-0B66-43EB0EFA1F4F}"/>
          </ac:spMkLst>
        </pc:spChg>
        <pc:picChg chg="add mod">
          <ac:chgData name="mercedes thorne" userId="4a22fe3887a185d2" providerId="LiveId" clId="{F1E33F14-9E18-4435-9B73-EACB89449C85}" dt="2026-06-26T22:29:47.032" v="1962" actId="14100"/>
          <ac:picMkLst>
            <pc:docMk/>
            <pc:sldMk cId="1847363185" sldId="271"/>
            <ac:picMk id="3" creationId="{D662736A-B29E-D010-CA48-E441F825C707}"/>
          </ac:picMkLst>
        </pc:picChg>
      </pc:sldChg>
      <pc:sldChg chg="addSp modSp new mod ord">
        <pc:chgData name="mercedes thorne" userId="4a22fe3887a185d2" providerId="LiveId" clId="{F1E33F14-9E18-4435-9B73-EACB89449C85}" dt="2026-06-26T22:14:15.139" v="1240" actId="14100"/>
        <pc:sldMkLst>
          <pc:docMk/>
          <pc:sldMk cId="3622491429" sldId="272"/>
        </pc:sldMkLst>
        <pc:spChg chg="add mod">
          <ac:chgData name="mercedes thorne" userId="4a22fe3887a185d2" providerId="LiveId" clId="{F1E33F14-9E18-4435-9B73-EACB89449C85}" dt="2026-06-26T22:14:08.676" v="1239" actId="1076"/>
          <ac:spMkLst>
            <pc:docMk/>
            <pc:sldMk cId="3622491429" sldId="272"/>
            <ac:spMk id="4" creationId="{39FC8441-EA6E-35F0-8BBC-84BC15025604}"/>
          </ac:spMkLst>
        </pc:spChg>
        <pc:picChg chg="add mod">
          <ac:chgData name="mercedes thorne" userId="4a22fe3887a185d2" providerId="LiveId" clId="{F1E33F14-9E18-4435-9B73-EACB89449C85}" dt="2026-06-26T22:14:15.139" v="1240" actId="14100"/>
          <ac:picMkLst>
            <pc:docMk/>
            <pc:sldMk cId="3622491429" sldId="272"/>
            <ac:picMk id="3" creationId="{A4360A9D-5567-A90D-4BD8-C246120F62C9}"/>
          </ac:picMkLst>
        </pc:picChg>
      </pc:sldChg>
      <pc:sldChg chg="addSp delSp modSp new mod ord">
        <pc:chgData name="mercedes thorne" userId="4a22fe3887a185d2" providerId="LiveId" clId="{F1E33F14-9E18-4435-9B73-EACB89449C85}" dt="2026-06-26T22:20:49.478" v="1484" actId="1076"/>
        <pc:sldMkLst>
          <pc:docMk/>
          <pc:sldMk cId="3187142922" sldId="273"/>
        </pc:sldMkLst>
        <pc:spChg chg="add mod">
          <ac:chgData name="mercedes thorne" userId="4a22fe3887a185d2" providerId="LiveId" clId="{F1E33F14-9E18-4435-9B73-EACB89449C85}" dt="2026-06-26T22:20:35.252" v="1482" actId="403"/>
          <ac:spMkLst>
            <pc:docMk/>
            <pc:sldMk cId="3187142922" sldId="273"/>
            <ac:spMk id="6" creationId="{0EAE1D3B-2276-F065-EB90-064EDF5E2949}"/>
          </ac:spMkLst>
        </pc:spChg>
        <pc:picChg chg="add del mod">
          <ac:chgData name="mercedes thorne" userId="4a22fe3887a185d2" providerId="LiveId" clId="{F1E33F14-9E18-4435-9B73-EACB89449C85}" dt="2026-06-26T22:15:00.460" v="1242" actId="478"/>
          <ac:picMkLst>
            <pc:docMk/>
            <pc:sldMk cId="3187142922" sldId="273"/>
            <ac:picMk id="3" creationId="{140D8AA7-71DF-C8BB-8FD2-6F0D526FE05A}"/>
          </ac:picMkLst>
        </pc:picChg>
        <pc:picChg chg="add mod">
          <ac:chgData name="mercedes thorne" userId="4a22fe3887a185d2" providerId="LiveId" clId="{F1E33F14-9E18-4435-9B73-EACB89449C85}" dt="2026-06-26T22:20:49.478" v="1484" actId="1076"/>
          <ac:picMkLst>
            <pc:docMk/>
            <pc:sldMk cId="3187142922" sldId="273"/>
            <ac:picMk id="5" creationId="{963F1664-1A4A-A73B-71F9-3BB94F7A948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805758-D2E5-47F1-BDC8-64F96AB837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9A4D7A7-60FE-4B51-8D3B-098FB2A1B3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866161-D383-45DC-9645-1D21647A8641}" type="datetimeFigureOut">
              <a:rPr lang="en-US" smtClean="0"/>
              <a:t>6/26/2026</a:t>
            </a:fld>
            <a:endParaRPr lang="en-US" dirty="0"/>
          </a:p>
        </p:txBody>
      </p:sp>
      <p:sp>
        <p:nvSpPr>
          <p:cNvPr id="4" name="Footer Placeholder 3">
            <a:extLst>
              <a:ext uri="{FF2B5EF4-FFF2-40B4-BE49-F238E27FC236}">
                <a16:creationId xmlns:a16="http://schemas.microsoft.com/office/drawing/2014/main" id="{0748030B-DA71-4B18-AA7C-F991BCB518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BD65FCA-070F-4A6D-A2E0-D5EBEAABC9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64D2B8-7AFA-4F86-9DF3-A6BBE4E238C1}" type="slidenum">
              <a:rPr lang="en-US" smtClean="0"/>
              <a:t>‹#›</a:t>
            </a:fld>
            <a:endParaRPr lang="en-US" dirty="0"/>
          </a:p>
        </p:txBody>
      </p:sp>
    </p:spTree>
    <p:extLst>
      <p:ext uri="{BB962C8B-B14F-4D97-AF65-F5344CB8AC3E}">
        <p14:creationId xmlns:p14="http://schemas.microsoft.com/office/powerpoint/2010/main" val="36903482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789D0-CA34-4934-A369-C3113E12A3EF}" type="datetimeFigureOut">
              <a:rPr lang="en-US" smtClean="0"/>
              <a:t>6/26/2026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D79418-37EB-4378-AD22-89DBB000B0DA}" type="slidenum">
              <a:rPr lang="en-US" smtClean="0"/>
              <a:t>‹#›</a:t>
            </a:fld>
            <a:endParaRPr lang="en-US" dirty="0"/>
          </a:p>
        </p:txBody>
      </p:sp>
    </p:spTree>
    <p:extLst>
      <p:ext uri="{BB962C8B-B14F-4D97-AF65-F5344CB8AC3E}">
        <p14:creationId xmlns:p14="http://schemas.microsoft.com/office/powerpoint/2010/main" val="3764642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Notes to presenter: </a:t>
            </a:r>
          </a:p>
          <a:p>
            <a:r>
              <a:rPr lang="en-US" i="1" dirty="0"/>
              <a:t>What is your purpose for sharing this reflection</a:t>
            </a:r>
            <a:r>
              <a:rPr lang="en-US" i="1" baseline="0" dirty="0"/>
              <a:t>?</a:t>
            </a:r>
          </a:p>
          <a:p>
            <a:r>
              <a:rPr lang="en-US" i="1" baseline="0" dirty="0"/>
              <a:t>Is it at the end of a unit or project?  </a:t>
            </a:r>
          </a:p>
          <a:p>
            <a:r>
              <a:rPr lang="en-US" i="1" baseline="0" dirty="0"/>
              <a:t>Are you sharing this reflection, at the attainment of a learning goal you set for yourself?  </a:t>
            </a:r>
          </a:p>
          <a:p>
            <a:r>
              <a:rPr lang="en-US" i="1" baseline="0" dirty="0"/>
              <a:t>Is it at the end of a course?  </a:t>
            </a:r>
          </a:p>
          <a:p>
            <a:endParaRPr lang="en-US" baseline="0" dirty="0"/>
          </a:p>
          <a:p>
            <a:r>
              <a:rPr lang="en-US" baseline="0" dirty="0"/>
              <a:t>State your purpose for the reflection or even the purpose of the learning experience or learning goal.  Be clear and be specific in stating your purpose.</a:t>
            </a:r>
            <a:endParaRPr lang="en-US" dirty="0"/>
          </a:p>
          <a:p>
            <a:endParaRPr lang="en-US" dirty="0"/>
          </a:p>
        </p:txBody>
      </p:sp>
      <p:sp>
        <p:nvSpPr>
          <p:cNvPr id="4" name="Slide Number Placeholder 3"/>
          <p:cNvSpPr>
            <a:spLocks noGrp="1"/>
          </p:cNvSpPr>
          <p:nvPr>
            <p:ph type="sldNum" sz="quarter" idx="10"/>
          </p:nvPr>
        </p:nvSpPr>
        <p:spPr/>
        <p:txBody>
          <a:bodyPr/>
          <a:lstStyle/>
          <a:p>
            <a:fld id="{D5D79418-37EB-4378-AD22-89DBB000B0DA}" type="slidenum">
              <a:rPr lang="en-US" smtClean="0"/>
              <a:t>2</a:t>
            </a:fld>
            <a:endParaRPr lang="en-US" dirty="0"/>
          </a:p>
        </p:txBody>
      </p:sp>
    </p:spTree>
    <p:extLst>
      <p:ext uri="{BB962C8B-B14F-4D97-AF65-F5344CB8AC3E}">
        <p14:creationId xmlns:p14="http://schemas.microsoft.com/office/powerpoint/2010/main" val="3144734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Notes to presenter: </a:t>
            </a:r>
          </a:p>
          <a:p>
            <a:r>
              <a:rPr lang="en-US" b="0" i="1" dirty="0">
                <a:latin typeface="Segoe UI" panose="020B0502040204020203" pitchFamily="34" charset="0"/>
                <a:cs typeface="Segoe UI" panose="020B0502040204020203" pitchFamily="34" charset="0"/>
              </a:rPr>
              <a:t>Description of what you learned in your own words on one side.</a:t>
            </a:r>
          </a:p>
          <a:p>
            <a:pPr marL="171450" indent="-171450">
              <a:buFont typeface="Arial" panose="020B0604020202020204" pitchFamily="34" charset="0"/>
              <a:buChar char="•"/>
            </a:pPr>
            <a:r>
              <a:rPr lang="en-US" b="0" i="1" dirty="0">
                <a:latin typeface="Segoe UI" panose="020B0502040204020203" pitchFamily="34" charset="0"/>
                <a:cs typeface="Segoe UI" panose="020B0502040204020203" pitchFamily="34" charset="0"/>
              </a:rPr>
              <a:t>Include information about the topic </a:t>
            </a:r>
          </a:p>
          <a:p>
            <a:pPr marL="171450" indent="-171450">
              <a:buFont typeface="Arial" panose="020B0604020202020204" pitchFamily="34" charset="0"/>
              <a:buChar char="•"/>
            </a:pPr>
            <a:r>
              <a:rPr lang="en-US" b="0" i="1" dirty="0">
                <a:latin typeface="Segoe UI" panose="020B0502040204020203" pitchFamily="34" charset="0"/>
                <a:cs typeface="Segoe UI" panose="020B0502040204020203" pitchFamily="34" charset="0"/>
              </a:rPr>
              <a:t>Details about the topic will also be helpful here.  </a:t>
            </a:r>
          </a:p>
          <a:p>
            <a:pPr marL="171450" indent="-171450">
              <a:buFont typeface="Arial" panose="020B0604020202020204" pitchFamily="34" charset="0"/>
              <a:buChar char="•"/>
            </a:pPr>
            <a:r>
              <a:rPr lang="en-US" b="0" i="1" dirty="0">
                <a:latin typeface="Segoe UI" panose="020B0502040204020203" pitchFamily="34" charset="0"/>
                <a:cs typeface="Segoe UI" panose="020B0502040204020203" pitchFamily="34" charset="0"/>
              </a:rPr>
              <a:t>Tell the story of your learning experience.  Just like a story there should always be a beginning, middle and an end.</a:t>
            </a:r>
          </a:p>
          <a:p>
            <a:r>
              <a:rPr lang="en-US" b="0" i="1" dirty="0">
                <a:latin typeface="Segoe UI" panose="020B0502040204020203" pitchFamily="34" charset="0"/>
                <a:cs typeface="Segoe UI" panose="020B0502040204020203" pitchFamily="34" charset="0"/>
              </a:rPr>
              <a:t>On the other side, you can add a graphic that provides evidence of what you learned.</a:t>
            </a:r>
          </a:p>
          <a:p>
            <a:endParaRPr lang="en-US" dirty="0"/>
          </a:p>
          <a:p>
            <a:r>
              <a:rPr lang="en-US" dirty="0"/>
              <a:t>Feel free to use more than one slide to reflect upon your process.  It also helps to add some video of your process.</a:t>
            </a:r>
          </a:p>
          <a:p>
            <a:endParaRPr lang="en-US" dirty="0"/>
          </a:p>
        </p:txBody>
      </p:sp>
      <p:sp>
        <p:nvSpPr>
          <p:cNvPr id="4" name="Slide Number Placeholder 3"/>
          <p:cNvSpPr>
            <a:spLocks noGrp="1"/>
          </p:cNvSpPr>
          <p:nvPr>
            <p:ph type="sldNum" sz="quarter" idx="10"/>
          </p:nvPr>
        </p:nvSpPr>
        <p:spPr/>
        <p:txBody>
          <a:bodyPr/>
          <a:lstStyle/>
          <a:p>
            <a:fld id="{D5D79418-37EB-4378-AD22-89DBB000B0DA}" type="slidenum">
              <a:rPr lang="en-US" smtClean="0"/>
              <a:t>3</a:t>
            </a:fld>
            <a:endParaRPr lang="en-US" dirty="0"/>
          </a:p>
        </p:txBody>
      </p:sp>
    </p:spTree>
    <p:extLst>
      <p:ext uri="{BB962C8B-B14F-4D97-AF65-F5344CB8AC3E}">
        <p14:creationId xmlns:p14="http://schemas.microsoft.com/office/powerpoint/2010/main" val="352591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Notes to presenter: </a:t>
            </a:r>
          </a:p>
          <a:p>
            <a:r>
              <a:rPr lang="en-US" b="0" i="1" dirty="0">
                <a:latin typeface="Segoe UI" panose="020B0502040204020203" pitchFamily="34" charset="0"/>
                <a:cs typeface="Segoe UI" panose="020B0502040204020203" pitchFamily="34" charset="0"/>
              </a:rPr>
              <a:t>What steps will you be taking as a result of this learning experience?</a:t>
            </a:r>
          </a:p>
          <a:p>
            <a:r>
              <a:rPr lang="en-US" b="0" i="1" dirty="0">
                <a:latin typeface="Segoe UI" panose="020B0502040204020203" pitchFamily="34" charset="0"/>
                <a:cs typeface="Segoe UI" panose="020B0502040204020203" pitchFamily="34" charset="0"/>
              </a:rPr>
              <a:t>Did you learn from any failed experiences?  How will you do things differently?</a:t>
            </a:r>
          </a:p>
          <a:p>
            <a:r>
              <a:rPr lang="en-US" b="0" i="1" dirty="0">
                <a:latin typeface="Segoe UI" panose="020B0502040204020203" pitchFamily="34" charset="0"/>
                <a:cs typeface="Segoe UI" panose="020B0502040204020203" pitchFamily="34" charset="0"/>
              </a:rPr>
              <a:t>What advice will you give to others so they can learn from your experiences?</a:t>
            </a:r>
          </a:p>
          <a:p>
            <a:r>
              <a:rPr lang="en-US" b="0" i="1" dirty="0">
                <a:latin typeface="Segoe UI" panose="020B0502040204020203" pitchFamily="34" charset="0"/>
                <a:cs typeface="Segoe UI" panose="020B0502040204020203" pitchFamily="34" charset="0"/>
              </a:rPr>
              <a:t>How can you share what you learned with a real-world audience?  </a:t>
            </a:r>
          </a:p>
          <a:p>
            <a:endParaRPr lang="en-US" dirty="0"/>
          </a:p>
          <a:p>
            <a:r>
              <a:rPr lang="en-US" b="1" dirty="0"/>
              <a:t>Some examples of next steps might be: </a:t>
            </a:r>
          </a:p>
          <a:p>
            <a:pPr marL="228600" indent="-228600">
              <a:buAutoNum type="arabicPeriod"/>
            </a:pPr>
            <a:r>
              <a:rPr lang="en-US" dirty="0"/>
              <a:t>After</a:t>
            </a:r>
            <a:r>
              <a:rPr lang="en-US" baseline="0" dirty="0"/>
              <a:t> delivering my first persuasive presentation, I am thinking about joining the debate team.</a:t>
            </a:r>
          </a:p>
          <a:p>
            <a:pPr marL="228600" indent="-228600">
              <a:buAutoNum type="arabicPeriod"/>
            </a:pPr>
            <a:r>
              <a:rPr lang="en-US" baseline="0" dirty="0"/>
              <a:t>After making my first film, I’m considering entering it in our school film festival or local film festival.</a:t>
            </a:r>
          </a:p>
          <a:p>
            <a:pPr marL="228600" indent="-228600">
              <a:buAutoNum type="arabicPeriod"/>
            </a:pPr>
            <a:r>
              <a:rPr lang="en-US" baseline="0" dirty="0"/>
              <a:t>After connecting with this career expert, I’d like to do some research on that career field because it sounds interesting to me.</a:t>
            </a:r>
          </a:p>
          <a:p>
            <a:pPr marL="0" indent="0">
              <a:buNone/>
            </a:pPr>
            <a:endParaRPr lang="en-US" dirty="0"/>
          </a:p>
          <a:p>
            <a:r>
              <a:rPr lang="en-US" dirty="0"/>
              <a:t>This SmartArt allows you add images and text to help outline your process.  If a picture is worth a thousand words, then pictures and words should help you communicate this reflection on learning perfectly!  You can always click on Insert&gt;SmartArt to change this graphic or select the graphic and click on the Design contextual menu to change the colors.</a:t>
            </a:r>
          </a:p>
          <a:p>
            <a:endParaRPr lang="en-US" dirty="0"/>
          </a:p>
          <a:p>
            <a:r>
              <a:rPr lang="en-US" dirty="0"/>
              <a:t>Feel free to use more than one slide to share your next steps.  It also helps to add some video content to explain your message.</a:t>
            </a:r>
          </a:p>
        </p:txBody>
      </p:sp>
      <p:sp>
        <p:nvSpPr>
          <p:cNvPr id="4" name="Slide Number Placeholder 3"/>
          <p:cNvSpPr>
            <a:spLocks noGrp="1"/>
          </p:cNvSpPr>
          <p:nvPr>
            <p:ph type="sldNum" sz="quarter" idx="10"/>
          </p:nvPr>
        </p:nvSpPr>
        <p:spPr/>
        <p:txBody>
          <a:bodyPr/>
          <a:lstStyle/>
          <a:p>
            <a:fld id="{D5D79418-37EB-4378-AD22-89DBB000B0DA}" type="slidenum">
              <a:rPr lang="en-US" smtClean="0"/>
              <a:t>7</a:t>
            </a:fld>
            <a:endParaRPr lang="en-US" dirty="0"/>
          </a:p>
        </p:txBody>
      </p:sp>
    </p:spTree>
    <p:extLst>
      <p:ext uri="{BB962C8B-B14F-4D97-AF65-F5344CB8AC3E}">
        <p14:creationId xmlns:p14="http://schemas.microsoft.com/office/powerpoint/2010/main" val="6295718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D826893-9059-400D-A708-615823828BC9}"/>
              </a:ext>
            </a:extLst>
          </p:cNvPr>
          <p:cNvGrpSpPr/>
          <p:nvPr userDrawn="1"/>
        </p:nvGrpSpPr>
        <p:grpSpPr bwMode="ltGray">
          <a:xfrm>
            <a:off x="7232499" y="-159283"/>
            <a:ext cx="4959501" cy="5525761"/>
            <a:chOff x="7232499" y="-159283"/>
            <a:chExt cx="4959501" cy="5525761"/>
          </a:xfrm>
          <a:solidFill>
            <a:srgbClr val="76280B">
              <a:alpha val="60000"/>
            </a:srgbClr>
          </a:solidFill>
        </p:grpSpPr>
        <p:pic>
          <p:nvPicPr>
            <p:cNvPr id="10" name="Graphic 9" descr="Single gear">
              <a:extLst>
                <a:ext uri="{FF2B5EF4-FFF2-40B4-BE49-F238E27FC236}">
                  <a16:creationId xmlns:a16="http://schemas.microsoft.com/office/drawing/2014/main" id="{4BD7AE3B-6321-488C-8378-B441F7AC62CC}"/>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11" name="Graphic 10" descr="Single gear">
              <a:extLst>
                <a:ext uri="{FF2B5EF4-FFF2-40B4-BE49-F238E27FC236}">
                  <a16:creationId xmlns:a16="http://schemas.microsoft.com/office/drawing/2014/main" id="{52566813-48BF-44A8-9FBD-C9035FDE143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14" name="Graphic 13" descr="Single gear">
              <a:extLst>
                <a:ext uri="{FF2B5EF4-FFF2-40B4-BE49-F238E27FC236}">
                  <a16:creationId xmlns:a16="http://schemas.microsoft.com/office/drawing/2014/main" id="{C9098912-FEFB-4951-B070-7ED0F1D45558}"/>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486478"/>
              <a:ext cx="2880000" cy="2880000"/>
            </a:xfrm>
            <a:prstGeom prst="rect">
              <a:avLst/>
            </a:prstGeom>
          </p:spPr>
        </p:pic>
        <p:pic>
          <p:nvPicPr>
            <p:cNvPr id="15" name="Graphic 14" descr="Single gear">
              <a:extLst>
                <a:ext uri="{FF2B5EF4-FFF2-40B4-BE49-F238E27FC236}">
                  <a16:creationId xmlns:a16="http://schemas.microsoft.com/office/drawing/2014/main" id="{7187CCFC-946C-4708-98C2-CC97857A5160}"/>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sp>
        <p:nvSpPr>
          <p:cNvPr id="9" name="Rectangle 8"/>
          <p:cNvSpPr/>
          <p:nvPr/>
        </p:nvSpPr>
        <p:spPr bwMode="ltGray">
          <a:xfrm>
            <a:off x="1704975" y="2598834"/>
            <a:ext cx="8782050" cy="1660332"/>
          </a:xfrm>
          <a:prstGeom prst="rect">
            <a:avLst/>
          </a:prstGeom>
          <a:solidFill>
            <a:schemeClr val="bg1">
              <a:lumMod val="85000"/>
              <a:lumOff val="1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828293" y="2742465"/>
            <a:ext cx="8494463" cy="1373070"/>
          </a:xfrm>
        </p:spPr>
        <p:txBody>
          <a:bodyPr anchor="b">
            <a:noAutofit/>
          </a:bodyPr>
          <a:lstStyle>
            <a:lvl1pPr algn="ctr">
              <a:defRPr sz="5400"/>
            </a:lvl1pPr>
          </a:lstStyle>
          <a:p>
            <a:r>
              <a:rPr lang="en-US" noProof="0"/>
              <a:t>Click to edit Master title style</a:t>
            </a:r>
          </a:p>
        </p:txBody>
      </p:sp>
      <p:sp>
        <p:nvSpPr>
          <p:cNvPr id="3" name="Subtitle 2"/>
          <p:cNvSpPr>
            <a:spLocks noGrp="1"/>
          </p:cNvSpPr>
          <p:nvPr>
            <p:ph type="subTitle" idx="1"/>
          </p:nvPr>
        </p:nvSpPr>
        <p:spPr>
          <a:xfrm>
            <a:off x="1828799" y="4394039"/>
            <a:ext cx="8493957" cy="1117687"/>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p:cNvSpPr>
            <a:spLocks noGrp="1"/>
          </p:cNvSpPr>
          <p:nvPr>
            <p:ph type="dt" sz="half" idx="10"/>
          </p:nvPr>
        </p:nvSpPr>
        <p:spPr>
          <a:xfrm>
            <a:off x="8112956" y="5936187"/>
            <a:ext cx="2743200" cy="365125"/>
          </a:xfrm>
        </p:spPr>
        <p:txBody>
          <a:bodyPr/>
          <a:lstStyle/>
          <a:p>
            <a:fld id="{616D6166-2B42-4F11-BAA6-8ABAE1BE810C}" type="datetimeFigureOut">
              <a:rPr lang="en-US" noProof="0" smtClean="0"/>
              <a:t>6/26/2026</a:t>
            </a:fld>
            <a:endParaRPr lang="en-US" noProof="0" dirty="0"/>
          </a:p>
        </p:txBody>
      </p:sp>
      <p:sp>
        <p:nvSpPr>
          <p:cNvPr id="5" name="Footer Placeholder 4"/>
          <p:cNvSpPr>
            <a:spLocks noGrp="1"/>
          </p:cNvSpPr>
          <p:nvPr>
            <p:ph type="ftr" sz="quarter" idx="11"/>
          </p:nvPr>
        </p:nvSpPr>
        <p:spPr>
          <a:xfrm>
            <a:off x="1242296" y="5936188"/>
            <a:ext cx="6870660" cy="365125"/>
          </a:xfrm>
        </p:spPr>
        <p:txBody>
          <a:bodyPr/>
          <a:lstStyle/>
          <a:p>
            <a:r>
              <a:rPr lang="en-US" noProof="0" dirty="0"/>
              <a:t>Add a footer</a:t>
            </a:r>
          </a:p>
        </p:txBody>
      </p:sp>
      <p:sp>
        <p:nvSpPr>
          <p:cNvPr id="12" name="Rectangle 11">
            <a:extLst>
              <a:ext uri="{FF2B5EF4-FFF2-40B4-BE49-F238E27FC236}">
                <a16:creationId xmlns:a16="http://schemas.microsoft.com/office/drawing/2014/main" id="{10A59AF3-34E3-4F2D-B219-533C8164A410}"/>
              </a:ext>
            </a:extLst>
          </p:cNvPr>
          <p:cNvSpPr/>
          <p:nvPr userDrawn="1"/>
        </p:nvSpPr>
        <p:spPr>
          <a:xfrm>
            <a:off x="0" y="2590078"/>
            <a:ext cx="1602997" cy="1660332"/>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3B98DDA9-3997-4600-985C-44C2CABD0BA3}"/>
              </a:ext>
            </a:extLst>
          </p:cNvPr>
          <p:cNvSpPr/>
          <p:nvPr userDrawn="1"/>
        </p:nvSpPr>
        <p:spPr>
          <a:xfrm>
            <a:off x="10606797" y="2590077"/>
            <a:ext cx="1602997" cy="1660331"/>
          </a:xfrm>
          <a:prstGeom prst="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a:xfrm>
            <a:off x="10803518" y="2750779"/>
            <a:ext cx="1171888" cy="1356442"/>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888968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Multiple Content">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4E106B9E-EBA8-4369-8705-FDBBA60DC72E}"/>
              </a:ext>
            </a:extLst>
          </p:cNvPr>
          <p:cNvSpPr>
            <a:spLocks noGrp="1"/>
          </p:cNvSpPr>
          <p:nvPr>
            <p:ph type="body" sz="quarter" idx="13"/>
          </p:nvPr>
        </p:nvSpPr>
        <p:spPr>
          <a:xfrm>
            <a:off x="1860549" y="2101850"/>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grpSp>
        <p:nvGrpSpPr>
          <p:cNvPr id="11" name="Group 10">
            <a:extLst>
              <a:ext uri="{FF2B5EF4-FFF2-40B4-BE49-F238E27FC236}">
                <a16:creationId xmlns:a16="http://schemas.microsoft.com/office/drawing/2014/main" id="{180D0165-A38B-4CE8-AE4D-186DBC04F8D4}"/>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2" name="Graphic 11" descr="Single gear">
              <a:extLst>
                <a:ext uri="{FF2B5EF4-FFF2-40B4-BE49-F238E27FC236}">
                  <a16:creationId xmlns:a16="http://schemas.microsoft.com/office/drawing/2014/main" id="{90C052C9-F1E0-4264-8CAC-31B0B8F76D67}"/>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13" name="Graphic 12" descr="Single gear">
              <a:extLst>
                <a:ext uri="{FF2B5EF4-FFF2-40B4-BE49-F238E27FC236}">
                  <a16:creationId xmlns:a16="http://schemas.microsoft.com/office/drawing/2014/main" id="{892FFF3D-7B2E-44EB-83BA-5453FEC4892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14" name="Graphic 13" descr="Single gear">
              <a:extLst>
                <a:ext uri="{FF2B5EF4-FFF2-40B4-BE49-F238E27FC236}">
                  <a16:creationId xmlns:a16="http://schemas.microsoft.com/office/drawing/2014/main" id="{CC5A9AF4-A787-49A3-83CF-889F9AEE0DB5}"/>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184726"/>
              <a:ext cx="2880000" cy="2880000"/>
            </a:xfrm>
            <a:prstGeom prst="rect">
              <a:avLst/>
            </a:prstGeom>
          </p:spPr>
        </p:pic>
        <p:pic>
          <p:nvPicPr>
            <p:cNvPr id="19" name="Graphic 18" descr="Single gear">
              <a:extLst>
                <a:ext uri="{FF2B5EF4-FFF2-40B4-BE49-F238E27FC236}">
                  <a16:creationId xmlns:a16="http://schemas.microsoft.com/office/drawing/2014/main" id="{B5D192A5-6FE9-49BC-9104-102935BA03A5}"/>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pic>
        <p:nvPicPr>
          <p:cNvPr id="15" name="Picture 14"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US" noProof="0"/>
              <a:t>Click to edit Master title style</a:t>
            </a:r>
          </a:p>
        </p:txBody>
      </p:sp>
      <p:sp>
        <p:nvSpPr>
          <p:cNvPr id="4" name="Date Placeholder 3"/>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24" name="Text Placeholder 7">
            <a:extLst>
              <a:ext uri="{FF2B5EF4-FFF2-40B4-BE49-F238E27FC236}">
                <a16:creationId xmlns:a16="http://schemas.microsoft.com/office/drawing/2014/main" id="{F099E8F9-E092-4E4C-AB87-FB2B4EC4D0AD}"/>
              </a:ext>
            </a:extLst>
          </p:cNvPr>
          <p:cNvSpPr>
            <a:spLocks noGrp="1"/>
          </p:cNvSpPr>
          <p:nvPr>
            <p:ph type="body" sz="quarter" idx="14"/>
          </p:nvPr>
        </p:nvSpPr>
        <p:spPr>
          <a:xfrm>
            <a:off x="1860549" y="3044624"/>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Text Placeholder 7">
            <a:extLst>
              <a:ext uri="{FF2B5EF4-FFF2-40B4-BE49-F238E27FC236}">
                <a16:creationId xmlns:a16="http://schemas.microsoft.com/office/drawing/2014/main" id="{782CF4FC-13E5-4A63-BCF2-3AF43B5F15B9}"/>
              </a:ext>
            </a:extLst>
          </p:cNvPr>
          <p:cNvSpPr>
            <a:spLocks noGrp="1"/>
          </p:cNvSpPr>
          <p:nvPr>
            <p:ph type="body" sz="quarter" idx="15"/>
          </p:nvPr>
        </p:nvSpPr>
        <p:spPr>
          <a:xfrm>
            <a:off x="1860549" y="3987398"/>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Text Placeholder 7">
            <a:extLst>
              <a:ext uri="{FF2B5EF4-FFF2-40B4-BE49-F238E27FC236}">
                <a16:creationId xmlns:a16="http://schemas.microsoft.com/office/drawing/2014/main" id="{8523C4DE-E0C6-4EE1-9145-DA7819174663}"/>
              </a:ext>
            </a:extLst>
          </p:cNvPr>
          <p:cNvSpPr>
            <a:spLocks noGrp="1"/>
          </p:cNvSpPr>
          <p:nvPr>
            <p:ph type="body" sz="quarter" idx="16"/>
          </p:nvPr>
        </p:nvSpPr>
        <p:spPr>
          <a:xfrm>
            <a:off x="1860549" y="4930171"/>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35263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EE363D07-B7E9-4C17-BF5B-ADACCCAD7C6C}"/>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2" name="Graphic 11" descr="Single gear">
              <a:extLst>
                <a:ext uri="{FF2B5EF4-FFF2-40B4-BE49-F238E27FC236}">
                  <a16:creationId xmlns:a16="http://schemas.microsoft.com/office/drawing/2014/main" id="{BF7F7D52-1EF2-49FA-AE87-7BE7232893FF}"/>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13" name="Graphic 12" descr="Single gear">
              <a:extLst>
                <a:ext uri="{FF2B5EF4-FFF2-40B4-BE49-F238E27FC236}">
                  <a16:creationId xmlns:a16="http://schemas.microsoft.com/office/drawing/2014/main" id="{ACC0D449-4064-40FD-A10D-BE7844EB8774}"/>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4" name="Graphic 13" descr="Single gear">
              <a:extLst>
                <a:ext uri="{FF2B5EF4-FFF2-40B4-BE49-F238E27FC236}">
                  <a16:creationId xmlns:a16="http://schemas.microsoft.com/office/drawing/2014/main" id="{1FE621D1-1FD9-49E2-99C8-0CB37634CDC9}"/>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0EA6856C-35D0-465E-B0CB-B889D4DA0B2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A493FB47-F1DA-40B8-A1F4-115CD1F70849}"/>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7" name="Picture 6"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noProof="0"/>
              <a:t>Click to edit Master title style</a:t>
            </a:r>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a:xfrm>
            <a:off x="10729455" y="2869895"/>
            <a:ext cx="1154151" cy="1090789"/>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50330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CBF5BF6C-5F7D-464E-B42E-D194CF355A7E}"/>
              </a:ext>
            </a:extLst>
          </p:cNvPr>
          <p:cNvGrpSpPr/>
          <p:nvPr userDrawn="1"/>
        </p:nvGrpSpPr>
        <p:grpSpPr bwMode="ltGray">
          <a:xfrm rot="5400000">
            <a:off x="7096454" y="1615369"/>
            <a:ext cx="4959501" cy="5525761"/>
            <a:chOff x="7232499" y="-159283"/>
            <a:chExt cx="4959501" cy="5525761"/>
          </a:xfrm>
          <a:solidFill>
            <a:srgbClr val="76280B">
              <a:alpha val="60000"/>
            </a:srgbClr>
          </a:solidFill>
        </p:grpSpPr>
        <p:pic>
          <p:nvPicPr>
            <p:cNvPr id="13" name="Graphic 12" descr="Single gear">
              <a:extLst>
                <a:ext uri="{FF2B5EF4-FFF2-40B4-BE49-F238E27FC236}">
                  <a16:creationId xmlns:a16="http://schemas.microsoft.com/office/drawing/2014/main" id="{8F045C13-A0AE-4F21-8EE7-47DCE4B458F8}"/>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14" name="Graphic 13" descr="Single gear">
              <a:extLst>
                <a:ext uri="{FF2B5EF4-FFF2-40B4-BE49-F238E27FC236}">
                  <a16:creationId xmlns:a16="http://schemas.microsoft.com/office/drawing/2014/main" id="{D5197B13-7446-4E28-A62C-4543D7BD632C}"/>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15" name="Graphic 14" descr="Single gear">
              <a:extLst>
                <a:ext uri="{FF2B5EF4-FFF2-40B4-BE49-F238E27FC236}">
                  <a16:creationId xmlns:a16="http://schemas.microsoft.com/office/drawing/2014/main" id="{4B5B975A-536D-4192-B3DE-875F5E141AA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486478"/>
              <a:ext cx="2880000" cy="2880000"/>
            </a:xfrm>
            <a:prstGeom prst="rect">
              <a:avLst/>
            </a:prstGeom>
          </p:spPr>
        </p:pic>
        <p:pic>
          <p:nvPicPr>
            <p:cNvPr id="16" name="Graphic 15" descr="Single gear">
              <a:extLst>
                <a:ext uri="{FF2B5EF4-FFF2-40B4-BE49-F238E27FC236}">
                  <a16:creationId xmlns:a16="http://schemas.microsoft.com/office/drawing/2014/main" id="{5BB09BB4-511A-4714-92A7-D9CA09D1FD72}"/>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a:t>Click to edit Master title style</a:t>
            </a:r>
          </a:p>
        </p:txBody>
      </p:sp>
      <p:sp>
        <p:nvSpPr>
          <p:cNvPr id="3" name="Content Placeholder 2"/>
          <p:cNvSpPr>
            <a:spLocks noGrp="1"/>
          </p:cNvSpPr>
          <p:nvPr>
            <p:ph sz="half" idx="1"/>
          </p:nvPr>
        </p:nvSpPr>
        <p:spPr>
          <a:xfrm>
            <a:off x="680320" y="2336873"/>
            <a:ext cx="4698358" cy="359931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5594123" y="2336873"/>
            <a:ext cx="4700058" cy="359931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1762720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1281ABC-1821-4B63-88B5-74D2B13A11AF}"/>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0BD16937-7ADD-43BC-AFAD-ABA8E1E4D044}"/>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A93E95CB-8B7F-4CE0-BD90-8078D78E5BE9}"/>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308EA72E-9FD8-4137-AF70-2F45B4623A1E}"/>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7E5F03E5-E60E-40E5-996F-CE212FF6425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7EB0518D-8C62-493A-B053-F7B2F41290B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2137646" y="753228"/>
            <a:ext cx="9613861" cy="1080938"/>
          </a:xfrm>
        </p:spPr>
        <p:txBody>
          <a:bodyPr/>
          <a:lstStyle/>
          <a:p>
            <a:r>
              <a:rPr lang="en-US" noProof="0"/>
              <a:t>Click to edit Master title style</a:t>
            </a:r>
          </a:p>
        </p:txBody>
      </p:sp>
      <p:sp>
        <p:nvSpPr>
          <p:cNvPr id="3" name="Content Placeholder 2"/>
          <p:cNvSpPr>
            <a:spLocks noGrp="1"/>
          </p:cNvSpPr>
          <p:nvPr>
            <p:ph sz="half" idx="1"/>
          </p:nvPr>
        </p:nvSpPr>
        <p:spPr>
          <a:xfrm>
            <a:off x="2137645" y="2336873"/>
            <a:ext cx="4698358" cy="359931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7051448" y="2336873"/>
            <a:ext cx="4700058" cy="3599316"/>
          </a:xfrm>
        </p:spPr>
        <p:txBody>
          <a:bodyPr anchor="ctr" anchorCtr="0"/>
          <a:lstStyle>
            <a:lvl1pPr algn="ctr">
              <a:defRPr/>
            </a:lvl1pPr>
            <a:lvl2pPr algn="ctr">
              <a:defRPr/>
            </a:lvl2pPr>
            <a:lvl3pPr algn="ctr">
              <a:defRPr/>
            </a:lvl3pPr>
            <a:lvl4pPr algn="ctr">
              <a:defRPr/>
            </a:lvl4pPr>
            <a:lvl5pPr algn="ctr">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a:xfrm>
            <a:off x="9008306" y="5936187"/>
            <a:ext cx="2743200" cy="365125"/>
          </a:xfrm>
        </p:spPr>
        <p:txBody>
          <a:bodyPr/>
          <a:lstStyle/>
          <a:p>
            <a:fld id="{616D6166-2B42-4F11-BAA6-8ABAE1BE810C}" type="datetimeFigureOut">
              <a:rPr lang="en-US" noProof="0" smtClean="0"/>
              <a:t>6/26/2026</a:t>
            </a:fld>
            <a:endParaRPr lang="en-US" noProof="0" dirty="0"/>
          </a:p>
        </p:txBody>
      </p:sp>
      <p:sp>
        <p:nvSpPr>
          <p:cNvPr id="6" name="Footer Placeholder 5"/>
          <p:cNvSpPr>
            <a:spLocks noGrp="1"/>
          </p:cNvSpPr>
          <p:nvPr>
            <p:ph type="ftr" sz="quarter" idx="11"/>
          </p:nvPr>
        </p:nvSpPr>
        <p:spPr>
          <a:xfrm>
            <a:off x="2137646"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56705" y="753227"/>
            <a:ext cx="1154151" cy="1090789"/>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3206977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F90C5C8C-B074-498F-921D-CC0B5DF8FBD3}"/>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5" name="Graphic 14" descr="Single gear">
              <a:extLst>
                <a:ext uri="{FF2B5EF4-FFF2-40B4-BE49-F238E27FC236}">
                  <a16:creationId xmlns:a16="http://schemas.microsoft.com/office/drawing/2014/main" id="{C270183A-92E0-49A5-B6BC-F19346763723}"/>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16" name="Graphic 15" descr="Single gear">
              <a:extLst>
                <a:ext uri="{FF2B5EF4-FFF2-40B4-BE49-F238E27FC236}">
                  <a16:creationId xmlns:a16="http://schemas.microsoft.com/office/drawing/2014/main" id="{6E086889-5472-4B65-A156-D0B8F369C344}"/>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7" name="Graphic 16" descr="Single gear">
              <a:extLst>
                <a:ext uri="{FF2B5EF4-FFF2-40B4-BE49-F238E27FC236}">
                  <a16:creationId xmlns:a16="http://schemas.microsoft.com/office/drawing/2014/main" id="{4BCBF44F-62C7-4F40-99DF-85C459F43ED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8" name="Graphic 17" descr="Single gear">
              <a:extLst>
                <a:ext uri="{FF2B5EF4-FFF2-40B4-BE49-F238E27FC236}">
                  <a16:creationId xmlns:a16="http://schemas.microsoft.com/office/drawing/2014/main" id="{ABF64D53-5ED0-4A1D-A7EA-94CDB0D37EC9}"/>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9" name="Graphic 18" descr="Single gear">
              <a:extLst>
                <a:ext uri="{FF2B5EF4-FFF2-40B4-BE49-F238E27FC236}">
                  <a16:creationId xmlns:a16="http://schemas.microsoft.com/office/drawing/2014/main" id="{2565C769-10BF-4E7B-B099-B4FD458436E5}"/>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10" name="Picture 9"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noProof="0"/>
              <a:t>Click to edit Master title style</a:t>
            </a:r>
          </a:p>
        </p:txBody>
      </p:sp>
      <p:sp>
        <p:nvSpPr>
          <p:cNvPr id="3" name="Text Placeholder 2"/>
          <p:cNvSpPr>
            <a:spLocks noGrp="1"/>
          </p:cNvSpPr>
          <p:nvPr>
            <p:ph type="body" idx="1"/>
          </p:nvPr>
        </p:nvSpPr>
        <p:spPr>
          <a:xfrm>
            <a:off x="680320" y="2336873"/>
            <a:ext cx="4698358"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5594123" y="2336873"/>
            <a:ext cx="4700059"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9" name="Slide Number Placeholder 8"/>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727138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1281ABC-1821-4B63-88B5-74D2B13A11AF}"/>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0BD16937-7ADD-43BC-AFAD-ABA8E1E4D044}"/>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A93E95CB-8B7F-4CE0-BD90-8078D78E5BE9}"/>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308EA72E-9FD8-4137-AF70-2F45B4623A1E}"/>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7E5F03E5-E60E-40E5-996F-CE212FF6425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7EB0518D-8C62-493A-B053-F7B2F41290B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37646" y="753228"/>
            <a:ext cx="9613861" cy="1080938"/>
          </a:xfrm>
        </p:spPr>
        <p:txBody>
          <a:bodyPr/>
          <a:lstStyle/>
          <a:p>
            <a:r>
              <a:rPr lang="en-US" noProof="0"/>
              <a:t>Click to edit Master title style</a:t>
            </a:r>
          </a:p>
        </p:txBody>
      </p:sp>
      <p:sp>
        <p:nvSpPr>
          <p:cNvPr id="5" name="Date Placeholder 4"/>
          <p:cNvSpPr>
            <a:spLocks noGrp="1"/>
          </p:cNvSpPr>
          <p:nvPr>
            <p:ph type="dt" sz="half" idx="10"/>
          </p:nvPr>
        </p:nvSpPr>
        <p:spPr>
          <a:xfrm>
            <a:off x="9008306" y="5936187"/>
            <a:ext cx="2743200" cy="365125"/>
          </a:xfrm>
        </p:spPr>
        <p:txBody>
          <a:bodyPr/>
          <a:lstStyle/>
          <a:p>
            <a:fld id="{616D6166-2B42-4F11-BAA6-8ABAE1BE810C}" type="datetimeFigureOut">
              <a:rPr lang="en-US" noProof="0" smtClean="0"/>
              <a:t>6/26/2026</a:t>
            </a:fld>
            <a:endParaRPr lang="en-US" noProof="0" dirty="0"/>
          </a:p>
        </p:txBody>
      </p:sp>
      <p:sp>
        <p:nvSpPr>
          <p:cNvPr id="6" name="Footer Placeholder 5"/>
          <p:cNvSpPr>
            <a:spLocks noGrp="1"/>
          </p:cNvSpPr>
          <p:nvPr>
            <p:ph type="ftr" sz="quarter" idx="11"/>
          </p:nvPr>
        </p:nvSpPr>
        <p:spPr>
          <a:xfrm>
            <a:off x="2137646"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56705" y="753227"/>
            <a:ext cx="1154151" cy="1090789"/>
          </a:xfrm>
        </p:spPr>
        <p:txBody>
          <a:bodyPr/>
          <a:lstStyle/>
          <a:p>
            <a:fld id="{9E3FA76C-C565-46B6-8652-D75785E2521F}" type="slidenum">
              <a:rPr lang="en-US" noProof="0" smtClean="0"/>
              <a:t>‹#›</a:t>
            </a:fld>
            <a:endParaRPr lang="en-US" noProof="0" dirty="0"/>
          </a:p>
        </p:txBody>
      </p:sp>
      <p:sp>
        <p:nvSpPr>
          <p:cNvPr id="18" name="Content Placeholder 2">
            <a:extLst>
              <a:ext uri="{FF2B5EF4-FFF2-40B4-BE49-F238E27FC236}">
                <a16:creationId xmlns:a16="http://schemas.microsoft.com/office/drawing/2014/main" id="{FD7CD5CF-F924-43C6-9C02-06FBC84A6729}"/>
              </a:ext>
            </a:extLst>
          </p:cNvPr>
          <p:cNvSpPr>
            <a:spLocks noGrp="1"/>
          </p:cNvSpPr>
          <p:nvPr>
            <p:ph idx="1"/>
          </p:nvPr>
        </p:nvSpPr>
        <p:spPr>
          <a:xfrm>
            <a:off x="2137644" y="2161725"/>
            <a:ext cx="9613861" cy="370264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13184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11"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12"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3"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4"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5"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6" name="Picture 5"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a:t>Click to edit Master title style</a:t>
            </a:r>
          </a:p>
        </p:txBody>
      </p:sp>
      <p:sp>
        <p:nvSpPr>
          <p:cNvPr id="3" name="Date Placeholder 2"/>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4199344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11"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12"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3"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4"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5"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6" name="Picture 5"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US" noProof="0"/>
              <a:t>Click to edit Master title style</a:t>
            </a:r>
          </a:p>
        </p:txBody>
      </p:sp>
      <p:sp>
        <p:nvSpPr>
          <p:cNvPr id="3" name="Date Placeholder 2"/>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17" name="Text Placeholder 16">
            <a:extLst>
              <a:ext uri="{FF2B5EF4-FFF2-40B4-BE49-F238E27FC236}">
                <a16:creationId xmlns:a16="http://schemas.microsoft.com/office/drawing/2014/main" id="{D683A405-3ADE-448E-893F-D3D2E11CCA4C}"/>
              </a:ext>
            </a:extLst>
          </p:cNvPr>
          <p:cNvSpPr>
            <a:spLocks noGrp="1"/>
          </p:cNvSpPr>
          <p:nvPr>
            <p:ph type="body" sz="quarter" idx="13"/>
          </p:nvPr>
        </p:nvSpPr>
        <p:spPr>
          <a:xfrm>
            <a:off x="1897819" y="2290763"/>
            <a:ext cx="8396362" cy="3100387"/>
          </a:xfrm>
        </p:spPr>
        <p:txBody>
          <a:bodyPr anchor="ctr">
            <a:normAutofit/>
          </a:bodyPr>
          <a:lstStyle>
            <a:lvl1pPr marL="0" indent="0" algn="ctr">
              <a:buNone/>
              <a:defRPr sz="6000"/>
            </a:lvl1pPr>
          </a:lstStyle>
          <a:p>
            <a:pPr lvl="0"/>
            <a:r>
              <a:rPr lang="en-US" noProof="0"/>
              <a:t>Click to edit Master text styles</a:t>
            </a:r>
          </a:p>
        </p:txBody>
      </p:sp>
    </p:spTree>
    <p:extLst>
      <p:ext uri="{BB962C8B-B14F-4D97-AF65-F5344CB8AC3E}">
        <p14:creationId xmlns:p14="http://schemas.microsoft.com/office/powerpoint/2010/main" val="462027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C2D2AED-B2EF-46D8-BC7C-81AE25C80786}"/>
              </a:ext>
            </a:extLst>
          </p:cNvPr>
          <p:cNvGrpSpPr/>
          <p:nvPr userDrawn="1"/>
        </p:nvGrpSpPr>
        <p:grpSpPr bwMode="ltGray">
          <a:xfrm>
            <a:off x="7232499" y="-159283"/>
            <a:ext cx="4959501" cy="5224009"/>
            <a:chOff x="7232499" y="-159283"/>
            <a:chExt cx="4959501" cy="5224009"/>
          </a:xfrm>
          <a:solidFill>
            <a:srgbClr val="76280B">
              <a:alpha val="60000"/>
            </a:srgbClr>
          </a:solidFill>
        </p:grpSpPr>
        <p:pic>
          <p:nvPicPr>
            <p:cNvPr id="8" name="Graphic 7" descr="Single gear">
              <a:extLst>
                <a:ext uri="{FF2B5EF4-FFF2-40B4-BE49-F238E27FC236}">
                  <a16:creationId xmlns:a16="http://schemas.microsoft.com/office/drawing/2014/main" id="{2F9289FC-9317-4EC5-8064-00D341850192}"/>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9" name="Graphic 8" descr="Single gear">
              <a:extLst>
                <a:ext uri="{FF2B5EF4-FFF2-40B4-BE49-F238E27FC236}">
                  <a16:creationId xmlns:a16="http://schemas.microsoft.com/office/drawing/2014/main" id="{09784D29-4AB9-4581-A176-2BC2AD58F82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10" name="Graphic 9" descr="Single gear">
              <a:extLst>
                <a:ext uri="{FF2B5EF4-FFF2-40B4-BE49-F238E27FC236}">
                  <a16:creationId xmlns:a16="http://schemas.microsoft.com/office/drawing/2014/main" id="{25EF2775-3EFB-4A64-8FAF-4D8B56AE073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184726"/>
              <a:ext cx="2880000" cy="2880000"/>
            </a:xfrm>
            <a:prstGeom prst="rect">
              <a:avLst/>
            </a:prstGeom>
          </p:spPr>
        </p:pic>
        <p:pic>
          <p:nvPicPr>
            <p:cNvPr id="11" name="Graphic 10" descr="Single gear">
              <a:extLst>
                <a:ext uri="{FF2B5EF4-FFF2-40B4-BE49-F238E27FC236}">
                  <a16:creationId xmlns:a16="http://schemas.microsoft.com/office/drawing/2014/main" id="{A34C11DA-4074-454D-800C-0FC5FBF1CD12}"/>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pic>
        <p:nvPicPr>
          <p:cNvPr id="5" name="Picture 4"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3" name="Footer Placeholder 2"/>
          <p:cNvSpPr>
            <a:spLocks noGrp="1"/>
          </p:cNvSpPr>
          <p:nvPr>
            <p:ph type="ftr" sz="quarter" idx="11"/>
          </p:nvPr>
        </p:nvSpPr>
        <p:spPr/>
        <p:txBody>
          <a:bodyPr/>
          <a:lstStyle/>
          <a:p>
            <a:r>
              <a:rPr lang="en-US" noProof="0" dirty="0"/>
              <a:t>Add a footer</a:t>
            </a:r>
          </a:p>
        </p:txBody>
      </p:sp>
      <p:sp>
        <p:nvSpPr>
          <p:cNvPr id="4" name="Slide Number Placeholder 3"/>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1735406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8"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19"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20"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184726"/>
              <a:ext cx="2880000" cy="2880000"/>
            </a:xfrm>
            <a:prstGeom prst="rect">
              <a:avLst/>
            </a:prstGeom>
          </p:spPr>
        </p:pic>
        <p:pic>
          <p:nvPicPr>
            <p:cNvPr id="21"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3554"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432921" y="753227"/>
            <a:ext cx="9613859" cy="1080940"/>
          </a:xfrm>
        </p:spPr>
        <p:txBody>
          <a:bodyPr anchor="ctr">
            <a:normAutofit/>
          </a:bodyPr>
          <a:lstStyle>
            <a:lvl1pPr>
              <a:defRPr sz="3600"/>
            </a:lvl1pPr>
          </a:lstStyle>
          <a:p>
            <a:r>
              <a:rPr lang="en-US" noProof="0"/>
              <a:t>Click to edit Master title style</a:t>
            </a:r>
          </a:p>
        </p:txBody>
      </p:sp>
      <p:sp>
        <p:nvSpPr>
          <p:cNvPr id="3" name="Content Placeholder 2"/>
          <p:cNvSpPr>
            <a:spLocks noGrp="1"/>
          </p:cNvSpPr>
          <p:nvPr>
            <p:ph idx="1"/>
          </p:nvPr>
        </p:nvSpPr>
        <p:spPr>
          <a:xfrm>
            <a:off x="6438446" y="2336873"/>
            <a:ext cx="5608336" cy="35993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24329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9303581" y="5936187"/>
            <a:ext cx="2743200" cy="365125"/>
          </a:xfrm>
        </p:spPr>
        <p:txBody>
          <a:bodyPr/>
          <a:lstStyle/>
          <a:p>
            <a:fld id="{616D6166-2B42-4F11-BAA6-8ABAE1BE810C}" type="datetimeFigureOut">
              <a:rPr lang="en-US" noProof="0" smtClean="0"/>
              <a:t>6/26/2026</a:t>
            </a:fld>
            <a:endParaRPr lang="en-US" noProof="0" dirty="0"/>
          </a:p>
        </p:txBody>
      </p:sp>
      <p:sp>
        <p:nvSpPr>
          <p:cNvPr id="6" name="Footer Placeholder 5"/>
          <p:cNvSpPr>
            <a:spLocks noGrp="1"/>
          </p:cNvSpPr>
          <p:nvPr>
            <p:ph type="ftr" sz="quarter" idx="11"/>
          </p:nvPr>
        </p:nvSpPr>
        <p:spPr>
          <a:xfrm>
            <a:off x="2432921"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40074" y="753227"/>
            <a:ext cx="1154151" cy="1090789"/>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32207027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8"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19"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20"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184726"/>
              <a:ext cx="2880000" cy="2880000"/>
            </a:xfrm>
            <a:prstGeom prst="rect">
              <a:avLst/>
            </a:prstGeom>
          </p:spPr>
        </p:pic>
        <p:pic>
          <p:nvPicPr>
            <p:cNvPr id="21"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3554"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432921" y="753227"/>
            <a:ext cx="9613859" cy="1080940"/>
          </a:xfrm>
        </p:spPr>
        <p:txBody>
          <a:bodyPr anchor="ctr">
            <a:normAutofit/>
          </a:bodyPr>
          <a:lstStyle>
            <a:lvl1pPr>
              <a:defRPr sz="3600"/>
            </a:lvl1pPr>
          </a:lstStyle>
          <a:p>
            <a:r>
              <a:rPr lang="en-US" noProof="0"/>
              <a:t>Click to edit Master title style</a:t>
            </a:r>
          </a:p>
        </p:txBody>
      </p:sp>
      <p:sp>
        <p:nvSpPr>
          <p:cNvPr id="4" name="Text Placeholder 3"/>
          <p:cNvSpPr>
            <a:spLocks noGrp="1"/>
          </p:cNvSpPr>
          <p:nvPr>
            <p:ph type="body" sz="half" idx="2"/>
          </p:nvPr>
        </p:nvSpPr>
        <p:spPr>
          <a:xfrm>
            <a:off x="2432922" y="2336872"/>
            <a:ext cx="2620817"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9303581" y="5936187"/>
            <a:ext cx="2743200" cy="365125"/>
          </a:xfrm>
        </p:spPr>
        <p:txBody>
          <a:bodyPr/>
          <a:lstStyle/>
          <a:p>
            <a:fld id="{616D6166-2B42-4F11-BAA6-8ABAE1BE810C}" type="datetimeFigureOut">
              <a:rPr lang="en-US" noProof="0" smtClean="0"/>
              <a:t>6/26/2026</a:t>
            </a:fld>
            <a:endParaRPr lang="en-US" noProof="0" dirty="0"/>
          </a:p>
        </p:txBody>
      </p:sp>
      <p:sp>
        <p:nvSpPr>
          <p:cNvPr id="6" name="Footer Placeholder 5"/>
          <p:cNvSpPr>
            <a:spLocks noGrp="1"/>
          </p:cNvSpPr>
          <p:nvPr>
            <p:ph type="ftr" sz="quarter" idx="11"/>
          </p:nvPr>
        </p:nvSpPr>
        <p:spPr>
          <a:xfrm>
            <a:off x="2432921"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40074" y="753227"/>
            <a:ext cx="1154151" cy="1090789"/>
          </a:xfrm>
        </p:spPr>
        <p:txBody>
          <a:bodyPr/>
          <a:lstStyle/>
          <a:p>
            <a:fld id="{9E3FA76C-C565-46B6-8652-D75785E2521F}" type="slidenum">
              <a:rPr lang="en-US" noProof="0" smtClean="0"/>
              <a:t>‹#›</a:t>
            </a:fld>
            <a:endParaRPr lang="en-US" noProof="0" dirty="0"/>
          </a:p>
        </p:txBody>
      </p:sp>
      <p:sp>
        <p:nvSpPr>
          <p:cNvPr id="16" name="Picture Placeholder 2">
            <a:extLst>
              <a:ext uri="{FF2B5EF4-FFF2-40B4-BE49-F238E27FC236}">
                <a16:creationId xmlns:a16="http://schemas.microsoft.com/office/drawing/2014/main" id="{5E59F855-D2A7-4662-804E-17B59CD1A41D}"/>
              </a:ext>
            </a:extLst>
          </p:cNvPr>
          <p:cNvSpPr>
            <a:spLocks noGrp="1"/>
          </p:cNvSpPr>
          <p:nvPr>
            <p:ph type="pic" idx="1"/>
          </p:nvPr>
        </p:nvSpPr>
        <p:spPr>
          <a:xfrm>
            <a:off x="5213022" y="2327474"/>
            <a:ext cx="6833757" cy="360871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275739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2" y="4711616"/>
            <a:ext cx="9613859" cy="1090482"/>
          </a:xfrm>
        </p:spPr>
        <p:txBody>
          <a:bodyPr anchor="ctr" anchorCtr="0">
            <a:normAutofit/>
          </a:bodyPr>
          <a:lstStyle>
            <a:lvl1pPr>
              <a:defRPr sz="2400"/>
            </a:lvl1pPr>
          </a:lstStyle>
          <a:p>
            <a:r>
              <a:rPr lang="en-US" noProof="0"/>
              <a:t>Click to edit Master title style</a:t>
            </a:r>
          </a:p>
        </p:txBody>
      </p:sp>
      <p:sp>
        <p:nvSpPr>
          <p:cNvPr id="5" name="Date Placeholder 4"/>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a:xfrm>
            <a:off x="10729455" y="4711309"/>
            <a:ext cx="1154151" cy="1090789"/>
          </a:xfrm>
        </p:spPr>
        <p:txBody>
          <a:bodyPr/>
          <a:lstStyle/>
          <a:p>
            <a:fld id="{9E3FA76C-C565-46B6-8652-D75785E2521F}" type="slidenum">
              <a:rPr lang="en-US" noProof="0" smtClean="0"/>
              <a:t>‹#›</a:t>
            </a:fld>
            <a:endParaRPr lang="en-US" noProof="0" dirty="0"/>
          </a:p>
        </p:txBody>
      </p:sp>
      <p:sp>
        <p:nvSpPr>
          <p:cNvPr id="13" name="SmartArt Placeholder 12">
            <a:extLst>
              <a:ext uri="{FF2B5EF4-FFF2-40B4-BE49-F238E27FC236}">
                <a16:creationId xmlns:a16="http://schemas.microsoft.com/office/drawing/2014/main" id="{DBD7FBFD-679C-4A5B-A176-220004B60453}"/>
              </a:ext>
            </a:extLst>
          </p:cNvPr>
          <p:cNvSpPr>
            <a:spLocks noGrp="1"/>
          </p:cNvSpPr>
          <p:nvPr>
            <p:ph type="dgm" sz="quarter" idx="13"/>
          </p:nvPr>
        </p:nvSpPr>
        <p:spPr>
          <a:xfrm>
            <a:off x="680321" y="386862"/>
            <a:ext cx="9614617" cy="3867638"/>
          </a:xfrm>
        </p:spPr>
        <p:txBody>
          <a:bodyPr/>
          <a:lstStyle/>
          <a:p>
            <a:r>
              <a:rPr lang="en-US" noProof="0"/>
              <a:t>Click icon to add SmartArt graphic</a:t>
            </a:r>
            <a:endParaRPr lang="en-US" noProof="0" dirty="0"/>
          </a:p>
        </p:txBody>
      </p:sp>
    </p:spTree>
    <p:extLst>
      <p:ext uri="{BB962C8B-B14F-4D97-AF65-F5344CB8AC3E}">
        <p14:creationId xmlns:p14="http://schemas.microsoft.com/office/powerpoint/2010/main" val="3525996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2B243BA-55F2-42F1-B294-0EB708FCD888}"/>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46408269-63CF-4017-AC0D-C35B044D3076}"/>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7A3695B4-ADE3-45A9-8119-67D5F83A8C3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6B8F0030-0551-4558-8533-64D2E4838DB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59607E3E-29E0-44E4-899A-0955FA4D367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AD4251FC-462A-4B83-9F84-2358E52E31E8}"/>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noProof="0"/>
              <a:t>Click to edit Master title style</a:t>
            </a:r>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a:xfrm>
            <a:off x="10729455" y="4711615"/>
            <a:ext cx="1154151" cy="1090789"/>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25140067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7FCAB52-C8F0-4659-9B95-C792632631CE}"/>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9" name="Graphic 18" descr="Single gear">
              <a:extLst>
                <a:ext uri="{FF2B5EF4-FFF2-40B4-BE49-F238E27FC236}">
                  <a16:creationId xmlns:a16="http://schemas.microsoft.com/office/drawing/2014/main" id="{5E98770F-9E46-4F69-9A76-F671813AF579}"/>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20" name="Graphic 19" descr="Single gear">
              <a:extLst>
                <a:ext uri="{FF2B5EF4-FFF2-40B4-BE49-F238E27FC236}">
                  <a16:creationId xmlns:a16="http://schemas.microsoft.com/office/drawing/2014/main" id="{F08BF8CF-C3C2-4767-B88B-DE07E6A628E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21" name="Graphic 20" descr="Single gear">
              <a:extLst>
                <a:ext uri="{FF2B5EF4-FFF2-40B4-BE49-F238E27FC236}">
                  <a16:creationId xmlns:a16="http://schemas.microsoft.com/office/drawing/2014/main" id="{E63AFEB7-4AAE-448E-8B0B-C2F2287771A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184726"/>
              <a:ext cx="2880000" cy="2880000"/>
            </a:xfrm>
            <a:prstGeom prst="rect">
              <a:avLst/>
            </a:prstGeom>
          </p:spPr>
        </p:pic>
        <p:pic>
          <p:nvPicPr>
            <p:cNvPr id="22" name="Graphic 21" descr="Single gear">
              <a:extLst>
                <a:ext uri="{FF2B5EF4-FFF2-40B4-BE49-F238E27FC236}">
                  <a16:creationId xmlns:a16="http://schemas.microsoft.com/office/drawing/2014/main" id="{E279C731-1AAF-453A-94B0-6CC29203950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pic>
        <p:nvPicPr>
          <p:cNvPr id="11" name="Picture 10"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noProof="0"/>
              <a:t>Click to edit Master title style</a:t>
            </a:r>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a:xfrm>
            <a:off x="10729455" y="4709925"/>
            <a:ext cx="1154151" cy="1090789"/>
          </a:xfrm>
        </p:spPr>
        <p:txBody>
          <a:bodyPr/>
          <a:lstStyle/>
          <a:p>
            <a:fld id="{9E3FA76C-C565-46B6-8652-D75785E2521F}" type="slidenum">
              <a:rPr lang="en-US" noProof="0" smtClean="0"/>
              <a:t>‹#›</a:t>
            </a:fld>
            <a:endParaRPr lang="en-US" noProof="0"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noProof="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noProof="0" dirty="0">
                <a:solidFill>
                  <a:schemeClr val="tx1"/>
                </a:solidFill>
                <a:effectLst/>
              </a:rPr>
              <a:t>”</a:t>
            </a:r>
          </a:p>
        </p:txBody>
      </p:sp>
    </p:spTree>
    <p:extLst>
      <p:ext uri="{BB962C8B-B14F-4D97-AF65-F5344CB8AC3E}">
        <p14:creationId xmlns:p14="http://schemas.microsoft.com/office/powerpoint/2010/main" val="333132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B2BD5A-C0EC-4AC1-BBF1-851D8321B964}"/>
              </a:ext>
            </a:extLst>
          </p:cNvPr>
          <p:cNvGrpSpPr/>
          <p:nvPr userDrawn="1"/>
        </p:nvGrpSpPr>
        <p:grpSpPr>
          <a:xfrm rot="5400000">
            <a:off x="188826" y="1282475"/>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538A56DB-6938-460F-9BB3-A0A34C234B32}"/>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E2A1D679-9D00-4DC7-82EC-B6C33270E7F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8DFB6E86-77FA-4731-B7FA-5A63254A3E6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982D40F0-DDB8-45E0-B9D1-5964842C7304}"/>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D744A42C-4948-489C-8EB2-12C65C47E90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9" name="Picture 8"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4189" y="5928628"/>
            <a:ext cx="10437812" cy="321164"/>
          </a:xfrm>
          <a:prstGeom prst="rect">
            <a:avLst/>
          </a:prstGeom>
        </p:spPr>
      </p:pic>
      <p:sp>
        <p:nvSpPr>
          <p:cNvPr id="11" name="Rectangle 10"/>
          <p:cNvSpPr/>
          <p:nvPr/>
        </p:nvSpPr>
        <p:spPr bwMode="ltGray">
          <a:xfrm>
            <a:off x="1754188"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4931" y="4556102"/>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77332" y="4711615"/>
            <a:ext cx="9613862" cy="588535"/>
          </a:xfrm>
        </p:spPr>
        <p:txBody>
          <a:bodyPr anchor="b"/>
          <a:lstStyle>
            <a:lvl1pPr>
              <a:defRPr sz="3200"/>
            </a:lvl1pPr>
          </a:lstStyle>
          <a:p>
            <a:r>
              <a:rPr lang="en-US" noProof="0"/>
              <a:t>Click to edit Master title style</a:t>
            </a:r>
          </a:p>
        </p:txBody>
      </p:sp>
      <p:sp>
        <p:nvSpPr>
          <p:cNvPr id="4" name="Text Placeholder 3"/>
          <p:cNvSpPr>
            <a:spLocks noGrp="1"/>
          </p:cNvSpPr>
          <p:nvPr>
            <p:ph type="body" sz="half" idx="2"/>
          </p:nvPr>
        </p:nvSpPr>
        <p:spPr>
          <a:xfrm>
            <a:off x="2177333"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9047994" y="5936187"/>
            <a:ext cx="2743200" cy="365125"/>
          </a:xfrm>
        </p:spPr>
        <p:txBody>
          <a:bodyPr/>
          <a:lstStyle/>
          <a:p>
            <a:fld id="{616D6166-2B42-4F11-BAA6-8ABAE1BE810C}" type="datetimeFigureOut">
              <a:rPr lang="en-US" noProof="0" smtClean="0"/>
              <a:t>6/26/2026</a:t>
            </a:fld>
            <a:endParaRPr lang="en-US" noProof="0" dirty="0"/>
          </a:p>
        </p:txBody>
      </p:sp>
      <p:sp>
        <p:nvSpPr>
          <p:cNvPr id="6" name="Footer Placeholder 5"/>
          <p:cNvSpPr>
            <a:spLocks noGrp="1"/>
          </p:cNvSpPr>
          <p:nvPr>
            <p:ph type="ftr" sz="quarter" idx="11"/>
          </p:nvPr>
        </p:nvSpPr>
        <p:spPr>
          <a:xfrm>
            <a:off x="2177334"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38697" y="4698039"/>
            <a:ext cx="1154151" cy="1090789"/>
          </a:xfrm>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1568936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BFC60FB4-27C2-4896-9B64-2DFE33815CE2}"/>
              </a:ext>
            </a:extLst>
          </p:cNvPr>
          <p:cNvGrpSpPr/>
          <p:nvPr userDrawn="1"/>
        </p:nvGrpSpPr>
        <p:grpSpPr bwMode="ltGray">
          <a:xfrm>
            <a:off x="7232499" y="-159283"/>
            <a:ext cx="4959501" cy="5224009"/>
            <a:chOff x="7232499" y="-159283"/>
            <a:chExt cx="4959501" cy="5224009"/>
          </a:xfrm>
          <a:solidFill>
            <a:srgbClr val="76280B">
              <a:alpha val="60000"/>
            </a:srgbClr>
          </a:solidFill>
        </p:grpSpPr>
        <p:pic>
          <p:nvPicPr>
            <p:cNvPr id="24" name="Graphic 23" descr="Single gear">
              <a:extLst>
                <a:ext uri="{FF2B5EF4-FFF2-40B4-BE49-F238E27FC236}">
                  <a16:creationId xmlns:a16="http://schemas.microsoft.com/office/drawing/2014/main" id="{EE89D477-BED5-4149-965A-0C122D97A012}"/>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25" name="Graphic 24" descr="Single gear">
              <a:extLst>
                <a:ext uri="{FF2B5EF4-FFF2-40B4-BE49-F238E27FC236}">
                  <a16:creationId xmlns:a16="http://schemas.microsoft.com/office/drawing/2014/main" id="{5CCE09A4-D09F-43A2-8459-2E9D3E96029E}"/>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26" name="Graphic 25" descr="Single gear">
              <a:extLst>
                <a:ext uri="{FF2B5EF4-FFF2-40B4-BE49-F238E27FC236}">
                  <a16:creationId xmlns:a16="http://schemas.microsoft.com/office/drawing/2014/main" id="{9A46A1B3-2A0B-4FFE-AE15-A11187E434D5}"/>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184726"/>
              <a:ext cx="2880000" cy="2880000"/>
            </a:xfrm>
            <a:prstGeom prst="rect">
              <a:avLst/>
            </a:prstGeom>
          </p:spPr>
        </p:pic>
        <p:pic>
          <p:nvPicPr>
            <p:cNvPr id="27" name="Graphic 26" descr="Single gear">
              <a:extLst>
                <a:ext uri="{FF2B5EF4-FFF2-40B4-BE49-F238E27FC236}">
                  <a16:creationId xmlns:a16="http://schemas.microsoft.com/office/drawing/2014/main" id="{D4F4A02A-94BC-4984-A372-3B77FC854C2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pic>
        <p:nvPicPr>
          <p:cNvPr id="13" name="Picture 12"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noProof="0"/>
              <a:t>Click to edit Master title style</a:t>
            </a:r>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3" name="Date Placeholder 2"/>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32528377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3 Colum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1F89FDF-9788-47AD-B230-0314E7C8D087}"/>
              </a:ext>
            </a:extLst>
          </p:cNvPr>
          <p:cNvGrpSpPr/>
          <p:nvPr userDrawn="1"/>
        </p:nvGrpSpPr>
        <p:grpSpPr>
          <a:xfrm rot="10800000">
            <a:off x="99308" y="75467"/>
            <a:ext cx="5378800" cy="5588856"/>
            <a:chOff x="-424090" y="303112"/>
            <a:chExt cx="5378800" cy="5588856"/>
          </a:xfrm>
          <a:solidFill>
            <a:srgbClr val="F6BF73">
              <a:alpha val="30196"/>
            </a:srgbClr>
          </a:solidFill>
        </p:grpSpPr>
        <p:pic>
          <p:nvPicPr>
            <p:cNvPr id="19" name="Graphic 18" descr="Single gear">
              <a:extLst>
                <a:ext uri="{FF2B5EF4-FFF2-40B4-BE49-F238E27FC236}">
                  <a16:creationId xmlns:a16="http://schemas.microsoft.com/office/drawing/2014/main" id="{9CD6B783-A97E-437E-B4E2-F7D761F0A2EB}"/>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20" name="Graphic 19" descr="Single gear">
              <a:extLst>
                <a:ext uri="{FF2B5EF4-FFF2-40B4-BE49-F238E27FC236}">
                  <a16:creationId xmlns:a16="http://schemas.microsoft.com/office/drawing/2014/main" id="{4699BB72-0480-4165-8D15-316CEED8CEB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21" name="Graphic 20" descr="Single gear">
              <a:extLst>
                <a:ext uri="{FF2B5EF4-FFF2-40B4-BE49-F238E27FC236}">
                  <a16:creationId xmlns:a16="http://schemas.microsoft.com/office/drawing/2014/main" id="{685C07D9-1911-4085-8555-C992A61B10C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22" name="Graphic 21" descr="Single gear">
              <a:extLst>
                <a:ext uri="{FF2B5EF4-FFF2-40B4-BE49-F238E27FC236}">
                  <a16:creationId xmlns:a16="http://schemas.microsoft.com/office/drawing/2014/main" id="{D621B3C3-2371-4ED0-BC1D-87AABF852BD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23" name="Graphic 22" descr="Single gear">
              <a:extLst>
                <a:ext uri="{FF2B5EF4-FFF2-40B4-BE49-F238E27FC236}">
                  <a16:creationId xmlns:a16="http://schemas.microsoft.com/office/drawing/2014/main" id="{D7D15287-50FE-4441-BA06-D454D73F7EF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13" name="Picture 12"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3076" y="1970240"/>
            <a:ext cx="10437812" cy="321164"/>
          </a:xfrm>
          <a:prstGeom prst="rect">
            <a:avLst/>
          </a:prstGeom>
        </p:spPr>
      </p:pic>
      <p:pic>
        <p:nvPicPr>
          <p:cNvPr id="14" name="Picture 13"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Date Placeholder 2"/>
          <p:cNvSpPr>
            <a:spLocks noGrp="1"/>
          </p:cNvSpPr>
          <p:nvPr>
            <p:ph type="dt" sz="half" idx="10"/>
          </p:nvPr>
        </p:nvSpPr>
        <p:spPr>
          <a:xfrm>
            <a:off x="8989256" y="5936187"/>
            <a:ext cx="2743200" cy="365125"/>
          </a:xfrm>
        </p:spPr>
        <p:txBody>
          <a:bodyPr/>
          <a:lstStyle/>
          <a:p>
            <a:fld id="{616D6166-2B42-4F11-BAA6-8ABAE1BE810C}" type="datetimeFigureOut">
              <a:rPr lang="en-US" noProof="0" smtClean="0"/>
              <a:t>6/26/2026</a:t>
            </a:fld>
            <a:endParaRPr lang="en-US" noProof="0" dirty="0"/>
          </a:p>
        </p:txBody>
      </p:sp>
      <p:sp>
        <p:nvSpPr>
          <p:cNvPr id="4" name="Footer Placeholder 3"/>
          <p:cNvSpPr>
            <a:spLocks noGrp="1"/>
          </p:cNvSpPr>
          <p:nvPr>
            <p:ph type="ftr" sz="quarter" idx="11"/>
          </p:nvPr>
        </p:nvSpPr>
        <p:spPr>
          <a:xfrm>
            <a:off x="2118596" y="5936188"/>
            <a:ext cx="6870660" cy="365125"/>
          </a:xfrm>
        </p:spPr>
        <p:txBody>
          <a:bodyPr/>
          <a:lstStyle/>
          <a:p>
            <a:r>
              <a:rPr lang="en-US" noProof="0" dirty="0"/>
              <a:t>Add a footer</a:t>
            </a:r>
          </a:p>
        </p:txBody>
      </p:sp>
      <p:sp>
        <p:nvSpPr>
          <p:cNvPr id="5" name="Slide Number Placeholder 4"/>
          <p:cNvSpPr>
            <a:spLocks noGrp="1"/>
          </p:cNvSpPr>
          <p:nvPr>
            <p:ph type="sldNum" sz="quarter" idx="12"/>
          </p:nvPr>
        </p:nvSpPr>
        <p:spPr>
          <a:xfrm>
            <a:off x="140493" y="748304"/>
            <a:ext cx="1154151" cy="1090789"/>
          </a:xfrm>
        </p:spPr>
        <p:txBody>
          <a:bodyPr/>
          <a:lstStyle/>
          <a:p>
            <a:fld id="{9E3FA76C-C565-46B6-8652-D75785E2521F}" type="slidenum">
              <a:rPr lang="en-US" noProof="0" smtClean="0"/>
              <a:t>‹#›</a:t>
            </a:fld>
            <a:endParaRPr lang="en-US" noProof="0" dirty="0"/>
          </a:p>
        </p:txBody>
      </p:sp>
      <p:cxnSp>
        <p:nvCxnSpPr>
          <p:cNvPr id="33" name="Straight Connector 32">
            <a:extLst>
              <a:ext uri="{FF2B5EF4-FFF2-40B4-BE49-F238E27FC236}">
                <a16:creationId xmlns:a16="http://schemas.microsoft.com/office/drawing/2014/main" id="{2664D24B-EA78-4E18-9226-569365267E5E}"/>
              </a:ext>
            </a:extLst>
          </p:cNvPr>
          <p:cNvCxnSpPr/>
          <p:nvPr userDrawn="1"/>
        </p:nvCxnSpPr>
        <p:spPr>
          <a:xfrm>
            <a:off x="85711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5BE17E03-04A7-46ED-8623-88DFFD7E30B0}"/>
              </a:ext>
            </a:extLst>
          </p:cNvPr>
          <p:cNvSpPr txBox="1">
            <a:spLocks/>
          </p:cNvSpPr>
          <p:nvPr userDrawn="1"/>
        </p:nvSpPr>
        <p:spPr>
          <a:xfrm>
            <a:off x="2106131" y="790252"/>
            <a:ext cx="3060802" cy="10809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endParaRPr lang="en-US" sz="2400" noProof="0" dirty="0"/>
          </a:p>
        </p:txBody>
      </p:sp>
      <p:cxnSp>
        <p:nvCxnSpPr>
          <p:cNvPr id="38" name="Straight Connector 37">
            <a:extLst>
              <a:ext uri="{FF2B5EF4-FFF2-40B4-BE49-F238E27FC236}">
                <a16:creationId xmlns:a16="http://schemas.microsoft.com/office/drawing/2014/main" id="{A3840076-AFCB-4C84-8E23-85DAD3CBEF3E}"/>
              </a:ext>
            </a:extLst>
          </p:cNvPr>
          <p:cNvCxnSpPr/>
          <p:nvPr userDrawn="1"/>
        </p:nvCxnSpPr>
        <p:spPr>
          <a:xfrm>
            <a:off x="52945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51" name="Title 50">
            <a:extLst>
              <a:ext uri="{FF2B5EF4-FFF2-40B4-BE49-F238E27FC236}">
                <a16:creationId xmlns:a16="http://schemas.microsoft.com/office/drawing/2014/main" id="{BBA20603-8433-4B38-976F-F18CF78D6BF9}"/>
              </a:ext>
            </a:extLst>
          </p:cNvPr>
          <p:cNvSpPr>
            <a:spLocks noGrp="1"/>
          </p:cNvSpPr>
          <p:nvPr>
            <p:ph type="title"/>
          </p:nvPr>
        </p:nvSpPr>
        <p:spPr>
          <a:xfrm>
            <a:off x="2106132" y="735087"/>
            <a:ext cx="3060802" cy="1080938"/>
          </a:xfrm>
        </p:spPr>
        <p:txBody>
          <a:bodyPr anchor="ctr" anchorCtr="0"/>
          <a:lstStyle>
            <a:lvl1pPr algn="ctr">
              <a:defRPr/>
            </a:lvl1pPr>
          </a:lstStyle>
          <a:p>
            <a:r>
              <a:rPr lang="en-US" noProof="0"/>
              <a:t>Click to edit Master title style</a:t>
            </a:r>
          </a:p>
        </p:txBody>
      </p:sp>
      <p:sp>
        <p:nvSpPr>
          <p:cNvPr id="53" name="Text Placeholder 52">
            <a:extLst>
              <a:ext uri="{FF2B5EF4-FFF2-40B4-BE49-F238E27FC236}">
                <a16:creationId xmlns:a16="http://schemas.microsoft.com/office/drawing/2014/main" id="{EF340F6C-3335-49B0-AE89-7103CA6A7F5E}"/>
              </a:ext>
            </a:extLst>
          </p:cNvPr>
          <p:cNvSpPr>
            <a:spLocks noGrp="1"/>
          </p:cNvSpPr>
          <p:nvPr>
            <p:ph type="body" sz="quarter" idx="18"/>
          </p:nvPr>
        </p:nvSpPr>
        <p:spPr>
          <a:xfrm>
            <a:off x="5384611" y="735013"/>
            <a:ext cx="3060700" cy="1081087"/>
          </a:xfrm>
        </p:spPr>
        <p:txBody>
          <a:bodyPr anchor="ctr" anchorCtr="0">
            <a:noAutofit/>
          </a:bodyPr>
          <a:lstStyle>
            <a:lvl1pPr marL="0" indent="0" algn="ctr">
              <a:buNone/>
              <a:defRPr sz="3600">
                <a:latin typeface="+mj-lt"/>
              </a:defRPr>
            </a:lvl1pPr>
            <a:lvl2pPr>
              <a:defRPr sz="3600">
                <a:latin typeface="+mj-lt"/>
              </a:defRPr>
            </a:lvl2pPr>
            <a:lvl3pPr>
              <a:defRPr sz="3600">
                <a:latin typeface="+mj-lt"/>
              </a:defRPr>
            </a:lvl3pPr>
            <a:lvl4pPr>
              <a:defRPr sz="3600">
                <a:latin typeface="+mj-lt"/>
              </a:defRPr>
            </a:lvl4pPr>
            <a:lvl5pPr>
              <a:defRPr sz="3600">
                <a:latin typeface="+mj-lt"/>
              </a:defRPr>
            </a:lvl5pPr>
          </a:lstStyle>
          <a:p>
            <a:pPr lvl="0"/>
            <a:r>
              <a:rPr lang="en-US" noProof="0"/>
              <a:t>Click to edit Master text styles</a:t>
            </a:r>
          </a:p>
        </p:txBody>
      </p:sp>
      <p:sp>
        <p:nvSpPr>
          <p:cNvPr id="55" name="Text Placeholder 54">
            <a:extLst>
              <a:ext uri="{FF2B5EF4-FFF2-40B4-BE49-F238E27FC236}">
                <a16:creationId xmlns:a16="http://schemas.microsoft.com/office/drawing/2014/main" id="{1F0AD31D-2FFB-40A9-96C2-F4EE3869BC54}"/>
              </a:ext>
            </a:extLst>
          </p:cNvPr>
          <p:cNvSpPr>
            <a:spLocks noGrp="1"/>
          </p:cNvSpPr>
          <p:nvPr>
            <p:ph type="body" sz="quarter" idx="19"/>
          </p:nvPr>
        </p:nvSpPr>
        <p:spPr>
          <a:xfrm>
            <a:off x="8662988" y="746125"/>
            <a:ext cx="3070225" cy="1058862"/>
          </a:xfrm>
        </p:spPr>
        <p:txBody>
          <a:bodyPr anchor="ctr" anchorCtr="0">
            <a:noAutofit/>
          </a:bodyPr>
          <a:lstStyle>
            <a:lvl1pPr marL="0" indent="0" algn="ctr">
              <a:buNone/>
              <a:defRPr sz="3600">
                <a:latin typeface="+mj-lt"/>
              </a:defRPr>
            </a:lvl1pPr>
            <a:lvl2pPr algn="ctr">
              <a:defRPr sz="3600">
                <a:latin typeface="+mj-lt"/>
              </a:defRPr>
            </a:lvl2pPr>
            <a:lvl3pPr algn="ctr">
              <a:defRPr sz="3600">
                <a:latin typeface="+mj-lt"/>
              </a:defRPr>
            </a:lvl3pPr>
            <a:lvl4pPr algn="ctr">
              <a:defRPr sz="3600">
                <a:latin typeface="+mj-lt"/>
              </a:defRPr>
            </a:lvl4pPr>
            <a:lvl5pPr algn="ctr">
              <a:defRPr sz="3600">
                <a:latin typeface="+mj-lt"/>
              </a:defRPr>
            </a:lvl5pPr>
          </a:lstStyle>
          <a:p>
            <a:pPr lvl="0"/>
            <a:r>
              <a:rPr lang="en-US" noProof="0"/>
              <a:t>Click to edit Master text styles</a:t>
            </a:r>
          </a:p>
        </p:txBody>
      </p:sp>
      <p:sp>
        <p:nvSpPr>
          <p:cNvPr id="57" name="Content Placeholder 56">
            <a:extLst>
              <a:ext uri="{FF2B5EF4-FFF2-40B4-BE49-F238E27FC236}">
                <a16:creationId xmlns:a16="http://schemas.microsoft.com/office/drawing/2014/main" id="{52B689E9-5B4C-4CC0-AAA4-847EB66C3302}"/>
              </a:ext>
            </a:extLst>
          </p:cNvPr>
          <p:cNvSpPr>
            <a:spLocks noGrp="1"/>
          </p:cNvSpPr>
          <p:nvPr>
            <p:ph sz="quarter" idx="20"/>
          </p:nvPr>
        </p:nvSpPr>
        <p:spPr>
          <a:xfrm>
            <a:off x="2106131" y="2116138"/>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8" name="Content Placeholder 56">
            <a:extLst>
              <a:ext uri="{FF2B5EF4-FFF2-40B4-BE49-F238E27FC236}">
                <a16:creationId xmlns:a16="http://schemas.microsoft.com/office/drawing/2014/main" id="{1D5202CC-08D0-4157-9CB3-AA1EF4A2C855}"/>
              </a:ext>
            </a:extLst>
          </p:cNvPr>
          <p:cNvSpPr>
            <a:spLocks noGrp="1"/>
          </p:cNvSpPr>
          <p:nvPr>
            <p:ph sz="quarter" idx="21"/>
          </p:nvPr>
        </p:nvSpPr>
        <p:spPr>
          <a:xfrm>
            <a:off x="5384611" y="2103211"/>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9" name="Content Placeholder 56">
            <a:extLst>
              <a:ext uri="{FF2B5EF4-FFF2-40B4-BE49-F238E27FC236}">
                <a16:creationId xmlns:a16="http://schemas.microsoft.com/office/drawing/2014/main" id="{7BE8E782-50B7-4C4E-BEA5-DDA27E0F6817}"/>
              </a:ext>
            </a:extLst>
          </p:cNvPr>
          <p:cNvSpPr>
            <a:spLocks noGrp="1"/>
          </p:cNvSpPr>
          <p:nvPr>
            <p:ph sz="quarter" idx="22"/>
          </p:nvPr>
        </p:nvSpPr>
        <p:spPr>
          <a:xfrm>
            <a:off x="8659892" y="2097613"/>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7253014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3 Picture Column">
    <p:bg bwMode="blackWhite">
      <p:bgRef idx="1003">
        <a:schemeClr val="bg2"/>
      </p:bgRef>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2C074DF2-6D4F-4B58-A82E-6322DB69A6CC}"/>
              </a:ext>
            </a:extLst>
          </p:cNvPr>
          <p:cNvGrpSpPr/>
          <p:nvPr userDrawn="1"/>
        </p:nvGrpSpPr>
        <p:grpSpPr bwMode="ltGray">
          <a:xfrm>
            <a:off x="7232499" y="-159283"/>
            <a:ext cx="4959501" cy="5242297"/>
            <a:chOff x="7232499" y="-159283"/>
            <a:chExt cx="4959501" cy="5242297"/>
          </a:xfrm>
          <a:solidFill>
            <a:srgbClr val="76280B">
              <a:alpha val="60000"/>
            </a:srgbClr>
          </a:solidFill>
        </p:grpSpPr>
        <p:pic>
          <p:nvPicPr>
            <p:cNvPr id="29" name="Graphic 28" descr="Single gear">
              <a:extLst>
                <a:ext uri="{FF2B5EF4-FFF2-40B4-BE49-F238E27FC236}">
                  <a16:creationId xmlns:a16="http://schemas.microsoft.com/office/drawing/2014/main" id="{B9A8CB2C-0A50-43EC-A2C7-F536FF84DE44}"/>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31" name="Graphic 30" descr="Single gear">
              <a:extLst>
                <a:ext uri="{FF2B5EF4-FFF2-40B4-BE49-F238E27FC236}">
                  <a16:creationId xmlns:a16="http://schemas.microsoft.com/office/drawing/2014/main" id="{71F3D36D-2C1A-4D06-A27F-6A64AA11889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32" name="Graphic 31" descr="Single gear">
              <a:extLst>
                <a:ext uri="{FF2B5EF4-FFF2-40B4-BE49-F238E27FC236}">
                  <a16:creationId xmlns:a16="http://schemas.microsoft.com/office/drawing/2014/main" id="{61F0F601-D5AC-45C0-92B6-2376085B0D50}"/>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203014"/>
              <a:ext cx="2880000" cy="2880000"/>
            </a:xfrm>
            <a:prstGeom prst="rect">
              <a:avLst/>
            </a:prstGeom>
          </p:spPr>
        </p:pic>
        <p:pic>
          <p:nvPicPr>
            <p:cNvPr id="33" name="Graphic 32" descr="Single gear">
              <a:extLst>
                <a:ext uri="{FF2B5EF4-FFF2-40B4-BE49-F238E27FC236}">
                  <a16:creationId xmlns:a16="http://schemas.microsoft.com/office/drawing/2014/main" id="{DE792A6A-B423-4979-BD59-4CD4A74069B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pic>
        <p:nvPicPr>
          <p:cNvPr id="15" name="Picture 14"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noProof="0"/>
              <a:t>Click to edit Master title style</a:t>
            </a:r>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3" name="Date Placeholder 2"/>
          <p:cNvSpPr>
            <a:spLocks noGrp="1"/>
          </p:cNvSpPr>
          <p:nvPr>
            <p:ph type="dt" sz="half" idx="10"/>
          </p:nvPr>
        </p:nvSpPr>
        <p:spPr/>
        <p:txBody>
          <a:bodyPr/>
          <a:lstStyle/>
          <a:p>
            <a:fld id="{616D6166-2B42-4F11-BAA6-8ABAE1BE810C}" type="datetimeFigureOut">
              <a:rPr lang="en-US" noProof="0" smtClean="0"/>
              <a:t>6/26/2026</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2025567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1">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16D6166-2B42-4F11-BAA6-8ABAE1BE810C}" type="datetimeFigureOut">
              <a:rPr lang="en-US" noProof="0" smtClean="0"/>
              <a:t>6/26/2026</a:t>
            </a:fld>
            <a:endParaRPr lang="en-US" noProof="0"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r>
              <a:rPr lang="en-US" noProof="0" dirty="0"/>
              <a:t>Add a footer</a:t>
            </a:r>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3832264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79" r:id="rId5"/>
    <p:sldLayoutId id="2147483665" r:id="rId6"/>
    <p:sldLayoutId id="2147483680" r:id="rId7"/>
    <p:sldLayoutId id="2147483666" r:id="rId8"/>
    <p:sldLayoutId id="2147483682" r:id="rId9"/>
    <p:sldLayoutId id="2147483667" r:id="rId10"/>
    <p:sldLayoutId id="2147483668" r:id="rId11"/>
    <p:sldLayoutId id="2147483681" r:id="rId12"/>
    <p:sldLayoutId id="2147483670" r:id="rId13"/>
    <p:sldLayoutId id="2147483671" r:id="rId14"/>
    <p:sldLayoutId id="2147483672" r:id="rId15"/>
    <p:sldLayoutId id="2147483673" r:id="rId16"/>
    <p:sldLayoutId id="2147483674" r:id="rId17"/>
    <p:sldLayoutId id="2147483678" r:id="rId18"/>
    <p:sldLayoutId id="2147483675" r:id="rId19"/>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hyperlink" Target="https://it.rushmac.net/612" TargetMode="External"/><Relationship Id="rId2" Type="http://schemas.openxmlformats.org/officeDocument/2006/relationships/image" Target="../media/image12.pn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8BBFB-4314-436C-A688-96F483D693AB}"/>
              </a:ext>
            </a:extLst>
          </p:cNvPr>
          <p:cNvSpPr>
            <a:spLocks noGrp="1"/>
          </p:cNvSpPr>
          <p:nvPr>
            <p:ph type="ctrTitle"/>
          </p:nvPr>
        </p:nvSpPr>
        <p:spPr/>
        <p:txBody>
          <a:bodyPr anchor="ctr" anchorCtr="0"/>
          <a:lstStyle/>
          <a:p>
            <a:r>
              <a:rPr lang="en-US" dirty="0"/>
              <a:t>Digital skills for business reflective presentation</a:t>
            </a:r>
          </a:p>
        </p:txBody>
      </p:sp>
      <p:sp>
        <p:nvSpPr>
          <p:cNvPr id="3" name="Subtitle 2">
            <a:extLst>
              <a:ext uri="{FF2B5EF4-FFF2-40B4-BE49-F238E27FC236}">
                <a16:creationId xmlns:a16="http://schemas.microsoft.com/office/drawing/2014/main" id="{6AA173D3-8B7E-4F91-B862-AC30CB0D2705}"/>
              </a:ext>
            </a:extLst>
          </p:cNvPr>
          <p:cNvSpPr>
            <a:spLocks noGrp="1"/>
          </p:cNvSpPr>
          <p:nvPr>
            <p:ph type="subTitle" idx="1"/>
          </p:nvPr>
        </p:nvSpPr>
        <p:spPr/>
        <p:txBody>
          <a:bodyPr>
            <a:normAutofit/>
          </a:bodyPr>
          <a:lstStyle/>
          <a:p>
            <a:r>
              <a:rPr lang="en-US" sz="2800" dirty="0"/>
              <a:t>Mercedes Thorne </a:t>
            </a:r>
          </a:p>
          <a:p>
            <a:r>
              <a:rPr lang="en-US" sz="2800" dirty="0"/>
              <a:t>Student number: 2542192</a:t>
            </a:r>
          </a:p>
        </p:txBody>
      </p:sp>
      <p:pic>
        <p:nvPicPr>
          <p:cNvPr id="9" name="Graphic 8" descr="Book icon">
            <a:extLst>
              <a:ext uri="{FF2B5EF4-FFF2-40B4-BE49-F238E27FC236}">
                <a16:creationId xmlns:a16="http://schemas.microsoft.com/office/drawing/2014/main" id="{E26792AF-5D39-4A12-8EDD-CC09A60BDA4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4993" y="2961000"/>
            <a:ext cx="936000" cy="936000"/>
          </a:xfrm>
          <a:prstGeom prst="rect">
            <a:avLst/>
          </a:prstGeom>
        </p:spPr>
      </p:pic>
      <p:pic>
        <p:nvPicPr>
          <p:cNvPr id="5" name="Picture 4">
            <a:extLst>
              <a:ext uri="{FF2B5EF4-FFF2-40B4-BE49-F238E27FC236}">
                <a16:creationId xmlns:a16="http://schemas.microsoft.com/office/drawing/2014/main" id="{ADABC1BA-DEB2-9A20-5A4F-36E67C886CB3}"/>
              </a:ext>
            </a:extLst>
          </p:cNvPr>
          <p:cNvPicPr>
            <a:picLocks noChangeAspect="1"/>
          </p:cNvPicPr>
          <p:nvPr/>
        </p:nvPicPr>
        <p:blipFill>
          <a:blip r:embed="rId3"/>
          <a:srcRect b="16886"/>
          <a:stretch>
            <a:fillRect/>
          </a:stretch>
        </p:blipFill>
        <p:spPr>
          <a:xfrm>
            <a:off x="9324981" y="4488342"/>
            <a:ext cx="2293262" cy="219562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906530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p:txBody>
          <a:bodyPr/>
          <a:lstStyle/>
          <a:p>
            <a:r>
              <a:rPr lang="en-US" dirty="0"/>
              <a:t>Introduction</a:t>
            </a:r>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680322" y="4232171"/>
            <a:ext cx="10301356" cy="2284039"/>
          </a:xfrm>
        </p:spPr>
        <p:txBody>
          <a:bodyPr>
            <a:normAutofit fontScale="92500" lnSpcReduction="10000"/>
          </a:bodyPr>
          <a:lstStyle/>
          <a:p>
            <a:endParaRPr lang="en-US" sz="2400" dirty="0"/>
          </a:p>
          <a:p>
            <a:r>
              <a:rPr lang="en-US" sz="3200" dirty="0">
                <a:latin typeface="Agency FB" panose="020B0503020202020204" pitchFamily="34" charset="0"/>
              </a:rPr>
              <a:t>Welcome to my presentation on Digital Skills for Business. </a:t>
            </a:r>
          </a:p>
          <a:p>
            <a:r>
              <a:rPr lang="en-US" sz="3200" dirty="0">
                <a:latin typeface="Agency FB" panose="020B0503020202020204" pitchFamily="34" charset="0"/>
              </a:rPr>
              <a:t>Today I’ll be sharing how developing my digital skills for business has improved my confidence, enhanced my knowledge of business technology, and prepared me with practical skills for the workplace.</a:t>
            </a:r>
          </a:p>
        </p:txBody>
      </p:sp>
    </p:spTree>
    <p:extLst>
      <p:ext uri="{BB962C8B-B14F-4D97-AF65-F5344CB8AC3E}">
        <p14:creationId xmlns:p14="http://schemas.microsoft.com/office/powerpoint/2010/main" val="2745843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D0989-E3E5-41DB-A78D-61E199491D89}"/>
              </a:ext>
            </a:extLst>
          </p:cNvPr>
          <p:cNvSpPr>
            <a:spLocks noGrp="1"/>
          </p:cNvSpPr>
          <p:nvPr>
            <p:ph type="title"/>
          </p:nvPr>
        </p:nvSpPr>
        <p:spPr>
          <a:xfrm>
            <a:off x="680319" y="753229"/>
            <a:ext cx="9613863" cy="1080937"/>
          </a:xfrm>
        </p:spPr>
        <p:txBody>
          <a:bodyPr vert="horz" lIns="91440" tIns="45720" rIns="91440" bIns="45720" rtlCol="0" anchor="ctr">
            <a:normAutofit/>
          </a:bodyPr>
          <a:lstStyle/>
          <a:p>
            <a:r>
              <a:rPr lang="en-US" b="1" kern="1200" dirty="0">
                <a:latin typeface="+mj-lt"/>
                <a:ea typeface="+mj-ea"/>
                <a:cs typeface="+mj-cs"/>
              </a:rPr>
              <a:t>The starting point</a:t>
            </a:r>
          </a:p>
        </p:txBody>
      </p:sp>
      <p:sp>
        <p:nvSpPr>
          <p:cNvPr id="7" name="TextBox 6">
            <a:extLst>
              <a:ext uri="{FF2B5EF4-FFF2-40B4-BE49-F238E27FC236}">
                <a16:creationId xmlns:a16="http://schemas.microsoft.com/office/drawing/2014/main" id="{3FA3B1DC-B33D-1826-645E-BBE0D0B91850}"/>
              </a:ext>
            </a:extLst>
          </p:cNvPr>
          <p:cNvSpPr txBox="1"/>
          <p:nvPr/>
        </p:nvSpPr>
        <p:spPr>
          <a:xfrm>
            <a:off x="4811467" y="1917392"/>
            <a:ext cx="2569066" cy="1319966"/>
          </a:xfrm>
          <a:prstGeom prst="rect">
            <a:avLst/>
          </a:prstGeom>
        </p:spPr>
        <p:txBody>
          <a:bodyPr vert="horz" lIns="91440" tIns="45720" rIns="91440" bIns="45720" rtlCol="0" anchor="b">
            <a:normAutofit lnSpcReduction="10000"/>
          </a:bodyPr>
          <a:lstStyle/>
          <a:p>
            <a:pPr defTabSz="914400">
              <a:lnSpc>
                <a:spcPct val="90000"/>
              </a:lnSpc>
              <a:spcBef>
                <a:spcPts val="1000"/>
              </a:spcBef>
            </a:pPr>
            <a:r>
              <a:rPr lang="en-US" b="1" dirty="0">
                <a:latin typeface="Abadi ExtraLight" panose="020B0204020104020204" pitchFamily="34" charset="0"/>
              </a:rPr>
              <a:t>Every skill starts somewhere – here’s a quick look at how my digital skills developed week by week</a:t>
            </a:r>
            <a:r>
              <a:rPr lang="en-US" b="1" dirty="0"/>
              <a:t>.</a:t>
            </a:r>
            <a:endParaRPr lang="en-US" b="1" kern="1200" dirty="0">
              <a:latin typeface="+mn-lt"/>
              <a:ea typeface="+mn-ea"/>
              <a:cs typeface="+mn-cs"/>
            </a:endParaRPr>
          </a:p>
        </p:txBody>
      </p:sp>
      <p:sp>
        <p:nvSpPr>
          <p:cNvPr id="3" name="Content Placeholder 2">
            <a:extLst>
              <a:ext uri="{FF2B5EF4-FFF2-40B4-BE49-F238E27FC236}">
                <a16:creationId xmlns:a16="http://schemas.microsoft.com/office/drawing/2014/main" id="{5DB23205-1719-4B43-A690-268E347D390E}"/>
              </a:ext>
            </a:extLst>
          </p:cNvPr>
          <p:cNvSpPr>
            <a:spLocks noGrp="1"/>
          </p:cNvSpPr>
          <p:nvPr>
            <p:ph sz="half" idx="2"/>
          </p:nvPr>
        </p:nvSpPr>
        <p:spPr>
          <a:xfrm>
            <a:off x="5175658" y="670003"/>
            <a:ext cx="4698355" cy="1479848"/>
          </a:xfrm>
        </p:spPr>
        <p:txBody>
          <a:bodyPr vert="horz" lIns="91440" tIns="45720" rIns="91440" bIns="45720" rtlCol="0">
            <a:normAutofit/>
          </a:bodyPr>
          <a:lstStyle/>
          <a:p>
            <a:pPr marL="0" algn="ctr"/>
            <a:r>
              <a:rPr lang="en-US" sz="2000" dirty="0"/>
              <a:t>Week by week we learnt more and more, in a short span of time I acquired skills that I thought I was unable to.</a:t>
            </a:r>
          </a:p>
          <a:p>
            <a:endParaRPr lang="en-US" dirty="0"/>
          </a:p>
          <a:p>
            <a:endParaRPr lang="en-US" dirty="0"/>
          </a:p>
        </p:txBody>
      </p:sp>
      <p:sp>
        <p:nvSpPr>
          <p:cNvPr id="14" name="Text Placeholder 4">
            <a:extLst>
              <a:ext uri="{FF2B5EF4-FFF2-40B4-BE49-F238E27FC236}">
                <a16:creationId xmlns:a16="http://schemas.microsoft.com/office/drawing/2014/main" id="{1F7EFC46-9626-3C43-ED8A-137437FB646E}"/>
              </a:ext>
            </a:extLst>
          </p:cNvPr>
          <p:cNvSpPr>
            <a:spLocks noGrp="1"/>
          </p:cNvSpPr>
          <p:nvPr>
            <p:ph type="body" sz="quarter" idx="3"/>
          </p:nvPr>
        </p:nvSpPr>
        <p:spPr>
          <a:xfrm>
            <a:off x="1720031" y="2494417"/>
            <a:ext cx="1907359" cy="962148"/>
          </a:xfrm>
        </p:spPr>
        <p:txBody>
          <a:bodyPr>
            <a:normAutofit fontScale="92500" lnSpcReduction="10000"/>
          </a:bodyPr>
          <a:lstStyle/>
          <a:p>
            <a:pPr algn="ctr"/>
            <a:r>
              <a:rPr lang="en-US" u="sng" dirty="0"/>
              <a:t>This was my initial JISC report:</a:t>
            </a:r>
          </a:p>
        </p:txBody>
      </p:sp>
      <p:pic>
        <p:nvPicPr>
          <p:cNvPr id="9" name="Picture 8">
            <a:extLst>
              <a:ext uri="{FF2B5EF4-FFF2-40B4-BE49-F238E27FC236}">
                <a16:creationId xmlns:a16="http://schemas.microsoft.com/office/drawing/2014/main" id="{E92959CF-1AC2-13D1-6B17-869F184CFC76}"/>
              </a:ext>
            </a:extLst>
          </p:cNvPr>
          <p:cNvPicPr>
            <a:picLocks noChangeAspect="1"/>
          </p:cNvPicPr>
          <p:nvPr/>
        </p:nvPicPr>
        <p:blipFill>
          <a:blip r:embed="rId3"/>
          <a:stretch>
            <a:fillRect/>
          </a:stretch>
        </p:blipFill>
        <p:spPr>
          <a:xfrm>
            <a:off x="615213" y="3897608"/>
            <a:ext cx="4211968" cy="2537710"/>
          </a:xfrm>
          <a:prstGeom prst="rect">
            <a:avLst/>
          </a:prstGeom>
          <a:noFill/>
        </p:spPr>
      </p:pic>
      <p:pic>
        <p:nvPicPr>
          <p:cNvPr id="11" name="Picture 10">
            <a:extLst>
              <a:ext uri="{FF2B5EF4-FFF2-40B4-BE49-F238E27FC236}">
                <a16:creationId xmlns:a16="http://schemas.microsoft.com/office/drawing/2014/main" id="{C81A5662-B014-FB9A-4A1C-1DB3F41A1060}"/>
              </a:ext>
            </a:extLst>
          </p:cNvPr>
          <p:cNvPicPr>
            <a:picLocks noChangeAspect="1"/>
          </p:cNvPicPr>
          <p:nvPr/>
        </p:nvPicPr>
        <p:blipFill>
          <a:blip r:embed="rId4"/>
          <a:stretch>
            <a:fillRect/>
          </a:stretch>
        </p:blipFill>
        <p:spPr>
          <a:xfrm>
            <a:off x="7125517" y="3897608"/>
            <a:ext cx="4451270" cy="2537710"/>
          </a:xfrm>
          <a:prstGeom prst="rect">
            <a:avLst/>
          </a:prstGeom>
        </p:spPr>
      </p:pic>
      <p:sp>
        <p:nvSpPr>
          <p:cNvPr id="12" name="TextBox 11">
            <a:extLst>
              <a:ext uri="{FF2B5EF4-FFF2-40B4-BE49-F238E27FC236}">
                <a16:creationId xmlns:a16="http://schemas.microsoft.com/office/drawing/2014/main" id="{52C86CEB-58D8-8744-BA76-02EAE5944D7A}"/>
              </a:ext>
            </a:extLst>
          </p:cNvPr>
          <p:cNvSpPr txBox="1"/>
          <p:nvPr/>
        </p:nvSpPr>
        <p:spPr>
          <a:xfrm>
            <a:off x="7841328" y="2856278"/>
            <a:ext cx="3019647" cy="707886"/>
          </a:xfrm>
          <a:prstGeom prst="rect">
            <a:avLst/>
          </a:prstGeom>
          <a:noFill/>
        </p:spPr>
        <p:txBody>
          <a:bodyPr wrap="square" rtlCol="0">
            <a:spAutoFit/>
          </a:bodyPr>
          <a:lstStyle/>
          <a:p>
            <a:pPr algn="ctr"/>
            <a:r>
              <a:rPr lang="en-GB" sz="2000" b="1" u="sng" dirty="0"/>
              <a:t>This is my most recent JISC report:</a:t>
            </a:r>
          </a:p>
        </p:txBody>
      </p:sp>
    </p:spTree>
    <p:extLst>
      <p:ext uri="{BB962C8B-B14F-4D97-AF65-F5344CB8AC3E}">
        <p14:creationId xmlns:p14="http://schemas.microsoft.com/office/powerpoint/2010/main" val="4205207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360A9D-5567-A90D-4BD8-C246120F62C9}"/>
              </a:ext>
            </a:extLst>
          </p:cNvPr>
          <p:cNvPicPr>
            <a:picLocks noChangeAspect="1"/>
          </p:cNvPicPr>
          <p:nvPr/>
        </p:nvPicPr>
        <p:blipFill>
          <a:blip r:embed="rId2"/>
          <a:stretch>
            <a:fillRect/>
          </a:stretch>
        </p:blipFill>
        <p:spPr>
          <a:xfrm>
            <a:off x="383881" y="469338"/>
            <a:ext cx="6059449" cy="4672494"/>
          </a:xfrm>
          <a:prstGeom prst="rect">
            <a:avLst/>
          </a:prstGeom>
        </p:spPr>
      </p:pic>
      <p:sp>
        <p:nvSpPr>
          <p:cNvPr id="4" name="TextBox 3">
            <a:extLst>
              <a:ext uri="{FF2B5EF4-FFF2-40B4-BE49-F238E27FC236}">
                <a16:creationId xmlns:a16="http://schemas.microsoft.com/office/drawing/2014/main" id="{39FC8441-EA6E-35F0-8BBC-84BC15025604}"/>
              </a:ext>
            </a:extLst>
          </p:cNvPr>
          <p:cNvSpPr txBox="1"/>
          <p:nvPr/>
        </p:nvSpPr>
        <p:spPr>
          <a:xfrm>
            <a:off x="7029229" y="2913322"/>
            <a:ext cx="4518837" cy="3170099"/>
          </a:xfrm>
          <a:prstGeom prst="rect">
            <a:avLst/>
          </a:prstGeom>
          <a:noFill/>
        </p:spPr>
        <p:txBody>
          <a:bodyPr wrap="square" rtlCol="0">
            <a:spAutoFit/>
          </a:bodyPr>
          <a:lstStyle/>
          <a:p>
            <a:pPr algn="ctr"/>
            <a:r>
              <a:rPr lang="en-GB" sz="2000" dirty="0"/>
              <a:t>Completing the PowerPoint Essential Training (Microsoft 365) course on LinkedIn learning has improved my confidence in creating professional presentations. I have learnt how to use PowerPoint more effectively by applying design principles, animations, and presentation features to communicate information clearly.</a:t>
            </a:r>
          </a:p>
        </p:txBody>
      </p:sp>
    </p:spTree>
    <p:extLst>
      <p:ext uri="{BB962C8B-B14F-4D97-AF65-F5344CB8AC3E}">
        <p14:creationId xmlns:p14="http://schemas.microsoft.com/office/powerpoint/2010/main" val="3622491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3F1664-1A4A-A73B-71F9-3BB94F7A9480}"/>
              </a:ext>
            </a:extLst>
          </p:cNvPr>
          <p:cNvPicPr>
            <a:picLocks noChangeAspect="1"/>
          </p:cNvPicPr>
          <p:nvPr/>
        </p:nvPicPr>
        <p:blipFill>
          <a:blip r:embed="rId2"/>
          <a:stretch>
            <a:fillRect/>
          </a:stretch>
        </p:blipFill>
        <p:spPr>
          <a:xfrm>
            <a:off x="651534" y="621468"/>
            <a:ext cx="6578606" cy="4854299"/>
          </a:xfrm>
          <a:prstGeom prst="rect">
            <a:avLst/>
          </a:prstGeom>
        </p:spPr>
      </p:pic>
      <p:sp>
        <p:nvSpPr>
          <p:cNvPr id="6" name="TextBox 5">
            <a:extLst>
              <a:ext uri="{FF2B5EF4-FFF2-40B4-BE49-F238E27FC236}">
                <a16:creationId xmlns:a16="http://schemas.microsoft.com/office/drawing/2014/main" id="{0EAE1D3B-2276-F065-EB90-064EDF5E2949}"/>
              </a:ext>
            </a:extLst>
          </p:cNvPr>
          <p:cNvSpPr txBox="1"/>
          <p:nvPr/>
        </p:nvSpPr>
        <p:spPr>
          <a:xfrm>
            <a:off x="7729870" y="2264735"/>
            <a:ext cx="2732567" cy="3785652"/>
          </a:xfrm>
          <a:prstGeom prst="rect">
            <a:avLst/>
          </a:prstGeom>
          <a:noFill/>
        </p:spPr>
        <p:txBody>
          <a:bodyPr wrap="square" rtlCol="0">
            <a:spAutoFit/>
          </a:bodyPr>
          <a:lstStyle/>
          <a:p>
            <a:pPr algn="ctr"/>
            <a:r>
              <a:rPr lang="en-GB" sz="2000" dirty="0"/>
              <a:t>This course helped me develop my strategic thinking and business analysis skills. I now have a better understanding of how organisations identify opportunities, solve problems, and make informed business decisions.  </a:t>
            </a:r>
          </a:p>
        </p:txBody>
      </p:sp>
    </p:spTree>
    <p:extLst>
      <p:ext uri="{BB962C8B-B14F-4D97-AF65-F5344CB8AC3E}">
        <p14:creationId xmlns:p14="http://schemas.microsoft.com/office/powerpoint/2010/main" val="3187142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62736A-B29E-D010-CA48-E441F825C70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2954" y="595568"/>
            <a:ext cx="5009577" cy="2833431"/>
          </a:xfrm>
          <a:prstGeom prst="rect">
            <a:avLst/>
          </a:prstGeom>
        </p:spPr>
      </p:pic>
      <p:sp>
        <p:nvSpPr>
          <p:cNvPr id="5" name="TextBox 4">
            <a:extLst>
              <a:ext uri="{FF2B5EF4-FFF2-40B4-BE49-F238E27FC236}">
                <a16:creationId xmlns:a16="http://schemas.microsoft.com/office/drawing/2014/main" id="{5169378B-2B35-8FD5-0B66-43EB0EFA1F4F}"/>
              </a:ext>
            </a:extLst>
          </p:cNvPr>
          <p:cNvSpPr txBox="1"/>
          <p:nvPr/>
        </p:nvSpPr>
        <p:spPr>
          <a:xfrm>
            <a:off x="6421623" y="3296092"/>
            <a:ext cx="5167423" cy="2862322"/>
          </a:xfrm>
          <a:prstGeom prst="rect">
            <a:avLst/>
          </a:prstGeom>
          <a:noFill/>
        </p:spPr>
        <p:txBody>
          <a:bodyPr wrap="square" rtlCol="0">
            <a:spAutoFit/>
          </a:bodyPr>
          <a:lstStyle/>
          <a:p>
            <a:pPr algn="ctr"/>
            <a:r>
              <a:rPr lang="en-GB" dirty="0"/>
              <a:t>Using Microsoft CoPilot has been a valuable part of my learning at university. It has helped me organise my ideas, understand complex topics more clearly, and improve the structure of my assignments. Rather than doing the work for me, CoPilot has supported my learning by helping me refine my writing, generate ideas, and save time and research. Allowing me to focus on developing my own understanding and producing better quality work.</a:t>
            </a:r>
          </a:p>
        </p:txBody>
      </p:sp>
    </p:spTree>
    <p:extLst>
      <p:ext uri="{BB962C8B-B14F-4D97-AF65-F5344CB8AC3E}">
        <p14:creationId xmlns:p14="http://schemas.microsoft.com/office/powerpoint/2010/main" val="1847363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2C4B6-A44A-491A-9345-D554EBE1BC91}"/>
              </a:ext>
            </a:extLst>
          </p:cNvPr>
          <p:cNvSpPr>
            <a:spLocks noGrp="1"/>
          </p:cNvSpPr>
          <p:nvPr>
            <p:ph type="title"/>
          </p:nvPr>
        </p:nvSpPr>
        <p:spPr/>
        <p:txBody>
          <a:bodyPr>
            <a:normAutofit/>
          </a:bodyPr>
          <a:lstStyle/>
          <a:p>
            <a:r>
              <a:rPr lang="en-US" sz="4400" dirty="0"/>
              <a:t>Conclusion:</a:t>
            </a:r>
          </a:p>
        </p:txBody>
      </p:sp>
      <p:pic>
        <p:nvPicPr>
          <p:cNvPr id="7" name="Graphic 6" descr="Steps icon">
            <a:extLst>
              <a:ext uri="{FF2B5EF4-FFF2-40B4-BE49-F238E27FC236}">
                <a16:creationId xmlns:a16="http://schemas.microsoft.com/office/drawing/2014/main" id="{CFAFD888-408F-42CB-B314-5A856047E60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914505" y="817447"/>
            <a:ext cx="952500" cy="952500"/>
          </a:xfrm>
          <a:prstGeom prst="rect">
            <a:avLst/>
          </a:prstGeom>
        </p:spPr>
      </p:pic>
      <p:grpSp>
        <p:nvGrpSpPr>
          <p:cNvPr id="44" name="Group 43" descr="steps graphic">
            <a:extLst>
              <a:ext uri="{FF2B5EF4-FFF2-40B4-BE49-F238E27FC236}">
                <a16:creationId xmlns:a16="http://schemas.microsoft.com/office/drawing/2014/main" id="{6EB24599-0719-48BC-AB48-E49D34953116}"/>
              </a:ext>
              <a:ext uri="{C183D7F6-B498-43B3-948B-1728B52AA6E4}">
                <adec:decorative xmlns:adec="http://schemas.microsoft.com/office/drawing/2017/decorative" val="1"/>
              </a:ext>
            </a:extLst>
          </p:cNvPr>
          <p:cNvGrpSpPr/>
          <p:nvPr/>
        </p:nvGrpSpPr>
        <p:grpSpPr>
          <a:xfrm>
            <a:off x="6431766" y="2139824"/>
            <a:ext cx="5184000" cy="3831576"/>
            <a:chOff x="6431766" y="2076324"/>
            <a:chExt cx="5184000" cy="3831576"/>
          </a:xfrm>
        </p:grpSpPr>
        <p:grpSp>
          <p:nvGrpSpPr>
            <p:cNvPr id="9" name="Group 27">
              <a:extLst>
                <a:ext uri="{FF2B5EF4-FFF2-40B4-BE49-F238E27FC236}">
                  <a16:creationId xmlns:a16="http://schemas.microsoft.com/office/drawing/2014/main" id="{CFE45C63-A0CD-4ED2-9253-02A15CFBEDD3}"/>
                </a:ext>
              </a:extLst>
            </p:cNvPr>
            <p:cNvGrpSpPr>
              <a:grpSpLocks/>
            </p:cNvGrpSpPr>
            <p:nvPr/>
          </p:nvGrpSpPr>
          <p:grpSpPr bwMode="auto">
            <a:xfrm>
              <a:off x="6431766" y="4609130"/>
              <a:ext cx="2336870" cy="1298770"/>
              <a:chOff x="4808051" y="1842051"/>
              <a:chExt cx="2369874" cy="1397540"/>
            </a:xfrm>
          </p:grpSpPr>
          <p:sp>
            <p:nvSpPr>
              <p:cNvPr id="10" name="Freeform 17">
                <a:extLst>
                  <a:ext uri="{FF2B5EF4-FFF2-40B4-BE49-F238E27FC236}">
                    <a16:creationId xmlns:a16="http://schemas.microsoft.com/office/drawing/2014/main" id="{0F99B6D3-28DD-4E91-808E-0A9D8950E9B9}"/>
                  </a:ext>
                </a:extLst>
              </p:cNvPr>
              <p:cNvSpPr>
                <a:spLocks/>
              </p:cNvSpPr>
              <p:nvPr/>
            </p:nvSpPr>
            <p:spPr bwMode="auto">
              <a:xfrm>
                <a:off x="4808051" y="2331219"/>
                <a:ext cx="1133349" cy="908372"/>
              </a:xfrm>
              <a:custGeom>
                <a:avLst/>
                <a:gdLst>
                  <a:gd name="T0" fmla="*/ 595 w 595"/>
                  <a:gd name="T1" fmla="*/ 671 h 671"/>
                  <a:gd name="T2" fmla="*/ 0 w 595"/>
                  <a:gd name="T3" fmla="*/ 328 h 671"/>
                  <a:gd name="T4" fmla="*/ 0 w 595"/>
                  <a:gd name="T5" fmla="*/ 0 h 671"/>
                  <a:gd name="T6" fmla="*/ 595 w 595"/>
                  <a:gd name="T7" fmla="*/ 343 h 671"/>
                  <a:gd name="T8" fmla="*/ 595 w 595"/>
                  <a:gd name="T9" fmla="*/ 671 h 671"/>
                </a:gdLst>
                <a:ahLst/>
                <a:cxnLst>
                  <a:cxn ang="0">
                    <a:pos x="T0" y="T1"/>
                  </a:cxn>
                  <a:cxn ang="0">
                    <a:pos x="T2" y="T3"/>
                  </a:cxn>
                  <a:cxn ang="0">
                    <a:pos x="T4" y="T5"/>
                  </a:cxn>
                  <a:cxn ang="0">
                    <a:pos x="T6" y="T7"/>
                  </a:cxn>
                  <a:cxn ang="0">
                    <a:pos x="T8" y="T9"/>
                  </a:cxn>
                </a:cxnLst>
                <a:rect l="0" t="0" r="r" b="b"/>
                <a:pathLst>
                  <a:path w="595" h="671">
                    <a:moveTo>
                      <a:pt x="595" y="671"/>
                    </a:moveTo>
                    <a:lnTo>
                      <a:pt x="0" y="328"/>
                    </a:lnTo>
                    <a:lnTo>
                      <a:pt x="0" y="0"/>
                    </a:lnTo>
                    <a:lnTo>
                      <a:pt x="595" y="343"/>
                    </a:lnTo>
                    <a:lnTo>
                      <a:pt x="595" y="671"/>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1" fontAlgn="auto" hangingPunct="1">
                  <a:spcBef>
                    <a:spcPts val="0"/>
                  </a:spcBef>
                  <a:spcAft>
                    <a:spcPts val="0"/>
                  </a:spcAft>
                  <a:defRPr/>
                </a:pPr>
                <a:endParaRPr lang="en-US" dirty="0">
                  <a:latin typeface="+mn-lt"/>
                </a:endParaRPr>
              </a:p>
            </p:txBody>
          </p:sp>
          <p:sp>
            <p:nvSpPr>
              <p:cNvPr id="11" name="Freeform 18">
                <a:extLst>
                  <a:ext uri="{FF2B5EF4-FFF2-40B4-BE49-F238E27FC236}">
                    <a16:creationId xmlns:a16="http://schemas.microsoft.com/office/drawing/2014/main" id="{550D5C59-96EE-4437-9C44-B45AA3D56F85}"/>
                  </a:ext>
                </a:extLst>
              </p:cNvPr>
              <p:cNvSpPr>
                <a:spLocks/>
              </p:cNvSpPr>
              <p:nvPr/>
            </p:nvSpPr>
            <p:spPr bwMode="auto">
              <a:xfrm>
                <a:off x="4808051" y="1842051"/>
                <a:ext cx="2369874" cy="959190"/>
              </a:xfrm>
              <a:custGeom>
                <a:avLst/>
                <a:gdLst>
                  <a:gd name="T0" fmla="*/ 595 w 1244"/>
                  <a:gd name="T1" fmla="*/ 709 h 709"/>
                  <a:gd name="T2" fmla="*/ 0 w 1244"/>
                  <a:gd name="T3" fmla="*/ 366 h 709"/>
                  <a:gd name="T4" fmla="*/ 649 w 1244"/>
                  <a:gd name="T5" fmla="*/ 0 h 709"/>
                  <a:gd name="T6" fmla="*/ 1244 w 1244"/>
                  <a:gd name="T7" fmla="*/ 343 h 709"/>
                  <a:gd name="T8" fmla="*/ 595 w 1244"/>
                  <a:gd name="T9" fmla="*/ 709 h 709"/>
                </a:gdLst>
                <a:ahLst/>
                <a:cxnLst>
                  <a:cxn ang="0">
                    <a:pos x="T0" y="T1"/>
                  </a:cxn>
                  <a:cxn ang="0">
                    <a:pos x="T2" y="T3"/>
                  </a:cxn>
                  <a:cxn ang="0">
                    <a:pos x="T4" y="T5"/>
                  </a:cxn>
                  <a:cxn ang="0">
                    <a:pos x="T6" y="T7"/>
                  </a:cxn>
                  <a:cxn ang="0">
                    <a:pos x="T8" y="T9"/>
                  </a:cxn>
                </a:cxnLst>
                <a:rect l="0" t="0" r="r" b="b"/>
                <a:pathLst>
                  <a:path w="1244" h="709">
                    <a:moveTo>
                      <a:pt x="595" y="709"/>
                    </a:moveTo>
                    <a:lnTo>
                      <a:pt x="0" y="366"/>
                    </a:lnTo>
                    <a:lnTo>
                      <a:pt x="649" y="0"/>
                    </a:lnTo>
                    <a:lnTo>
                      <a:pt x="1244" y="343"/>
                    </a:lnTo>
                    <a:lnTo>
                      <a:pt x="595" y="709"/>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1" fontAlgn="auto" hangingPunct="1">
                  <a:spcBef>
                    <a:spcPts val="0"/>
                  </a:spcBef>
                  <a:spcAft>
                    <a:spcPts val="0"/>
                  </a:spcAft>
                  <a:defRPr/>
                </a:pPr>
                <a:endParaRPr lang="en-US" dirty="0">
                  <a:latin typeface="+mn-lt"/>
                </a:endParaRPr>
              </a:p>
            </p:txBody>
          </p:sp>
          <p:sp>
            <p:nvSpPr>
              <p:cNvPr id="12" name="Freeform 19">
                <a:extLst>
                  <a:ext uri="{FF2B5EF4-FFF2-40B4-BE49-F238E27FC236}">
                    <a16:creationId xmlns:a16="http://schemas.microsoft.com/office/drawing/2014/main" id="{163804A0-E4BE-4601-AEB6-7EC3284F52AC}"/>
                  </a:ext>
                </a:extLst>
              </p:cNvPr>
              <p:cNvSpPr>
                <a:spLocks/>
              </p:cNvSpPr>
              <p:nvPr/>
            </p:nvSpPr>
            <p:spPr bwMode="auto">
              <a:xfrm>
                <a:off x="5941552" y="2300082"/>
                <a:ext cx="1236373" cy="939508"/>
              </a:xfrm>
              <a:custGeom>
                <a:avLst/>
                <a:gdLst>
                  <a:gd name="T0" fmla="*/ 1236373 w 649"/>
                  <a:gd name="T1" fmla="*/ 0 h 694"/>
                  <a:gd name="T2" fmla="*/ 1236373 w 649"/>
                  <a:gd name="T3" fmla="*/ 444033 h 694"/>
                  <a:gd name="T4" fmla="*/ 0 w 649"/>
                  <a:gd name="T5" fmla="*/ 939508 h 694"/>
                  <a:gd name="T6" fmla="*/ 0 w 649"/>
                  <a:gd name="T7" fmla="*/ 495475 h 694"/>
                  <a:gd name="T8" fmla="*/ 1236373 w 649"/>
                  <a:gd name="T9" fmla="*/ 0 h 69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9" h="694">
                    <a:moveTo>
                      <a:pt x="649" y="0"/>
                    </a:moveTo>
                    <a:lnTo>
                      <a:pt x="649" y="328"/>
                    </a:lnTo>
                    <a:lnTo>
                      <a:pt x="0" y="694"/>
                    </a:lnTo>
                    <a:lnTo>
                      <a:pt x="0" y="366"/>
                    </a:lnTo>
                    <a:lnTo>
                      <a:pt x="649" y="0"/>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nvGrpSpPr>
            <p:cNvPr id="13" name="Group 35">
              <a:extLst>
                <a:ext uri="{FF2B5EF4-FFF2-40B4-BE49-F238E27FC236}">
                  <a16:creationId xmlns:a16="http://schemas.microsoft.com/office/drawing/2014/main" id="{BBFED9B2-8B04-4E8F-B036-2BB7CCF95C04}"/>
                </a:ext>
              </a:extLst>
            </p:cNvPr>
            <p:cNvGrpSpPr>
              <a:grpSpLocks/>
            </p:cNvGrpSpPr>
            <p:nvPr/>
          </p:nvGrpSpPr>
          <p:grpSpPr bwMode="auto">
            <a:xfrm>
              <a:off x="7549331" y="3859410"/>
              <a:ext cx="2336870" cy="1307583"/>
              <a:chOff x="4808051" y="4299121"/>
              <a:chExt cx="2369874" cy="1405200"/>
            </a:xfrm>
          </p:grpSpPr>
          <p:sp>
            <p:nvSpPr>
              <p:cNvPr id="14" name="Freeform 8">
                <a:extLst>
                  <a:ext uri="{FF2B5EF4-FFF2-40B4-BE49-F238E27FC236}">
                    <a16:creationId xmlns:a16="http://schemas.microsoft.com/office/drawing/2014/main" id="{7DA26508-A6A4-4F4C-AC60-E9459BF28898}"/>
                  </a:ext>
                </a:extLst>
              </p:cNvPr>
              <p:cNvSpPr>
                <a:spLocks/>
              </p:cNvSpPr>
              <p:nvPr/>
            </p:nvSpPr>
            <p:spPr bwMode="auto">
              <a:xfrm>
                <a:off x="4808051" y="4795540"/>
                <a:ext cx="1133349" cy="908781"/>
              </a:xfrm>
              <a:custGeom>
                <a:avLst/>
                <a:gdLst>
                  <a:gd name="T0" fmla="*/ 595 w 595"/>
                  <a:gd name="T1" fmla="*/ 671 h 671"/>
                  <a:gd name="T2" fmla="*/ 0 w 595"/>
                  <a:gd name="T3" fmla="*/ 328 h 671"/>
                  <a:gd name="T4" fmla="*/ 0 w 595"/>
                  <a:gd name="T5" fmla="*/ 0 h 671"/>
                  <a:gd name="T6" fmla="*/ 595 w 595"/>
                  <a:gd name="T7" fmla="*/ 343 h 671"/>
                  <a:gd name="T8" fmla="*/ 595 w 595"/>
                  <a:gd name="T9" fmla="*/ 671 h 671"/>
                </a:gdLst>
                <a:ahLst/>
                <a:cxnLst>
                  <a:cxn ang="0">
                    <a:pos x="T0" y="T1"/>
                  </a:cxn>
                  <a:cxn ang="0">
                    <a:pos x="T2" y="T3"/>
                  </a:cxn>
                  <a:cxn ang="0">
                    <a:pos x="T4" y="T5"/>
                  </a:cxn>
                  <a:cxn ang="0">
                    <a:pos x="T6" y="T7"/>
                  </a:cxn>
                  <a:cxn ang="0">
                    <a:pos x="T8" y="T9"/>
                  </a:cxn>
                </a:cxnLst>
                <a:rect l="0" t="0" r="r" b="b"/>
                <a:pathLst>
                  <a:path w="595" h="671">
                    <a:moveTo>
                      <a:pt x="595" y="671"/>
                    </a:moveTo>
                    <a:lnTo>
                      <a:pt x="0" y="328"/>
                    </a:lnTo>
                    <a:lnTo>
                      <a:pt x="0" y="0"/>
                    </a:lnTo>
                    <a:lnTo>
                      <a:pt x="595" y="343"/>
                    </a:lnTo>
                    <a:lnTo>
                      <a:pt x="595" y="671"/>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1" fontAlgn="auto" hangingPunct="1">
                  <a:spcBef>
                    <a:spcPts val="0"/>
                  </a:spcBef>
                  <a:spcAft>
                    <a:spcPts val="0"/>
                  </a:spcAft>
                  <a:defRPr/>
                </a:pPr>
                <a:endParaRPr lang="en-US" dirty="0">
                  <a:latin typeface="+mj-lt"/>
                </a:endParaRPr>
              </a:p>
            </p:txBody>
          </p:sp>
          <p:sp>
            <p:nvSpPr>
              <p:cNvPr id="15" name="Freeform 9">
                <a:extLst>
                  <a:ext uri="{FF2B5EF4-FFF2-40B4-BE49-F238E27FC236}">
                    <a16:creationId xmlns:a16="http://schemas.microsoft.com/office/drawing/2014/main" id="{0FC13C28-081C-4595-9C9D-7D21EB3FA9D3}"/>
                  </a:ext>
                </a:extLst>
              </p:cNvPr>
              <p:cNvSpPr>
                <a:spLocks/>
              </p:cNvSpPr>
              <p:nvPr/>
            </p:nvSpPr>
            <p:spPr bwMode="auto">
              <a:xfrm>
                <a:off x="4808051" y="4299121"/>
                <a:ext cx="2369874" cy="961119"/>
              </a:xfrm>
              <a:custGeom>
                <a:avLst/>
                <a:gdLst>
                  <a:gd name="T0" fmla="*/ 595 w 1244"/>
                  <a:gd name="T1" fmla="*/ 710 h 710"/>
                  <a:gd name="T2" fmla="*/ 0 w 1244"/>
                  <a:gd name="T3" fmla="*/ 367 h 710"/>
                  <a:gd name="T4" fmla="*/ 649 w 1244"/>
                  <a:gd name="T5" fmla="*/ 0 h 710"/>
                  <a:gd name="T6" fmla="*/ 1244 w 1244"/>
                  <a:gd name="T7" fmla="*/ 344 h 710"/>
                  <a:gd name="T8" fmla="*/ 595 w 1244"/>
                  <a:gd name="T9" fmla="*/ 710 h 710"/>
                </a:gdLst>
                <a:ahLst/>
                <a:cxnLst>
                  <a:cxn ang="0">
                    <a:pos x="T0" y="T1"/>
                  </a:cxn>
                  <a:cxn ang="0">
                    <a:pos x="T2" y="T3"/>
                  </a:cxn>
                  <a:cxn ang="0">
                    <a:pos x="T4" y="T5"/>
                  </a:cxn>
                  <a:cxn ang="0">
                    <a:pos x="T6" y="T7"/>
                  </a:cxn>
                  <a:cxn ang="0">
                    <a:pos x="T8" y="T9"/>
                  </a:cxn>
                </a:cxnLst>
                <a:rect l="0" t="0" r="r" b="b"/>
                <a:pathLst>
                  <a:path w="1244" h="710">
                    <a:moveTo>
                      <a:pt x="595" y="710"/>
                    </a:moveTo>
                    <a:lnTo>
                      <a:pt x="0" y="367"/>
                    </a:lnTo>
                    <a:lnTo>
                      <a:pt x="649" y="0"/>
                    </a:lnTo>
                    <a:lnTo>
                      <a:pt x="1244" y="344"/>
                    </a:lnTo>
                    <a:lnTo>
                      <a:pt x="595" y="71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1" fontAlgn="auto" hangingPunct="1">
                  <a:spcBef>
                    <a:spcPts val="0"/>
                  </a:spcBef>
                  <a:spcAft>
                    <a:spcPts val="0"/>
                  </a:spcAft>
                  <a:defRPr/>
                </a:pPr>
                <a:endParaRPr lang="en-US" dirty="0">
                  <a:latin typeface="+mj-lt"/>
                </a:endParaRPr>
              </a:p>
            </p:txBody>
          </p:sp>
          <p:sp>
            <p:nvSpPr>
              <p:cNvPr id="16" name="Freeform 10">
                <a:extLst>
                  <a:ext uri="{FF2B5EF4-FFF2-40B4-BE49-F238E27FC236}">
                    <a16:creationId xmlns:a16="http://schemas.microsoft.com/office/drawing/2014/main" id="{31980248-1ADA-45C6-923A-02F7423266AB}"/>
                  </a:ext>
                </a:extLst>
              </p:cNvPr>
              <p:cNvSpPr>
                <a:spLocks/>
              </p:cNvSpPr>
              <p:nvPr/>
            </p:nvSpPr>
            <p:spPr bwMode="auto">
              <a:xfrm>
                <a:off x="5941552" y="4764813"/>
                <a:ext cx="1236373" cy="939508"/>
              </a:xfrm>
              <a:custGeom>
                <a:avLst/>
                <a:gdLst>
                  <a:gd name="T0" fmla="*/ 1236373 w 649"/>
                  <a:gd name="T1" fmla="*/ 0 h 694"/>
                  <a:gd name="T2" fmla="*/ 1236373 w 649"/>
                  <a:gd name="T3" fmla="*/ 444033 h 694"/>
                  <a:gd name="T4" fmla="*/ 0 w 649"/>
                  <a:gd name="T5" fmla="*/ 939508 h 694"/>
                  <a:gd name="T6" fmla="*/ 0 w 649"/>
                  <a:gd name="T7" fmla="*/ 495475 h 694"/>
                  <a:gd name="T8" fmla="*/ 1236373 w 649"/>
                  <a:gd name="T9" fmla="*/ 0 h 69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9" h="694">
                    <a:moveTo>
                      <a:pt x="649" y="0"/>
                    </a:moveTo>
                    <a:lnTo>
                      <a:pt x="649" y="328"/>
                    </a:lnTo>
                    <a:lnTo>
                      <a:pt x="0" y="694"/>
                    </a:lnTo>
                    <a:lnTo>
                      <a:pt x="0" y="366"/>
                    </a:lnTo>
                    <a:lnTo>
                      <a:pt x="649" y="0"/>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latin typeface="+mj-lt"/>
                </a:endParaRPr>
              </a:p>
            </p:txBody>
          </p:sp>
        </p:grpSp>
        <p:grpSp>
          <p:nvGrpSpPr>
            <p:cNvPr id="17" name="Group 39">
              <a:extLst>
                <a:ext uri="{FF2B5EF4-FFF2-40B4-BE49-F238E27FC236}">
                  <a16:creationId xmlns:a16="http://schemas.microsoft.com/office/drawing/2014/main" id="{DBAE3F99-4416-43BB-802B-06B8C3273C01}"/>
                </a:ext>
              </a:extLst>
            </p:cNvPr>
            <p:cNvGrpSpPr>
              <a:grpSpLocks/>
            </p:cNvGrpSpPr>
            <p:nvPr/>
          </p:nvGrpSpPr>
          <p:grpSpPr bwMode="auto">
            <a:xfrm>
              <a:off x="8439940" y="3145110"/>
              <a:ext cx="2335304" cy="1306106"/>
              <a:chOff x="4808051" y="5135743"/>
              <a:chExt cx="2369874" cy="1405200"/>
            </a:xfrm>
          </p:grpSpPr>
          <p:sp>
            <p:nvSpPr>
              <p:cNvPr id="18" name="Freeform 5">
                <a:extLst>
                  <a:ext uri="{FF2B5EF4-FFF2-40B4-BE49-F238E27FC236}">
                    <a16:creationId xmlns:a16="http://schemas.microsoft.com/office/drawing/2014/main" id="{86042750-61FD-40FA-B325-3248D0B0BC20}"/>
                  </a:ext>
                </a:extLst>
              </p:cNvPr>
              <p:cNvSpPr>
                <a:spLocks/>
              </p:cNvSpPr>
              <p:nvPr/>
            </p:nvSpPr>
            <p:spPr bwMode="auto">
              <a:xfrm>
                <a:off x="4808051" y="5632723"/>
                <a:ext cx="1134109" cy="908220"/>
              </a:xfrm>
              <a:custGeom>
                <a:avLst/>
                <a:gdLst>
                  <a:gd name="T0" fmla="*/ 595 w 595"/>
                  <a:gd name="T1" fmla="*/ 671 h 671"/>
                  <a:gd name="T2" fmla="*/ 0 w 595"/>
                  <a:gd name="T3" fmla="*/ 328 h 671"/>
                  <a:gd name="T4" fmla="*/ 0 w 595"/>
                  <a:gd name="T5" fmla="*/ 0 h 671"/>
                  <a:gd name="T6" fmla="*/ 595 w 595"/>
                  <a:gd name="T7" fmla="*/ 343 h 671"/>
                  <a:gd name="T8" fmla="*/ 595 w 595"/>
                  <a:gd name="T9" fmla="*/ 671 h 671"/>
                </a:gdLst>
                <a:ahLst/>
                <a:cxnLst>
                  <a:cxn ang="0">
                    <a:pos x="T0" y="T1"/>
                  </a:cxn>
                  <a:cxn ang="0">
                    <a:pos x="T2" y="T3"/>
                  </a:cxn>
                  <a:cxn ang="0">
                    <a:pos x="T4" y="T5"/>
                  </a:cxn>
                  <a:cxn ang="0">
                    <a:pos x="T6" y="T7"/>
                  </a:cxn>
                  <a:cxn ang="0">
                    <a:pos x="T8" y="T9"/>
                  </a:cxn>
                </a:cxnLst>
                <a:rect l="0" t="0" r="r" b="b"/>
                <a:pathLst>
                  <a:path w="595" h="671">
                    <a:moveTo>
                      <a:pt x="595" y="671"/>
                    </a:moveTo>
                    <a:lnTo>
                      <a:pt x="0" y="328"/>
                    </a:lnTo>
                    <a:lnTo>
                      <a:pt x="0" y="0"/>
                    </a:lnTo>
                    <a:lnTo>
                      <a:pt x="595" y="343"/>
                    </a:lnTo>
                    <a:lnTo>
                      <a:pt x="595" y="671"/>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1" fontAlgn="auto" hangingPunct="1">
                  <a:spcBef>
                    <a:spcPts val="0"/>
                  </a:spcBef>
                  <a:spcAft>
                    <a:spcPts val="0"/>
                  </a:spcAft>
                  <a:defRPr/>
                </a:pPr>
                <a:endParaRPr lang="en-US" dirty="0">
                  <a:latin typeface="+mn-lt"/>
                </a:endParaRPr>
              </a:p>
            </p:txBody>
          </p:sp>
          <p:sp>
            <p:nvSpPr>
              <p:cNvPr id="19" name="Freeform 6">
                <a:extLst>
                  <a:ext uri="{FF2B5EF4-FFF2-40B4-BE49-F238E27FC236}">
                    <a16:creationId xmlns:a16="http://schemas.microsoft.com/office/drawing/2014/main" id="{D2485B1E-22DE-4313-87F3-58173AEACC7F}"/>
                  </a:ext>
                </a:extLst>
              </p:cNvPr>
              <p:cNvSpPr>
                <a:spLocks/>
              </p:cNvSpPr>
              <p:nvPr/>
            </p:nvSpPr>
            <p:spPr bwMode="auto">
              <a:xfrm>
                <a:off x="4808051" y="5135743"/>
                <a:ext cx="2369874" cy="960617"/>
              </a:xfrm>
              <a:custGeom>
                <a:avLst/>
                <a:gdLst>
                  <a:gd name="T0" fmla="*/ 595 w 1244"/>
                  <a:gd name="T1" fmla="*/ 710 h 710"/>
                  <a:gd name="T2" fmla="*/ 0 w 1244"/>
                  <a:gd name="T3" fmla="*/ 367 h 710"/>
                  <a:gd name="T4" fmla="*/ 649 w 1244"/>
                  <a:gd name="T5" fmla="*/ 0 h 710"/>
                  <a:gd name="T6" fmla="*/ 1244 w 1244"/>
                  <a:gd name="T7" fmla="*/ 344 h 710"/>
                  <a:gd name="T8" fmla="*/ 595 w 1244"/>
                  <a:gd name="T9" fmla="*/ 710 h 710"/>
                </a:gdLst>
                <a:ahLst/>
                <a:cxnLst>
                  <a:cxn ang="0">
                    <a:pos x="T0" y="T1"/>
                  </a:cxn>
                  <a:cxn ang="0">
                    <a:pos x="T2" y="T3"/>
                  </a:cxn>
                  <a:cxn ang="0">
                    <a:pos x="T4" y="T5"/>
                  </a:cxn>
                  <a:cxn ang="0">
                    <a:pos x="T6" y="T7"/>
                  </a:cxn>
                  <a:cxn ang="0">
                    <a:pos x="T8" y="T9"/>
                  </a:cxn>
                </a:cxnLst>
                <a:rect l="0" t="0" r="r" b="b"/>
                <a:pathLst>
                  <a:path w="1244" h="710">
                    <a:moveTo>
                      <a:pt x="595" y="710"/>
                    </a:moveTo>
                    <a:lnTo>
                      <a:pt x="0" y="367"/>
                    </a:lnTo>
                    <a:lnTo>
                      <a:pt x="649" y="0"/>
                    </a:lnTo>
                    <a:lnTo>
                      <a:pt x="1244" y="344"/>
                    </a:lnTo>
                    <a:lnTo>
                      <a:pt x="595" y="71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1" fontAlgn="auto" hangingPunct="1">
                  <a:spcBef>
                    <a:spcPts val="0"/>
                  </a:spcBef>
                  <a:spcAft>
                    <a:spcPts val="0"/>
                  </a:spcAft>
                  <a:defRPr/>
                </a:pPr>
                <a:endParaRPr lang="en-US" dirty="0">
                  <a:latin typeface="+mn-lt"/>
                </a:endParaRPr>
              </a:p>
            </p:txBody>
          </p:sp>
          <p:sp>
            <p:nvSpPr>
              <p:cNvPr id="20" name="Freeform 7">
                <a:extLst>
                  <a:ext uri="{FF2B5EF4-FFF2-40B4-BE49-F238E27FC236}">
                    <a16:creationId xmlns:a16="http://schemas.microsoft.com/office/drawing/2014/main" id="{6D372190-F03C-4E10-9BB3-D0799862DE58}"/>
                  </a:ext>
                </a:extLst>
              </p:cNvPr>
              <p:cNvSpPr>
                <a:spLocks/>
              </p:cNvSpPr>
              <p:nvPr/>
            </p:nvSpPr>
            <p:spPr bwMode="auto">
              <a:xfrm>
                <a:off x="5942160" y="5600967"/>
                <a:ext cx="1235765" cy="939976"/>
              </a:xfrm>
              <a:custGeom>
                <a:avLst/>
                <a:gdLst>
                  <a:gd name="T0" fmla="*/ 649 w 649"/>
                  <a:gd name="T1" fmla="*/ 0 h 694"/>
                  <a:gd name="T2" fmla="*/ 649 w 649"/>
                  <a:gd name="T3" fmla="*/ 328 h 694"/>
                  <a:gd name="T4" fmla="*/ 0 w 649"/>
                  <a:gd name="T5" fmla="*/ 694 h 694"/>
                  <a:gd name="T6" fmla="*/ 0 w 649"/>
                  <a:gd name="T7" fmla="*/ 366 h 694"/>
                  <a:gd name="T8" fmla="*/ 649 w 649"/>
                  <a:gd name="T9" fmla="*/ 0 h 694"/>
                </a:gdLst>
                <a:ahLst/>
                <a:cxnLst>
                  <a:cxn ang="0">
                    <a:pos x="T0" y="T1"/>
                  </a:cxn>
                  <a:cxn ang="0">
                    <a:pos x="T2" y="T3"/>
                  </a:cxn>
                  <a:cxn ang="0">
                    <a:pos x="T4" y="T5"/>
                  </a:cxn>
                  <a:cxn ang="0">
                    <a:pos x="T6" y="T7"/>
                  </a:cxn>
                  <a:cxn ang="0">
                    <a:pos x="T8" y="T9"/>
                  </a:cxn>
                </a:cxnLst>
                <a:rect l="0" t="0" r="r" b="b"/>
                <a:pathLst>
                  <a:path w="649" h="694">
                    <a:moveTo>
                      <a:pt x="649" y="0"/>
                    </a:moveTo>
                    <a:lnTo>
                      <a:pt x="649" y="328"/>
                    </a:lnTo>
                    <a:lnTo>
                      <a:pt x="0" y="694"/>
                    </a:lnTo>
                    <a:lnTo>
                      <a:pt x="0" y="366"/>
                    </a:lnTo>
                    <a:lnTo>
                      <a:pt x="649" y="0"/>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1" fontAlgn="auto" hangingPunct="1">
                  <a:spcBef>
                    <a:spcPts val="0"/>
                  </a:spcBef>
                  <a:spcAft>
                    <a:spcPts val="0"/>
                  </a:spcAft>
                  <a:defRPr/>
                </a:pPr>
                <a:endParaRPr lang="en-US" dirty="0">
                  <a:latin typeface="+mn-lt"/>
                </a:endParaRPr>
              </a:p>
            </p:txBody>
          </p:sp>
        </p:grpSp>
        <p:grpSp>
          <p:nvGrpSpPr>
            <p:cNvPr id="21" name="Group 31">
              <a:extLst>
                <a:ext uri="{FF2B5EF4-FFF2-40B4-BE49-F238E27FC236}">
                  <a16:creationId xmlns:a16="http://schemas.microsoft.com/office/drawing/2014/main" id="{AAF307FC-5513-426F-BB40-B722D6DF2E3C}"/>
                </a:ext>
              </a:extLst>
            </p:cNvPr>
            <p:cNvGrpSpPr>
              <a:grpSpLocks/>
            </p:cNvGrpSpPr>
            <p:nvPr/>
          </p:nvGrpSpPr>
          <p:grpSpPr bwMode="auto">
            <a:xfrm>
              <a:off x="9278897" y="2438188"/>
              <a:ext cx="2336869" cy="1304631"/>
              <a:chOff x="4808051" y="3515295"/>
              <a:chExt cx="2369874" cy="1403847"/>
            </a:xfrm>
          </p:grpSpPr>
          <p:sp>
            <p:nvSpPr>
              <p:cNvPr id="22" name="Freeform 11">
                <a:extLst>
                  <a:ext uri="{FF2B5EF4-FFF2-40B4-BE49-F238E27FC236}">
                    <a16:creationId xmlns:a16="http://schemas.microsoft.com/office/drawing/2014/main" id="{74A81D7B-94A3-42C9-80AC-62D5D0110B73}"/>
                  </a:ext>
                </a:extLst>
              </p:cNvPr>
              <p:cNvSpPr>
                <a:spLocks/>
              </p:cNvSpPr>
              <p:nvPr/>
            </p:nvSpPr>
            <p:spPr bwMode="auto">
              <a:xfrm>
                <a:off x="4808051" y="4010770"/>
                <a:ext cx="1133349" cy="908372"/>
              </a:xfrm>
              <a:custGeom>
                <a:avLst/>
                <a:gdLst>
                  <a:gd name="T0" fmla="*/ 595 w 595"/>
                  <a:gd name="T1" fmla="*/ 671 h 671"/>
                  <a:gd name="T2" fmla="*/ 0 w 595"/>
                  <a:gd name="T3" fmla="*/ 328 h 671"/>
                  <a:gd name="T4" fmla="*/ 0 w 595"/>
                  <a:gd name="T5" fmla="*/ 0 h 671"/>
                  <a:gd name="T6" fmla="*/ 595 w 595"/>
                  <a:gd name="T7" fmla="*/ 343 h 671"/>
                  <a:gd name="T8" fmla="*/ 595 w 595"/>
                  <a:gd name="T9" fmla="*/ 671 h 671"/>
                </a:gdLst>
                <a:ahLst/>
                <a:cxnLst>
                  <a:cxn ang="0">
                    <a:pos x="T0" y="T1"/>
                  </a:cxn>
                  <a:cxn ang="0">
                    <a:pos x="T2" y="T3"/>
                  </a:cxn>
                  <a:cxn ang="0">
                    <a:pos x="T4" y="T5"/>
                  </a:cxn>
                  <a:cxn ang="0">
                    <a:pos x="T6" y="T7"/>
                  </a:cxn>
                  <a:cxn ang="0">
                    <a:pos x="T8" y="T9"/>
                  </a:cxn>
                </a:cxnLst>
                <a:rect l="0" t="0" r="r" b="b"/>
                <a:pathLst>
                  <a:path w="595" h="671">
                    <a:moveTo>
                      <a:pt x="595" y="671"/>
                    </a:moveTo>
                    <a:lnTo>
                      <a:pt x="0" y="328"/>
                    </a:lnTo>
                    <a:lnTo>
                      <a:pt x="0" y="0"/>
                    </a:lnTo>
                    <a:lnTo>
                      <a:pt x="595" y="343"/>
                    </a:lnTo>
                    <a:lnTo>
                      <a:pt x="595" y="671"/>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1" fontAlgn="auto" hangingPunct="1">
                  <a:spcBef>
                    <a:spcPts val="0"/>
                  </a:spcBef>
                  <a:spcAft>
                    <a:spcPts val="0"/>
                  </a:spcAft>
                  <a:defRPr/>
                </a:pPr>
                <a:endParaRPr lang="en-US" dirty="0">
                  <a:latin typeface="+mn-lt"/>
                </a:endParaRPr>
              </a:p>
            </p:txBody>
          </p:sp>
          <p:sp>
            <p:nvSpPr>
              <p:cNvPr id="23" name="Freeform 12">
                <a:extLst>
                  <a:ext uri="{FF2B5EF4-FFF2-40B4-BE49-F238E27FC236}">
                    <a16:creationId xmlns:a16="http://schemas.microsoft.com/office/drawing/2014/main" id="{C157D7EE-659C-409B-A1E6-7D05687D7FBD}"/>
                  </a:ext>
                </a:extLst>
              </p:cNvPr>
              <p:cNvSpPr>
                <a:spLocks/>
              </p:cNvSpPr>
              <p:nvPr/>
            </p:nvSpPr>
            <p:spPr bwMode="auto">
              <a:xfrm>
                <a:off x="4808051" y="3515295"/>
                <a:ext cx="2369874" cy="959190"/>
              </a:xfrm>
              <a:custGeom>
                <a:avLst/>
                <a:gdLst>
                  <a:gd name="T0" fmla="*/ 595 w 1244"/>
                  <a:gd name="T1" fmla="*/ 709 h 709"/>
                  <a:gd name="T2" fmla="*/ 0 w 1244"/>
                  <a:gd name="T3" fmla="*/ 366 h 709"/>
                  <a:gd name="T4" fmla="*/ 649 w 1244"/>
                  <a:gd name="T5" fmla="*/ 0 h 709"/>
                  <a:gd name="T6" fmla="*/ 1244 w 1244"/>
                  <a:gd name="T7" fmla="*/ 343 h 709"/>
                  <a:gd name="T8" fmla="*/ 595 w 1244"/>
                  <a:gd name="T9" fmla="*/ 709 h 709"/>
                </a:gdLst>
                <a:ahLst/>
                <a:cxnLst>
                  <a:cxn ang="0">
                    <a:pos x="T0" y="T1"/>
                  </a:cxn>
                  <a:cxn ang="0">
                    <a:pos x="T2" y="T3"/>
                  </a:cxn>
                  <a:cxn ang="0">
                    <a:pos x="T4" y="T5"/>
                  </a:cxn>
                  <a:cxn ang="0">
                    <a:pos x="T6" y="T7"/>
                  </a:cxn>
                  <a:cxn ang="0">
                    <a:pos x="T8" y="T9"/>
                  </a:cxn>
                </a:cxnLst>
                <a:rect l="0" t="0" r="r" b="b"/>
                <a:pathLst>
                  <a:path w="1244" h="709">
                    <a:moveTo>
                      <a:pt x="595" y="709"/>
                    </a:moveTo>
                    <a:lnTo>
                      <a:pt x="0" y="366"/>
                    </a:lnTo>
                    <a:lnTo>
                      <a:pt x="649" y="0"/>
                    </a:lnTo>
                    <a:lnTo>
                      <a:pt x="1244" y="343"/>
                    </a:lnTo>
                    <a:lnTo>
                      <a:pt x="595" y="709"/>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1" fontAlgn="auto" hangingPunct="1">
                  <a:spcBef>
                    <a:spcPts val="0"/>
                  </a:spcBef>
                  <a:spcAft>
                    <a:spcPts val="0"/>
                  </a:spcAft>
                  <a:defRPr/>
                </a:pPr>
                <a:endParaRPr lang="en-US" dirty="0">
                  <a:latin typeface="+mn-lt"/>
                </a:endParaRPr>
              </a:p>
            </p:txBody>
          </p:sp>
          <p:sp>
            <p:nvSpPr>
              <p:cNvPr id="24" name="Freeform 13">
                <a:extLst>
                  <a:ext uri="{FF2B5EF4-FFF2-40B4-BE49-F238E27FC236}">
                    <a16:creationId xmlns:a16="http://schemas.microsoft.com/office/drawing/2014/main" id="{0F6A3B05-53B7-4EA3-88B4-ED578C58E4EC}"/>
                  </a:ext>
                </a:extLst>
              </p:cNvPr>
              <p:cNvSpPr>
                <a:spLocks/>
              </p:cNvSpPr>
              <p:nvPr/>
            </p:nvSpPr>
            <p:spPr bwMode="auto">
              <a:xfrm>
                <a:off x="5941400" y="3976396"/>
                <a:ext cx="1236525" cy="940133"/>
              </a:xfrm>
              <a:custGeom>
                <a:avLst/>
                <a:gdLst>
                  <a:gd name="T0" fmla="*/ 649 w 649"/>
                  <a:gd name="T1" fmla="*/ 0 h 694"/>
                  <a:gd name="T2" fmla="*/ 649 w 649"/>
                  <a:gd name="T3" fmla="*/ 328 h 694"/>
                  <a:gd name="T4" fmla="*/ 0 w 649"/>
                  <a:gd name="T5" fmla="*/ 694 h 694"/>
                  <a:gd name="T6" fmla="*/ 0 w 649"/>
                  <a:gd name="T7" fmla="*/ 366 h 694"/>
                  <a:gd name="T8" fmla="*/ 649 w 649"/>
                  <a:gd name="T9" fmla="*/ 0 h 694"/>
                </a:gdLst>
                <a:ahLst/>
                <a:cxnLst>
                  <a:cxn ang="0">
                    <a:pos x="T0" y="T1"/>
                  </a:cxn>
                  <a:cxn ang="0">
                    <a:pos x="T2" y="T3"/>
                  </a:cxn>
                  <a:cxn ang="0">
                    <a:pos x="T4" y="T5"/>
                  </a:cxn>
                  <a:cxn ang="0">
                    <a:pos x="T6" y="T7"/>
                  </a:cxn>
                  <a:cxn ang="0">
                    <a:pos x="T8" y="T9"/>
                  </a:cxn>
                </a:cxnLst>
                <a:rect l="0" t="0" r="r" b="b"/>
                <a:pathLst>
                  <a:path w="649" h="694">
                    <a:moveTo>
                      <a:pt x="649" y="0"/>
                    </a:moveTo>
                    <a:lnTo>
                      <a:pt x="649" y="328"/>
                    </a:lnTo>
                    <a:lnTo>
                      <a:pt x="0" y="694"/>
                    </a:lnTo>
                    <a:lnTo>
                      <a:pt x="0" y="366"/>
                    </a:lnTo>
                    <a:lnTo>
                      <a:pt x="649" y="0"/>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1" fontAlgn="auto" hangingPunct="1">
                  <a:spcBef>
                    <a:spcPts val="0"/>
                  </a:spcBef>
                  <a:spcAft>
                    <a:spcPts val="0"/>
                  </a:spcAft>
                  <a:defRPr/>
                </a:pPr>
                <a:endParaRPr lang="en-US" dirty="0">
                  <a:latin typeface="+mn-lt"/>
                </a:endParaRPr>
              </a:p>
            </p:txBody>
          </p:sp>
        </p:grpSp>
        <p:grpSp>
          <p:nvGrpSpPr>
            <p:cNvPr id="4" name="Group 3">
              <a:extLst>
                <a:ext uri="{FF2B5EF4-FFF2-40B4-BE49-F238E27FC236}">
                  <a16:creationId xmlns:a16="http://schemas.microsoft.com/office/drawing/2014/main" id="{BC384F39-BE7C-4DC7-9463-38206393DEC4}"/>
                </a:ext>
              </a:extLst>
            </p:cNvPr>
            <p:cNvGrpSpPr/>
            <p:nvPr/>
          </p:nvGrpSpPr>
          <p:grpSpPr>
            <a:xfrm>
              <a:off x="7668115" y="3549446"/>
              <a:ext cx="529043" cy="396000"/>
              <a:chOff x="7687796" y="3553060"/>
              <a:chExt cx="529043" cy="396000"/>
            </a:xfrm>
          </p:grpSpPr>
          <p:sp>
            <p:nvSpPr>
              <p:cNvPr id="26" name="Teardrop 25">
                <a:extLst>
                  <a:ext uri="{FF2B5EF4-FFF2-40B4-BE49-F238E27FC236}">
                    <a16:creationId xmlns:a16="http://schemas.microsoft.com/office/drawing/2014/main" id="{E668D9BC-775F-4484-A481-0A547E2A5D3E}"/>
                  </a:ext>
                </a:extLst>
              </p:cNvPr>
              <p:cNvSpPr/>
              <p:nvPr/>
            </p:nvSpPr>
            <p:spPr>
              <a:xfrm rot="7994273">
                <a:off x="7750851" y="3553060"/>
                <a:ext cx="396000" cy="396000"/>
              </a:xfrm>
              <a:prstGeom prst="teardrop">
                <a:avLst/>
              </a:prstGeom>
              <a:no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fontAlgn="auto" hangingPunct="1">
                  <a:spcBef>
                    <a:spcPts val="0"/>
                  </a:spcBef>
                  <a:spcAft>
                    <a:spcPts val="0"/>
                  </a:spcAft>
                  <a:defRPr/>
                </a:pPr>
                <a:endParaRPr lang="en-US" sz="3200" dirty="0">
                  <a:latin typeface="+mj-lt"/>
                </a:endParaRPr>
              </a:p>
            </p:txBody>
          </p:sp>
          <p:sp>
            <p:nvSpPr>
              <p:cNvPr id="27" name="Oval 26">
                <a:extLst>
                  <a:ext uri="{FF2B5EF4-FFF2-40B4-BE49-F238E27FC236}">
                    <a16:creationId xmlns:a16="http://schemas.microsoft.com/office/drawing/2014/main" id="{FC18C2F6-BC37-4856-9C97-AB28F5F35F30}"/>
                  </a:ext>
                </a:extLst>
              </p:cNvPr>
              <p:cNvSpPr/>
              <p:nvPr/>
            </p:nvSpPr>
            <p:spPr>
              <a:xfrm>
                <a:off x="7800745" y="3600615"/>
                <a:ext cx="301007" cy="283816"/>
              </a:xfrm>
              <a:prstGeom prst="ellipse">
                <a:avLst/>
              </a:prstGeom>
              <a:no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fontAlgn="auto" hangingPunct="1">
                  <a:spcBef>
                    <a:spcPts val="0"/>
                  </a:spcBef>
                  <a:spcAft>
                    <a:spcPts val="0"/>
                  </a:spcAft>
                  <a:defRPr/>
                </a:pPr>
                <a:endParaRPr lang="en-US" sz="3200" dirty="0">
                  <a:latin typeface="+mj-lt"/>
                </a:endParaRPr>
              </a:p>
            </p:txBody>
          </p:sp>
          <p:sp>
            <p:nvSpPr>
              <p:cNvPr id="38" name="TextBox 37">
                <a:extLst>
                  <a:ext uri="{FF2B5EF4-FFF2-40B4-BE49-F238E27FC236}">
                    <a16:creationId xmlns:a16="http://schemas.microsoft.com/office/drawing/2014/main" id="{DCF68FA9-42C6-4204-B804-635DC098A56A}"/>
                  </a:ext>
                </a:extLst>
              </p:cNvPr>
              <p:cNvSpPr txBox="1">
                <a:spLocks noChangeArrowheads="1"/>
              </p:cNvSpPr>
              <p:nvPr/>
            </p:nvSpPr>
            <p:spPr bwMode="auto">
              <a:xfrm>
                <a:off x="7687796" y="3587891"/>
                <a:ext cx="529043" cy="3077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Open Sans Light" pitchFamily="34" charset="0"/>
                  </a:defRPr>
                </a:lvl1pPr>
                <a:lvl2pPr marL="742950" indent="-285750">
                  <a:defRPr>
                    <a:solidFill>
                      <a:schemeClr val="tx1"/>
                    </a:solidFill>
                    <a:latin typeface="Open Sans Light" pitchFamily="34" charset="0"/>
                  </a:defRPr>
                </a:lvl2pPr>
                <a:lvl3pPr marL="1143000" indent="-228600">
                  <a:defRPr>
                    <a:solidFill>
                      <a:schemeClr val="tx1"/>
                    </a:solidFill>
                    <a:latin typeface="Open Sans Light" pitchFamily="34" charset="0"/>
                  </a:defRPr>
                </a:lvl3pPr>
                <a:lvl4pPr marL="1600200" indent="-228600">
                  <a:defRPr>
                    <a:solidFill>
                      <a:schemeClr val="tx1"/>
                    </a:solidFill>
                    <a:latin typeface="Open Sans Light" pitchFamily="34" charset="0"/>
                  </a:defRPr>
                </a:lvl4pPr>
                <a:lvl5pPr marL="2057400" indent="-228600">
                  <a:defRPr>
                    <a:solidFill>
                      <a:schemeClr val="tx1"/>
                    </a:solidFill>
                    <a:latin typeface="Open Sans Light" pitchFamily="34" charset="0"/>
                  </a:defRPr>
                </a:lvl5pPr>
                <a:lvl6pPr marL="2514600" indent="-228600" fontAlgn="base">
                  <a:spcBef>
                    <a:spcPct val="0"/>
                  </a:spcBef>
                  <a:spcAft>
                    <a:spcPct val="0"/>
                  </a:spcAft>
                  <a:defRPr>
                    <a:solidFill>
                      <a:schemeClr val="tx1"/>
                    </a:solidFill>
                    <a:latin typeface="Open Sans Light" pitchFamily="34" charset="0"/>
                  </a:defRPr>
                </a:lvl6pPr>
                <a:lvl7pPr marL="2971800" indent="-228600" fontAlgn="base">
                  <a:spcBef>
                    <a:spcPct val="0"/>
                  </a:spcBef>
                  <a:spcAft>
                    <a:spcPct val="0"/>
                  </a:spcAft>
                  <a:defRPr>
                    <a:solidFill>
                      <a:schemeClr val="tx1"/>
                    </a:solidFill>
                    <a:latin typeface="Open Sans Light" pitchFamily="34" charset="0"/>
                  </a:defRPr>
                </a:lvl7pPr>
                <a:lvl8pPr marL="3429000" indent="-228600" fontAlgn="base">
                  <a:spcBef>
                    <a:spcPct val="0"/>
                  </a:spcBef>
                  <a:spcAft>
                    <a:spcPct val="0"/>
                  </a:spcAft>
                  <a:defRPr>
                    <a:solidFill>
                      <a:schemeClr val="tx1"/>
                    </a:solidFill>
                    <a:latin typeface="Open Sans Light" pitchFamily="34" charset="0"/>
                  </a:defRPr>
                </a:lvl8pPr>
                <a:lvl9pPr marL="3886200" indent="-228600" fontAlgn="base">
                  <a:spcBef>
                    <a:spcPct val="0"/>
                  </a:spcBef>
                  <a:spcAft>
                    <a:spcPct val="0"/>
                  </a:spcAft>
                  <a:defRPr>
                    <a:solidFill>
                      <a:schemeClr val="tx1"/>
                    </a:solidFill>
                    <a:latin typeface="Open Sans Light" pitchFamily="34" charset="0"/>
                  </a:defRPr>
                </a:lvl9pPr>
              </a:lstStyle>
              <a:p>
                <a:pPr algn="ctr" eaLnBrk="1" hangingPunct="1"/>
                <a:r>
                  <a:rPr lang="en-US" altLang="en-US" sz="1400" b="1" dirty="0">
                    <a:latin typeface="+mj-lt"/>
                  </a:rPr>
                  <a:t>2</a:t>
                </a:r>
              </a:p>
            </p:txBody>
          </p:sp>
        </p:grpSp>
        <p:grpSp>
          <p:nvGrpSpPr>
            <p:cNvPr id="5" name="Group 4">
              <a:extLst>
                <a:ext uri="{FF2B5EF4-FFF2-40B4-BE49-F238E27FC236}">
                  <a16:creationId xmlns:a16="http://schemas.microsoft.com/office/drawing/2014/main" id="{93A0B2E9-CE29-4F7C-AFC9-679B8873B095}"/>
                </a:ext>
              </a:extLst>
            </p:cNvPr>
            <p:cNvGrpSpPr/>
            <p:nvPr/>
          </p:nvGrpSpPr>
          <p:grpSpPr>
            <a:xfrm>
              <a:off x="6694640" y="4272888"/>
              <a:ext cx="527478" cy="396000"/>
              <a:chOff x="6694640" y="4272888"/>
              <a:chExt cx="527478" cy="396000"/>
            </a:xfrm>
          </p:grpSpPr>
          <p:sp>
            <p:nvSpPr>
              <p:cNvPr id="29" name="Teardrop 28">
                <a:extLst>
                  <a:ext uri="{FF2B5EF4-FFF2-40B4-BE49-F238E27FC236}">
                    <a16:creationId xmlns:a16="http://schemas.microsoft.com/office/drawing/2014/main" id="{714DA6B9-3503-4743-B96D-C0387E3433EB}"/>
                  </a:ext>
                </a:extLst>
              </p:cNvPr>
              <p:cNvSpPr/>
              <p:nvPr/>
            </p:nvSpPr>
            <p:spPr>
              <a:xfrm rot="7994273">
                <a:off x="6757610" y="4272888"/>
                <a:ext cx="396000" cy="396000"/>
              </a:xfrm>
              <a:prstGeom prst="teardrop">
                <a:avLst/>
              </a:prstGeom>
              <a:no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fontAlgn="auto" hangingPunct="1">
                  <a:spcBef>
                    <a:spcPts val="0"/>
                  </a:spcBef>
                  <a:spcAft>
                    <a:spcPts val="0"/>
                  </a:spcAft>
                  <a:defRPr/>
                </a:pPr>
                <a:endParaRPr lang="en-US" sz="3200" dirty="0">
                  <a:latin typeface="+mj-lt"/>
                </a:endParaRPr>
              </a:p>
            </p:txBody>
          </p:sp>
          <p:sp>
            <p:nvSpPr>
              <p:cNvPr id="30" name="Oval 29">
                <a:extLst>
                  <a:ext uri="{FF2B5EF4-FFF2-40B4-BE49-F238E27FC236}">
                    <a16:creationId xmlns:a16="http://schemas.microsoft.com/office/drawing/2014/main" id="{0538BF2D-7205-429C-9920-69C767E77FD5}"/>
                  </a:ext>
                </a:extLst>
              </p:cNvPr>
              <p:cNvSpPr/>
              <p:nvPr/>
            </p:nvSpPr>
            <p:spPr>
              <a:xfrm>
                <a:off x="6807876" y="4320739"/>
                <a:ext cx="301007" cy="283816"/>
              </a:xfrm>
              <a:prstGeom prst="ellipse">
                <a:avLst/>
              </a:prstGeom>
              <a:no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fontAlgn="auto" hangingPunct="1">
                  <a:spcBef>
                    <a:spcPts val="0"/>
                  </a:spcBef>
                  <a:spcAft>
                    <a:spcPts val="0"/>
                  </a:spcAft>
                  <a:defRPr/>
                </a:pPr>
                <a:endParaRPr lang="en-US" sz="3200" dirty="0">
                  <a:latin typeface="+mj-lt"/>
                </a:endParaRPr>
              </a:p>
            </p:txBody>
          </p:sp>
          <p:sp>
            <p:nvSpPr>
              <p:cNvPr id="37" name="TextBox 36">
                <a:extLst>
                  <a:ext uri="{FF2B5EF4-FFF2-40B4-BE49-F238E27FC236}">
                    <a16:creationId xmlns:a16="http://schemas.microsoft.com/office/drawing/2014/main" id="{9CCC179C-E666-4CBA-8225-E9AE8F63B9C3}"/>
                  </a:ext>
                </a:extLst>
              </p:cNvPr>
              <p:cNvSpPr txBox="1">
                <a:spLocks noChangeArrowheads="1"/>
              </p:cNvSpPr>
              <p:nvPr/>
            </p:nvSpPr>
            <p:spPr bwMode="auto">
              <a:xfrm>
                <a:off x="6694640" y="4304252"/>
                <a:ext cx="527478" cy="307777"/>
              </a:xfrm>
              <a:prstGeom prst="rect">
                <a:avLst/>
              </a:prstGeom>
              <a:noFill/>
              <a:ln w="9525">
                <a:noFill/>
                <a:miter lim="800000"/>
                <a:headEnd/>
                <a:tailEnd/>
              </a:ln>
            </p:spPr>
            <p:txBody>
              <a:bodyPr>
                <a:spAutoFit/>
              </a:bodyPr>
              <a:lstStyle>
                <a:lvl1pPr>
                  <a:defRPr>
                    <a:solidFill>
                      <a:schemeClr val="tx1"/>
                    </a:solidFill>
                    <a:latin typeface="Open Sans Light" pitchFamily="34" charset="0"/>
                  </a:defRPr>
                </a:lvl1pPr>
                <a:lvl2pPr marL="742950" indent="-285750">
                  <a:defRPr>
                    <a:solidFill>
                      <a:schemeClr val="tx1"/>
                    </a:solidFill>
                    <a:latin typeface="Open Sans Light" pitchFamily="34" charset="0"/>
                  </a:defRPr>
                </a:lvl2pPr>
                <a:lvl3pPr marL="1143000" indent="-228600">
                  <a:defRPr>
                    <a:solidFill>
                      <a:schemeClr val="tx1"/>
                    </a:solidFill>
                    <a:latin typeface="Open Sans Light" pitchFamily="34" charset="0"/>
                  </a:defRPr>
                </a:lvl3pPr>
                <a:lvl4pPr marL="1600200" indent="-228600">
                  <a:defRPr>
                    <a:solidFill>
                      <a:schemeClr val="tx1"/>
                    </a:solidFill>
                    <a:latin typeface="Open Sans Light" pitchFamily="34" charset="0"/>
                  </a:defRPr>
                </a:lvl4pPr>
                <a:lvl5pPr marL="2057400" indent="-228600">
                  <a:defRPr>
                    <a:solidFill>
                      <a:schemeClr val="tx1"/>
                    </a:solidFill>
                    <a:latin typeface="Open Sans Light" pitchFamily="34" charset="0"/>
                  </a:defRPr>
                </a:lvl5pPr>
                <a:lvl6pPr marL="2514600" indent="-228600" fontAlgn="base">
                  <a:spcBef>
                    <a:spcPct val="0"/>
                  </a:spcBef>
                  <a:spcAft>
                    <a:spcPct val="0"/>
                  </a:spcAft>
                  <a:defRPr>
                    <a:solidFill>
                      <a:schemeClr val="tx1"/>
                    </a:solidFill>
                    <a:latin typeface="Open Sans Light" pitchFamily="34" charset="0"/>
                  </a:defRPr>
                </a:lvl6pPr>
                <a:lvl7pPr marL="2971800" indent="-228600" fontAlgn="base">
                  <a:spcBef>
                    <a:spcPct val="0"/>
                  </a:spcBef>
                  <a:spcAft>
                    <a:spcPct val="0"/>
                  </a:spcAft>
                  <a:defRPr>
                    <a:solidFill>
                      <a:schemeClr val="tx1"/>
                    </a:solidFill>
                    <a:latin typeface="Open Sans Light" pitchFamily="34" charset="0"/>
                  </a:defRPr>
                </a:lvl7pPr>
                <a:lvl8pPr marL="3429000" indent="-228600" fontAlgn="base">
                  <a:spcBef>
                    <a:spcPct val="0"/>
                  </a:spcBef>
                  <a:spcAft>
                    <a:spcPct val="0"/>
                  </a:spcAft>
                  <a:defRPr>
                    <a:solidFill>
                      <a:schemeClr val="tx1"/>
                    </a:solidFill>
                    <a:latin typeface="Open Sans Light" pitchFamily="34" charset="0"/>
                  </a:defRPr>
                </a:lvl8pPr>
                <a:lvl9pPr marL="3886200" indent="-228600" fontAlgn="base">
                  <a:spcBef>
                    <a:spcPct val="0"/>
                  </a:spcBef>
                  <a:spcAft>
                    <a:spcPct val="0"/>
                  </a:spcAft>
                  <a:defRPr>
                    <a:solidFill>
                      <a:schemeClr val="tx1"/>
                    </a:solidFill>
                    <a:latin typeface="Open Sans Light" pitchFamily="34" charset="0"/>
                  </a:defRPr>
                </a:lvl9pPr>
              </a:lstStyle>
              <a:p>
                <a:pPr algn="ctr" eaLnBrk="1" hangingPunct="1"/>
                <a:r>
                  <a:rPr lang="en-US" altLang="en-US" sz="1400" b="1" dirty="0">
                    <a:latin typeface="+mj-lt"/>
                  </a:rPr>
                  <a:t>1</a:t>
                </a:r>
              </a:p>
            </p:txBody>
          </p:sp>
        </p:grpSp>
        <p:grpSp>
          <p:nvGrpSpPr>
            <p:cNvPr id="3" name="Group 2">
              <a:extLst>
                <a:ext uri="{FF2B5EF4-FFF2-40B4-BE49-F238E27FC236}">
                  <a16:creationId xmlns:a16="http://schemas.microsoft.com/office/drawing/2014/main" id="{1F76D10B-6ACE-4638-AB7A-1EF3942918AD}"/>
                </a:ext>
              </a:extLst>
            </p:cNvPr>
            <p:cNvGrpSpPr/>
            <p:nvPr/>
          </p:nvGrpSpPr>
          <p:grpSpPr>
            <a:xfrm>
              <a:off x="8607357" y="2825895"/>
              <a:ext cx="529043" cy="396000"/>
              <a:chOff x="8505184" y="2844945"/>
              <a:chExt cx="529043" cy="396000"/>
            </a:xfrm>
          </p:grpSpPr>
          <p:sp>
            <p:nvSpPr>
              <p:cNvPr id="66" name="Oval 65">
                <a:extLst>
                  <a:ext uri="{FF2B5EF4-FFF2-40B4-BE49-F238E27FC236}">
                    <a16:creationId xmlns:a16="http://schemas.microsoft.com/office/drawing/2014/main" id="{E0767904-B09B-41EB-A4C9-DA5D7C8E09E8}"/>
                  </a:ext>
                </a:extLst>
              </p:cNvPr>
              <p:cNvSpPr/>
              <p:nvPr/>
            </p:nvSpPr>
            <p:spPr>
              <a:xfrm>
                <a:off x="8618133" y="2898296"/>
                <a:ext cx="301007" cy="283816"/>
              </a:xfrm>
              <a:prstGeom prst="ellipse">
                <a:avLst/>
              </a:prstGeom>
              <a:no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fontAlgn="auto" hangingPunct="1">
                  <a:spcBef>
                    <a:spcPts val="0"/>
                  </a:spcBef>
                  <a:spcAft>
                    <a:spcPts val="0"/>
                  </a:spcAft>
                  <a:defRPr/>
                </a:pPr>
                <a:endParaRPr lang="en-US" sz="3200" dirty="0">
                  <a:latin typeface="+mj-lt"/>
                </a:endParaRPr>
              </a:p>
            </p:txBody>
          </p:sp>
          <p:sp>
            <p:nvSpPr>
              <p:cNvPr id="67" name="TextBox 66">
                <a:extLst>
                  <a:ext uri="{FF2B5EF4-FFF2-40B4-BE49-F238E27FC236}">
                    <a16:creationId xmlns:a16="http://schemas.microsoft.com/office/drawing/2014/main" id="{4736825B-C1D7-48B5-B010-D3116A534D48}"/>
                  </a:ext>
                </a:extLst>
              </p:cNvPr>
              <p:cNvSpPr txBox="1">
                <a:spLocks noChangeArrowheads="1"/>
              </p:cNvSpPr>
              <p:nvPr/>
            </p:nvSpPr>
            <p:spPr bwMode="auto">
              <a:xfrm>
                <a:off x="8505184" y="2872872"/>
                <a:ext cx="529043" cy="3077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Open Sans Light" pitchFamily="34" charset="0"/>
                  </a:defRPr>
                </a:lvl1pPr>
                <a:lvl2pPr marL="742950" indent="-285750">
                  <a:defRPr>
                    <a:solidFill>
                      <a:schemeClr val="tx1"/>
                    </a:solidFill>
                    <a:latin typeface="Open Sans Light" pitchFamily="34" charset="0"/>
                  </a:defRPr>
                </a:lvl2pPr>
                <a:lvl3pPr marL="1143000" indent="-228600">
                  <a:defRPr>
                    <a:solidFill>
                      <a:schemeClr val="tx1"/>
                    </a:solidFill>
                    <a:latin typeface="Open Sans Light" pitchFamily="34" charset="0"/>
                  </a:defRPr>
                </a:lvl3pPr>
                <a:lvl4pPr marL="1600200" indent="-228600">
                  <a:defRPr>
                    <a:solidFill>
                      <a:schemeClr val="tx1"/>
                    </a:solidFill>
                    <a:latin typeface="Open Sans Light" pitchFamily="34" charset="0"/>
                  </a:defRPr>
                </a:lvl4pPr>
                <a:lvl5pPr marL="2057400" indent="-228600">
                  <a:defRPr>
                    <a:solidFill>
                      <a:schemeClr val="tx1"/>
                    </a:solidFill>
                    <a:latin typeface="Open Sans Light" pitchFamily="34" charset="0"/>
                  </a:defRPr>
                </a:lvl5pPr>
                <a:lvl6pPr marL="2514600" indent="-228600" fontAlgn="base">
                  <a:spcBef>
                    <a:spcPct val="0"/>
                  </a:spcBef>
                  <a:spcAft>
                    <a:spcPct val="0"/>
                  </a:spcAft>
                  <a:defRPr>
                    <a:solidFill>
                      <a:schemeClr val="tx1"/>
                    </a:solidFill>
                    <a:latin typeface="Open Sans Light" pitchFamily="34" charset="0"/>
                  </a:defRPr>
                </a:lvl6pPr>
                <a:lvl7pPr marL="2971800" indent="-228600" fontAlgn="base">
                  <a:spcBef>
                    <a:spcPct val="0"/>
                  </a:spcBef>
                  <a:spcAft>
                    <a:spcPct val="0"/>
                  </a:spcAft>
                  <a:defRPr>
                    <a:solidFill>
                      <a:schemeClr val="tx1"/>
                    </a:solidFill>
                    <a:latin typeface="Open Sans Light" pitchFamily="34" charset="0"/>
                  </a:defRPr>
                </a:lvl7pPr>
                <a:lvl8pPr marL="3429000" indent="-228600" fontAlgn="base">
                  <a:spcBef>
                    <a:spcPct val="0"/>
                  </a:spcBef>
                  <a:spcAft>
                    <a:spcPct val="0"/>
                  </a:spcAft>
                  <a:defRPr>
                    <a:solidFill>
                      <a:schemeClr val="tx1"/>
                    </a:solidFill>
                    <a:latin typeface="Open Sans Light" pitchFamily="34" charset="0"/>
                  </a:defRPr>
                </a:lvl8pPr>
                <a:lvl9pPr marL="3886200" indent="-228600" fontAlgn="base">
                  <a:spcBef>
                    <a:spcPct val="0"/>
                  </a:spcBef>
                  <a:spcAft>
                    <a:spcPct val="0"/>
                  </a:spcAft>
                  <a:defRPr>
                    <a:solidFill>
                      <a:schemeClr val="tx1"/>
                    </a:solidFill>
                    <a:latin typeface="Open Sans Light" pitchFamily="34" charset="0"/>
                  </a:defRPr>
                </a:lvl9pPr>
              </a:lstStyle>
              <a:p>
                <a:pPr algn="ctr" eaLnBrk="1" hangingPunct="1"/>
                <a:r>
                  <a:rPr lang="en-US" altLang="en-US" sz="1400" b="1" dirty="0">
                    <a:latin typeface="+mj-lt"/>
                  </a:rPr>
                  <a:t>3</a:t>
                </a:r>
              </a:p>
            </p:txBody>
          </p:sp>
          <p:sp>
            <p:nvSpPr>
              <p:cNvPr id="68" name="Teardrop 67">
                <a:extLst>
                  <a:ext uri="{FF2B5EF4-FFF2-40B4-BE49-F238E27FC236}">
                    <a16:creationId xmlns:a16="http://schemas.microsoft.com/office/drawing/2014/main" id="{6A511322-FCB6-4287-85D1-8002AF8690E8}"/>
                  </a:ext>
                </a:extLst>
              </p:cNvPr>
              <p:cNvSpPr/>
              <p:nvPr/>
            </p:nvSpPr>
            <p:spPr>
              <a:xfrm rot="7994273">
                <a:off x="8570636" y="2844945"/>
                <a:ext cx="396000" cy="396000"/>
              </a:xfrm>
              <a:prstGeom prst="teardrop">
                <a:avLst/>
              </a:prstGeom>
              <a:no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fontAlgn="auto" hangingPunct="1">
                  <a:spcBef>
                    <a:spcPts val="0"/>
                  </a:spcBef>
                  <a:spcAft>
                    <a:spcPts val="0"/>
                  </a:spcAft>
                  <a:defRPr/>
                </a:pPr>
                <a:endParaRPr lang="en-US" sz="3200" dirty="0">
                  <a:latin typeface="+mj-lt"/>
                </a:endParaRPr>
              </a:p>
            </p:txBody>
          </p:sp>
        </p:grpSp>
        <p:grpSp>
          <p:nvGrpSpPr>
            <p:cNvPr id="8" name="Group 7">
              <a:extLst>
                <a:ext uri="{FF2B5EF4-FFF2-40B4-BE49-F238E27FC236}">
                  <a16:creationId xmlns:a16="http://schemas.microsoft.com/office/drawing/2014/main" id="{1363545A-9938-4AE2-BE9F-9DD50FC1DC56}"/>
                </a:ext>
              </a:extLst>
            </p:cNvPr>
            <p:cNvGrpSpPr/>
            <p:nvPr/>
          </p:nvGrpSpPr>
          <p:grpSpPr>
            <a:xfrm>
              <a:off x="9564497" y="2076324"/>
              <a:ext cx="529043" cy="396000"/>
              <a:chOff x="9564497" y="2089024"/>
              <a:chExt cx="529043" cy="396000"/>
            </a:xfrm>
          </p:grpSpPr>
          <p:grpSp>
            <p:nvGrpSpPr>
              <p:cNvPr id="6" name="Group 5">
                <a:extLst>
                  <a:ext uri="{FF2B5EF4-FFF2-40B4-BE49-F238E27FC236}">
                    <a16:creationId xmlns:a16="http://schemas.microsoft.com/office/drawing/2014/main" id="{6D2B501A-72D7-40B8-9802-DE6E8019ADB1}"/>
                  </a:ext>
                </a:extLst>
              </p:cNvPr>
              <p:cNvGrpSpPr/>
              <p:nvPr/>
            </p:nvGrpSpPr>
            <p:grpSpPr>
              <a:xfrm>
                <a:off x="9564497" y="2116951"/>
                <a:ext cx="529043" cy="309240"/>
                <a:chOff x="9564497" y="2116951"/>
                <a:chExt cx="529043" cy="309240"/>
              </a:xfrm>
            </p:grpSpPr>
            <p:sp>
              <p:nvSpPr>
                <p:cNvPr id="69" name="Oval 68">
                  <a:extLst>
                    <a:ext uri="{FF2B5EF4-FFF2-40B4-BE49-F238E27FC236}">
                      <a16:creationId xmlns:a16="http://schemas.microsoft.com/office/drawing/2014/main" id="{A1A0480E-9E12-4EA2-BCCF-0C55EF3201CC}"/>
                    </a:ext>
                  </a:extLst>
                </p:cNvPr>
                <p:cNvSpPr/>
                <p:nvPr/>
              </p:nvSpPr>
              <p:spPr>
                <a:xfrm>
                  <a:off x="9683796" y="2142375"/>
                  <a:ext cx="301007" cy="283816"/>
                </a:xfrm>
                <a:prstGeom prst="ellipse">
                  <a:avLst/>
                </a:prstGeom>
                <a:noFill/>
                <a:ln w="38100">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fontAlgn="auto" hangingPunct="1">
                    <a:spcBef>
                      <a:spcPts val="0"/>
                    </a:spcBef>
                    <a:spcAft>
                      <a:spcPts val="0"/>
                    </a:spcAft>
                    <a:defRPr/>
                  </a:pPr>
                  <a:endParaRPr lang="en-US" sz="3200" dirty="0">
                    <a:latin typeface="+mj-lt"/>
                  </a:endParaRPr>
                </a:p>
              </p:txBody>
            </p:sp>
            <p:sp>
              <p:nvSpPr>
                <p:cNvPr id="70" name="TextBox 69">
                  <a:extLst>
                    <a:ext uri="{FF2B5EF4-FFF2-40B4-BE49-F238E27FC236}">
                      <a16:creationId xmlns:a16="http://schemas.microsoft.com/office/drawing/2014/main" id="{C5B3665F-4DAC-41AB-8260-BF53DC23963F}"/>
                    </a:ext>
                  </a:extLst>
                </p:cNvPr>
                <p:cNvSpPr txBox="1">
                  <a:spLocks noChangeArrowheads="1"/>
                </p:cNvSpPr>
                <p:nvPr/>
              </p:nvSpPr>
              <p:spPr bwMode="auto">
                <a:xfrm>
                  <a:off x="9564497" y="2116951"/>
                  <a:ext cx="529043" cy="3077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Open Sans Light" pitchFamily="34" charset="0"/>
                    </a:defRPr>
                  </a:lvl1pPr>
                  <a:lvl2pPr marL="742950" indent="-285750">
                    <a:defRPr>
                      <a:solidFill>
                        <a:schemeClr val="tx1"/>
                      </a:solidFill>
                      <a:latin typeface="Open Sans Light" pitchFamily="34" charset="0"/>
                    </a:defRPr>
                  </a:lvl2pPr>
                  <a:lvl3pPr marL="1143000" indent="-228600">
                    <a:defRPr>
                      <a:solidFill>
                        <a:schemeClr val="tx1"/>
                      </a:solidFill>
                      <a:latin typeface="Open Sans Light" pitchFamily="34" charset="0"/>
                    </a:defRPr>
                  </a:lvl3pPr>
                  <a:lvl4pPr marL="1600200" indent="-228600">
                    <a:defRPr>
                      <a:solidFill>
                        <a:schemeClr val="tx1"/>
                      </a:solidFill>
                      <a:latin typeface="Open Sans Light" pitchFamily="34" charset="0"/>
                    </a:defRPr>
                  </a:lvl4pPr>
                  <a:lvl5pPr marL="2057400" indent="-228600">
                    <a:defRPr>
                      <a:solidFill>
                        <a:schemeClr val="tx1"/>
                      </a:solidFill>
                      <a:latin typeface="Open Sans Light" pitchFamily="34" charset="0"/>
                    </a:defRPr>
                  </a:lvl5pPr>
                  <a:lvl6pPr marL="2514600" indent="-228600" fontAlgn="base">
                    <a:spcBef>
                      <a:spcPct val="0"/>
                    </a:spcBef>
                    <a:spcAft>
                      <a:spcPct val="0"/>
                    </a:spcAft>
                    <a:defRPr>
                      <a:solidFill>
                        <a:schemeClr val="tx1"/>
                      </a:solidFill>
                      <a:latin typeface="Open Sans Light" pitchFamily="34" charset="0"/>
                    </a:defRPr>
                  </a:lvl6pPr>
                  <a:lvl7pPr marL="2971800" indent="-228600" fontAlgn="base">
                    <a:spcBef>
                      <a:spcPct val="0"/>
                    </a:spcBef>
                    <a:spcAft>
                      <a:spcPct val="0"/>
                    </a:spcAft>
                    <a:defRPr>
                      <a:solidFill>
                        <a:schemeClr val="tx1"/>
                      </a:solidFill>
                      <a:latin typeface="Open Sans Light" pitchFamily="34" charset="0"/>
                    </a:defRPr>
                  </a:lvl7pPr>
                  <a:lvl8pPr marL="3429000" indent="-228600" fontAlgn="base">
                    <a:spcBef>
                      <a:spcPct val="0"/>
                    </a:spcBef>
                    <a:spcAft>
                      <a:spcPct val="0"/>
                    </a:spcAft>
                    <a:defRPr>
                      <a:solidFill>
                        <a:schemeClr val="tx1"/>
                      </a:solidFill>
                      <a:latin typeface="Open Sans Light" pitchFamily="34" charset="0"/>
                    </a:defRPr>
                  </a:lvl8pPr>
                  <a:lvl9pPr marL="3886200" indent="-228600" fontAlgn="base">
                    <a:spcBef>
                      <a:spcPct val="0"/>
                    </a:spcBef>
                    <a:spcAft>
                      <a:spcPct val="0"/>
                    </a:spcAft>
                    <a:defRPr>
                      <a:solidFill>
                        <a:schemeClr val="tx1"/>
                      </a:solidFill>
                      <a:latin typeface="Open Sans Light" pitchFamily="34" charset="0"/>
                    </a:defRPr>
                  </a:lvl9pPr>
                </a:lstStyle>
                <a:p>
                  <a:pPr algn="ctr" eaLnBrk="1" hangingPunct="1"/>
                  <a:r>
                    <a:rPr lang="en-US" altLang="en-US" sz="1400" b="1" dirty="0">
                      <a:latin typeface="+mj-lt"/>
                    </a:rPr>
                    <a:t>4</a:t>
                  </a:r>
                </a:p>
              </p:txBody>
            </p:sp>
          </p:grpSp>
          <p:sp>
            <p:nvSpPr>
              <p:cNvPr id="71" name="Teardrop 70">
                <a:extLst>
                  <a:ext uri="{FF2B5EF4-FFF2-40B4-BE49-F238E27FC236}">
                    <a16:creationId xmlns:a16="http://schemas.microsoft.com/office/drawing/2014/main" id="{8FD8D4C2-2B0C-4395-B822-9A684D330211}"/>
                  </a:ext>
                </a:extLst>
              </p:cNvPr>
              <p:cNvSpPr/>
              <p:nvPr/>
            </p:nvSpPr>
            <p:spPr>
              <a:xfrm rot="7994273">
                <a:off x="9636299" y="2089024"/>
                <a:ext cx="396000" cy="396000"/>
              </a:xfrm>
              <a:prstGeom prst="teardrop">
                <a:avLst/>
              </a:prstGeom>
              <a:no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fontAlgn="auto" hangingPunct="1">
                  <a:spcBef>
                    <a:spcPts val="0"/>
                  </a:spcBef>
                  <a:spcAft>
                    <a:spcPts val="0"/>
                  </a:spcAft>
                  <a:defRPr/>
                </a:pPr>
                <a:endParaRPr lang="en-US" sz="3200" dirty="0">
                  <a:latin typeface="+mj-lt"/>
                </a:endParaRPr>
              </a:p>
            </p:txBody>
          </p:sp>
        </p:grpSp>
      </p:grpSp>
      <p:sp>
        <p:nvSpPr>
          <p:cNvPr id="33" name="TextBox 32">
            <a:extLst>
              <a:ext uri="{FF2B5EF4-FFF2-40B4-BE49-F238E27FC236}">
                <a16:creationId xmlns:a16="http://schemas.microsoft.com/office/drawing/2014/main" id="{E79A8125-9F7D-040E-FF84-CCF84115D93C}"/>
              </a:ext>
            </a:extLst>
          </p:cNvPr>
          <p:cNvSpPr txBox="1"/>
          <p:nvPr/>
        </p:nvSpPr>
        <p:spPr>
          <a:xfrm>
            <a:off x="732440" y="2731748"/>
            <a:ext cx="5886670" cy="2862322"/>
          </a:xfrm>
          <a:prstGeom prst="rect">
            <a:avLst/>
          </a:prstGeom>
          <a:noFill/>
        </p:spPr>
        <p:txBody>
          <a:bodyPr wrap="square" rtlCol="0">
            <a:spAutoFit/>
          </a:bodyPr>
          <a:lstStyle/>
          <a:p>
            <a:pPr algn="ctr"/>
            <a:r>
              <a:rPr lang="en-GB" dirty="0"/>
              <a:t>To conclude, this module has helped me develop a range of digital skills that I can use throughout my university studies and in my future career. Learning how to use tools such as Microsoft </a:t>
            </a:r>
            <a:r>
              <a:rPr lang="en-GB" dirty="0" err="1"/>
              <a:t>PowePoint</a:t>
            </a:r>
            <a:r>
              <a:rPr lang="en-GB" dirty="0"/>
              <a:t>, CoPilot, LinkedIn learning, and other Microsoft 365 applications has improved both my confidence and productivity. Overall, I’ve gained practical skills that will continue to support me academically and professionally and I feel much more prepared to use digital technology effectively in the workplace</a:t>
            </a:r>
          </a:p>
        </p:txBody>
      </p:sp>
    </p:spTree>
    <p:extLst>
      <p:ext uri="{BB962C8B-B14F-4D97-AF65-F5344CB8AC3E}">
        <p14:creationId xmlns:p14="http://schemas.microsoft.com/office/powerpoint/2010/main" val="408945622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Custom 11">
      <a:majorFont>
        <a:latin typeface="Trebuchet MS"/>
        <a:ea typeface=""/>
        <a:cs typeface=""/>
      </a:majorFont>
      <a:minorFont>
        <a:latin typeface="Trebuchet MS"/>
        <a:ea typeface=""/>
        <a:cs typeface=""/>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spDef>
      <a:spPr>
        <a:solidFill>
          <a:schemeClr val="accent1"/>
        </a:solidFill>
        <a:ln>
          <a:noFill/>
        </a:ln>
        <a:effectLst>
          <a:outerShdw blurRad="50800" dist="38100" dir="5400000" algn="t" rotWithShape="0">
            <a:prstClr val="black">
              <a:alpha val="40000"/>
            </a:prstClr>
          </a:outerShdw>
        </a:effectLst>
      </a:spPr>
      <a:body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7421116_win32_fixed.potx" id="{FA6E73D7-AB4D-470A-BC20-4A5DAA7F1483}" vid="{121C5919-B768-4EE0-B81A-4F293224EA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Reflection on learning </Template>
  <TotalTime>370</TotalTime>
  <Words>771</Words>
  <Application>Microsoft Office PowerPoint</Application>
  <PresentationFormat>Widescreen</PresentationFormat>
  <Paragraphs>53</Paragraphs>
  <Slides>7</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Abadi ExtraLight</vt:lpstr>
      <vt:lpstr>Agency FB</vt:lpstr>
      <vt:lpstr>Arial</vt:lpstr>
      <vt:lpstr>Calibri</vt:lpstr>
      <vt:lpstr>Segoe UI</vt:lpstr>
      <vt:lpstr>Trebuchet MS</vt:lpstr>
      <vt:lpstr>Berlin</vt:lpstr>
      <vt:lpstr>Digital skills for business reflective presentation</vt:lpstr>
      <vt:lpstr>Introduction</vt:lpstr>
      <vt:lpstr>The starting point</vt:lpstr>
      <vt:lpstr>PowerPoint Presentation</vt:lpstr>
      <vt:lpstr>PowerPoint Presentation</vt:lpstr>
      <vt:lpstr>PowerPoint Presentation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mercedes thorne</dc:creator>
  <cp:lastModifiedBy>mercedes thorne</cp:lastModifiedBy>
  <cp:revision>1</cp:revision>
  <dcterms:created xsi:type="dcterms:W3CDTF">2026-06-26T16:18:09Z</dcterms:created>
  <dcterms:modified xsi:type="dcterms:W3CDTF">2026-06-26T22:37:26Z</dcterms:modified>
</cp:coreProperties>
</file>