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4300B-663A-E68B-80B7-63F318A57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3456" y="1714248"/>
            <a:ext cx="8361229" cy="2098226"/>
          </a:xfrm>
        </p:spPr>
        <p:txBody>
          <a:bodyPr/>
          <a:lstStyle/>
          <a:p>
            <a:r>
              <a:rPr lang="en-GB" dirty="0"/>
              <a:t>DS2 ASSIGNMENT.</a:t>
            </a:r>
            <a:br>
              <a:rPr lang="en-GB" dirty="0"/>
            </a:br>
            <a:r>
              <a:rPr lang="en-GB" dirty="0"/>
              <a:t>OPTION</a:t>
            </a:r>
            <a:r>
              <a:rPr lang="en-GB" b="1" dirty="0">
                <a:solidFill>
                  <a:srgbClr val="00B050"/>
                </a:solidFill>
              </a:rPr>
              <a:t> 3</a:t>
            </a:r>
            <a:endParaRPr lang="en-US" b="1" dirty="0">
              <a:solidFill>
                <a:srgbClr val="00B05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61057A-DA7E-B6A6-3B89-7E678F5AF9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2539077 </a:t>
            </a:r>
            <a:r>
              <a:rPr lang="en-GB" dirty="0" err="1"/>
              <a:t>karl</a:t>
            </a:r>
            <a:r>
              <a:rPr lang="en-GB" dirty="0"/>
              <a:t> Simmonds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676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017E9-D396-401E-598E-C3B041A30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DS2 OPTION 3: </a:t>
            </a:r>
            <a:r>
              <a:rPr lang="en-GB" b="1" dirty="0">
                <a:solidFill>
                  <a:srgbClr val="00B050"/>
                </a:solidFill>
              </a:rPr>
              <a:t>FRESH BITES</a:t>
            </a:r>
            <a:endParaRPr lang="en-US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4AF73-A12F-A794-A52C-C030981D6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Executive Summary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this Assignment (DS2) I created the new </a:t>
            </a:r>
            <a:r>
              <a:rPr lang="en-GB" sz="1800" b="1" kern="100" dirty="0" err="1">
                <a:solidFill>
                  <a:srgbClr val="00B05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Freshbites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menu to meet the brand’s standards for quality,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clarity, and professionalism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 approached the work in a structured, 3-step process: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Step 1:                 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Content Structure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 used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Microsoft Word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input and organise all menu content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 created a clear, sectioned layout: *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Breakfast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Lunch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Snacks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Drinks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 </a:t>
            </a:r>
          </a:p>
          <a:p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Outcome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A menu that is easy for customers to read and navigate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Step 2:               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Visual Enhancement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 used the *</a:t>
            </a:r>
            <a:r>
              <a:rPr lang="en-GB" sz="1800" b="1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Dola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AI app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to source and format high-quality images of each meal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-I ensured all visuals were consistent in style, well-lit, and appetising  </a:t>
            </a:r>
          </a:p>
          <a:p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Outcome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A menu that is informative and reflects the </a:t>
            </a:r>
            <a:r>
              <a:rPr lang="en-GB" sz="1800" b="1" kern="100" dirty="0" err="1">
                <a:solidFill>
                  <a:srgbClr val="00B05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Freshbites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identity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769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E1769-055C-60A9-BB20-3A250F275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DS2 OPTION 3: </a:t>
            </a:r>
            <a:r>
              <a:rPr lang="en-GB" b="1" dirty="0">
                <a:solidFill>
                  <a:srgbClr val="00B050"/>
                </a:solidFill>
              </a:rPr>
              <a:t>FRESH BITES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F82E-9449-D8A9-C611-33BB834FA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1214747"/>
          </a:xfrm>
        </p:spPr>
        <p:txBody>
          <a:bodyPr>
            <a:normAutofit fontScale="40000" lnSpcReduction="20000"/>
          </a:bodyPr>
          <a:lstStyle/>
          <a:p>
            <a:r>
              <a:rPr lang="en-GB" sz="1800" b="1" kern="100" dirty="0" err="1">
                <a:solidFill>
                  <a:srgbClr val="00B05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Freshbites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Step 3:      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Presentation &amp; Documentation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 compiled all content and images in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Microsoft PowerPoint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I chose </a:t>
            </a:r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PowerPoint</a:t>
            </a: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it is an excellent tool for presenting information clearly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Used slides to document my design process, including: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- Rationale for layout choices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- Image selection criteria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- Overall brand alignment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b="1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Business Benefit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method benefits the business because it allows me to create a professional, customer-facing menu more efficiently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reducing reliance on external designers, which helps reduce cost and time.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also provides a clear, documented process that can be replicated for future seasonal or promotional menus 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feel this assignment has helped to build my internal capability, as I am now more confident using PowerPoint for presentations and marketing materials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27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3C3B1-92BA-A517-BBF4-C6AE5AD74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DS2 OPTION 3: </a:t>
            </a:r>
            <a:r>
              <a:rPr lang="en-GB" b="1" dirty="0">
                <a:solidFill>
                  <a:srgbClr val="00B050"/>
                </a:solidFill>
              </a:rPr>
              <a:t>FRESH BITES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EF59D3-AD18-5406-81DC-24B911865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2574" y="1514105"/>
            <a:ext cx="5543303" cy="53438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A3F948-4AFD-84DB-23E3-34832BC78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8876" y="1514105"/>
            <a:ext cx="5703124" cy="534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99683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Crop</vt:lpstr>
      <vt:lpstr>DS2 ASSIGNMENT. OPTION 3</vt:lpstr>
      <vt:lpstr>DS2 OPTION 3: FRESH BITES</vt:lpstr>
      <vt:lpstr>DS2 OPTION 3: FRESH BITES </vt:lpstr>
      <vt:lpstr>DS2 OPTION 3: FRESH BITES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DS2 ASSIGNMENT</dc:title>
  <dc:creator>Karl Simmonds</dc:creator>
  <cp:lastModifiedBy>Karl Simmonds</cp:lastModifiedBy>
  <cp:revision>4</cp:revision>
  <dcterms:created xsi:type="dcterms:W3CDTF">2026-06-27T20:16:10Z</dcterms:created>
  <dcterms:modified xsi:type="dcterms:W3CDTF">2026-06-28T07:03:38Z</dcterms:modified>
</cp:coreProperties>
</file>