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1"/>
  </p:sldMasterIdLst>
  <p:notesMasterIdLst>
    <p:notesMasterId r:id="rId18"/>
  </p:notesMasterIdLst>
  <p:handoutMasterIdLst>
    <p:handoutMasterId r:id="rId19"/>
  </p:handoutMasterIdLst>
  <p:sldIdLst>
    <p:sldId id="256" r:id="rId2"/>
    <p:sldId id="310" r:id="rId3"/>
    <p:sldId id="289" r:id="rId4"/>
    <p:sldId id="294" r:id="rId5"/>
    <p:sldId id="305" r:id="rId6"/>
    <p:sldId id="300" r:id="rId7"/>
    <p:sldId id="295" r:id="rId8"/>
    <p:sldId id="292" r:id="rId9"/>
    <p:sldId id="297" r:id="rId10"/>
    <p:sldId id="298" r:id="rId11"/>
    <p:sldId id="299" r:id="rId12"/>
    <p:sldId id="306" r:id="rId13"/>
    <p:sldId id="307" r:id="rId14"/>
    <p:sldId id="308" r:id="rId15"/>
    <p:sldId id="309"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A07D"/>
    <a:srgbClr val="F5F9F9"/>
    <a:srgbClr val="685135"/>
    <a:srgbClr val="627272"/>
    <a:srgbClr val="93A5A8"/>
    <a:srgbClr val="3E709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743" autoAdjust="0"/>
    <p:restoredTop sz="94844" autoAdjust="0"/>
  </p:normalViewPr>
  <p:slideViewPr>
    <p:cSldViewPr snapToGrid="0">
      <p:cViewPr>
        <p:scale>
          <a:sx n="96" d="100"/>
          <a:sy n="96" d="100"/>
        </p:scale>
        <p:origin x="272" y="35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3154"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7023499015748031E-2"/>
          <c:y val="3.1654456616262414E-2"/>
          <c:w val="0.93422650098425197"/>
          <c:h val="0.84425865128591915"/>
        </c:manualLayout>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numRef>
              <c:f>Sheet1!$A$2:$A$6</c:f>
              <c:numCache>
                <c:formatCode>General</c:formatCode>
                <c:ptCount val="5"/>
                <c:pt idx="0">
                  <c:v>2018</c:v>
                </c:pt>
                <c:pt idx="1">
                  <c:v>2019</c:v>
                </c:pt>
                <c:pt idx="2">
                  <c:v>2020</c:v>
                </c:pt>
                <c:pt idx="3">
                  <c:v>2021</c:v>
                </c:pt>
                <c:pt idx="4">
                  <c:v>2022</c:v>
                </c:pt>
              </c:numCache>
            </c:numRef>
          </c:cat>
          <c:val>
            <c:numRef>
              <c:f>Sheet1!$B$2:$B$6</c:f>
              <c:numCache>
                <c:formatCode>General</c:formatCode>
                <c:ptCount val="5"/>
                <c:pt idx="0">
                  <c:v>20.25</c:v>
                </c:pt>
                <c:pt idx="1">
                  <c:v>22.12</c:v>
                </c:pt>
                <c:pt idx="2">
                  <c:v>21.54</c:v>
                </c:pt>
                <c:pt idx="3">
                  <c:v>24.93</c:v>
                </c:pt>
                <c:pt idx="4">
                  <c:v>27.18</c:v>
                </c:pt>
              </c:numCache>
            </c:numRef>
          </c:val>
          <c:extLst>
            <c:ext xmlns:c16="http://schemas.microsoft.com/office/drawing/2014/chart" uri="{C3380CC4-5D6E-409C-BE32-E72D297353CC}">
              <c16:uniqueId val="{00000000-D412-E249-86C8-7EBC1F8D47D6}"/>
            </c:ext>
          </c:extLst>
        </c:ser>
        <c:dLbls>
          <c:showLegendKey val="0"/>
          <c:showVal val="0"/>
          <c:showCatName val="0"/>
          <c:showSerName val="0"/>
          <c:showPercent val="0"/>
          <c:showBubbleSize val="0"/>
        </c:dLbls>
        <c:gapWidth val="219"/>
        <c:overlap val="-27"/>
        <c:axId val="1933872896"/>
        <c:axId val="1934267232"/>
      </c:barChart>
      <c:catAx>
        <c:axId val="19338728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934267232"/>
        <c:crosses val="autoZero"/>
        <c:auto val="1"/>
        <c:lblAlgn val="ctr"/>
        <c:lblOffset val="100"/>
        <c:noMultiLvlLbl val="0"/>
      </c:catAx>
      <c:valAx>
        <c:axId val="19342672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93387289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628B4C-FA9F-4FAE-AC94-F07EDD8CBD3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E10C2A6-000D-4605-B75F-951DB0685C9E}">
      <dgm:prSet custT="1"/>
      <dgm:spPr/>
      <dgm:t>
        <a:bodyPr/>
        <a:lstStyle/>
        <a:p>
          <a:r>
            <a:rPr lang="en-US" sz="1400" dirty="0"/>
            <a:t>TCS (Tata Consultancy Services) is a significant global IT services corporation with operations in several locations worldwide. "Change in TCS" might refer to any variety of internal firm changes, such as: </a:t>
          </a:r>
        </a:p>
      </dgm:t>
    </dgm:pt>
    <dgm:pt modelId="{B5DB7280-9897-4B3B-B5F6-2AB44CA8744A}" type="parTrans" cxnId="{57974903-A09E-40CB-89E6-0917ABFE1631}">
      <dgm:prSet/>
      <dgm:spPr/>
      <dgm:t>
        <a:bodyPr/>
        <a:lstStyle/>
        <a:p>
          <a:endParaRPr lang="en-US"/>
        </a:p>
      </dgm:t>
    </dgm:pt>
    <dgm:pt modelId="{B0DAD5F9-939A-451A-ADED-DA6770799037}" type="sibTrans" cxnId="{57974903-A09E-40CB-89E6-0917ABFE1631}">
      <dgm:prSet/>
      <dgm:spPr/>
      <dgm:t>
        <a:bodyPr/>
        <a:lstStyle/>
        <a:p>
          <a:endParaRPr lang="en-US"/>
        </a:p>
      </dgm:t>
    </dgm:pt>
    <dgm:pt modelId="{4BE18443-2FBD-4122-98EF-62E891A7B2DE}">
      <dgm:prSet custT="1"/>
      <dgm:spPr/>
      <dgm:t>
        <a:bodyPr/>
        <a:lstStyle/>
        <a:p>
          <a:r>
            <a:rPr lang="en-US" sz="1400" dirty="0"/>
            <a:t>Transitions in leadership: TCS's operations are overseen by a board of directors and an executive management team. A change in leadership might relate to the hiring of a new CEO or other top executive, as well as the addition or removal of board members. </a:t>
          </a:r>
        </a:p>
      </dgm:t>
    </dgm:pt>
    <dgm:pt modelId="{36FA6BF5-819A-46C9-A3B4-F0ADED8AB262}" type="parTrans" cxnId="{9C97662C-86C5-47B1-853B-0BE467C5E547}">
      <dgm:prSet/>
      <dgm:spPr/>
      <dgm:t>
        <a:bodyPr/>
        <a:lstStyle/>
        <a:p>
          <a:endParaRPr lang="en-US"/>
        </a:p>
      </dgm:t>
    </dgm:pt>
    <dgm:pt modelId="{935A6270-16D2-4DED-8B48-74CA56C9B9C4}" type="sibTrans" cxnId="{9C97662C-86C5-47B1-853B-0BE467C5E547}">
      <dgm:prSet/>
      <dgm:spPr/>
      <dgm:t>
        <a:bodyPr/>
        <a:lstStyle/>
        <a:p>
          <a:endParaRPr lang="en-US"/>
        </a:p>
      </dgm:t>
    </dgm:pt>
    <dgm:pt modelId="{EF11FDB4-10F6-4939-9DC1-A5D219BDA821}">
      <dgm:prSet custT="1"/>
      <dgm:spPr/>
      <dgm:t>
        <a:bodyPr/>
        <a:lstStyle/>
        <a:p>
          <a:r>
            <a:rPr lang="en-US" sz="1400" dirty="0"/>
            <a:t>TCS's business plan may be adjusted on a regular basis to react to market changes or to capitalize on new possibilities. Changes in the company's services, collaborations, or investments may be involved</a:t>
          </a:r>
          <a:r>
            <a:rPr lang="en-US" sz="900" dirty="0"/>
            <a:t>.</a:t>
          </a:r>
        </a:p>
      </dgm:t>
    </dgm:pt>
    <dgm:pt modelId="{DF59DE6E-F2A2-4617-8E18-7AFBD909F475}" type="parTrans" cxnId="{05AF6656-27B9-4AAC-A3A4-1F570394DFF5}">
      <dgm:prSet/>
      <dgm:spPr/>
      <dgm:t>
        <a:bodyPr/>
        <a:lstStyle/>
        <a:p>
          <a:endParaRPr lang="en-US"/>
        </a:p>
      </dgm:t>
    </dgm:pt>
    <dgm:pt modelId="{861B260F-9D67-44BF-AEEC-8849E6839891}" type="sibTrans" cxnId="{05AF6656-27B9-4AAC-A3A4-1F570394DFF5}">
      <dgm:prSet/>
      <dgm:spPr/>
      <dgm:t>
        <a:bodyPr/>
        <a:lstStyle/>
        <a:p>
          <a:endParaRPr lang="en-US"/>
        </a:p>
      </dgm:t>
    </dgm:pt>
    <dgm:pt modelId="{E593ED5C-2EB7-4EC2-AD3E-07719ADCA3B9}">
      <dgm:prSet custT="1"/>
      <dgm:spPr/>
      <dgm:t>
        <a:bodyPr/>
        <a:lstStyle/>
        <a:p>
          <a:r>
            <a:rPr lang="en-US" sz="1400" dirty="0"/>
            <a:t>Organizational structure changes: TCS has a complicated organisational structure with several departments, divisions, and subsidiaries. Changes in the organisation of the firm may have an influence on how it runs and serves its consumers. </a:t>
          </a:r>
        </a:p>
      </dgm:t>
    </dgm:pt>
    <dgm:pt modelId="{031225AD-8513-4377-AD85-C0185F8ED2DC}" type="parTrans" cxnId="{1571AF67-8C89-4DB9-A0F9-7B944F808DB4}">
      <dgm:prSet/>
      <dgm:spPr/>
      <dgm:t>
        <a:bodyPr/>
        <a:lstStyle/>
        <a:p>
          <a:endParaRPr lang="en-US"/>
        </a:p>
      </dgm:t>
    </dgm:pt>
    <dgm:pt modelId="{7E51A375-6F5C-4DA0-B944-2F43E5E68865}" type="sibTrans" cxnId="{1571AF67-8C89-4DB9-A0F9-7B944F808DB4}">
      <dgm:prSet/>
      <dgm:spPr/>
      <dgm:t>
        <a:bodyPr/>
        <a:lstStyle/>
        <a:p>
          <a:endParaRPr lang="en-US"/>
        </a:p>
      </dgm:t>
    </dgm:pt>
    <dgm:pt modelId="{3FA79653-527A-4B12-8075-5894E9B70AD6}">
      <dgm:prSet custT="1"/>
      <dgm:spPr/>
      <dgm:t>
        <a:bodyPr/>
        <a:lstStyle/>
        <a:p>
          <a:r>
            <a:rPr lang="en-US" sz="1400" dirty="0">
              <a:solidFill>
                <a:schemeClr val="bg1">
                  <a:lumMod val="50000"/>
                </a:schemeClr>
              </a:solidFill>
            </a:rPr>
            <a:t>TCS is a publicly listed business, and changes in its financial performance (such as sales growth or profitability) can have a substantial influence on its stock price and market sentiment. </a:t>
          </a:r>
        </a:p>
      </dgm:t>
    </dgm:pt>
    <dgm:pt modelId="{37152318-20B5-4D29-9124-31E9F9D576D1}" type="parTrans" cxnId="{50AE7919-876A-4C94-B894-9B79764A0142}">
      <dgm:prSet/>
      <dgm:spPr/>
      <dgm:t>
        <a:bodyPr/>
        <a:lstStyle/>
        <a:p>
          <a:endParaRPr lang="en-US"/>
        </a:p>
      </dgm:t>
    </dgm:pt>
    <dgm:pt modelId="{CBA85CAE-2D61-40F3-8231-C9AB2964443C}" type="sibTrans" cxnId="{50AE7919-876A-4C94-B894-9B79764A0142}">
      <dgm:prSet/>
      <dgm:spPr/>
      <dgm:t>
        <a:bodyPr/>
        <a:lstStyle/>
        <a:p>
          <a:endParaRPr lang="en-US"/>
        </a:p>
      </dgm:t>
    </dgm:pt>
    <dgm:pt modelId="{5987E217-8D5E-49B4-931D-9BB8D694BD0C}">
      <dgm:prSet custT="1"/>
      <dgm:spPr/>
      <dgm:t>
        <a:bodyPr/>
        <a:lstStyle/>
        <a:p>
          <a:r>
            <a:rPr lang="en-US" sz="1400" dirty="0"/>
            <a:t>In general, "change in TCS" can refer to any important development or event that has an influence on the company's operations, strategy, or performance.</a:t>
          </a:r>
        </a:p>
      </dgm:t>
    </dgm:pt>
    <dgm:pt modelId="{1A578A49-8F5D-421C-94BE-A41D888F48D2}" type="parTrans" cxnId="{126020B6-5E2D-4CAD-A498-D266C06421AA}">
      <dgm:prSet/>
      <dgm:spPr/>
      <dgm:t>
        <a:bodyPr/>
        <a:lstStyle/>
        <a:p>
          <a:endParaRPr lang="en-US"/>
        </a:p>
      </dgm:t>
    </dgm:pt>
    <dgm:pt modelId="{0F357A49-B1BE-407C-9EDC-55A0D5B0FE92}" type="sibTrans" cxnId="{126020B6-5E2D-4CAD-A498-D266C06421AA}">
      <dgm:prSet/>
      <dgm:spPr/>
      <dgm:t>
        <a:bodyPr/>
        <a:lstStyle/>
        <a:p>
          <a:endParaRPr lang="en-US"/>
        </a:p>
      </dgm:t>
    </dgm:pt>
    <dgm:pt modelId="{F1F87EB5-3216-4B49-A3F4-59FF8B18612D}" type="pres">
      <dgm:prSet presAssocID="{C9628B4C-FA9F-4FAE-AC94-F07EDD8CBD3F}" presName="diagram" presStyleCnt="0">
        <dgm:presLayoutVars>
          <dgm:dir/>
          <dgm:resizeHandles val="exact"/>
        </dgm:presLayoutVars>
      </dgm:prSet>
      <dgm:spPr/>
    </dgm:pt>
    <dgm:pt modelId="{B632D00B-39BA-0A44-A90C-D74A16A979F7}" type="pres">
      <dgm:prSet presAssocID="{3E10C2A6-000D-4605-B75F-951DB0685C9E}" presName="node" presStyleLbl="node1" presStyleIdx="0" presStyleCnt="6" custScaleY="202609">
        <dgm:presLayoutVars>
          <dgm:bulletEnabled val="1"/>
        </dgm:presLayoutVars>
      </dgm:prSet>
      <dgm:spPr/>
    </dgm:pt>
    <dgm:pt modelId="{CB76EECE-BF14-8148-A588-0B74ACF74856}" type="pres">
      <dgm:prSet presAssocID="{B0DAD5F9-939A-451A-ADED-DA6770799037}" presName="sibTrans" presStyleCnt="0"/>
      <dgm:spPr/>
    </dgm:pt>
    <dgm:pt modelId="{39532656-FD24-F84A-BFA4-E521BC3AB6EC}" type="pres">
      <dgm:prSet presAssocID="{4BE18443-2FBD-4122-98EF-62E891A7B2DE}" presName="node" presStyleLbl="node1" presStyleIdx="1" presStyleCnt="6" custScaleY="255735">
        <dgm:presLayoutVars>
          <dgm:bulletEnabled val="1"/>
        </dgm:presLayoutVars>
      </dgm:prSet>
      <dgm:spPr/>
    </dgm:pt>
    <dgm:pt modelId="{826EB703-F835-7640-BE8B-8307FE55A332}" type="pres">
      <dgm:prSet presAssocID="{935A6270-16D2-4DED-8B48-74CA56C9B9C4}" presName="sibTrans" presStyleCnt="0"/>
      <dgm:spPr/>
    </dgm:pt>
    <dgm:pt modelId="{6C2B1773-3050-1544-932A-4806E1AE3B1E}" type="pres">
      <dgm:prSet presAssocID="{EF11FDB4-10F6-4939-9DC1-A5D219BDA821}" presName="node" presStyleLbl="node1" presStyleIdx="2" presStyleCnt="6" custScaleY="203298">
        <dgm:presLayoutVars>
          <dgm:bulletEnabled val="1"/>
        </dgm:presLayoutVars>
      </dgm:prSet>
      <dgm:spPr/>
    </dgm:pt>
    <dgm:pt modelId="{CEEFD526-0882-4C40-91A6-FB34F1427D9A}" type="pres">
      <dgm:prSet presAssocID="{861B260F-9D67-44BF-AEEC-8849E6839891}" presName="sibTrans" presStyleCnt="0"/>
      <dgm:spPr/>
    </dgm:pt>
    <dgm:pt modelId="{9A98AACC-FB79-D044-AA4B-828C51C46F56}" type="pres">
      <dgm:prSet presAssocID="{E593ED5C-2EB7-4EC2-AD3E-07719ADCA3B9}" presName="node" presStyleLbl="node1" presStyleIdx="3" presStyleCnt="6" custScaleY="240277">
        <dgm:presLayoutVars>
          <dgm:bulletEnabled val="1"/>
        </dgm:presLayoutVars>
      </dgm:prSet>
      <dgm:spPr/>
    </dgm:pt>
    <dgm:pt modelId="{32FE74FF-68C8-D144-BA4D-156F4FE4C77F}" type="pres">
      <dgm:prSet presAssocID="{7E51A375-6F5C-4DA0-B944-2F43E5E68865}" presName="sibTrans" presStyleCnt="0"/>
      <dgm:spPr/>
    </dgm:pt>
    <dgm:pt modelId="{7AB34A1D-35E3-734D-97DC-A04633F77736}" type="pres">
      <dgm:prSet presAssocID="{3FA79653-527A-4B12-8075-5894E9B70AD6}" presName="node" presStyleLbl="node1" presStyleIdx="4" presStyleCnt="6" custScaleY="231414">
        <dgm:presLayoutVars>
          <dgm:bulletEnabled val="1"/>
        </dgm:presLayoutVars>
      </dgm:prSet>
      <dgm:spPr/>
    </dgm:pt>
    <dgm:pt modelId="{EE1E1B81-4396-7248-8B93-710733CDC1AA}" type="pres">
      <dgm:prSet presAssocID="{CBA85CAE-2D61-40F3-8231-C9AB2964443C}" presName="sibTrans" presStyleCnt="0"/>
      <dgm:spPr/>
    </dgm:pt>
    <dgm:pt modelId="{F98DF069-1714-D44F-AD63-1FB683A4A31E}" type="pres">
      <dgm:prSet presAssocID="{5987E217-8D5E-49B4-931D-9BB8D694BD0C}" presName="node" presStyleLbl="node1" presStyleIdx="5" presStyleCnt="6" custScaleY="233730">
        <dgm:presLayoutVars>
          <dgm:bulletEnabled val="1"/>
        </dgm:presLayoutVars>
      </dgm:prSet>
      <dgm:spPr/>
    </dgm:pt>
  </dgm:ptLst>
  <dgm:cxnLst>
    <dgm:cxn modelId="{57974903-A09E-40CB-89E6-0917ABFE1631}" srcId="{C9628B4C-FA9F-4FAE-AC94-F07EDD8CBD3F}" destId="{3E10C2A6-000D-4605-B75F-951DB0685C9E}" srcOrd="0" destOrd="0" parTransId="{B5DB7280-9897-4B3B-B5F6-2AB44CA8744A}" sibTransId="{B0DAD5F9-939A-451A-ADED-DA6770799037}"/>
    <dgm:cxn modelId="{6CA5E70D-E571-FE41-BB3D-1408DEE1B776}" type="presOf" srcId="{4BE18443-2FBD-4122-98EF-62E891A7B2DE}" destId="{39532656-FD24-F84A-BFA4-E521BC3AB6EC}" srcOrd="0" destOrd="0" presId="urn:microsoft.com/office/officeart/2005/8/layout/default"/>
    <dgm:cxn modelId="{50AE7919-876A-4C94-B894-9B79764A0142}" srcId="{C9628B4C-FA9F-4FAE-AC94-F07EDD8CBD3F}" destId="{3FA79653-527A-4B12-8075-5894E9B70AD6}" srcOrd="4" destOrd="0" parTransId="{37152318-20B5-4D29-9124-31E9F9D576D1}" sibTransId="{CBA85CAE-2D61-40F3-8231-C9AB2964443C}"/>
    <dgm:cxn modelId="{9C97662C-86C5-47B1-853B-0BE467C5E547}" srcId="{C9628B4C-FA9F-4FAE-AC94-F07EDD8CBD3F}" destId="{4BE18443-2FBD-4122-98EF-62E891A7B2DE}" srcOrd="1" destOrd="0" parTransId="{36FA6BF5-819A-46C9-A3B4-F0ADED8AB262}" sibTransId="{935A6270-16D2-4DED-8B48-74CA56C9B9C4}"/>
    <dgm:cxn modelId="{373E1348-7F3F-0F4B-B551-4B0F1A34BF21}" type="presOf" srcId="{E593ED5C-2EB7-4EC2-AD3E-07719ADCA3B9}" destId="{9A98AACC-FB79-D044-AA4B-828C51C46F56}" srcOrd="0" destOrd="0" presId="urn:microsoft.com/office/officeart/2005/8/layout/default"/>
    <dgm:cxn modelId="{2B40164F-D9CD-034B-90FA-D2B3CD282D58}" type="presOf" srcId="{3E10C2A6-000D-4605-B75F-951DB0685C9E}" destId="{B632D00B-39BA-0A44-A90C-D74A16A979F7}" srcOrd="0" destOrd="0" presId="urn:microsoft.com/office/officeart/2005/8/layout/default"/>
    <dgm:cxn modelId="{05AF6656-27B9-4AAC-A3A4-1F570394DFF5}" srcId="{C9628B4C-FA9F-4FAE-AC94-F07EDD8CBD3F}" destId="{EF11FDB4-10F6-4939-9DC1-A5D219BDA821}" srcOrd="2" destOrd="0" parTransId="{DF59DE6E-F2A2-4617-8E18-7AFBD909F475}" sibTransId="{861B260F-9D67-44BF-AEEC-8849E6839891}"/>
    <dgm:cxn modelId="{1571AF67-8C89-4DB9-A0F9-7B944F808DB4}" srcId="{C9628B4C-FA9F-4FAE-AC94-F07EDD8CBD3F}" destId="{E593ED5C-2EB7-4EC2-AD3E-07719ADCA3B9}" srcOrd="3" destOrd="0" parTransId="{031225AD-8513-4377-AD85-C0185F8ED2DC}" sibTransId="{7E51A375-6F5C-4DA0-B944-2F43E5E68865}"/>
    <dgm:cxn modelId="{76DBCD67-83D7-B243-AE2D-E62F294FD63E}" type="presOf" srcId="{5987E217-8D5E-49B4-931D-9BB8D694BD0C}" destId="{F98DF069-1714-D44F-AD63-1FB683A4A31E}" srcOrd="0" destOrd="0" presId="urn:microsoft.com/office/officeart/2005/8/layout/default"/>
    <dgm:cxn modelId="{B54D126B-7CA9-AC4D-A8F6-14E17C398406}" type="presOf" srcId="{C9628B4C-FA9F-4FAE-AC94-F07EDD8CBD3F}" destId="{F1F87EB5-3216-4B49-A3F4-59FF8B18612D}" srcOrd="0" destOrd="0" presId="urn:microsoft.com/office/officeart/2005/8/layout/default"/>
    <dgm:cxn modelId="{5483EF70-B039-034F-A146-C0F3DF61F3CE}" type="presOf" srcId="{EF11FDB4-10F6-4939-9DC1-A5D219BDA821}" destId="{6C2B1773-3050-1544-932A-4806E1AE3B1E}" srcOrd="0" destOrd="0" presId="urn:microsoft.com/office/officeart/2005/8/layout/default"/>
    <dgm:cxn modelId="{126020B6-5E2D-4CAD-A498-D266C06421AA}" srcId="{C9628B4C-FA9F-4FAE-AC94-F07EDD8CBD3F}" destId="{5987E217-8D5E-49B4-931D-9BB8D694BD0C}" srcOrd="5" destOrd="0" parTransId="{1A578A49-8F5D-421C-94BE-A41D888F48D2}" sibTransId="{0F357A49-B1BE-407C-9EDC-55A0D5B0FE92}"/>
    <dgm:cxn modelId="{793A77CA-7BD2-8041-BFB3-3C3C0907507A}" type="presOf" srcId="{3FA79653-527A-4B12-8075-5894E9B70AD6}" destId="{7AB34A1D-35E3-734D-97DC-A04633F77736}" srcOrd="0" destOrd="0" presId="urn:microsoft.com/office/officeart/2005/8/layout/default"/>
    <dgm:cxn modelId="{3E0E0897-3606-E444-A7D9-2E0C2DB591CE}" type="presParOf" srcId="{F1F87EB5-3216-4B49-A3F4-59FF8B18612D}" destId="{B632D00B-39BA-0A44-A90C-D74A16A979F7}" srcOrd="0" destOrd="0" presId="urn:microsoft.com/office/officeart/2005/8/layout/default"/>
    <dgm:cxn modelId="{2C48A3C3-7D89-3140-B644-EA9174383D85}" type="presParOf" srcId="{F1F87EB5-3216-4B49-A3F4-59FF8B18612D}" destId="{CB76EECE-BF14-8148-A588-0B74ACF74856}" srcOrd="1" destOrd="0" presId="urn:microsoft.com/office/officeart/2005/8/layout/default"/>
    <dgm:cxn modelId="{04ACC522-0209-6145-9D7B-AB759FAA67F0}" type="presParOf" srcId="{F1F87EB5-3216-4B49-A3F4-59FF8B18612D}" destId="{39532656-FD24-F84A-BFA4-E521BC3AB6EC}" srcOrd="2" destOrd="0" presId="urn:microsoft.com/office/officeart/2005/8/layout/default"/>
    <dgm:cxn modelId="{14464DC9-D305-A34C-BADB-08C293ADC2EF}" type="presParOf" srcId="{F1F87EB5-3216-4B49-A3F4-59FF8B18612D}" destId="{826EB703-F835-7640-BE8B-8307FE55A332}" srcOrd="3" destOrd="0" presId="urn:microsoft.com/office/officeart/2005/8/layout/default"/>
    <dgm:cxn modelId="{E2FAF8DC-043C-5A4A-9AEF-73CFB9698F47}" type="presParOf" srcId="{F1F87EB5-3216-4B49-A3F4-59FF8B18612D}" destId="{6C2B1773-3050-1544-932A-4806E1AE3B1E}" srcOrd="4" destOrd="0" presId="urn:microsoft.com/office/officeart/2005/8/layout/default"/>
    <dgm:cxn modelId="{AA7BEF89-7FBC-E34B-B34A-6E5332AB02CD}" type="presParOf" srcId="{F1F87EB5-3216-4B49-A3F4-59FF8B18612D}" destId="{CEEFD526-0882-4C40-91A6-FB34F1427D9A}" srcOrd="5" destOrd="0" presId="urn:microsoft.com/office/officeart/2005/8/layout/default"/>
    <dgm:cxn modelId="{2E83E38F-3774-1A44-886C-2120B674B831}" type="presParOf" srcId="{F1F87EB5-3216-4B49-A3F4-59FF8B18612D}" destId="{9A98AACC-FB79-D044-AA4B-828C51C46F56}" srcOrd="6" destOrd="0" presId="urn:microsoft.com/office/officeart/2005/8/layout/default"/>
    <dgm:cxn modelId="{368B5A6D-120E-9E4F-B26B-F70B04F2BEAA}" type="presParOf" srcId="{F1F87EB5-3216-4B49-A3F4-59FF8B18612D}" destId="{32FE74FF-68C8-D144-BA4D-156F4FE4C77F}" srcOrd="7" destOrd="0" presId="urn:microsoft.com/office/officeart/2005/8/layout/default"/>
    <dgm:cxn modelId="{FCA5EF5C-648F-8347-A80F-269DE8A5228B}" type="presParOf" srcId="{F1F87EB5-3216-4B49-A3F4-59FF8B18612D}" destId="{7AB34A1D-35E3-734D-97DC-A04633F77736}" srcOrd="8" destOrd="0" presId="urn:microsoft.com/office/officeart/2005/8/layout/default"/>
    <dgm:cxn modelId="{895EB5F7-E647-B445-888C-F8A275347651}" type="presParOf" srcId="{F1F87EB5-3216-4B49-A3F4-59FF8B18612D}" destId="{EE1E1B81-4396-7248-8B93-710733CDC1AA}" srcOrd="9" destOrd="0" presId="urn:microsoft.com/office/officeart/2005/8/layout/default"/>
    <dgm:cxn modelId="{9D1AC498-A45B-3843-AD60-01490A1480A0}" type="presParOf" srcId="{F1F87EB5-3216-4B49-A3F4-59FF8B18612D}" destId="{F98DF069-1714-D44F-AD63-1FB683A4A31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BEBEE1-7D88-D24D-8DB8-23551AC9E4B9}" type="doc">
      <dgm:prSet loTypeId="urn:microsoft.com/office/officeart/2005/8/layout/radial2" loCatId="" qsTypeId="urn:microsoft.com/office/officeart/2005/8/quickstyle/simple1" qsCatId="simple" csTypeId="urn:microsoft.com/office/officeart/2005/8/colors/accent1_2" csCatId="accent1" phldr="1"/>
      <dgm:spPr/>
      <dgm:t>
        <a:bodyPr/>
        <a:lstStyle/>
        <a:p>
          <a:endParaRPr lang="en-GB"/>
        </a:p>
      </dgm:t>
    </dgm:pt>
    <dgm:pt modelId="{980E322C-615A-8345-A7AB-1E3105DFC797}">
      <dgm:prSet phldrT="[Text]" custT="1"/>
      <dgm:spPr/>
      <dgm:t>
        <a:bodyPr/>
        <a:lstStyle/>
        <a:p>
          <a:r>
            <a:rPr lang="en-GB" sz="1050" dirty="0"/>
            <a:t>STRENGTHS </a:t>
          </a:r>
        </a:p>
      </dgm:t>
    </dgm:pt>
    <dgm:pt modelId="{F8125CF3-3458-BF42-91EA-3463E27E3170}" type="parTrans" cxnId="{4928AC6C-D6E5-F243-8E16-78727E2D65C0}">
      <dgm:prSet/>
      <dgm:spPr/>
      <dgm:t>
        <a:bodyPr/>
        <a:lstStyle/>
        <a:p>
          <a:endParaRPr lang="en-GB"/>
        </a:p>
      </dgm:t>
    </dgm:pt>
    <dgm:pt modelId="{2B8BAA26-52E4-8444-A0FF-08C75C9301D4}" type="sibTrans" cxnId="{4928AC6C-D6E5-F243-8E16-78727E2D65C0}">
      <dgm:prSet/>
      <dgm:spPr/>
      <dgm:t>
        <a:bodyPr/>
        <a:lstStyle/>
        <a:p>
          <a:endParaRPr lang="en-GB"/>
        </a:p>
      </dgm:t>
    </dgm:pt>
    <dgm:pt modelId="{BA3C4B2A-9CD5-7746-B148-6B0DD01A4236}">
      <dgm:prSet custT="1"/>
      <dgm:spPr/>
      <dgm:t>
        <a:bodyPr/>
        <a:lstStyle/>
        <a:p>
          <a:r>
            <a:rPr lang="en-GB" sz="1000" dirty="0"/>
            <a:t>WEAKNESS</a:t>
          </a:r>
        </a:p>
      </dgm:t>
    </dgm:pt>
    <dgm:pt modelId="{69926C07-47FA-9541-AB97-BE9A80E16E25}" type="parTrans" cxnId="{FC544BB5-F00B-4A44-AC50-A8A98A9A200C}">
      <dgm:prSet/>
      <dgm:spPr/>
      <dgm:t>
        <a:bodyPr/>
        <a:lstStyle/>
        <a:p>
          <a:endParaRPr lang="en-GB"/>
        </a:p>
      </dgm:t>
    </dgm:pt>
    <dgm:pt modelId="{9AD0FFA4-41BD-3F4D-9C77-CDC7B3A4D397}" type="sibTrans" cxnId="{FC544BB5-F00B-4A44-AC50-A8A98A9A200C}">
      <dgm:prSet/>
      <dgm:spPr/>
      <dgm:t>
        <a:bodyPr/>
        <a:lstStyle/>
        <a:p>
          <a:endParaRPr lang="en-GB"/>
        </a:p>
      </dgm:t>
    </dgm:pt>
    <dgm:pt modelId="{974B3CA3-8851-4546-A705-0DEFB3BB8091}">
      <dgm:prSet custT="1"/>
      <dgm:spPr/>
      <dgm:t>
        <a:bodyPr/>
        <a:lstStyle/>
        <a:p>
          <a:r>
            <a:rPr lang="en-GB" sz="900" dirty="0"/>
            <a:t>OPPORTUNITIES</a:t>
          </a:r>
        </a:p>
      </dgm:t>
    </dgm:pt>
    <dgm:pt modelId="{25E6C8D2-353C-C24C-A2BD-7B587A1664FF}" type="parTrans" cxnId="{6D0A0A83-512F-F44F-8259-5A0F4153D70D}">
      <dgm:prSet/>
      <dgm:spPr/>
      <dgm:t>
        <a:bodyPr/>
        <a:lstStyle/>
        <a:p>
          <a:endParaRPr lang="en-GB"/>
        </a:p>
      </dgm:t>
    </dgm:pt>
    <dgm:pt modelId="{0177906D-5239-F945-A5B2-35FE35F311F8}" type="sibTrans" cxnId="{6D0A0A83-512F-F44F-8259-5A0F4153D70D}">
      <dgm:prSet/>
      <dgm:spPr/>
      <dgm:t>
        <a:bodyPr/>
        <a:lstStyle/>
        <a:p>
          <a:endParaRPr lang="en-GB"/>
        </a:p>
      </dgm:t>
    </dgm:pt>
    <dgm:pt modelId="{79022027-C2AA-E244-9E67-C14DFC80EA9E}">
      <dgm:prSet custT="1"/>
      <dgm:spPr/>
      <dgm:t>
        <a:bodyPr/>
        <a:lstStyle/>
        <a:p>
          <a:r>
            <a:rPr lang="en-GB" sz="1200" dirty="0"/>
            <a:t>THREATS</a:t>
          </a:r>
        </a:p>
      </dgm:t>
    </dgm:pt>
    <dgm:pt modelId="{30B7C07F-5C61-5141-9F61-56829C43A228}" type="parTrans" cxnId="{6407DC03-EBE7-074F-90FC-800D699C5F49}">
      <dgm:prSet/>
      <dgm:spPr/>
      <dgm:t>
        <a:bodyPr/>
        <a:lstStyle/>
        <a:p>
          <a:endParaRPr lang="en-GB"/>
        </a:p>
      </dgm:t>
    </dgm:pt>
    <dgm:pt modelId="{5ADAF0A6-0E16-AE43-B0AD-0BE3B951962A}" type="sibTrans" cxnId="{6407DC03-EBE7-074F-90FC-800D699C5F49}">
      <dgm:prSet/>
      <dgm:spPr/>
      <dgm:t>
        <a:bodyPr/>
        <a:lstStyle/>
        <a:p>
          <a:endParaRPr lang="en-GB"/>
        </a:p>
      </dgm:t>
    </dgm:pt>
    <dgm:pt modelId="{42B09AD0-B5F7-F54D-B42C-2011797FE606}" type="pres">
      <dgm:prSet presAssocID="{8DBEBEE1-7D88-D24D-8DB8-23551AC9E4B9}" presName="composite" presStyleCnt="0">
        <dgm:presLayoutVars>
          <dgm:chMax val="5"/>
          <dgm:dir/>
          <dgm:animLvl val="ctr"/>
          <dgm:resizeHandles val="exact"/>
        </dgm:presLayoutVars>
      </dgm:prSet>
      <dgm:spPr/>
    </dgm:pt>
    <dgm:pt modelId="{796A5012-D365-9942-A42B-64582E5EC732}" type="pres">
      <dgm:prSet presAssocID="{8DBEBEE1-7D88-D24D-8DB8-23551AC9E4B9}" presName="cycle" presStyleCnt="0"/>
      <dgm:spPr/>
    </dgm:pt>
    <dgm:pt modelId="{73160EAF-2F1E-E544-8402-05C2D0994336}" type="pres">
      <dgm:prSet presAssocID="{8DBEBEE1-7D88-D24D-8DB8-23551AC9E4B9}" presName="centerShape" presStyleCnt="0"/>
      <dgm:spPr/>
    </dgm:pt>
    <dgm:pt modelId="{3AC7F499-9C52-6442-9562-479945B676B9}" type="pres">
      <dgm:prSet presAssocID="{8DBEBEE1-7D88-D24D-8DB8-23551AC9E4B9}" presName="connSite" presStyleLbl="node1" presStyleIdx="0" presStyleCnt="5"/>
      <dgm:spPr/>
    </dgm:pt>
    <dgm:pt modelId="{07C318DA-1BA1-0846-9FA5-EB05BF563BFE}" type="pres">
      <dgm:prSet presAssocID="{8DBEBEE1-7D88-D24D-8DB8-23551AC9E4B9}" presName="visible" presStyleLbl="node1" presStyleIdx="0" presStyleCnt="5" custLinFactNeighborX="-17" custLinFactNeighborY="1005"/>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B26257CC-312B-F547-924B-811B21602696}" type="pres">
      <dgm:prSet presAssocID="{F8125CF3-3458-BF42-91EA-3463E27E3170}" presName="Name25" presStyleLbl="parChTrans1D1" presStyleIdx="0" presStyleCnt="4"/>
      <dgm:spPr/>
    </dgm:pt>
    <dgm:pt modelId="{4DAAFC6A-27F4-0441-85C6-412012B723B8}" type="pres">
      <dgm:prSet presAssocID="{980E322C-615A-8345-A7AB-1E3105DFC797}" presName="node" presStyleCnt="0"/>
      <dgm:spPr/>
    </dgm:pt>
    <dgm:pt modelId="{C4E5AB07-9F01-DF43-9417-2A3CABB4E0EC}" type="pres">
      <dgm:prSet presAssocID="{980E322C-615A-8345-A7AB-1E3105DFC797}" presName="parentNode" presStyleLbl="node1" presStyleIdx="1" presStyleCnt="5">
        <dgm:presLayoutVars>
          <dgm:chMax val="1"/>
          <dgm:bulletEnabled val="1"/>
        </dgm:presLayoutVars>
      </dgm:prSet>
      <dgm:spPr/>
    </dgm:pt>
    <dgm:pt modelId="{B6284145-8050-4C4F-8963-282AE373D38D}" type="pres">
      <dgm:prSet presAssocID="{980E322C-615A-8345-A7AB-1E3105DFC797}" presName="childNode" presStyleLbl="revTx" presStyleIdx="0" presStyleCnt="0">
        <dgm:presLayoutVars>
          <dgm:bulletEnabled val="1"/>
        </dgm:presLayoutVars>
      </dgm:prSet>
      <dgm:spPr/>
    </dgm:pt>
    <dgm:pt modelId="{A6ABBB6B-C1DF-0E4E-90C9-3E7894E236D2}" type="pres">
      <dgm:prSet presAssocID="{69926C07-47FA-9541-AB97-BE9A80E16E25}" presName="Name25" presStyleLbl="parChTrans1D1" presStyleIdx="1" presStyleCnt="4"/>
      <dgm:spPr/>
    </dgm:pt>
    <dgm:pt modelId="{9AE1B815-74B1-5E45-BB84-4318068B5D3B}" type="pres">
      <dgm:prSet presAssocID="{BA3C4B2A-9CD5-7746-B148-6B0DD01A4236}" presName="node" presStyleCnt="0"/>
      <dgm:spPr/>
    </dgm:pt>
    <dgm:pt modelId="{A1FF033C-6FFA-E148-A316-4EEEE9D8C89C}" type="pres">
      <dgm:prSet presAssocID="{BA3C4B2A-9CD5-7746-B148-6B0DD01A4236}" presName="parentNode" presStyleLbl="node1" presStyleIdx="2" presStyleCnt="5">
        <dgm:presLayoutVars>
          <dgm:chMax val="1"/>
          <dgm:bulletEnabled val="1"/>
        </dgm:presLayoutVars>
      </dgm:prSet>
      <dgm:spPr/>
    </dgm:pt>
    <dgm:pt modelId="{74344B03-893A-EB48-9F77-82ABE7808D22}" type="pres">
      <dgm:prSet presAssocID="{BA3C4B2A-9CD5-7746-B148-6B0DD01A4236}" presName="childNode" presStyleLbl="revTx" presStyleIdx="0" presStyleCnt="0">
        <dgm:presLayoutVars>
          <dgm:bulletEnabled val="1"/>
        </dgm:presLayoutVars>
      </dgm:prSet>
      <dgm:spPr/>
    </dgm:pt>
    <dgm:pt modelId="{DC750426-9C4A-204C-8C92-6EC8F54C50A8}" type="pres">
      <dgm:prSet presAssocID="{25E6C8D2-353C-C24C-A2BD-7B587A1664FF}" presName="Name25" presStyleLbl="parChTrans1D1" presStyleIdx="2" presStyleCnt="4"/>
      <dgm:spPr/>
    </dgm:pt>
    <dgm:pt modelId="{6C3203EB-48FC-7546-A0AD-EA9809C8D400}" type="pres">
      <dgm:prSet presAssocID="{974B3CA3-8851-4546-A705-0DEFB3BB8091}" presName="node" presStyleCnt="0"/>
      <dgm:spPr/>
    </dgm:pt>
    <dgm:pt modelId="{97518D57-9231-AC4E-8154-CFB346EA9E61}" type="pres">
      <dgm:prSet presAssocID="{974B3CA3-8851-4546-A705-0DEFB3BB8091}" presName="parentNode" presStyleLbl="node1" presStyleIdx="3" presStyleCnt="5">
        <dgm:presLayoutVars>
          <dgm:chMax val="1"/>
          <dgm:bulletEnabled val="1"/>
        </dgm:presLayoutVars>
      </dgm:prSet>
      <dgm:spPr/>
    </dgm:pt>
    <dgm:pt modelId="{205C900E-F650-E840-B210-B77E61623077}" type="pres">
      <dgm:prSet presAssocID="{974B3CA3-8851-4546-A705-0DEFB3BB8091}" presName="childNode" presStyleLbl="revTx" presStyleIdx="0" presStyleCnt="0">
        <dgm:presLayoutVars>
          <dgm:bulletEnabled val="1"/>
        </dgm:presLayoutVars>
      </dgm:prSet>
      <dgm:spPr/>
    </dgm:pt>
    <dgm:pt modelId="{A417887A-3758-344A-AE08-8BE09F7F57C4}" type="pres">
      <dgm:prSet presAssocID="{30B7C07F-5C61-5141-9F61-56829C43A228}" presName="Name25" presStyleLbl="parChTrans1D1" presStyleIdx="3" presStyleCnt="4"/>
      <dgm:spPr/>
    </dgm:pt>
    <dgm:pt modelId="{585B27EF-283A-814E-8DE7-272A4F65D40B}" type="pres">
      <dgm:prSet presAssocID="{79022027-C2AA-E244-9E67-C14DFC80EA9E}" presName="node" presStyleCnt="0"/>
      <dgm:spPr/>
    </dgm:pt>
    <dgm:pt modelId="{CDB05C63-FF62-7C41-A900-051FA3260851}" type="pres">
      <dgm:prSet presAssocID="{79022027-C2AA-E244-9E67-C14DFC80EA9E}" presName="parentNode" presStyleLbl="node1" presStyleIdx="4" presStyleCnt="5">
        <dgm:presLayoutVars>
          <dgm:chMax val="1"/>
          <dgm:bulletEnabled val="1"/>
        </dgm:presLayoutVars>
      </dgm:prSet>
      <dgm:spPr/>
    </dgm:pt>
    <dgm:pt modelId="{B4AB705A-D5E9-B446-A46D-7823677F7B76}" type="pres">
      <dgm:prSet presAssocID="{79022027-C2AA-E244-9E67-C14DFC80EA9E}" presName="childNode" presStyleLbl="revTx" presStyleIdx="0" presStyleCnt="0">
        <dgm:presLayoutVars>
          <dgm:bulletEnabled val="1"/>
        </dgm:presLayoutVars>
      </dgm:prSet>
      <dgm:spPr/>
    </dgm:pt>
  </dgm:ptLst>
  <dgm:cxnLst>
    <dgm:cxn modelId="{6407DC03-EBE7-074F-90FC-800D699C5F49}" srcId="{8DBEBEE1-7D88-D24D-8DB8-23551AC9E4B9}" destId="{79022027-C2AA-E244-9E67-C14DFC80EA9E}" srcOrd="3" destOrd="0" parTransId="{30B7C07F-5C61-5141-9F61-56829C43A228}" sibTransId="{5ADAF0A6-0E16-AE43-B0AD-0BE3B951962A}"/>
    <dgm:cxn modelId="{3A508016-491F-154D-874A-74DB0D3A4BB1}" type="presOf" srcId="{8DBEBEE1-7D88-D24D-8DB8-23551AC9E4B9}" destId="{42B09AD0-B5F7-F54D-B42C-2011797FE606}" srcOrd="0" destOrd="0" presId="urn:microsoft.com/office/officeart/2005/8/layout/radial2"/>
    <dgm:cxn modelId="{5B860D2B-CD90-9C44-865B-6D87E625D195}" type="presOf" srcId="{F8125CF3-3458-BF42-91EA-3463E27E3170}" destId="{B26257CC-312B-F547-924B-811B21602696}" srcOrd="0" destOrd="0" presId="urn:microsoft.com/office/officeart/2005/8/layout/radial2"/>
    <dgm:cxn modelId="{F47ACD3B-BF44-0144-8F04-9FD756674CAA}" type="presOf" srcId="{980E322C-615A-8345-A7AB-1E3105DFC797}" destId="{C4E5AB07-9F01-DF43-9417-2A3CABB4E0EC}" srcOrd="0" destOrd="0" presId="urn:microsoft.com/office/officeart/2005/8/layout/radial2"/>
    <dgm:cxn modelId="{0ED8A64D-513D-5A4E-A768-AA92C03A1D05}" type="presOf" srcId="{974B3CA3-8851-4546-A705-0DEFB3BB8091}" destId="{97518D57-9231-AC4E-8154-CFB346EA9E61}" srcOrd="0" destOrd="0" presId="urn:microsoft.com/office/officeart/2005/8/layout/radial2"/>
    <dgm:cxn modelId="{14A8A963-085F-A843-9E19-DC6529843044}" type="presOf" srcId="{BA3C4B2A-9CD5-7746-B148-6B0DD01A4236}" destId="{A1FF033C-6FFA-E148-A316-4EEEE9D8C89C}" srcOrd="0" destOrd="0" presId="urn:microsoft.com/office/officeart/2005/8/layout/radial2"/>
    <dgm:cxn modelId="{4928AC6C-D6E5-F243-8E16-78727E2D65C0}" srcId="{8DBEBEE1-7D88-D24D-8DB8-23551AC9E4B9}" destId="{980E322C-615A-8345-A7AB-1E3105DFC797}" srcOrd="0" destOrd="0" parTransId="{F8125CF3-3458-BF42-91EA-3463E27E3170}" sibTransId="{2B8BAA26-52E4-8444-A0FF-08C75C9301D4}"/>
    <dgm:cxn modelId="{254FD17F-243C-F04F-9AE9-E16AEED20E0C}" type="presOf" srcId="{30B7C07F-5C61-5141-9F61-56829C43A228}" destId="{A417887A-3758-344A-AE08-8BE09F7F57C4}" srcOrd="0" destOrd="0" presId="urn:microsoft.com/office/officeart/2005/8/layout/radial2"/>
    <dgm:cxn modelId="{6D0A0A83-512F-F44F-8259-5A0F4153D70D}" srcId="{8DBEBEE1-7D88-D24D-8DB8-23551AC9E4B9}" destId="{974B3CA3-8851-4546-A705-0DEFB3BB8091}" srcOrd="2" destOrd="0" parTransId="{25E6C8D2-353C-C24C-A2BD-7B587A1664FF}" sibTransId="{0177906D-5239-F945-A5B2-35FE35F311F8}"/>
    <dgm:cxn modelId="{FC544BB5-F00B-4A44-AC50-A8A98A9A200C}" srcId="{8DBEBEE1-7D88-D24D-8DB8-23551AC9E4B9}" destId="{BA3C4B2A-9CD5-7746-B148-6B0DD01A4236}" srcOrd="1" destOrd="0" parTransId="{69926C07-47FA-9541-AB97-BE9A80E16E25}" sibTransId="{9AD0FFA4-41BD-3F4D-9C77-CDC7B3A4D397}"/>
    <dgm:cxn modelId="{71B9E7CF-DD00-9847-B21A-AC8B8E21A637}" type="presOf" srcId="{25E6C8D2-353C-C24C-A2BD-7B587A1664FF}" destId="{DC750426-9C4A-204C-8C92-6EC8F54C50A8}" srcOrd="0" destOrd="0" presId="urn:microsoft.com/office/officeart/2005/8/layout/radial2"/>
    <dgm:cxn modelId="{911628D1-43AA-024F-9692-1B5995A8B01D}" type="presOf" srcId="{69926C07-47FA-9541-AB97-BE9A80E16E25}" destId="{A6ABBB6B-C1DF-0E4E-90C9-3E7894E236D2}" srcOrd="0" destOrd="0" presId="urn:microsoft.com/office/officeart/2005/8/layout/radial2"/>
    <dgm:cxn modelId="{9422EAD4-9090-254C-AED7-EA4C163A7EC5}" type="presOf" srcId="{79022027-C2AA-E244-9E67-C14DFC80EA9E}" destId="{CDB05C63-FF62-7C41-A900-051FA3260851}" srcOrd="0" destOrd="0" presId="urn:microsoft.com/office/officeart/2005/8/layout/radial2"/>
    <dgm:cxn modelId="{F2BB8E5F-CC62-4143-8A16-633A7F770DA2}" type="presParOf" srcId="{42B09AD0-B5F7-F54D-B42C-2011797FE606}" destId="{796A5012-D365-9942-A42B-64582E5EC732}" srcOrd="0" destOrd="0" presId="urn:microsoft.com/office/officeart/2005/8/layout/radial2"/>
    <dgm:cxn modelId="{93576DD7-FC12-1040-AFB6-81D53B041845}" type="presParOf" srcId="{796A5012-D365-9942-A42B-64582E5EC732}" destId="{73160EAF-2F1E-E544-8402-05C2D0994336}" srcOrd="0" destOrd="0" presId="urn:microsoft.com/office/officeart/2005/8/layout/radial2"/>
    <dgm:cxn modelId="{9CECE875-276A-BA4A-BCF0-58B132418FA0}" type="presParOf" srcId="{73160EAF-2F1E-E544-8402-05C2D0994336}" destId="{3AC7F499-9C52-6442-9562-479945B676B9}" srcOrd="0" destOrd="0" presId="urn:microsoft.com/office/officeart/2005/8/layout/radial2"/>
    <dgm:cxn modelId="{E77CB6DA-6340-0E4F-86AE-01A64F6F7219}" type="presParOf" srcId="{73160EAF-2F1E-E544-8402-05C2D0994336}" destId="{07C318DA-1BA1-0846-9FA5-EB05BF563BFE}" srcOrd="1" destOrd="0" presId="urn:microsoft.com/office/officeart/2005/8/layout/radial2"/>
    <dgm:cxn modelId="{0CBF5BE1-B85F-9F4E-8431-E385357D346E}" type="presParOf" srcId="{796A5012-D365-9942-A42B-64582E5EC732}" destId="{B26257CC-312B-F547-924B-811B21602696}" srcOrd="1" destOrd="0" presId="urn:microsoft.com/office/officeart/2005/8/layout/radial2"/>
    <dgm:cxn modelId="{4866E378-60D8-724D-9CF4-0B3105C3EE12}" type="presParOf" srcId="{796A5012-D365-9942-A42B-64582E5EC732}" destId="{4DAAFC6A-27F4-0441-85C6-412012B723B8}" srcOrd="2" destOrd="0" presId="urn:microsoft.com/office/officeart/2005/8/layout/radial2"/>
    <dgm:cxn modelId="{6583E676-D5FA-3446-BF99-7733AD0311EF}" type="presParOf" srcId="{4DAAFC6A-27F4-0441-85C6-412012B723B8}" destId="{C4E5AB07-9F01-DF43-9417-2A3CABB4E0EC}" srcOrd="0" destOrd="0" presId="urn:microsoft.com/office/officeart/2005/8/layout/radial2"/>
    <dgm:cxn modelId="{124F7284-16EF-7D47-9DE9-6B2D8F662502}" type="presParOf" srcId="{4DAAFC6A-27F4-0441-85C6-412012B723B8}" destId="{B6284145-8050-4C4F-8963-282AE373D38D}" srcOrd="1" destOrd="0" presId="urn:microsoft.com/office/officeart/2005/8/layout/radial2"/>
    <dgm:cxn modelId="{9C479FB7-D1C4-BB4A-B7CA-CF2669D79CED}" type="presParOf" srcId="{796A5012-D365-9942-A42B-64582E5EC732}" destId="{A6ABBB6B-C1DF-0E4E-90C9-3E7894E236D2}" srcOrd="3" destOrd="0" presId="urn:microsoft.com/office/officeart/2005/8/layout/radial2"/>
    <dgm:cxn modelId="{ECE6246D-52FB-0A49-AA85-A029CDCFBA6F}" type="presParOf" srcId="{796A5012-D365-9942-A42B-64582E5EC732}" destId="{9AE1B815-74B1-5E45-BB84-4318068B5D3B}" srcOrd="4" destOrd="0" presId="urn:microsoft.com/office/officeart/2005/8/layout/radial2"/>
    <dgm:cxn modelId="{D2D3523E-A6B9-1041-9466-12FD51329468}" type="presParOf" srcId="{9AE1B815-74B1-5E45-BB84-4318068B5D3B}" destId="{A1FF033C-6FFA-E148-A316-4EEEE9D8C89C}" srcOrd="0" destOrd="0" presId="urn:microsoft.com/office/officeart/2005/8/layout/radial2"/>
    <dgm:cxn modelId="{0C4A5A58-F6C5-5F48-83F6-60CD79DCB306}" type="presParOf" srcId="{9AE1B815-74B1-5E45-BB84-4318068B5D3B}" destId="{74344B03-893A-EB48-9F77-82ABE7808D22}" srcOrd="1" destOrd="0" presId="urn:microsoft.com/office/officeart/2005/8/layout/radial2"/>
    <dgm:cxn modelId="{AC517EEA-5D3E-4449-B36B-867DD92C3B77}" type="presParOf" srcId="{796A5012-D365-9942-A42B-64582E5EC732}" destId="{DC750426-9C4A-204C-8C92-6EC8F54C50A8}" srcOrd="5" destOrd="0" presId="urn:microsoft.com/office/officeart/2005/8/layout/radial2"/>
    <dgm:cxn modelId="{812BD2FA-ECCC-304D-A2E9-E830E6D58FFD}" type="presParOf" srcId="{796A5012-D365-9942-A42B-64582E5EC732}" destId="{6C3203EB-48FC-7546-A0AD-EA9809C8D400}" srcOrd="6" destOrd="0" presId="urn:microsoft.com/office/officeart/2005/8/layout/radial2"/>
    <dgm:cxn modelId="{056D183C-F53C-FC42-8A5D-43B4CB11CC1A}" type="presParOf" srcId="{6C3203EB-48FC-7546-A0AD-EA9809C8D400}" destId="{97518D57-9231-AC4E-8154-CFB346EA9E61}" srcOrd="0" destOrd="0" presId="urn:microsoft.com/office/officeart/2005/8/layout/radial2"/>
    <dgm:cxn modelId="{B89C5675-6AC9-EF4B-96FC-AD3FE08EC17D}" type="presParOf" srcId="{6C3203EB-48FC-7546-A0AD-EA9809C8D400}" destId="{205C900E-F650-E840-B210-B77E61623077}" srcOrd="1" destOrd="0" presId="urn:microsoft.com/office/officeart/2005/8/layout/radial2"/>
    <dgm:cxn modelId="{5294BD71-0B8D-DB42-B138-E79C11F88E6D}" type="presParOf" srcId="{796A5012-D365-9942-A42B-64582E5EC732}" destId="{A417887A-3758-344A-AE08-8BE09F7F57C4}" srcOrd="7" destOrd="0" presId="urn:microsoft.com/office/officeart/2005/8/layout/radial2"/>
    <dgm:cxn modelId="{7EC788FF-F840-CD46-A2D7-3BF2D881DD8E}" type="presParOf" srcId="{796A5012-D365-9942-A42B-64582E5EC732}" destId="{585B27EF-283A-814E-8DE7-272A4F65D40B}" srcOrd="8" destOrd="0" presId="urn:microsoft.com/office/officeart/2005/8/layout/radial2"/>
    <dgm:cxn modelId="{5387AAB7-D735-AE41-BB3B-BE2310DABCFA}" type="presParOf" srcId="{585B27EF-283A-814E-8DE7-272A4F65D40B}" destId="{CDB05C63-FF62-7C41-A900-051FA3260851}" srcOrd="0" destOrd="0" presId="urn:microsoft.com/office/officeart/2005/8/layout/radial2"/>
    <dgm:cxn modelId="{A069F2FF-57C3-F441-9A57-213863461672}" type="presParOf" srcId="{585B27EF-283A-814E-8DE7-272A4F65D40B}" destId="{B4AB705A-D5E9-B446-A46D-7823677F7B76}"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2D00B-39BA-0A44-A90C-D74A16A979F7}">
      <dsp:nvSpPr>
        <dsp:cNvPr id="0" name=""/>
        <dsp:cNvSpPr/>
      </dsp:nvSpPr>
      <dsp:spPr>
        <a:xfrm>
          <a:off x="87079" y="303256"/>
          <a:ext cx="1880675" cy="22862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TCS (Tata Consultancy Services) is a significant global IT services corporation with operations in several locations worldwide. "Change in TCS" might refer to any variety of internal firm changes, such as: </a:t>
          </a:r>
        </a:p>
      </dsp:txBody>
      <dsp:txXfrm>
        <a:off x="87079" y="303256"/>
        <a:ext cx="1880675" cy="2286250"/>
      </dsp:txXfrm>
    </dsp:sp>
    <dsp:sp modelId="{39532656-FD24-F84A-BFA4-E521BC3AB6EC}">
      <dsp:nvSpPr>
        <dsp:cNvPr id="0" name=""/>
        <dsp:cNvSpPr/>
      </dsp:nvSpPr>
      <dsp:spPr>
        <a:xfrm>
          <a:off x="2155821" y="3518"/>
          <a:ext cx="1880675" cy="288572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Transitions in leadership: TCS's operations are overseen by a board of directors and an executive management team. A change in leadership might relate to the hiring of a new CEO or other top executive, as well as the addition or removal of board members. </a:t>
          </a:r>
        </a:p>
      </dsp:txBody>
      <dsp:txXfrm>
        <a:off x="2155821" y="3518"/>
        <a:ext cx="1880675" cy="2885726"/>
      </dsp:txXfrm>
    </dsp:sp>
    <dsp:sp modelId="{6C2B1773-3050-1544-932A-4806E1AE3B1E}">
      <dsp:nvSpPr>
        <dsp:cNvPr id="0" name=""/>
        <dsp:cNvSpPr/>
      </dsp:nvSpPr>
      <dsp:spPr>
        <a:xfrm>
          <a:off x="4224564" y="299368"/>
          <a:ext cx="1880675" cy="22940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TCS's business plan may be adjusted on a regular basis to react to market changes or to capitalize on new possibilities. Changes in the company's services, collaborations, or investments may be involved</a:t>
          </a:r>
          <a:r>
            <a:rPr lang="en-US" sz="900" kern="1200" dirty="0"/>
            <a:t>.</a:t>
          </a:r>
        </a:p>
      </dsp:txBody>
      <dsp:txXfrm>
        <a:off x="4224564" y="299368"/>
        <a:ext cx="1880675" cy="2294024"/>
      </dsp:txXfrm>
    </dsp:sp>
    <dsp:sp modelId="{9A98AACC-FB79-D044-AA4B-828C51C46F56}">
      <dsp:nvSpPr>
        <dsp:cNvPr id="0" name=""/>
        <dsp:cNvSpPr/>
      </dsp:nvSpPr>
      <dsp:spPr>
        <a:xfrm>
          <a:off x="87079" y="3077312"/>
          <a:ext cx="1880675" cy="271129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Organizational structure changes: TCS has a complicated organisational structure with several departments, divisions, and subsidiaries. Changes in the organisation of the firm may have an influence on how it runs and serves its consumers. </a:t>
          </a:r>
        </a:p>
      </dsp:txBody>
      <dsp:txXfrm>
        <a:off x="87079" y="3077312"/>
        <a:ext cx="1880675" cy="2711297"/>
      </dsp:txXfrm>
    </dsp:sp>
    <dsp:sp modelId="{7AB34A1D-35E3-734D-97DC-A04633F77736}">
      <dsp:nvSpPr>
        <dsp:cNvPr id="0" name=""/>
        <dsp:cNvSpPr/>
      </dsp:nvSpPr>
      <dsp:spPr>
        <a:xfrm>
          <a:off x="2155821" y="3127317"/>
          <a:ext cx="1880675" cy="261128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lumMod val="50000"/>
                </a:schemeClr>
              </a:solidFill>
            </a:rPr>
            <a:t>TCS is a publicly listed business, and changes in its financial performance (such as sales growth or profitability) can have a substantial influence on its stock price and market sentiment. </a:t>
          </a:r>
        </a:p>
      </dsp:txBody>
      <dsp:txXfrm>
        <a:off x="2155821" y="3127317"/>
        <a:ext cx="1880675" cy="2611287"/>
      </dsp:txXfrm>
    </dsp:sp>
    <dsp:sp modelId="{F98DF069-1714-D44F-AD63-1FB683A4A31E}">
      <dsp:nvSpPr>
        <dsp:cNvPr id="0" name=""/>
        <dsp:cNvSpPr/>
      </dsp:nvSpPr>
      <dsp:spPr>
        <a:xfrm>
          <a:off x="4224564" y="3114250"/>
          <a:ext cx="1880675" cy="26374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In general, "change in TCS" can refer to any important development or event that has an influence on the company's operations, strategy, or performance.</a:t>
          </a:r>
        </a:p>
      </dsp:txBody>
      <dsp:txXfrm>
        <a:off x="4224564" y="3114250"/>
        <a:ext cx="1880675" cy="26374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7887A-3758-344A-AE08-8BE09F7F57C4}">
      <dsp:nvSpPr>
        <dsp:cNvPr id="0" name=""/>
        <dsp:cNvSpPr/>
      </dsp:nvSpPr>
      <dsp:spPr>
        <a:xfrm rot="3682999">
          <a:off x="1206420" y="3791522"/>
          <a:ext cx="1000499" cy="63808"/>
        </a:xfrm>
        <a:custGeom>
          <a:avLst/>
          <a:gdLst/>
          <a:ahLst/>
          <a:cxnLst/>
          <a:rect l="0" t="0" r="0" b="0"/>
          <a:pathLst>
            <a:path>
              <a:moveTo>
                <a:pt x="0" y="31904"/>
              </a:moveTo>
              <a:lnTo>
                <a:pt x="1000499" y="319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750426-9C4A-204C-8C92-6EC8F54C50A8}">
      <dsp:nvSpPr>
        <dsp:cNvPr id="0" name=""/>
        <dsp:cNvSpPr/>
      </dsp:nvSpPr>
      <dsp:spPr>
        <a:xfrm rot="1312559">
          <a:off x="1756670" y="3070236"/>
          <a:ext cx="714827" cy="63808"/>
        </a:xfrm>
        <a:custGeom>
          <a:avLst/>
          <a:gdLst/>
          <a:ahLst/>
          <a:cxnLst/>
          <a:rect l="0" t="0" r="0" b="0"/>
          <a:pathLst>
            <a:path>
              <a:moveTo>
                <a:pt x="0" y="31904"/>
              </a:moveTo>
              <a:lnTo>
                <a:pt x="714827" y="319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ABBB6B-C1DF-0E4E-90C9-3E7894E236D2}">
      <dsp:nvSpPr>
        <dsp:cNvPr id="0" name=""/>
        <dsp:cNvSpPr/>
      </dsp:nvSpPr>
      <dsp:spPr>
        <a:xfrm rot="20287441">
          <a:off x="1756670" y="2246642"/>
          <a:ext cx="714827" cy="63808"/>
        </a:xfrm>
        <a:custGeom>
          <a:avLst/>
          <a:gdLst/>
          <a:ahLst/>
          <a:cxnLst/>
          <a:rect l="0" t="0" r="0" b="0"/>
          <a:pathLst>
            <a:path>
              <a:moveTo>
                <a:pt x="0" y="31904"/>
              </a:moveTo>
              <a:lnTo>
                <a:pt x="714827" y="319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6257CC-312B-F547-924B-811B21602696}">
      <dsp:nvSpPr>
        <dsp:cNvPr id="0" name=""/>
        <dsp:cNvSpPr/>
      </dsp:nvSpPr>
      <dsp:spPr>
        <a:xfrm rot="17917001">
          <a:off x="1206420" y="1525355"/>
          <a:ext cx="1000499" cy="63808"/>
        </a:xfrm>
        <a:custGeom>
          <a:avLst/>
          <a:gdLst/>
          <a:ahLst/>
          <a:cxnLst/>
          <a:rect l="0" t="0" r="0" b="0"/>
          <a:pathLst>
            <a:path>
              <a:moveTo>
                <a:pt x="0" y="31904"/>
              </a:moveTo>
              <a:lnTo>
                <a:pt x="1000499" y="319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C318DA-1BA1-0846-9FA5-EB05BF563BFE}">
      <dsp:nvSpPr>
        <dsp:cNvPr id="0" name=""/>
        <dsp:cNvSpPr/>
      </dsp:nvSpPr>
      <dsp:spPr>
        <a:xfrm>
          <a:off x="96781" y="1718923"/>
          <a:ext cx="1982692" cy="1982692"/>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E5AB07-9F01-DF43-9417-2A3CABB4E0EC}">
      <dsp:nvSpPr>
        <dsp:cNvPr id="0" name=""/>
        <dsp:cNvSpPr/>
      </dsp:nvSpPr>
      <dsp:spPr>
        <a:xfrm>
          <a:off x="1636337" y="1162"/>
          <a:ext cx="1189615" cy="11896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a:t>STRENGTHS </a:t>
          </a:r>
        </a:p>
      </dsp:txBody>
      <dsp:txXfrm>
        <a:off x="1810552" y="175377"/>
        <a:ext cx="841185" cy="841185"/>
      </dsp:txXfrm>
    </dsp:sp>
    <dsp:sp modelId="{A1FF033C-6FFA-E148-A316-4EEEE9D8C89C}">
      <dsp:nvSpPr>
        <dsp:cNvPr id="0" name=""/>
        <dsp:cNvSpPr/>
      </dsp:nvSpPr>
      <dsp:spPr>
        <a:xfrm>
          <a:off x="2402931" y="1328942"/>
          <a:ext cx="1189615" cy="11896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WEAKNESS</a:t>
          </a:r>
        </a:p>
      </dsp:txBody>
      <dsp:txXfrm>
        <a:off x="2577146" y="1503157"/>
        <a:ext cx="841185" cy="841185"/>
      </dsp:txXfrm>
    </dsp:sp>
    <dsp:sp modelId="{97518D57-9231-AC4E-8154-CFB346EA9E61}">
      <dsp:nvSpPr>
        <dsp:cNvPr id="0" name=""/>
        <dsp:cNvSpPr/>
      </dsp:nvSpPr>
      <dsp:spPr>
        <a:xfrm>
          <a:off x="2402931" y="2862129"/>
          <a:ext cx="1189615" cy="11896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OPPORTUNITIES</a:t>
          </a:r>
        </a:p>
      </dsp:txBody>
      <dsp:txXfrm>
        <a:off x="2577146" y="3036344"/>
        <a:ext cx="841185" cy="841185"/>
      </dsp:txXfrm>
    </dsp:sp>
    <dsp:sp modelId="{CDB05C63-FF62-7C41-A900-051FA3260851}">
      <dsp:nvSpPr>
        <dsp:cNvPr id="0" name=""/>
        <dsp:cNvSpPr/>
      </dsp:nvSpPr>
      <dsp:spPr>
        <a:xfrm>
          <a:off x="1636337" y="4189908"/>
          <a:ext cx="1189615" cy="11896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THREATS</a:t>
          </a:r>
        </a:p>
      </dsp:txBody>
      <dsp:txXfrm>
        <a:off x="1810552" y="4364123"/>
        <a:ext cx="841185" cy="8411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0.44268</cdr:x>
      <cdr:y>0.93302</cdr:y>
    </cdr:from>
    <cdr:to>
      <cdr:x>0.65161</cdr:x>
      <cdr:y>1</cdr:y>
    </cdr:to>
    <cdr:sp macro="" textlink="">
      <cdr:nvSpPr>
        <cdr:cNvPr id="2" name="TextBox 1">
          <a:extLst xmlns:a="http://schemas.openxmlformats.org/drawingml/2006/main">
            <a:ext uri="{FF2B5EF4-FFF2-40B4-BE49-F238E27FC236}">
              <a16:creationId xmlns:a16="http://schemas.microsoft.com/office/drawing/2014/main" id="{ED46C6CA-87E4-63E3-EA75-343816FED7F6}"/>
            </a:ext>
          </a:extLst>
        </cdr:cNvPr>
        <cdr:cNvSpPr txBox="1"/>
      </cdr:nvSpPr>
      <cdr:spPr>
        <a:xfrm xmlns:a="http://schemas.openxmlformats.org/drawingml/2006/main">
          <a:off x="3598091" y="3911198"/>
          <a:ext cx="1698172" cy="28077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2000" dirty="0"/>
            <a:t>YEARS</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37A4CE-17BB-4BB2-AC7B-97495293E2AC}" type="datetimeFigureOut">
              <a:rPr lang="en-US" smtClean="0"/>
              <a:t>2/27/23</a:t>
            </a:fld>
            <a:endParaRPr lang="en-US" dirty="0"/>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0EF92D-82DD-4142-BCE8-036B91487D2E}" type="slidenum">
              <a:rPr lang="en-US" smtClean="0"/>
              <a:t>‹#›</a:t>
            </a:fld>
            <a:endParaRPr lang="en-US" dirty="0"/>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6C8F5-2FDA-4718-81AA-24F4816BBD56}" type="datetimeFigureOut">
              <a:rPr lang="en-US" smtClean="0"/>
              <a:t>2/27/23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EC616-C518-4358-9496-6C33B2F5FA56}" type="slidenum">
              <a:rPr lang="en-US" smtClean="0"/>
              <a:t>‹#›</a:t>
            </a:fld>
            <a:endParaRPr lang="en-US" dirty="0"/>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solidFill>
                  <a:schemeClr val="accent1">
                    <a:lumMod val="75000"/>
                  </a:schemeClr>
                </a:solidFill>
              </a:defRPr>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5">
                    <a:lumMod val="50000"/>
                  </a:schemeClr>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p:nvPr>
        </p:nvSpPr>
        <p:spPr>
          <a:xfrm>
            <a:off x="6952488" y="950976"/>
            <a:ext cx="5239512" cy="4965192"/>
          </a:xfrm>
          <a:prstGeom prst="rect">
            <a:avLst/>
          </a:prstGeom>
        </p:spPr>
        <p:txBody>
          <a:bodyPr anchor="ctr"/>
          <a:lstStyle>
            <a:lvl1pPr marL="0" indent="0" algn="ctr">
              <a:buNone/>
              <a:defRPr spc="400" baseline="0"/>
            </a:lvl1pPr>
          </a:lstStyle>
          <a:p>
            <a:endParaRPr lang="en-US" dirty="0"/>
          </a:p>
        </p:txBody>
      </p:sp>
      <p:sp>
        <p:nvSpPr>
          <p:cNvPr id="5" name="Text Placeholder 3">
            <a:extLst>
              <a:ext uri="{FF2B5EF4-FFF2-40B4-BE49-F238E27FC236}">
                <a16:creationId xmlns:a16="http://schemas.microsoft.com/office/drawing/2014/main" id="{6EEBC2D4-4F41-249E-7141-E0E12113CEBC}"/>
              </a:ext>
            </a:extLst>
          </p:cNvPr>
          <p:cNvSpPr>
            <a:spLocks noGrp="1"/>
          </p:cNvSpPr>
          <p:nvPr>
            <p:ph type="body" sz="quarter" idx="12"/>
          </p:nvPr>
        </p:nvSpPr>
        <p:spPr>
          <a:xfrm>
            <a:off x="5572346" y="0"/>
            <a:ext cx="2895600" cy="6858000"/>
          </a:xfrm>
          <a:prstGeom prst="rect">
            <a:avLst/>
          </a:prstGeom>
          <a:solidFill>
            <a:schemeClr val="accent1">
              <a:alpha val="50000"/>
            </a:schemeClr>
          </a:solidFill>
        </p:spPr>
        <p:txBody>
          <a:bodyPr/>
          <a:lstStyle>
            <a:lvl1pPr>
              <a:defRPr>
                <a:noFill/>
              </a:defRPr>
            </a:lvl1pPr>
            <a:lvl2pPr>
              <a:defRPr>
                <a:noFill/>
              </a:defRPr>
            </a:lvl2pPr>
            <a:lvl3pPr>
              <a:defRPr>
                <a:noFill/>
              </a:defRPr>
            </a:lvl3pPr>
            <a:lvl4pPr>
              <a:defRPr>
                <a:noFill/>
              </a:defRPr>
            </a:lvl4pPr>
            <a:lvl5pPr>
              <a:defRPr>
                <a:no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278060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plit image with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1">
                    <a:lumMod val="75000"/>
                  </a:schemeClr>
                </a:solidFill>
              </a:defRPr>
            </a:lvl1pPr>
          </a:lstStyle>
          <a:p>
            <a:r>
              <a:rPr lang="en-US" dirty="0"/>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p:nvPr>
        </p:nvSpPr>
        <p:spPr>
          <a:xfrm>
            <a:off x="0" y="0"/>
            <a:ext cx="12192000" cy="2051050"/>
          </a:xfrm>
          <a:prstGeom prst="rect">
            <a:avLst/>
          </a:prstGeom>
        </p:spPr>
        <p:txBody>
          <a:bodyPr anchor="ctr"/>
          <a:lstStyle>
            <a:lvl1pPr marL="0" indent="0" algn="ctr">
              <a:buNone/>
              <a:defRPr spc="400" baseline="0"/>
            </a:lvl1pPr>
          </a:lstStyle>
          <a:p>
            <a:endParaRPr lang="en-US" dirty="0"/>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nchor="ctr"/>
          <a:lstStyle>
            <a:lvl1pPr marL="285750" indent="-285750" algn="l">
              <a:lnSpc>
                <a:spcPct val="150000"/>
              </a:lnSpc>
              <a:spcBef>
                <a:spcPts val="0"/>
              </a:spcBef>
              <a:buFont typeface="Arial" panose="020B0604020202020204" pitchFamily="34" charset="0"/>
              <a:buChar char="•"/>
              <a:defRPr sz="1600" cap="none" spc="50" baseline="0">
                <a:latin typeface="+mn-lt"/>
              </a:defRPr>
            </a:lvl1pPr>
          </a:lstStyle>
          <a:p>
            <a:pPr lvl="0"/>
            <a:r>
              <a:rPr lang="en-US" dirty="0"/>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p:nvPr>
        </p:nvSpPr>
        <p:spPr>
          <a:xfrm>
            <a:off x="0" y="5788241"/>
            <a:ext cx="12192000" cy="1069760"/>
          </a:xfrm>
          <a:prstGeom prst="rect">
            <a:avLst/>
          </a:prstGeom>
        </p:spPr>
        <p:txBody>
          <a:bodyPr anchor="ctr"/>
          <a:lstStyle>
            <a:lvl1pPr marL="0" indent="0" algn="ctr">
              <a:buNone/>
              <a:defRPr spc="400" baseline="0"/>
            </a:lvl1pPr>
          </a:lstStyle>
          <a:p>
            <a:endParaRPr lang="en-US" dirty="0"/>
          </a:p>
        </p:txBody>
      </p:sp>
    </p:spTree>
    <p:extLst>
      <p:ext uri="{BB962C8B-B14F-4D97-AF65-F5344CB8AC3E}">
        <p14:creationId xmlns:p14="http://schemas.microsoft.com/office/powerpoint/2010/main" val="2377239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1220C40-4EC0-BFB1-D615-1455BA15A088}"/>
              </a:ext>
              <a:ext uri="{C183D7F6-B498-43B3-948B-1728B52AA6E4}">
                <adec:decorative xmlns:adec="http://schemas.microsoft.com/office/drawing/2017/decorative" val="1"/>
              </a:ext>
            </a:extLst>
          </p:cNvPr>
          <p:cNvSpPr/>
          <p:nvPr userDrawn="1"/>
        </p:nvSpPr>
        <p:spPr>
          <a:xfrm>
            <a:off x="0" y="0"/>
            <a:ext cx="12192000" cy="3684897"/>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userDrawn="1"/>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3"/>
                </a:solidFill>
              </a:defRPr>
            </a:lvl1pPr>
          </a:lstStyle>
          <a:p>
            <a:r>
              <a:rPr lang="en-US" dirty="0"/>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userDrawn="1"/>
        </p:nvSpPr>
        <p:spPr>
          <a:xfrm>
            <a:off x="1428750"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userDrawn="1"/>
        </p:nvSpPr>
        <p:spPr>
          <a:xfrm>
            <a:off x="3680314" y="3520775"/>
            <a:ext cx="328246" cy="328246"/>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userDrawn="1"/>
        </p:nvSpPr>
        <p:spPr>
          <a:xfrm>
            <a:off x="5931878" y="3520775"/>
            <a:ext cx="328246" cy="328246"/>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userDrawn="1"/>
        </p:nvSpPr>
        <p:spPr>
          <a:xfrm>
            <a:off x="8183442" y="3520775"/>
            <a:ext cx="328246" cy="328246"/>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userDrawn="1"/>
        </p:nvSpPr>
        <p:spPr>
          <a:xfrm>
            <a:off x="10435004" y="3520775"/>
            <a:ext cx="328246" cy="32824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userDrawn="1"/>
        </p:nvCxnSpPr>
        <p:spPr>
          <a:xfrm>
            <a:off x="1592873" y="2964383"/>
            <a:ext cx="0" cy="415716"/>
          </a:xfrm>
          <a:prstGeom prst="line">
            <a:avLst/>
          </a:prstGeom>
          <a:ln>
            <a:solidFill>
              <a:schemeClr val="accent4">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userDrawn="1"/>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userDrawn="1"/>
        </p:nvCxnSpPr>
        <p:spPr>
          <a:xfrm>
            <a:off x="10599127" y="2964383"/>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2075688"/>
            <a:ext cx="2251564" cy="498496"/>
          </a:xfrm>
          <a:prstGeom prst="rect">
            <a:avLst/>
          </a:prstGeom>
        </p:spPr>
        <p:txBody>
          <a:bodyPr anchor="b"/>
          <a:lstStyle>
            <a:lvl1pPr marL="0" indent="0" algn="ctr">
              <a:buNone/>
              <a:defRPr sz="1600" cap="all" baseline="0">
                <a:solidFill>
                  <a:schemeClr val="accent2"/>
                </a:solidFill>
                <a:latin typeface="Segoe UI" panose="020B0502040204020203" pitchFamily="34" charset="0"/>
              </a:defRPr>
            </a:lvl1pPr>
          </a:lstStyle>
          <a:p>
            <a:pPr lvl="0"/>
            <a:r>
              <a:rPr lang="en-US" dirty="0"/>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578608"/>
            <a:ext cx="2251564" cy="310896"/>
          </a:xfrm>
          <a:prstGeom prst="rect">
            <a:avLst/>
          </a:prstGeom>
        </p:spPr>
        <p:txBody>
          <a:bodyPr anchor="t"/>
          <a:lstStyle>
            <a:lvl1pPr marL="0" indent="0" algn="ctr">
              <a:lnSpc>
                <a:spcPct val="114000"/>
              </a:lnSpc>
              <a:spcBef>
                <a:spcPts val="0"/>
              </a:spcBef>
              <a:buNone/>
              <a:defRPr sz="1200" spc="50" baseline="0">
                <a:solidFill>
                  <a:schemeClr val="accent2"/>
                </a:solidFill>
              </a:defRPr>
            </a:lvl1pPr>
          </a:lstStyle>
          <a:p>
            <a:pPr lvl="0"/>
            <a:r>
              <a:rPr lang="en-US" dirty="0"/>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2075688"/>
            <a:ext cx="2251564" cy="498496"/>
          </a:xfrm>
          <a:prstGeom prst="rect">
            <a:avLst/>
          </a:prstGeom>
        </p:spPr>
        <p:txBody>
          <a:bodyPr anchor="b"/>
          <a:lstStyle>
            <a:lvl1pPr marL="0" indent="0" algn="ctr">
              <a:buNone/>
              <a:defRPr sz="1600" cap="all" baseline="0">
                <a:solidFill>
                  <a:schemeClr val="accent5">
                    <a:lumMod val="50000"/>
                  </a:schemeClr>
                </a:solidFill>
                <a:latin typeface="Segoe UI" panose="020B0502040204020203" pitchFamily="34" charset="0"/>
              </a:defRPr>
            </a:lvl1pPr>
          </a:lstStyle>
          <a:p>
            <a:pPr lvl="0"/>
            <a:r>
              <a:rPr lang="en-US" dirty="0"/>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578608"/>
            <a:ext cx="2251564" cy="310896"/>
          </a:xfrm>
          <a:prstGeom prst="rect">
            <a:avLst/>
          </a:prstGeom>
        </p:spPr>
        <p:txBody>
          <a:bodyPr anchor="t"/>
          <a:lstStyle>
            <a:lvl1pPr marL="0" indent="0" algn="ctr">
              <a:lnSpc>
                <a:spcPct val="114000"/>
              </a:lnSpc>
              <a:spcBef>
                <a:spcPts val="0"/>
              </a:spcBef>
              <a:buNone/>
              <a:defRPr sz="1200" spc="50" baseline="0">
                <a:solidFill>
                  <a:schemeClr val="accent5">
                    <a:lumMod val="50000"/>
                  </a:schemeClr>
                </a:solidFill>
              </a:defRPr>
            </a:lvl1pPr>
          </a:lstStyle>
          <a:p>
            <a:pPr lvl="0"/>
            <a:r>
              <a:rPr lang="en-US" dirty="0"/>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2075688"/>
            <a:ext cx="2251564" cy="498496"/>
          </a:xfrm>
          <a:prstGeom prst="rect">
            <a:avLst/>
          </a:prstGeom>
        </p:spPr>
        <p:txBody>
          <a:bodyPr anchor="b"/>
          <a:lstStyle>
            <a:lvl1pPr marL="0" indent="0" algn="ctr">
              <a:buNone/>
              <a:defRPr sz="1600" cap="all" baseline="0">
                <a:solidFill>
                  <a:schemeClr val="accent1">
                    <a:lumMod val="75000"/>
                  </a:schemeClr>
                </a:solidFill>
                <a:latin typeface="Segoe UI" panose="020B0502040204020203" pitchFamily="34" charset="0"/>
              </a:defRPr>
            </a:lvl1pPr>
          </a:lstStyle>
          <a:p>
            <a:pPr lvl="0"/>
            <a:r>
              <a:rPr lang="en-US" dirty="0"/>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578608"/>
            <a:ext cx="2251564" cy="310896"/>
          </a:xfrm>
          <a:prstGeom prst="rect">
            <a:avLst/>
          </a:prstGeom>
        </p:spPr>
        <p:txBody>
          <a:bodyPr anchor="t"/>
          <a:lstStyle>
            <a:lvl1pPr marL="0" indent="0" algn="ctr">
              <a:lnSpc>
                <a:spcPct val="114000"/>
              </a:lnSpc>
              <a:spcBef>
                <a:spcPts val="0"/>
              </a:spcBef>
              <a:buNone/>
              <a:defRPr sz="1200" spc="50" baseline="0">
                <a:solidFill>
                  <a:schemeClr val="accent1">
                    <a:lumMod val="75000"/>
                  </a:schemeClr>
                </a:solidFill>
              </a:defRPr>
            </a:lvl1pPr>
          </a:lstStyle>
          <a:p>
            <a:pPr lvl="0"/>
            <a:r>
              <a:rPr lang="en-US" dirty="0"/>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398264"/>
            <a:ext cx="2251562" cy="498496"/>
          </a:xfrm>
          <a:prstGeom prst="rect">
            <a:avLst/>
          </a:prstGeom>
        </p:spPr>
        <p:txBody>
          <a:bodyPr anchor="b"/>
          <a:lstStyle>
            <a:lvl1pPr marL="0" indent="0" algn="ctr">
              <a:buNone/>
              <a:defRPr sz="1600" cap="all" baseline="0">
                <a:solidFill>
                  <a:schemeClr val="accent1">
                    <a:lumMod val="50000"/>
                  </a:schemeClr>
                </a:solidFill>
                <a:latin typeface="Segoe UI" panose="020B0502040204020203" pitchFamily="34" charset="0"/>
              </a:defRPr>
            </a:lvl1pPr>
          </a:lstStyle>
          <a:p>
            <a:pPr lvl="0"/>
            <a:r>
              <a:rPr lang="en-US" dirty="0"/>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310896"/>
          </a:xfrm>
          <a:prstGeom prst="rect">
            <a:avLst/>
          </a:prstGeom>
        </p:spPr>
        <p:txBody>
          <a:bodyPr anchor="t"/>
          <a:lstStyle>
            <a:lvl1pPr marL="0" indent="0" algn="ctr">
              <a:lnSpc>
                <a:spcPct val="114000"/>
              </a:lnSpc>
              <a:spcBef>
                <a:spcPts val="0"/>
              </a:spcBef>
              <a:buNone/>
              <a:defRPr sz="1200" spc="50" baseline="0">
                <a:solidFill>
                  <a:schemeClr val="accent1">
                    <a:lumMod val="50000"/>
                  </a:schemeClr>
                </a:solidFill>
              </a:defRPr>
            </a:lvl1pPr>
          </a:lstStyle>
          <a:p>
            <a:pPr lvl="0"/>
            <a:r>
              <a:rPr lang="en-US" dirty="0"/>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398264"/>
            <a:ext cx="2251562" cy="498496"/>
          </a:xfrm>
          <a:prstGeom prst="rect">
            <a:avLst/>
          </a:prstGeom>
        </p:spPr>
        <p:txBody>
          <a:bodyPr anchor="b"/>
          <a:lstStyle>
            <a:lvl1pPr marL="0" indent="0" algn="ctr">
              <a:buNone/>
              <a:defRPr sz="1600" cap="all" baseline="0">
                <a:solidFill>
                  <a:schemeClr val="accent3"/>
                </a:solidFill>
                <a:latin typeface="Segoe UI" panose="020B0502040204020203" pitchFamily="34" charset="0"/>
              </a:defRPr>
            </a:lvl1pPr>
          </a:lstStyle>
          <a:p>
            <a:pPr lvl="0"/>
            <a:r>
              <a:rPr lang="en-US" dirty="0"/>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310896"/>
          </a:xfrm>
          <a:prstGeom prst="rect">
            <a:avLst/>
          </a:prstGeom>
        </p:spPr>
        <p:txBody>
          <a:bodyPr anchor="t"/>
          <a:lstStyle>
            <a:lvl1pPr marL="0" indent="0" algn="ctr">
              <a:lnSpc>
                <a:spcPct val="114000"/>
              </a:lnSpc>
              <a:spcBef>
                <a:spcPts val="0"/>
              </a:spcBef>
              <a:buNone/>
              <a:defRPr sz="1200" spc="50" baseline="0">
                <a:solidFill>
                  <a:schemeClr val="accent3"/>
                </a:solidFill>
              </a:defRPr>
            </a:lvl1pPr>
          </a:lstStyle>
          <a:p>
            <a:pPr lvl="0"/>
            <a:r>
              <a:rPr lang="en-US" dirty="0"/>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userDrawn="1"/>
        </p:nvCxnSpPr>
        <p:spPr>
          <a:xfrm>
            <a:off x="3844715" y="3977431"/>
            <a:ext cx="0" cy="415716"/>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userDrawn="1"/>
        </p:nvCxnSpPr>
        <p:spPr>
          <a:xfrm>
            <a:off x="8347565" y="3977431"/>
            <a:ext cx="0" cy="415716"/>
          </a:xfrm>
          <a:prstGeom prst="line">
            <a:avLst/>
          </a:prstGeom>
          <a:ln>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7837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column layout">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1"/>
                </a:solidFill>
              </a:defRPr>
            </a:lvl1pPr>
          </a:lstStyle>
          <a:p>
            <a:r>
              <a:rPr lang="en-US" dirty="0"/>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userDrawn="1"/>
        </p:nvSpPr>
        <p:spPr>
          <a:xfrm>
            <a:off x="608564" y="1585733"/>
            <a:ext cx="2065188" cy="3995918"/>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userDrawn="1"/>
        </p:nvSpPr>
        <p:spPr>
          <a:xfrm>
            <a:off x="2832832" y="1585733"/>
            <a:ext cx="2065188" cy="3995918"/>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50000"/>
                </a:schemeClr>
              </a:solidFill>
            </a:endParaRPr>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userDrawn="1"/>
        </p:nvSpPr>
        <p:spPr>
          <a:xfrm>
            <a:off x="5063405" y="1585733"/>
            <a:ext cx="2065188" cy="3995918"/>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userDrawn="1"/>
        </p:nvSpPr>
        <p:spPr>
          <a:xfrm>
            <a:off x="7293980" y="1585733"/>
            <a:ext cx="2065188" cy="3995918"/>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userDrawn="1"/>
        </p:nvSpPr>
        <p:spPr>
          <a:xfrm>
            <a:off x="9511052" y="1585733"/>
            <a:ext cx="2065188" cy="3995918"/>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2304"/>
            <a:ext cx="1826631" cy="776287"/>
          </a:xfrm>
          <a:prstGeom prst="rect">
            <a:avLst/>
          </a:prstGeom>
        </p:spPr>
        <p:txBody>
          <a:bodyPr anchor="ctr"/>
          <a:lstStyle>
            <a:lvl1pPr marL="0" indent="0">
              <a:buNone/>
              <a:defRPr sz="1800" cap="all" normalizeH="0" baseline="0">
                <a:solidFill>
                  <a:schemeClr val="bg1"/>
                </a:solidFill>
              </a:defRPr>
            </a:lvl1pPr>
          </a:lstStyle>
          <a:p>
            <a:pPr lvl="0"/>
            <a:r>
              <a:rPr lang="en-US" dirty="0"/>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dirty="0"/>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32304"/>
            <a:ext cx="1826631" cy="776287"/>
          </a:xfrm>
          <a:prstGeom prst="rect">
            <a:avLst/>
          </a:prstGeom>
        </p:spPr>
        <p:txBody>
          <a:bodyPr anchor="ctr"/>
          <a:lstStyle>
            <a:lvl1pPr marL="0" indent="0">
              <a:buNone/>
              <a:defRPr sz="1800" cap="all" baseline="0">
                <a:solidFill>
                  <a:schemeClr val="bg1"/>
                </a:solidFill>
              </a:defRPr>
            </a:lvl1pPr>
          </a:lstStyle>
          <a:p>
            <a:pPr lvl="0"/>
            <a:r>
              <a:rPr lang="en-US" dirty="0"/>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dirty="0"/>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2304"/>
            <a:ext cx="1826631" cy="776287"/>
          </a:xfrm>
          <a:prstGeom prst="rect">
            <a:avLst/>
          </a:prstGeom>
        </p:spPr>
        <p:txBody>
          <a:bodyPr anchor="ctr"/>
          <a:lstStyle>
            <a:lvl1pPr marL="0" indent="0">
              <a:buNone/>
              <a:defRPr sz="1800" cap="all" baseline="0">
                <a:solidFill>
                  <a:schemeClr val="bg1"/>
                </a:solidFill>
              </a:defRPr>
            </a:lvl1pPr>
          </a:lstStyle>
          <a:p>
            <a:pPr lvl="0"/>
            <a:r>
              <a:rPr lang="en-US" dirty="0"/>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dirty="0"/>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32304"/>
            <a:ext cx="1826631" cy="776287"/>
          </a:xfrm>
          <a:prstGeom prst="rect">
            <a:avLst/>
          </a:prstGeom>
        </p:spPr>
        <p:txBody>
          <a:bodyPr anchor="ctr"/>
          <a:lstStyle>
            <a:lvl1pPr marL="0" indent="0">
              <a:buNone/>
              <a:defRPr sz="1800" cap="all" baseline="0">
                <a:solidFill>
                  <a:schemeClr val="bg1"/>
                </a:solidFill>
              </a:defRPr>
            </a:lvl1pPr>
          </a:lstStyle>
          <a:p>
            <a:pPr lvl="0"/>
            <a:r>
              <a:rPr lang="en-US" dirty="0"/>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dirty="0"/>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2304"/>
            <a:ext cx="1826631" cy="776287"/>
          </a:xfrm>
          <a:prstGeom prst="rect">
            <a:avLst/>
          </a:prstGeom>
        </p:spPr>
        <p:txBody>
          <a:bodyPr anchor="ctr"/>
          <a:lstStyle>
            <a:lvl1pPr marL="0" indent="0">
              <a:buNone/>
              <a:defRPr sz="1800" cap="all" baseline="0">
                <a:solidFill>
                  <a:schemeClr val="bg1"/>
                </a:solidFill>
              </a:defRPr>
            </a:lvl1pPr>
          </a:lstStyle>
          <a:p>
            <a:pPr lvl="0"/>
            <a:r>
              <a:rPr lang="en-US" dirty="0"/>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429000"/>
            <a:ext cx="1826631" cy="1527689"/>
          </a:xfrm>
          <a:prstGeom prst="rect">
            <a:avLst/>
          </a:prstGeom>
        </p:spPr>
        <p:txBody>
          <a:bodyPr/>
          <a:lstStyle>
            <a:lvl1pPr marL="0" indent="0">
              <a:lnSpc>
                <a:spcPct val="114000"/>
              </a:lnSpc>
              <a:spcBef>
                <a:spcPts val="0"/>
              </a:spcBef>
              <a:buNone/>
              <a:defRPr sz="1200" spc="50" baseline="0">
                <a:solidFill>
                  <a:schemeClr val="bg1"/>
                </a:solidFill>
              </a:defRPr>
            </a:lvl1pPr>
          </a:lstStyle>
          <a:p>
            <a:pPr lvl="0"/>
            <a:r>
              <a:rPr lang="en-US" dirty="0"/>
              <a:t>Add text</a:t>
            </a:r>
          </a:p>
        </p:txBody>
      </p:sp>
    </p:spTree>
    <p:extLst>
      <p:ext uri="{BB962C8B-B14F-4D97-AF65-F5344CB8AC3E}">
        <p14:creationId xmlns:p14="http://schemas.microsoft.com/office/powerpoint/2010/main" val="1374537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13" name="Title 2">
            <a:extLst>
              <a:ext uri="{FF2B5EF4-FFF2-40B4-BE49-F238E27FC236}">
                <a16:creationId xmlns:a16="http://schemas.microsoft.com/office/drawing/2014/main" id="{A750E0F3-3708-7BB7-7A9E-123ED3BAC661}"/>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1">
                    <a:lumMod val="75000"/>
                  </a:schemeClr>
                </a:solidFill>
              </a:defRPr>
            </a:lvl1pPr>
          </a:lstStyle>
          <a:p>
            <a:r>
              <a:rPr lang="en-US"/>
              <a:t>Click to add title</a:t>
            </a:r>
            <a:endParaRPr lang="en-US" dirty="0"/>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p:nvPr>
        </p:nvSpPr>
        <p:spPr>
          <a:xfrm>
            <a:off x="1069848" y="1664208"/>
            <a:ext cx="1408176" cy="2468880"/>
          </a:xfrm>
          <a:prstGeom prst="rect">
            <a:avLst/>
          </a:prstGeom>
        </p:spPr>
        <p:txBody>
          <a:bodyPr anchor="ctr"/>
          <a:lstStyle>
            <a:lvl1pPr marL="0" indent="0" algn="ctr">
              <a:buNone/>
              <a:defRPr sz="1400"/>
            </a:lvl1pPr>
          </a:lstStyle>
          <a:p>
            <a:endParaRPr lang="en-US" dirty="0"/>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740664"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dirty="0"/>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740664" y="5431536"/>
            <a:ext cx="2069690" cy="672127"/>
          </a:xfrm>
          <a:prstGeom prst="rect">
            <a:avLst/>
          </a:prstGeom>
        </p:spPr>
        <p:txBody>
          <a:bodyPr/>
          <a:lstStyle>
            <a:lvl1pPr marL="0" indent="0" algn="ctr">
              <a:lnSpc>
                <a:spcPct val="100000"/>
              </a:lnSpc>
              <a:buNone/>
              <a:defRPr sz="1200" b="0" i="0" cap="none" spc="200" baseline="0"/>
            </a:lvl1pPr>
          </a:lstStyle>
          <a:p>
            <a:pPr lvl="0"/>
            <a:r>
              <a:rPr lang="en-US" dirty="0"/>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p:nvPr>
        </p:nvSpPr>
        <p:spPr>
          <a:xfrm>
            <a:off x="3236976" y="1664208"/>
            <a:ext cx="1408176" cy="2468880"/>
          </a:xfrm>
          <a:prstGeom prst="rect">
            <a:avLst/>
          </a:prstGeom>
        </p:spPr>
        <p:txBody>
          <a:bodyPr anchor="ctr"/>
          <a:lstStyle>
            <a:lvl1pPr marL="0" indent="0" algn="ctr">
              <a:buNone/>
              <a:defRPr sz="1400"/>
            </a:lvl1pPr>
          </a:lstStyle>
          <a:p>
            <a:endParaRPr lang="en-US" dirty="0"/>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2907792"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dirty="0"/>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2907792" y="5431536"/>
            <a:ext cx="2069690" cy="672127"/>
          </a:xfrm>
          <a:prstGeom prst="rect">
            <a:avLst/>
          </a:prstGeom>
        </p:spPr>
        <p:txBody>
          <a:bodyPr/>
          <a:lstStyle>
            <a:lvl1pPr marL="0" indent="0" algn="ctr">
              <a:lnSpc>
                <a:spcPct val="100000"/>
              </a:lnSpc>
              <a:buNone/>
              <a:defRPr sz="1200" b="0" i="0" cap="none" spc="200" baseline="0"/>
            </a:lvl1pPr>
          </a:lstStyle>
          <a:p>
            <a:pPr lvl="0"/>
            <a:r>
              <a:rPr lang="en-US" dirty="0"/>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p:nvPr>
        </p:nvSpPr>
        <p:spPr>
          <a:xfrm>
            <a:off x="5404104" y="1664208"/>
            <a:ext cx="1408176" cy="2468880"/>
          </a:xfrm>
          <a:prstGeom prst="rect">
            <a:avLst/>
          </a:prstGeom>
        </p:spPr>
        <p:txBody>
          <a:bodyPr anchor="ctr"/>
          <a:lstStyle>
            <a:lvl1pPr marL="0" indent="0" algn="ctr">
              <a:buNone/>
              <a:defRPr sz="1400"/>
            </a:lvl1pPr>
          </a:lstStyle>
          <a:p>
            <a:endParaRPr lang="en-US" dirty="0"/>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5074920"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dirty="0"/>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5074920" y="5431536"/>
            <a:ext cx="2069690" cy="672127"/>
          </a:xfrm>
          <a:prstGeom prst="rect">
            <a:avLst/>
          </a:prstGeom>
        </p:spPr>
        <p:txBody>
          <a:bodyPr/>
          <a:lstStyle>
            <a:lvl1pPr marL="0" indent="0" algn="ctr">
              <a:lnSpc>
                <a:spcPct val="100000"/>
              </a:lnSpc>
              <a:buNone/>
              <a:defRPr sz="1200" b="0" i="0" cap="none" spc="200" baseline="0"/>
            </a:lvl1pPr>
          </a:lstStyle>
          <a:p>
            <a:pPr lvl="0"/>
            <a:r>
              <a:rPr lang="en-US" dirty="0"/>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p:nvPr>
        </p:nvSpPr>
        <p:spPr>
          <a:xfrm>
            <a:off x="7571232" y="1664208"/>
            <a:ext cx="1408176" cy="2468880"/>
          </a:xfrm>
          <a:prstGeom prst="rect">
            <a:avLst/>
          </a:prstGeom>
        </p:spPr>
        <p:txBody>
          <a:bodyPr anchor="ctr"/>
          <a:lstStyle>
            <a:lvl1pPr marL="0" indent="0" algn="ctr">
              <a:buNone/>
              <a:defRPr sz="1400"/>
            </a:lvl1pPr>
          </a:lstStyle>
          <a:p>
            <a:endParaRPr lang="en-US" dirty="0"/>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7242048"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dirty="0"/>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7242048" y="5431536"/>
            <a:ext cx="2069690" cy="672127"/>
          </a:xfrm>
          <a:prstGeom prst="rect">
            <a:avLst/>
          </a:prstGeom>
        </p:spPr>
        <p:txBody>
          <a:bodyPr/>
          <a:lstStyle>
            <a:lvl1pPr marL="0" indent="0" algn="ctr">
              <a:lnSpc>
                <a:spcPct val="100000"/>
              </a:lnSpc>
              <a:buNone/>
              <a:defRPr sz="1200" b="0" i="0" cap="none" spc="200" baseline="0"/>
            </a:lvl1pPr>
          </a:lstStyle>
          <a:p>
            <a:pPr lvl="0"/>
            <a:r>
              <a:rPr lang="en-US" dirty="0"/>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p:nvPr>
        </p:nvSpPr>
        <p:spPr>
          <a:xfrm>
            <a:off x="9738360" y="1664208"/>
            <a:ext cx="1408176" cy="2468880"/>
          </a:xfrm>
          <a:prstGeom prst="rect">
            <a:avLst/>
          </a:prstGeom>
        </p:spPr>
        <p:txBody>
          <a:bodyPr anchor="ctr"/>
          <a:lstStyle>
            <a:lvl1pPr marL="0" indent="0" algn="ctr">
              <a:buNone/>
              <a:defRPr sz="1400"/>
            </a:lvl1pPr>
          </a:lstStyle>
          <a:p>
            <a:endParaRPr lang="en-US" dirty="0"/>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409176" y="4956048"/>
            <a:ext cx="2069690" cy="475149"/>
          </a:xfrm>
          <a:prstGeom prst="rect">
            <a:avLst/>
          </a:prstGeom>
        </p:spPr>
        <p:txBody>
          <a:bodyPr anchor="b"/>
          <a:lstStyle>
            <a:lvl1pPr marL="0" indent="0" algn="ctr">
              <a:buNone/>
              <a:defRPr sz="1600" cap="all" spc="200" baseline="0">
                <a:solidFill>
                  <a:schemeClr val="accent3">
                    <a:lumMod val="75000"/>
                  </a:schemeClr>
                </a:solidFill>
              </a:defRPr>
            </a:lvl1pPr>
          </a:lstStyle>
          <a:p>
            <a:pPr lvl="0"/>
            <a:r>
              <a:rPr lang="en-US" dirty="0"/>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409176" y="5431536"/>
            <a:ext cx="2069690" cy="695361"/>
          </a:xfrm>
          <a:prstGeom prst="rect">
            <a:avLst/>
          </a:prstGeom>
        </p:spPr>
        <p:txBody>
          <a:bodyPr/>
          <a:lstStyle>
            <a:lvl1pPr marL="0" indent="0" algn="ctr">
              <a:lnSpc>
                <a:spcPct val="100000"/>
              </a:lnSpc>
              <a:buNone/>
              <a:defRPr sz="1200" b="0" i="0" cap="none" spc="200" baseline="0"/>
            </a:lvl1pPr>
          </a:lstStyle>
          <a:p>
            <a:pPr lvl="0"/>
            <a:r>
              <a:rPr lang="en-US" dirty="0"/>
              <a:t>Click to add title</a:t>
            </a:r>
          </a:p>
        </p:txBody>
      </p:sp>
      <p:cxnSp>
        <p:nvCxnSpPr>
          <p:cNvPr id="6" name="Straight Connector 5">
            <a:extLst>
              <a:ext uri="{FF2B5EF4-FFF2-40B4-BE49-F238E27FC236}">
                <a16:creationId xmlns:a16="http://schemas.microsoft.com/office/drawing/2014/main" id="{C3EAB4BA-80BD-7371-B929-19121B20BF30}"/>
              </a:ext>
              <a:ext uri="{C183D7F6-B498-43B3-948B-1728B52AA6E4}">
                <adec:decorative xmlns:adec="http://schemas.microsoft.com/office/drawing/2017/decorative" val="1"/>
              </a:ext>
            </a:extLst>
          </p:cNvPr>
          <p:cNvCxnSpPr>
            <a:cxnSpLocks/>
          </p:cNvCxnSpPr>
          <p:nvPr userDrawn="1"/>
        </p:nvCxnSpPr>
        <p:spPr>
          <a:xfrm>
            <a:off x="10444748"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D5AB06E-DF62-F8F9-5394-965FE9EF66B1}"/>
              </a:ext>
              <a:ext uri="{C183D7F6-B498-43B3-948B-1728B52AA6E4}">
                <adec:decorative xmlns:adec="http://schemas.microsoft.com/office/drawing/2017/decorative" val="1"/>
              </a:ext>
            </a:extLst>
          </p:cNvPr>
          <p:cNvCxnSpPr>
            <a:cxnSpLocks/>
          </p:cNvCxnSpPr>
          <p:nvPr userDrawn="1"/>
        </p:nvCxnSpPr>
        <p:spPr>
          <a:xfrm>
            <a:off x="8288188"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99703C-0E17-F953-C69A-F4BE3C334F54}"/>
              </a:ext>
              <a:ext uri="{C183D7F6-B498-43B3-948B-1728B52AA6E4}">
                <adec:decorative xmlns:adec="http://schemas.microsoft.com/office/drawing/2017/decorative" val="1"/>
              </a:ext>
            </a:extLst>
          </p:cNvPr>
          <p:cNvCxnSpPr>
            <a:cxnSpLocks/>
          </p:cNvCxnSpPr>
          <p:nvPr userDrawn="1"/>
        </p:nvCxnSpPr>
        <p:spPr>
          <a:xfrm>
            <a:off x="6099959"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64C6290-D338-8FBA-9D0B-CAF45DE68073}"/>
              </a:ext>
              <a:ext uri="{C183D7F6-B498-43B3-948B-1728B52AA6E4}">
                <adec:decorative xmlns:adec="http://schemas.microsoft.com/office/drawing/2017/decorative" val="1"/>
              </a:ext>
            </a:extLst>
          </p:cNvPr>
          <p:cNvCxnSpPr>
            <a:cxnSpLocks/>
          </p:cNvCxnSpPr>
          <p:nvPr userDrawn="1"/>
        </p:nvCxnSpPr>
        <p:spPr>
          <a:xfrm>
            <a:off x="3939717"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4104D8C7-8727-8343-DFC8-E415C809B7A1}"/>
              </a:ext>
              <a:ext uri="{C183D7F6-B498-43B3-948B-1728B52AA6E4}">
                <adec:decorative xmlns:adec="http://schemas.microsoft.com/office/drawing/2017/decorative" val="1"/>
              </a:ext>
            </a:extLst>
          </p:cNvPr>
          <p:cNvCxnSpPr>
            <a:cxnSpLocks/>
          </p:cNvCxnSpPr>
          <p:nvPr userDrawn="1"/>
        </p:nvCxnSpPr>
        <p:spPr>
          <a:xfrm>
            <a:off x="1778565" y="4278429"/>
            <a:ext cx="0" cy="41571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3051314"/>
            <a:ext cx="12192000" cy="3806686"/>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7772924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age coll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49224" y="502920"/>
            <a:ext cx="5010912" cy="1627632"/>
          </a:xfrm>
          <a:prstGeom prst="rect">
            <a:avLst/>
          </a:prstGeom>
          <a:noFill/>
        </p:spPr>
        <p:txBody>
          <a:bodyPr lIns="91440" tIns="45720" rIns="91440" bIns="45720" anchor="t" anchorCtr="0"/>
          <a:lstStyle>
            <a:lvl1pPr>
              <a:defRPr sz="3200" cap="all" spc="200" baseline="0">
                <a:solidFill>
                  <a:schemeClr val="accent1">
                    <a:lumMod val="75000"/>
                  </a:schemeClr>
                </a:solidFill>
              </a:defRPr>
            </a:lvl1pPr>
          </a:lstStyle>
          <a:p>
            <a:r>
              <a:rPr lang="en-US" dirty="0"/>
              <a:t>Click to add title</a:t>
            </a:r>
          </a:p>
        </p:txBody>
      </p:sp>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p:nvPr>
        </p:nvSpPr>
        <p:spPr>
          <a:xfrm>
            <a:off x="3968496" y="2752344"/>
            <a:ext cx="3602736" cy="3255264"/>
          </a:xfrm>
          <a:prstGeom prst="rect">
            <a:avLst/>
          </a:prstGeom>
        </p:spPr>
        <p:txBody>
          <a:bodyPr anchor="ctr"/>
          <a:lstStyle>
            <a:lvl1pPr marL="0" indent="0" algn="ctr">
              <a:buNone/>
              <a:defRPr sz="1600" spc="400" baseline="0"/>
            </a:lvl1pPr>
          </a:lstStyle>
          <a:p>
            <a:endParaRPr lang="en-US" dirty="0"/>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4590288" y="1911096"/>
            <a:ext cx="2350008" cy="996696"/>
          </a:xfrm>
          <a:prstGeom prst="rect">
            <a:avLst/>
          </a:prstGeom>
          <a:solidFill>
            <a:schemeClr val="accent1">
              <a:alpha val="50000"/>
            </a:schemeClr>
          </a:solidFill>
        </p:spPr>
        <p:txBody>
          <a:bodyPr lIns="1371600" bIns="365760" anchor="ctr"/>
          <a:lstStyle>
            <a:lvl1pPr marL="0" indent="0" algn="l">
              <a:buNone/>
              <a:defRPr sz="2000" i="0" cap="none" spc="200" baseline="0">
                <a:noFill/>
                <a:latin typeface="+mj-lt"/>
              </a:defRPr>
            </a:lvl1pPr>
          </a:lstStyle>
          <a:p>
            <a:pPr lvl="0"/>
            <a:r>
              <a:rPr lang="en-US" dirty="0"/>
              <a:t>Click to add title</a:t>
            </a:r>
          </a:p>
        </p:txBody>
      </p:sp>
      <p:sp>
        <p:nvSpPr>
          <p:cNvPr id="3" name="Picture Placeholder 2">
            <a:extLst>
              <a:ext uri="{FF2B5EF4-FFF2-40B4-BE49-F238E27FC236}">
                <a16:creationId xmlns:a16="http://schemas.microsoft.com/office/drawing/2014/main" id="{8B1F8DE9-CF33-BBAF-FFA6-1487D09E6B02}"/>
              </a:ext>
            </a:extLst>
          </p:cNvPr>
          <p:cNvSpPr>
            <a:spLocks noGrp="1"/>
          </p:cNvSpPr>
          <p:nvPr>
            <p:ph type="pic" sz="quarter" idx="17"/>
          </p:nvPr>
        </p:nvSpPr>
        <p:spPr>
          <a:xfrm>
            <a:off x="7946136" y="0"/>
            <a:ext cx="3602736" cy="3255264"/>
          </a:xfrm>
          <a:prstGeom prst="rect">
            <a:avLst/>
          </a:prstGeom>
        </p:spPr>
        <p:txBody>
          <a:bodyPr anchor="ctr"/>
          <a:lstStyle>
            <a:lvl1pPr marL="0" indent="0" algn="ctr">
              <a:buNone/>
              <a:defRPr sz="1600" spc="400" baseline="0"/>
            </a:lvl1pPr>
          </a:lstStyle>
          <a:p>
            <a:endParaRPr lang="en-US" dirty="0"/>
          </a:p>
        </p:txBody>
      </p:sp>
      <p:sp>
        <p:nvSpPr>
          <p:cNvPr id="4" name="Picture Placeholder 2">
            <a:extLst>
              <a:ext uri="{FF2B5EF4-FFF2-40B4-BE49-F238E27FC236}">
                <a16:creationId xmlns:a16="http://schemas.microsoft.com/office/drawing/2014/main" id="{E37F6F0D-FCD4-63B1-5371-FFB63A75BBEB}"/>
              </a:ext>
            </a:extLst>
          </p:cNvPr>
          <p:cNvSpPr>
            <a:spLocks noGrp="1"/>
          </p:cNvSpPr>
          <p:nvPr>
            <p:ph type="pic" sz="quarter" idx="18"/>
          </p:nvPr>
        </p:nvSpPr>
        <p:spPr>
          <a:xfrm>
            <a:off x="7946136" y="3602736"/>
            <a:ext cx="3602736" cy="3255264"/>
          </a:xfrm>
          <a:prstGeom prst="rect">
            <a:avLst/>
          </a:prstGeom>
        </p:spPr>
        <p:txBody>
          <a:bodyPr anchor="ctr"/>
          <a:lstStyle>
            <a:lvl1pPr marL="0" indent="0" algn="ctr">
              <a:buNone/>
              <a:defRPr sz="1600" spc="400" baseline="0"/>
            </a:lvl1pPr>
          </a:lstStyle>
          <a:p>
            <a:endParaRPr lang="en-US" dirty="0"/>
          </a:p>
        </p:txBody>
      </p:sp>
    </p:spTree>
    <p:extLst>
      <p:ext uri="{BB962C8B-B14F-4D97-AF65-F5344CB8AC3E}">
        <p14:creationId xmlns:p14="http://schemas.microsoft.com/office/powerpoint/2010/main" val="1593073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9A62FB8A-A588-91BB-620B-64E5D2090287}"/>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1">
                    <a:lumMod val="75000"/>
                  </a:schemeClr>
                </a:solidFill>
              </a:defRPr>
            </a:lvl1pPr>
          </a:lstStyle>
          <a:p>
            <a:r>
              <a:rPr lang="en-US"/>
              <a:t>Click to add title</a:t>
            </a:r>
            <a:endParaRPr lang="en-US" dirty="0"/>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userDrawn="1"/>
        </p:nvSpPr>
        <p:spPr>
          <a:xfrm>
            <a:off x="-1" y="1655546"/>
            <a:ext cx="12192001" cy="5202454"/>
          </a:xfrm>
          <a:prstGeom prst="rect">
            <a:avLst/>
          </a:prstGeom>
          <a:solidFill>
            <a:schemeClr val="tx2">
              <a:lumMod val="60000"/>
              <a:lumOff val="4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2386584" y="2276856"/>
            <a:ext cx="2743200" cy="422365"/>
          </a:xfrm>
          <a:prstGeom prst="rect">
            <a:avLst/>
          </a:prstGeom>
        </p:spPr>
        <p:txBody>
          <a:bodyPr>
            <a:normAutofit/>
          </a:bodyPr>
          <a:lstStyle>
            <a:lvl1pPr marL="0" indent="0" algn="l">
              <a:buNone/>
              <a:defRPr sz="2000" b="0" i="0" spc="200" baseline="0">
                <a:solidFill>
                  <a:schemeClr val="accent5">
                    <a:lumMod val="50000"/>
                  </a:schemeClr>
                </a:solidFill>
              </a:defRPr>
            </a:lvl1pPr>
          </a:lstStyle>
          <a:p>
            <a:pPr lvl="0"/>
            <a:r>
              <a:rPr lang="en-US" dirty="0"/>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2386584" y="2916936"/>
            <a:ext cx="2743200" cy="2560320"/>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200" spc="50" baseline="0"/>
            </a:lvl1pPr>
          </a:lstStyle>
          <a:p>
            <a:pPr lvl="0"/>
            <a:r>
              <a:rPr lang="en-US" dirty="0"/>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858000" y="2276856"/>
            <a:ext cx="2743200" cy="422365"/>
          </a:xfrm>
          <a:prstGeom prst="rect">
            <a:avLst/>
          </a:prstGeom>
        </p:spPr>
        <p:txBody>
          <a:bodyPr>
            <a:normAutofit/>
          </a:bodyPr>
          <a:lstStyle>
            <a:lvl1pPr marL="0" indent="0" algn="l">
              <a:buNone/>
              <a:defRPr sz="2000" b="0" i="0" spc="200" baseline="0">
                <a:solidFill>
                  <a:schemeClr val="accent5">
                    <a:lumMod val="50000"/>
                  </a:schemeClr>
                </a:solidFill>
              </a:defRPr>
            </a:lvl1pPr>
          </a:lstStyle>
          <a:p>
            <a:pPr lvl="0"/>
            <a:r>
              <a:rPr lang="en-US" dirty="0"/>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858000" y="2916936"/>
            <a:ext cx="2743200" cy="2560320"/>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200" spc="50" baseline="0"/>
            </a:lvl1pPr>
          </a:lstStyle>
          <a:p>
            <a:pPr lvl="0"/>
            <a:r>
              <a:rPr lang="en-US" dirty="0"/>
              <a:t>Click to add text</a:t>
            </a:r>
          </a:p>
        </p:txBody>
      </p:sp>
      <p:sp>
        <p:nvSpPr>
          <p:cNvPr id="4" name="Picture Placeholder 5">
            <a:extLst>
              <a:ext uri="{FF2B5EF4-FFF2-40B4-BE49-F238E27FC236}">
                <a16:creationId xmlns:a16="http://schemas.microsoft.com/office/drawing/2014/main" id="{9C76B36E-858A-1EFF-2A70-C8D5ADDC0C8A}"/>
              </a:ext>
            </a:extLst>
          </p:cNvPr>
          <p:cNvSpPr>
            <a:spLocks noGrp="1"/>
          </p:cNvSpPr>
          <p:nvPr>
            <p:ph type="pic" sz="quarter" idx="14"/>
          </p:nvPr>
        </p:nvSpPr>
        <p:spPr>
          <a:xfrm>
            <a:off x="0" y="5788241"/>
            <a:ext cx="12192000" cy="1069760"/>
          </a:xfrm>
          <a:prstGeom prst="rect">
            <a:avLst/>
          </a:prstGeom>
        </p:spPr>
        <p:txBody>
          <a:bodyPr anchor="ctr"/>
          <a:lstStyle>
            <a:lvl1pPr marL="0" indent="0" algn="ctr">
              <a:buNone/>
              <a:defRPr spc="400" baseline="0"/>
            </a:lvl1pPr>
          </a:lstStyle>
          <a:p>
            <a:endParaRPr lang="en-US" dirty="0"/>
          </a:p>
        </p:txBody>
      </p:sp>
      <p:cxnSp>
        <p:nvCxnSpPr>
          <p:cNvPr id="5" name="Straight Connector 4">
            <a:extLst>
              <a:ext uri="{FF2B5EF4-FFF2-40B4-BE49-F238E27FC236}">
                <a16:creationId xmlns:a16="http://schemas.microsoft.com/office/drawing/2014/main" id="{52777FD6-2BEA-C70A-1C6D-8885D53E9BB1}"/>
              </a:ext>
              <a:ext uri="{C183D7F6-B498-43B3-948B-1728B52AA6E4}">
                <adec:decorative xmlns:adec="http://schemas.microsoft.com/office/drawing/2017/decorative" val="1"/>
              </a:ext>
            </a:extLst>
          </p:cNvPr>
          <p:cNvCxnSpPr>
            <a:cxnSpLocks/>
          </p:cNvCxnSpPr>
          <p:nvPr userDrawn="1"/>
        </p:nvCxnSpPr>
        <p:spPr>
          <a:xfrm flipH="1">
            <a:off x="2470543" y="2771478"/>
            <a:ext cx="607253"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7ABE26A-0746-BC10-0802-C29EAD6C2336}"/>
              </a:ext>
              <a:ext uri="{C183D7F6-B498-43B3-948B-1728B52AA6E4}">
                <adec:decorative xmlns:adec="http://schemas.microsoft.com/office/drawing/2017/decorative" val="1"/>
              </a:ext>
            </a:extLst>
          </p:cNvPr>
          <p:cNvCxnSpPr>
            <a:cxnSpLocks/>
          </p:cNvCxnSpPr>
          <p:nvPr userDrawn="1"/>
        </p:nvCxnSpPr>
        <p:spPr>
          <a:xfrm flipH="1">
            <a:off x="6968402" y="2771478"/>
            <a:ext cx="607253"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1792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710901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4" r:id="rId3"/>
    <p:sldLayoutId id="2147483657" r:id="rId4"/>
    <p:sldLayoutId id="2147483656" r:id="rId5"/>
    <p:sldLayoutId id="2147483652" r:id="rId6"/>
    <p:sldLayoutId id="2147483658" r:id="rId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cs.com/"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mailto:2227263@student.uwtsd.ac"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D64C50-A740-468A-8AB6-F949358D80A6}"/>
              </a:ext>
            </a:extLst>
          </p:cNvPr>
          <p:cNvSpPr>
            <a:spLocks noGrp="1"/>
          </p:cNvSpPr>
          <p:nvPr>
            <p:ph type="title"/>
          </p:nvPr>
        </p:nvSpPr>
        <p:spPr>
          <a:xfrm>
            <a:off x="651768" y="671161"/>
            <a:ext cx="6468360" cy="2462184"/>
          </a:xfrm>
        </p:spPr>
        <p:txBody>
          <a:bodyPr/>
          <a:lstStyle/>
          <a:p>
            <a:r>
              <a:rPr lang="en-US" dirty="0"/>
              <a:t>Change and stability management</a:t>
            </a:r>
          </a:p>
        </p:txBody>
      </p:sp>
      <p:sp>
        <p:nvSpPr>
          <p:cNvPr id="5" name="Text Placeholder 4">
            <a:extLst>
              <a:ext uri="{FF2B5EF4-FFF2-40B4-BE49-F238E27FC236}">
                <a16:creationId xmlns:a16="http://schemas.microsoft.com/office/drawing/2014/main" id="{28F94A06-38B8-4C8F-ABF0-FB763704D01F}"/>
              </a:ext>
            </a:extLst>
          </p:cNvPr>
          <p:cNvSpPr>
            <a:spLocks noGrp="1"/>
          </p:cNvSpPr>
          <p:nvPr>
            <p:ph type="body" sz="quarter" idx="10"/>
          </p:nvPr>
        </p:nvSpPr>
        <p:spPr/>
        <p:txBody>
          <a:bodyPr/>
          <a:lstStyle/>
          <a:p>
            <a:r>
              <a:rPr lang="en-US" dirty="0"/>
              <a:t>MARIE PITSON</a:t>
            </a:r>
          </a:p>
        </p:txBody>
      </p:sp>
      <p:sp>
        <p:nvSpPr>
          <p:cNvPr id="16" name="Text Placeholder 15">
            <a:extLst>
              <a:ext uri="{FF2B5EF4-FFF2-40B4-BE49-F238E27FC236}">
                <a16:creationId xmlns:a16="http://schemas.microsoft.com/office/drawing/2014/main" id="{A37C1019-D992-06C7-BBAF-C153A2F43F0D}"/>
              </a:ext>
            </a:extLst>
          </p:cNvPr>
          <p:cNvSpPr>
            <a:spLocks noGrp="1"/>
          </p:cNvSpPr>
          <p:nvPr>
            <p:ph type="body" sz="quarter" idx="12"/>
          </p:nvPr>
        </p:nvSpPr>
        <p:spPr/>
        <p:txBody>
          <a:bodyPr/>
          <a:lstStyle/>
          <a:p>
            <a:endParaRPr lang="en-US" dirty="0"/>
          </a:p>
        </p:txBody>
      </p:sp>
      <p:pic>
        <p:nvPicPr>
          <p:cNvPr id="20" name="Picture Placeholder 19" descr="A picture containing text&#10;&#10;Description automatically generated">
            <a:extLst>
              <a:ext uri="{FF2B5EF4-FFF2-40B4-BE49-F238E27FC236}">
                <a16:creationId xmlns:a16="http://schemas.microsoft.com/office/drawing/2014/main" id="{4017140B-8C98-8E1F-3912-7B9B651B8F18}"/>
              </a:ext>
            </a:extLst>
          </p:cNvPr>
          <p:cNvPicPr>
            <a:picLocks noGrp="1" noChangeAspect="1"/>
          </p:cNvPicPr>
          <p:nvPr>
            <p:ph type="pic" sz="quarter" idx="11"/>
          </p:nvPr>
        </p:nvPicPr>
        <p:blipFill>
          <a:blip r:embed="rId2"/>
          <a:srcRect l="12691" r="12691"/>
          <a:stretch>
            <a:fillRect/>
          </a:stretch>
        </p:blipFill>
        <p:spPr>
          <a:xfrm>
            <a:off x="5572346" y="0"/>
            <a:ext cx="6911202" cy="6858000"/>
          </a:xfrm>
        </p:spPr>
      </p:pic>
    </p:spTree>
    <p:extLst>
      <p:ext uri="{BB962C8B-B14F-4D97-AF65-F5344CB8AC3E}">
        <p14:creationId xmlns:p14="http://schemas.microsoft.com/office/powerpoint/2010/main" val="972569183"/>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2E612C7-B066-4023-9D0A-7C54D1E33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7D467-D2B7-40FE-82FC-D542EC78A2DB}"/>
              </a:ext>
            </a:extLst>
          </p:cNvPr>
          <p:cNvSpPr>
            <a:spLocks noGrp="1"/>
          </p:cNvSpPr>
          <p:nvPr>
            <p:ph type="title"/>
          </p:nvPr>
        </p:nvSpPr>
        <p:spPr>
          <a:xfrm>
            <a:off x="1463040" y="787180"/>
            <a:ext cx="4094922" cy="1028368"/>
          </a:xfrm>
        </p:spPr>
        <p:txBody>
          <a:bodyPr vert="horz" lIns="91440" tIns="45720" rIns="91440" bIns="45720" rtlCol="0" anchor="b">
            <a:normAutofit/>
          </a:bodyPr>
          <a:lstStyle/>
          <a:p>
            <a:pPr algn="ctr"/>
            <a:r>
              <a:rPr lang="en-US" b="1" dirty="0">
                <a:solidFill>
                  <a:schemeClr val="tx1">
                    <a:lumMod val="85000"/>
                    <a:lumOff val="15000"/>
                  </a:schemeClr>
                </a:solidFill>
              </a:rPr>
              <a:t>AGENDA</a:t>
            </a:r>
          </a:p>
        </p:txBody>
      </p:sp>
      <p:sp>
        <p:nvSpPr>
          <p:cNvPr id="4" name="Text Placeholder 3">
            <a:extLst>
              <a:ext uri="{FF2B5EF4-FFF2-40B4-BE49-F238E27FC236}">
                <a16:creationId xmlns:a16="http://schemas.microsoft.com/office/drawing/2014/main" id="{4BE9C8F1-F5F7-4699-0F06-39133C87A8A3}"/>
              </a:ext>
            </a:extLst>
          </p:cNvPr>
          <p:cNvSpPr>
            <a:spLocks noGrp="1"/>
          </p:cNvSpPr>
          <p:nvPr>
            <p:ph type="body" sz="quarter" idx="16"/>
          </p:nvPr>
        </p:nvSpPr>
        <p:spPr>
          <a:xfrm>
            <a:off x="596347" y="1815548"/>
            <a:ext cx="4426227" cy="3445565"/>
          </a:xfrm>
        </p:spPr>
        <p:txBody>
          <a:bodyPr vert="horz" lIns="91440" tIns="45720" rIns="91440" bIns="45720" rtlCol="0">
            <a:normAutofit/>
          </a:bodyPr>
          <a:lstStyle/>
          <a:p>
            <a:pPr marL="342900">
              <a:lnSpc>
                <a:spcPct val="90000"/>
              </a:lnSpc>
            </a:pPr>
            <a:r>
              <a:rPr lang="en-US" sz="2000" dirty="0">
                <a:solidFill>
                  <a:schemeClr val="accent5">
                    <a:lumMod val="50000"/>
                  </a:schemeClr>
                </a:solidFill>
                <a:highlight>
                  <a:srgbClr val="BDA07D"/>
                </a:highlight>
              </a:rPr>
              <a:t>INTRODUCTION</a:t>
            </a:r>
          </a:p>
          <a:p>
            <a:pPr marL="342900">
              <a:lnSpc>
                <a:spcPct val="90000"/>
              </a:lnSpc>
            </a:pPr>
            <a:endParaRPr lang="en-US" sz="2000" dirty="0">
              <a:solidFill>
                <a:schemeClr val="accent5">
                  <a:lumMod val="50000"/>
                </a:schemeClr>
              </a:solidFill>
              <a:highlight>
                <a:srgbClr val="BDA07D"/>
              </a:highlight>
            </a:endParaRPr>
          </a:p>
          <a:p>
            <a:pPr marL="342900">
              <a:lnSpc>
                <a:spcPct val="90000"/>
              </a:lnSpc>
            </a:pPr>
            <a:endParaRPr lang="en-US" sz="2000" dirty="0">
              <a:solidFill>
                <a:schemeClr val="accent5">
                  <a:lumMod val="50000"/>
                </a:schemeClr>
              </a:solidFill>
              <a:highlight>
                <a:srgbClr val="BDA07D"/>
              </a:highlight>
            </a:endParaRPr>
          </a:p>
          <a:p>
            <a:pPr marL="342900">
              <a:lnSpc>
                <a:spcPct val="90000"/>
              </a:lnSpc>
            </a:pPr>
            <a:r>
              <a:rPr lang="en-US" sz="2000" dirty="0">
                <a:solidFill>
                  <a:schemeClr val="accent5">
                    <a:lumMod val="50000"/>
                  </a:schemeClr>
                </a:solidFill>
                <a:highlight>
                  <a:srgbClr val="BDA07D"/>
                </a:highlight>
              </a:rPr>
              <a:t>MAIN BODY</a:t>
            </a:r>
          </a:p>
          <a:p>
            <a:pPr marL="342900">
              <a:lnSpc>
                <a:spcPct val="90000"/>
              </a:lnSpc>
            </a:pPr>
            <a:endParaRPr lang="en-US" sz="2000" dirty="0">
              <a:solidFill>
                <a:schemeClr val="accent5">
                  <a:lumMod val="50000"/>
                </a:schemeClr>
              </a:solidFill>
              <a:highlight>
                <a:srgbClr val="BDA07D"/>
              </a:highlight>
            </a:endParaRPr>
          </a:p>
          <a:p>
            <a:pPr marL="342900">
              <a:lnSpc>
                <a:spcPct val="90000"/>
              </a:lnSpc>
            </a:pPr>
            <a:endParaRPr lang="en-US" sz="2000" dirty="0">
              <a:solidFill>
                <a:schemeClr val="accent5">
                  <a:lumMod val="50000"/>
                </a:schemeClr>
              </a:solidFill>
              <a:highlight>
                <a:srgbClr val="BDA07D"/>
              </a:highlight>
            </a:endParaRPr>
          </a:p>
          <a:p>
            <a:pPr marL="342900">
              <a:lnSpc>
                <a:spcPct val="90000"/>
              </a:lnSpc>
            </a:pPr>
            <a:r>
              <a:rPr lang="en-US" sz="2000" dirty="0">
                <a:solidFill>
                  <a:schemeClr val="accent5">
                    <a:lumMod val="50000"/>
                  </a:schemeClr>
                </a:solidFill>
                <a:highlight>
                  <a:srgbClr val="BDA07D"/>
                </a:highlight>
              </a:rPr>
              <a:t>CONCLUSION</a:t>
            </a:r>
          </a:p>
        </p:txBody>
      </p:sp>
      <p:pic>
        <p:nvPicPr>
          <p:cNvPr id="7" name="Picture 6" descr="Diagram&#10;&#10;Description automatically generated">
            <a:extLst>
              <a:ext uri="{FF2B5EF4-FFF2-40B4-BE49-F238E27FC236}">
                <a16:creationId xmlns:a16="http://schemas.microsoft.com/office/drawing/2014/main" id="{50013DF3-5DCD-A50B-38C0-8EADA6DD1052}"/>
              </a:ext>
            </a:extLst>
          </p:cNvPr>
          <p:cNvPicPr>
            <a:picLocks noChangeAspect="1"/>
          </p:cNvPicPr>
          <p:nvPr/>
        </p:nvPicPr>
        <p:blipFill rotWithShape="1">
          <a:blip r:embed="rId2">
            <a:duotone>
              <a:prstClr val="black"/>
              <a:prstClr val="white"/>
            </a:duotone>
          </a:blip>
          <a:srcRect l="25613" r="3275" b="-1"/>
          <a:stretch/>
        </p:blipFill>
        <p:spPr>
          <a:xfrm>
            <a:off x="6096000" y="10"/>
            <a:ext cx="6096000" cy="6857990"/>
          </a:xfrm>
          <a:custGeom>
            <a:avLst/>
            <a:gdLst/>
            <a:ahLst/>
            <a:cxnLst/>
            <a:rect l="l" t="t" r="r" b="b"/>
            <a:pathLst>
              <a:path w="6096000" h="6858000">
                <a:moveTo>
                  <a:pt x="3068432" y="0"/>
                </a:moveTo>
                <a:lnTo>
                  <a:pt x="6096000" y="0"/>
                </a:lnTo>
                <a:lnTo>
                  <a:pt x="6096000" y="6858000"/>
                </a:lnTo>
                <a:lnTo>
                  <a:pt x="3068431" y="6858000"/>
                </a:lnTo>
                <a:lnTo>
                  <a:pt x="3064426" y="6854853"/>
                </a:lnTo>
                <a:cubicBezTo>
                  <a:pt x="2077725" y="6040555"/>
                  <a:pt x="1448804" y="4808224"/>
                  <a:pt x="1448804" y="3429000"/>
                </a:cubicBezTo>
                <a:cubicBezTo>
                  <a:pt x="1448804" y="2049777"/>
                  <a:pt x="2077725" y="817446"/>
                  <a:pt x="3064426" y="3148"/>
                </a:cubicBezTo>
                <a:close/>
                <a:moveTo>
                  <a:pt x="1056707" y="0"/>
                </a:moveTo>
                <a:lnTo>
                  <a:pt x="2472663" y="0"/>
                </a:lnTo>
                <a:lnTo>
                  <a:pt x="2400426" y="75768"/>
                </a:lnTo>
                <a:cubicBezTo>
                  <a:pt x="1595468" y="961418"/>
                  <a:pt x="1104860" y="2137915"/>
                  <a:pt x="1104860" y="3429000"/>
                </a:cubicBezTo>
                <a:cubicBezTo>
                  <a:pt x="1104860" y="4720086"/>
                  <a:pt x="1595468" y="5896583"/>
                  <a:pt x="2400426" y="6782233"/>
                </a:cubicBezTo>
                <a:lnTo>
                  <a:pt x="2472663" y="6858000"/>
                </a:lnTo>
                <a:lnTo>
                  <a:pt x="1056707" y="6858000"/>
                </a:lnTo>
                <a:lnTo>
                  <a:pt x="1040415" y="6835090"/>
                </a:lnTo>
                <a:cubicBezTo>
                  <a:pt x="383550" y="5862802"/>
                  <a:pt x="0" y="4690693"/>
                  <a:pt x="0" y="3429000"/>
                </a:cubicBezTo>
                <a:cubicBezTo>
                  <a:pt x="0" y="2167308"/>
                  <a:pt x="383550" y="995199"/>
                  <a:pt x="1040415" y="22911"/>
                </a:cubicBezTo>
                <a:close/>
              </a:path>
            </a:pathLst>
          </a:custGeom>
        </p:spPr>
      </p:pic>
      <p:sp>
        <p:nvSpPr>
          <p:cNvPr id="13" name="Freeform: Shape 12">
            <a:extLst>
              <a:ext uri="{FF2B5EF4-FFF2-40B4-BE49-F238E27FC236}">
                <a16:creationId xmlns:a16="http://schemas.microsoft.com/office/drawing/2014/main" id="{34CFA7DE-DC24-4883-9E7E-838305755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2472664" cy="6858000"/>
          </a:xfrm>
          <a:custGeom>
            <a:avLst/>
            <a:gdLst>
              <a:gd name="connsiteX0" fmla="*/ 1056708 w 2472664"/>
              <a:gd name="connsiteY0" fmla="*/ 0 h 6858000"/>
              <a:gd name="connsiteX1" fmla="*/ 2472664 w 2472664"/>
              <a:gd name="connsiteY1" fmla="*/ 0 h 6858000"/>
              <a:gd name="connsiteX2" fmla="*/ 2400427 w 2472664"/>
              <a:gd name="connsiteY2" fmla="*/ 75768 h 6858000"/>
              <a:gd name="connsiteX3" fmla="*/ 1104861 w 2472664"/>
              <a:gd name="connsiteY3" fmla="*/ 3429000 h 6858000"/>
              <a:gd name="connsiteX4" fmla="*/ 2400427 w 2472664"/>
              <a:gd name="connsiteY4" fmla="*/ 6782233 h 6858000"/>
              <a:gd name="connsiteX5" fmla="*/ 2472664 w 2472664"/>
              <a:gd name="connsiteY5" fmla="*/ 6858000 h 6858000"/>
              <a:gd name="connsiteX6" fmla="*/ 1056708 w 2472664"/>
              <a:gd name="connsiteY6" fmla="*/ 6858000 h 6858000"/>
              <a:gd name="connsiteX7" fmla="*/ 1040416 w 2472664"/>
              <a:gd name="connsiteY7" fmla="*/ 6835090 h 6858000"/>
              <a:gd name="connsiteX8" fmla="*/ 0 w 2472664"/>
              <a:gd name="connsiteY8" fmla="*/ 3429000 h 6858000"/>
              <a:gd name="connsiteX9" fmla="*/ 1040416 w 2472664"/>
              <a:gd name="connsiteY9" fmla="*/ 2291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2664" h="6858000">
                <a:moveTo>
                  <a:pt x="1056708" y="0"/>
                </a:moveTo>
                <a:lnTo>
                  <a:pt x="2472664" y="0"/>
                </a:lnTo>
                <a:lnTo>
                  <a:pt x="2400427" y="75768"/>
                </a:lnTo>
                <a:cubicBezTo>
                  <a:pt x="1595469" y="961418"/>
                  <a:pt x="1104861" y="2137915"/>
                  <a:pt x="1104861" y="3429000"/>
                </a:cubicBezTo>
                <a:cubicBezTo>
                  <a:pt x="1104861" y="4720086"/>
                  <a:pt x="1595469" y="5896583"/>
                  <a:pt x="2400427" y="6782233"/>
                </a:cubicBezTo>
                <a:lnTo>
                  <a:pt x="2472664" y="6858000"/>
                </a:lnTo>
                <a:lnTo>
                  <a:pt x="1056708" y="6858000"/>
                </a:lnTo>
                <a:lnTo>
                  <a:pt x="1040416" y="6835090"/>
                </a:lnTo>
                <a:cubicBezTo>
                  <a:pt x="383551" y="5862802"/>
                  <a:pt x="0" y="4690693"/>
                  <a:pt x="0" y="3429000"/>
                </a:cubicBezTo>
                <a:cubicBezTo>
                  <a:pt x="0" y="2167308"/>
                  <a:pt x="383551" y="995199"/>
                  <a:pt x="1040416" y="22911"/>
                </a:cubicBezTo>
                <a:close/>
              </a:path>
            </a:pathLst>
          </a:cu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46408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3" name="Title 2">
            <a:extLst>
              <a:ext uri="{FF2B5EF4-FFF2-40B4-BE49-F238E27FC236}">
                <a16:creationId xmlns:a16="http://schemas.microsoft.com/office/drawing/2014/main" id="{A06A08D5-DE03-22B9-F70F-1D7F963E6980}"/>
              </a:ext>
            </a:extLst>
          </p:cNvPr>
          <p:cNvSpPr>
            <a:spLocks noGrp="1"/>
          </p:cNvSpPr>
          <p:nvPr>
            <p:ph type="title"/>
          </p:nvPr>
        </p:nvSpPr>
        <p:spPr>
          <a:xfrm>
            <a:off x="841246" y="673770"/>
            <a:ext cx="3644489" cy="2414488"/>
          </a:xfrm>
        </p:spPr>
        <p:txBody>
          <a:bodyPr vert="horz" lIns="91440" tIns="45720" rIns="91440" bIns="45720" rtlCol="0" anchor="t">
            <a:normAutofit/>
          </a:bodyPr>
          <a:lstStyle/>
          <a:p>
            <a:r>
              <a:rPr lang="en-US" sz="3400" kern="1200" dirty="0">
                <a:solidFill>
                  <a:srgbClr val="FFFFFF"/>
                </a:solidFill>
                <a:latin typeface="+mj-lt"/>
                <a:ea typeface="+mj-ea"/>
                <a:cs typeface="+mj-cs"/>
              </a:rPr>
              <a:t>introduction OF COMPANY</a:t>
            </a:r>
            <a:br>
              <a:rPr lang="en-US" sz="3400" kern="1200" dirty="0">
                <a:solidFill>
                  <a:srgbClr val="FFFFFF"/>
                </a:solidFill>
                <a:latin typeface="+mj-lt"/>
                <a:ea typeface="+mj-ea"/>
                <a:cs typeface="+mj-cs"/>
              </a:rPr>
            </a:br>
            <a:endParaRPr lang="en-US" sz="3400" kern="1200" dirty="0">
              <a:solidFill>
                <a:srgbClr val="FFFFFF"/>
              </a:solidFill>
              <a:latin typeface="+mj-lt"/>
              <a:ea typeface="+mj-ea"/>
              <a:cs typeface="+mj-cs"/>
            </a:endParaRPr>
          </a:p>
        </p:txBody>
      </p:sp>
      <p:sp>
        <p:nvSpPr>
          <p:cNvPr id="17" name="TextBox 16">
            <a:extLst>
              <a:ext uri="{FF2B5EF4-FFF2-40B4-BE49-F238E27FC236}">
                <a16:creationId xmlns:a16="http://schemas.microsoft.com/office/drawing/2014/main" id="{1BCF86FD-C3A5-39BD-5F1C-572E2051BE3B}"/>
              </a:ext>
            </a:extLst>
          </p:cNvPr>
          <p:cNvSpPr txBox="1"/>
          <p:nvPr/>
        </p:nvSpPr>
        <p:spPr>
          <a:xfrm>
            <a:off x="5590903" y="1563353"/>
            <a:ext cx="6139543" cy="529464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Tata Consultancy Services is an IT services, consulting, and business solutions firm that has been assisting many of the world's leading corporations in their transformation journeys for over 50 years. TCS provides a comprehensive portfolio of business, technology, and engineering services and solutions that is headed by consulting. This is accomplished through its distinct Location Independent Agile delivery strategy, which has been regarded as a model of excellence in software development.</a:t>
            </a:r>
          </a:p>
          <a:p>
            <a:pPr>
              <a:lnSpc>
                <a:spcPct val="90000"/>
              </a:lnSpc>
              <a:spcAft>
                <a:spcPts val="600"/>
              </a:spcAft>
            </a:pPr>
            <a:endParaRPr lang="en-US" sz="1700" dirty="0"/>
          </a:p>
        </p:txBody>
      </p:sp>
    </p:spTree>
    <p:extLst>
      <p:ext uri="{BB962C8B-B14F-4D97-AF65-F5344CB8AC3E}">
        <p14:creationId xmlns:p14="http://schemas.microsoft.com/office/powerpoint/2010/main" val="17011189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6">
            <a:extLst>
              <a:ext uri="{FF2B5EF4-FFF2-40B4-BE49-F238E27FC236}">
                <a16:creationId xmlns:a16="http://schemas.microsoft.com/office/drawing/2014/main" id="{DFC1944F-1E3A-ECD4-F949-A04AE7FF8579}"/>
              </a:ext>
            </a:extLst>
          </p:cNvPr>
          <p:cNvPicPr>
            <a:picLocks noChangeAspect="1"/>
          </p:cNvPicPr>
          <p:nvPr/>
        </p:nvPicPr>
        <p:blipFill rotWithShape="1">
          <a:blip r:embed="rId2">
            <a:duotone>
              <a:prstClr val="black"/>
              <a:prstClr val="white"/>
            </a:duotone>
            <a:alphaModFix amt="35000"/>
          </a:blip>
          <a:srcRect t="16660" b="19781"/>
          <a:stretch/>
        </p:blipFill>
        <p:spPr>
          <a:xfrm>
            <a:off x="20" y="10"/>
            <a:ext cx="12191980" cy="6857990"/>
          </a:xfrm>
          <a:prstGeom prst="rect">
            <a:avLst/>
          </a:prstGeom>
        </p:spPr>
      </p:pic>
      <p:sp>
        <p:nvSpPr>
          <p:cNvPr id="48" name="Rectangle 43">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1167E5-64BA-DE13-81AA-E96B60603DAB}"/>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chemeClr val="tx1"/>
                </a:solidFill>
              </a:rPr>
              <a:t>CHANGES IN TCS</a:t>
            </a:r>
          </a:p>
        </p:txBody>
      </p:sp>
      <p:cxnSp>
        <p:nvCxnSpPr>
          <p:cNvPr id="49" name="Straight Connector 4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26" name="Text Placeholder 3">
            <a:extLst>
              <a:ext uri="{FF2B5EF4-FFF2-40B4-BE49-F238E27FC236}">
                <a16:creationId xmlns:a16="http://schemas.microsoft.com/office/drawing/2014/main" id="{1B4E67A3-EEF9-1F0B-9AE8-6511F5B56F35}"/>
              </a:ext>
            </a:extLst>
          </p:cNvPr>
          <p:cNvGraphicFramePr/>
          <p:nvPr>
            <p:extLst>
              <p:ext uri="{D42A27DB-BD31-4B8C-83A1-F6EECF244321}">
                <p14:modId xmlns:p14="http://schemas.microsoft.com/office/powerpoint/2010/main" val="2681529027"/>
              </p:ext>
            </p:extLst>
          </p:nvPr>
        </p:nvGraphicFramePr>
        <p:xfrm>
          <a:off x="5155380" y="745832"/>
          <a:ext cx="6192319" cy="57921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2493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726D3CBF-1D48-413A-86DA-BED53494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8BAD5D-82EF-7840-4B7C-ECA04089A9F8}"/>
              </a:ext>
            </a:extLst>
          </p:cNvPr>
          <p:cNvSpPr>
            <a:spLocks noGrp="1"/>
          </p:cNvSpPr>
          <p:nvPr>
            <p:ph type="title"/>
          </p:nvPr>
        </p:nvSpPr>
        <p:spPr>
          <a:xfrm>
            <a:off x="838201" y="743447"/>
            <a:ext cx="3597320" cy="3692028"/>
          </a:xfrm>
          <a:noFill/>
        </p:spPr>
        <p:txBody>
          <a:bodyPr vert="horz" lIns="91440" tIns="45720" rIns="91440" bIns="45720" rtlCol="0" anchor="b">
            <a:normAutofit/>
          </a:bodyPr>
          <a:lstStyle/>
          <a:p>
            <a:r>
              <a:rPr lang="en-US" sz="5200">
                <a:solidFill>
                  <a:schemeClr val="tx1"/>
                </a:solidFill>
              </a:rPr>
              <a:t>MAIN BODY</a:t>
            </a:r>
          </a:p>
        </p:txBody>
      </p:sp>
      <p:cxnSp>
        <p:nvCxnSpPr>
          <p:cNvPr id="49" name="Straight Connector 48">
            <a:extLst>
              <a:ext uri="{FF2B5EF4-FFF2-40B4-BE49-F238E27FC236}">
                <a16:creationId xmlns:a16="http://schemas.microsoft.com/office/drawing/2014/main" id="{F02A64E5-C20B-47CF-8CCC-D62830964E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8200" y="4524316"/>
            <a:ext cx="2586790" cy="0"/>
          </a:xfrm>
          <a:prstGeom prst="line">
            <a:avLst/>
          </a:prstGeom>
          <a:ln w="22225">
            <a:solidFill>
              <a:srgbClr val="617277"/>
            </a:solidFill>
          </a:ln>
        </p:spPr>
        <p:style>
          <a:lnRef idx="1">
            <a:schemeClr val="accent1"/>
          </a:lnRef>
          <a:fillRef idx="0">
            <a:schemeClr val="accent1"/>
          </a:fillRef>
          <a:effectRef idx="0">
            <a:schemeClr val="accent1"/>
          </a:effectRef>
          <a:fontRef idx="minor">
            <a:schemeClr val="tx1"/>
          </a:fontRef>
        </p:style>
      </p:cxnSp>
      <p:pic>
        <p:nvPicPr>
          <p:cNvPr id="13" name="Picture Placeholder 12" descr="A picture containing text, indoor, computer, keyboard&#10;&#10;Description automatically generated">
            <a:extLst>
              <a:ext uri="{FF2B5EF4-FFF2-40B4-BE49-F238E27FC236}">
                <a16:creationId xmlns:a16="http://schemas.microsoft.com/office/drawing/2014/main" id="{3E651032-97DB-9AD2-5E31-CA25C095FA8F}"/>
              </a:ext>
            </a:extLst>
          </p:cNvPr>
          <p:cNvPicPr>
            <a:picLocks noGrp="1" noChangeAspect="1"/>
          </p:cNvPicPr>
          <p:nvPr>
            <p:ph type="pic" sz="quarter" idx="14"/>
          </p:nvPr>
        </p:nvPicPr>
        <p:blipFill rotWithShape="1">
          <a:blip r:embed="rId2"/>
          <a:srcRect l="7876" r="8801" b="-1"/>
          <a:stretch/>
        </p:blipFill>
        <p:spPr>
          <a:xfrm>
            <a:off x="5170507" y="484633"/>
            <a:ext cx="6542215" cy="5888736"/>
          </a:xfrm>
          <a:prstGeom prst="rect">
            <a:avLst/>
          </a:prstGeom>
        </p:spPr>
      </p:pic>
    </p:spTree>
    <p:extLst>
      <p:ext uri="{BB962C8B-B14F-4D97-AF65-F5344CB8AC3E}">
        <p14:creationId xmlns:p14="http://schemas.microsoft.com/office/powerpoint/2010/main" val="361702597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772DA-E7F9-FF61-3E3D-80B2EF109333}"/>
              </a:ext>
            </a:extLst>
          </p:cNvPr>
          <p:cNvSpPr>
            <a:spLocks noGrp="1"/>
          </p:cNvSpPr>
          <p:nvPr>
            <p:ph type="title"/>
          </p:nvPr>
        </p:nvSpPr>
        <p:spPr>
          <a:xfrm>
            <a:off x="889214" y="229557"/>
            <a:ext cx="10410524" cy="1193533"/>
          </a:xfrm>
        </p:spPr>
        <p:txBody>
          <a:bodyPr vert="horz" lIns="91440" tIns="45720" rIns="91440" bIns="45720" rtlCol="0" anchor="ctr">
            <a:normAutofit/>
          </a:bodyPr>
          <a:lstStyle/>
          <a:p>
            <a:r>
              <a:rPr lang="en-US" sz="4100" b="1" kern="1200" dirty="0">
                <a:solidFill>
                  <a:srgbClr val="FFFFFF"/>
                </a:solidFill>
                <a:highlight>
                  <a:srgbClr val="C0C0C0"/>
                </a:highlight>
                <a:latin typeface="+mj-lt"/>
                <a:ea typeface="+mj-ea"/>
                <a:cs typeface="+mj-cs"/>
              </a:rPr>
              <a:t>KEY FACTORS AND DRIVERS OF CHANGE</a:t>
            </a:r>
          </a:p>
        </p:txBody>
      </p:sp>
      <p:cxnSp>
        <p:nvCxnSpPr>
          <p:cNvPr id="53" name="Straight Connector 52">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50" name="Text Placeholder 3">
            <a:extLst>
              <a:ext uri="{FF2B5EF4-FFF2-40B4-BE49-F238E27FC236}">
                <a16:creationId xmlns:a16="http://schemas.microsoft.com/office/drawing/2014/main" id="{A35F8EEA-5526-807D-066E-8CBA16A1A81A}"/>
              </a:ext>
            </a:extLst>
          </p:cNvPr>
          <p:cNvSpPr>
            <a:spLocks noGrp="1"/>
          </p:cNvSpPr>
          <p:nvPr>
            <p:ph type="body" sz="quarter" idx="16"/>
          </p:nvPr>
        </p:nvSpPr>
        <p:spPr>
          <a:xfrm>
            <a:off x="943276" y="2050181"/>
            <a:ext cx="10410524" cy="4126782"/>
          </a:xfrm>
        </p:spPr>
        <p:txBody>
          <a:bodyPr vert="horz" lIns="91440" tIns="45720" rIns="91440" bIns="45720" rtlCol="0">
            <a:noAutofit/>
          </a:bodyPr>
          <a:lstStyle/>
          <a:p>
            <a:pPr indent="-228600">
              <a:lnSpc>
                <a:spcPct val="90000"/>
              </a:lnSpc>
              <a:spcAft>
                <a:spcPts val="600"/>
              </a:spcAft>
            </a:pPr>
            <a:r>
              <a:rPr lang="en-US" dirty="0">
                <a:solidFill>
                  <a:srgbClr val="FFFFFF"/>
                </a:solidFill>
              </a:rPr>
              <a:t>TCS is an abbreviation for Tata Consultancy Services, one of the world's top IT services firms. TCS may be influenced by a number of factors, including: </a:t>
            </a:r>
          </a:p>
          <a:p>
            <a:pPr indent="-228600">
              <a:lnSpc>
                <a:spcPct val="90000"/>
              </a:lnSpc>
              <a:spcAft>
                <a:spcPts val="600"/>
              </a:spcAft>
            </a:pPr>
            <a:endParaRPr lang="en-US" dirty="0">
              <a:solidFill>
                <a:srgbClr val="FFFFFF"/>
              </a:solidFill>
            </a:endParaRPr>
          </a:p>
          <a:p>
            <a:pPr indent="-228600">
              <a:lnSpc>
                <a:spcPct val="90000"/>
              </a:lnSpc>
              <a:spcAft>
                <a:spcPts val="600"/>
              </a:spcAft>
            </a:pPr>
            <a:r>
              <a:rPr lang="en-US" dirty="0">
                <a:solidFill>
                  <a:srgbClr val="FFFFFF"/>
                </a:solidFill>
              </a:rPr>
              <a:t>TCS is a technology-driven corporation, and technological developments may create significant changes in the sector. The rise of artificial intelligence, cloud computing, and blockchain technology, for example, has had a huge influence on how TCS works and provides services to its clients. </a:t>
            </a:r>
          </a:p>
          <a:p>
            <a:pPr indent="-228600">
              <a:lnSpc>
                <a:spcPct val="90000"/>
              </a:lnSpc>
              <a:spcAft>
                <a:spcPts val="600"/>
              </a:spcAft>
            </a:pPr>
            <a:endParaRPr lang="en-US" dirty="0">
              <a:solidFill>
                <a:srgbClr val="FFFFFF"/>
              </a:solidFill>
            </a:endParaRPr>
          </a:p>
          <a:p>
            <a:pPr indent="-228600">
              <a:lnSpc>
                <a:spcPct val="90000"/>
              </a:lnSpc>
              <a:spcAft>
                <a:spcPts val="600"/>
              </a:spcAft>
            </a:pPr>
            <a:r>
              <a:rPr lang="en-US" dirty="0">
                <a:solidFill>
                  <a:srgbClr val="FFFFFF"/>
                </a:solidFill>
              </a:rPr>
              <a:t>TCS operates in a highly competitive market, with numerous major multinational IT services firms seeking for market share. Market dynamics changes, such as the introduction of new companies, might require TCS to adapt and innovate in order to remain competitive.</a:t>
            </a:r>
          </a:p>
          <a:p>
            <a:pPr indent="-228600">
              <a:lnSpc>
                <a:spcPct val="90000"/>
              </a:lnSpc>
              <a:spcAft>
                <a:spcPts val="600"/>
              </a:spcAft>
            </a:pPr>
            <a:r>
              <a:rPr lang="en-US" dirty="0">
                <a:solidFill>
                  <a:srgbClr val="FFFFFF"/>
                </a:solidFill>
              </a:rPr>
              <a:t>Customer requirements: TCS services a wide variety of clients from various sectors and locations. Changes in customer demands, such as shifts in technology choices or business models, might cause TCS's service offerings and delivery methodologies to alter. </a:t>
            </a:r>
          </a:p>
          <a:p>
            <a:pPr indent="-228600">
              <a:lnSpc>
                <a:spcPct val="90000"/>
              </a:lnSpc>
              <a:spcAft>
                <a:spcPts val="600"/>
              </a:spcAft>
            </a:pPr>
            <a:endParaRPr lang="en-US" dirty="0">
              <a:solidFill>
                <a:srgbClr val="FFFFFF"/>
              </a:solidFill>
            </a:endParaRPr>
          </a:p>
          <a:p>
            <a:pPr indent="-228600">
              <a:lnSpc>
                <a:spcPct val="90000"/>
              </a:lnSpc>
              <a:spcAft>
                <a:spcPts val="600"/>
              </a:spcAft>
            </a:pPr>
            <a:r>
              <a:rPr lang="en-US" dirty="0">
                <a:solidFill>
                  <a:srgbClr val="FFFFFF"/>
                </a:solidFill>
              </a:rPr>
              <a:t>TCS works in several countries and is subject to numerous legislation regulating the IT services business. Regulation changes, like as data privacy legislation or trade policies, might have an influence on TCS's operations and strategy. </a:t>
            </a:r>
          </a:p>
          <a:p>
            <a:pPr indent="-228600">
              <a:lnSpc>
                <a:spcPct val="90000"/>
              </a:lnSpc>
              <a:spcAft>
                <a:spcPts val="600"/>
              </a:spcAft>
            </a:pPr>
            <a:endParaRPr lang="en-US" dirty="0">
              <a:solidFill>
                <a:srgbClr val="FFFFFF"/>
              </a:solidFill>
            </a:endParaRPr>
          </a:p>
          <a:p>
            <a:pPr indent="-228600">
              <a:lnSpc>
                <a:spcPct val="90000"/>
              </a:lnSpc>
              <a:spcAft>
                <a:spcPts val="600"/>
              </a:spcAft>
            </a:pPr>
            <a:r>
              <a:rPr lang="en-US" dirty="0">
                <a:solidFill>
                  <a:srgbClr val="FFFFFF"/>
                </a:solidFill>
              </a:rPr>
              <a:t>Changes in leadership, company strategy, and organizational structure may all influence changes inside TCS. A new CEO, for example, may have a different vision for the organisation and make adjustments to line with that goal.</a:t>
            </a:r>
          </a:p>
        </p:txBody>
      </p:sp>
    </p:spTree>
    <p:extLst>
      <p:ext uri="{BB962C8B-B14F-4D97-AF65-F5344CB8AC3E}">
        <p14:creationId xmlns:p14="http://schemas.microsoft.com/office/powerpoint/2010/main" val="37584683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B33E15E3-2943-FF42-DD5E-774B38C3441C}"/>
              </a:ext>
            </a:extLst>
          </p:cNvPr>
          <p:cNvGraphicFramePr/>
          <p:nvPr>
            <p:extLst>
              <p:ext uri="{D42A27DB-BD31-4B8C-83A1-F6EECF244321}">
                <p14:modId xmlns:p14="http://schemas.microsoft.com/office/powerpoint/2010/main" val="708448092"/>
              </p:ext>
            </p:extLst>
          </p:nvPr>
        </p:nvGraphicFramePr>
        <p:xfrm>
          <a:off x="0" y="738656"/>
          <a:ext cx="5593050" cy="5380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A9270F70-9BAA-E38F-9D50-E3DF652E69D4}"/>
              </a:ext>
            </a:extLst>
          </p:cNvPr>
          <p:cNvSpPr txBox="1"/>
          <p:nvPr/>
        </p:nvSpPr>
        <p:spPr>
          <a:xfrm>
            <a:off x="3801292" y="281275"/>
            <a:ext cx="8390708" cy="3016210"/>
          </a:xfrm>
          <a:prstGeom prst="rect">
            <a:avLst/>
          </a:prstGeom>
          <a:noFill/>
        </p:spPr>
        <p:txBody>
          <a:bodyPr wrap="square" rtlCol="0">
            <a:spAutoFit/>
          </a:bodyPr>
          <a:lstStyle/>
          <a:p>
            <a:pPr marL="342900" indent="-342900">
              <a:buFont typeface="+mj-lt"/>
              <a:buAutoNum type="arabicPeriod"/>
            </a:pPr>
            <a:r>
              <a:rPr lang="en-US" sz="2800" dirty="0">
                <a:solidFill>
                  <a:schemeClr val="accent1"/>
                </a:solidFill>
                <a:highlight>
                  <a:srgbClr val="F5F9F9"/>
                </a:highlight>
              </a:rPr>
              <a:t>STRENGTH</a:t>
            </a:r>
          </a:p>
          <a:p>
            <a:endParaRPr lang="en-US" dirty="0"/>
          </a:p>
          <a:p>
            <a:r>
              <a:rPr lang="en-US" dirty="0"/>
              <a:t>TCS is a well-known and renowned brand in the IT business, with a solid reputation for providing high-quality services. </a:t>
            </a:r>
          </a:p>
          <a:p>
            <a:r>
              <a:rPr lang="en-US" dirty="0"/>
              <a:t>TCS has a global footprint with operations in over 45 countries, allowing them to serve a diverse spectrum of clients globally. </a:t>
            </a:r>
          </a:p>
          <a:p>
            <a:r>
              <a:rPr lang="en-US" dirty="0"/>
              <a:t>TCS provides a diverse range of services, including IT consulting, business process outsourcing, and engineering services, allowing them to appeal to a variety of sectors. </a:t>
            </a:r>
          </a:p>
          <a:p>
            <a:r>
              <a:rPr lang="en-US" dirty="0"/>
              <a:t>TCS has continuously demonstrated good financial performance, including revenue growth, high profit margins, and a sound balance sheet. </a:t>
            </a:r>
          </a:p>
        </p:txBody>
      </p:sp>
      <p:sp>
        <p:nvSpPr>
          <p:cNvPr id="10" name="TextBox 9">
            <a:extLst>
              <a:ext uri="{FF2B5EF4-FFF2-40B4-BE49-F238E27FC236}">
                <a16:creationId xmlns:a16="http://schemas.microsoft.com/office/drawing/2014/main" id="{83C35AAA-51D7-300A-E246-33774917656B}"/>
              </a:ext>
            </a:extLst>
          </p:cNvPr>
          <p:cNvSpPr txBox="1"/>
          <p:nvPr/>
        </p:nvSpPr>
        <p:spPr>
          <a:xfrm>
            <a:off x="4062549" y="3540034"/>
            <a:ext cx="8129451" cy="3847207"/>
          </a:xfrm>
          <a:prstGeom prst="rect">
            <a:avLst/>
          </a:prstGeom>
          <a:noFill/>
        </p:spPr>
        <p:txBody>
          <a:bodyPr wrap="square" rtlCol="0">
            <a:spAutoFit/>
          </a:bodyPr>
          <a:lstStyle/>
          <a:p>
            <a:r>
              <a:rPr lang="en-US" sz="2800" dirty="0">
                <a:solidFill>
                  <a:schemeClr val="accent1"/>
                </a:solidFill>
              </a:rPr>
              <a:t>2. </a:t>
            </a:r>
            <a:r>
              <a:rPr lang="en-US" sz="2800" dirty="0">
                <a:solidFill>
                  <a:schemeClr val="accent1"/>
                </a:solidFill>
                <a:highlight>
                  <a:srgbClr val="F5F9F9"/>
                </a:highlight>
              </a:rPr>
              <a:t>WEAKNESS</a:t>
            </a:r>
          </a:p>
          <a:p>
            <a:endParaRPr lang="en-US" dirty="0">
              <a:solidFill>
                <a:schemeClr val="accent1"/>
              </a:solidFill>
              <a:highlight>
                <a:srgbClr val="F5F9F9"/>
              </a:highlight>
            </a:endParaRPr>
          </a:p>
          <a:p>
            <a:r>
              <a:rPr lang="en-US" dirty="0"/>
              <a:t>TCS relies primarily on a few important clients for a significant amount of its income, which might result in revenue instability if these clients lower their expenditure. </a:t>
            </a:r>
          </a:p>
          <a:p>
            <a:r>
              <a:rPr lang="en-US" dirty="0"/>
              <a:t>TCS's reliance on the Indian market: TCS derives a large percentage of its revenue from the Indian market, which is prone to political and economic volatility. </a:t>
            </a:r>
          </a:p>
          <a:p>
            <a:r>
              <a:rPr lang="en-US" dirty="0"/>
              <a:t>Low presence in emerging markets: TCS has a limited presence in emerging areas, which may restrict its long-term growth prospects. </a:t>
            </a:r>
          </a:p>
          <a:p>
            <a:r>
              <a:rPr lang="en-US" dirty="0"/>
              <a:t>TCS has a high attrition rate, which may have an influence on their capacity to retain and attract top people.</a:t>
            </a:r>
          </a:p>
          <a:p>
            <a:endParaRPr lang="en-US" dirty="0">
              <a:solidFill>
                <a:schemeClr val="accent1"/>
              </a:solidFill>
              <a:highlight>
                <a:srgbClr val="F5F9F9"/>
              </a:highlight>
            </a:endParaRPr>
          </a:p>
          <a:p>
            <a:endParaRPr lang="en-US" dirty="0">
              <a:solidFill>
                <a:schemeClr val="accent1"/>
              </a:solidFill>
              <a:highlight>
                <a:srgbClr val="F5F9F9"/>
              </a:highlight>
            </a:endParaRPr>
          </a:p>
        </p:txBody>
      </p:sp>
    </p:spTree>
    <p:extLst>
      <p:ext uri="{BB962C8B-B14F-4D97-AF65-F5344CB8AC3E}">
        <p14:creationId xmlns:p14="http://schemas.microsoft.com/office/powerpoint/2010/main" val="429091609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E9600F7-CF4D-5ABB-E9E5-D0B2BCE2A012}"/>
              </a:ext>
            </a:extLst>
          </p:cNvPr>
          <p:cNvSpPr txBox="1"/>
          <p:nvPr/>
        </p:nvSpPr>
        <p:spPr>
          <a:xfrm>
            <a:off x="274321" y="412790"/>
            <a:ext cx="7654834" cy="3293209"/>
          </a:xfrm>
          <a:prstGeom prst="rect">
            <a:avLst/>
          </a:prstGeom>
          <a:noFill/>
        </p:spPr>
        <p:txBody>
          <a:bodyPr wrap="square">
            <a:spAutoFit/>
          </a:bodyPr>
          <a:lstStyle/>
          <a:p>
            <a:r>
              <a:rPr lang="en-US" sz="2800" dirty="0">
                <a:solidFill>
                  <a:schemeClr val="accent1"/>
                </a:solidFill>
                <a:highlight>
                  <a:srgbClr val="F5F9F9"/>
                </a:highlight>
              </a:rPr>
              <a:t>3. OPPURTUNITIES</a:t>
            </a:r>
          </a:p>
          <a:p>
            <a:endParaRPr lang="en-US" dirty="0"/>
          </a:p>
          <a:p>
            <a:r>
              <a:rPr lang="en-US" dirty="0"/>
              <a:t>TCS should diversify its income streams and minimize its reliance on the Indian market by expanding into other regions, particularly in emerging nations. </a:t>
            </a:r>
          </a:p>
          <a:p>
            <a:r>
              <a:rPr lang="en-US" dirty="0"/>
              <a:t>TCS might leverage on the rising trend of digital transformation by offering creative solutions to assist clients alter their organization's. </a:t>
            </a:r>
          </a:p>
          <a:p>
            <a:r>
              <a:rPr lang="en-US" dirty="0"/>
              <a:t>Collaboration and partnership: TCS might collaborate with other organizations to increase its skills and give more complete solutions to clients. </a:t>
            </a:r>
          </a:p>
          <a:p>
            <a:r>
              <a:rPr lang="en-US" dirty="0"/>
              <a:t>TCS may be able to benefit on the increased demand for cloud computing services by extending its capabilities in this area.</a:t>
            </a:r>
          </a:p>
        </p:txBody>
      </p:sp>
      <p:sp>
        <p:nvSpPr>
          <p:cNvPr id="11" name="TextBox 10">
            <a:extLst>
              <a:ext uri="{FF2B5EF4-FFF2-40B4-BE49-F238E27FC236}">
                <a16:creationId xmlns:a16="http://schemas.microsoft.com/office/drawing/2014/main" id="{632607DB-1437-6323-AB22-787D79CA50A1}"/>
              </a:ext>
            </a:extLst>
          </p:cNvPr>
          <p:cNvSpPr txBox="1"/>
          <p:nvPr/>
        </p:nvSpPr>
        <p:spPr>
          <a:xfrm>
            <a:off x="274321" y="3564791"/>
            <a:ext cx="8203474" cy="3293209"/>
          </a:xfrm>
          <a:prstGeom prst="rect">
            <a:avLst/>
          </a:prstGeom>
          <a:noFill/>
        </p:spPr>
        <p:txBody>
          <a:bodyPr wrap="square">
            <a:spAutoFit/>
          </a:bodyPr>
          <a:lstStyle/>
          <a:p>
            <a:r>
              <a:rPr lang="en-US" sz="2800" dirty="0">
                <a:solidFill>
                  <a:schemeClr val="accent1"/>
                </a:solidFill>
                <a:highlight>
                  <a:srgbClr val="F5F9F9"/>
                </a:highlight>
              </a:rPr>
              <a:t>4. THREATS</a:t>
            </a:r>
          </a:p>
          <a:p>
            <a:endParaRPr lang="en-US" dirty="0"/>
          </a:p>
          <a:p>
            <a:r>
              <a:rPr lang="en-US" dirty="0"/>
              <a:t>TCS faces significant competition from other global IT service providers, which may have an impact on its market share and revenue growth. </a:t>
            </a:r>
          </a:p>
          <a:p>
            <a:r>
              <a:rPr lang="en-US" dirty="0"/>
              <a:t>Economic downturns: TCS is sensitive to economic downturns, which might result in lower client expenditure and harm revenue growth. </a:t>
            </a:r>
          </a:p>
          <a:p>
            <a:r>
              <a:rPr lang="en-US" dirty="0"/>
              <a:t>Government policy changes: Changes in government policies may have an influence on TCS's operations in some markets, particularly in emerging economies. </a:t>
            </a:r>
          </a:p>
          <a:p>
            <a:r>
              <a:rPr lang="en-US" dirty="0"/>
              <a:t>TCS may suffer technological disruption, particularly in areas such as artificial intelligence, automation, and robots, which might have an impact on their present service offerings.</a:t>
            </a:r>
          </a:p>
        </p:txBody>
      </p:sp>
      <p:pic>
        <p:nvPicPr>
          <p:cNvPr id="8" name="Picture 7" descr="Logo&#10;&#10;Description automatically generated">
            <a:extLst>
              <a:ext uri="{FF2B5EF4-FFF2-40B4-BE49-F238E27FC236}">
                <a16:creationId xmlns:a16="http://schemas.microsoft.com/office/drawing/2014/main" id="{FFBAF77D-71AC-95A4-09E1-0A81E52EAFA8}"/>
              </a:ext>
            </a:extLst>
          </p:cNvPr>
          <p:cNvPicPr>
            <a:picLocks noChangeAspect="1"/>
          </p:cNvPicPr>
          <p:nvPr/>
        </p:nvPicPr>
        <p:blipFill>
          <a:blip r:embed="rId2"/>
          <a:stretch>
            <a:fillRect/>
          </a:stretch>
        </p:blipFill>
        <p:spPr>
          <a:xfrm>
            <a:off x="8942797" y="1965901"/>
            <a:ext cx="2222500" cy="2109710"/>
          </a:xfrm>
          <a:prstGeom prst="rect">
            <a:avLst/>
          </a:prstGeom>
        </p:spPr>
      </p:pic>
      <p:pic>
        <p:nvPicPr>
          <p:cNvPr id="12" name="Picture 11" descr="A picture containing text, person, computer, indoor&#10;&#10;Description automatically generated">
            <a:extLst>
              <a:ext uri="{FF2B5EF4-FFF2-40B4-BE49-F238E27FC236}">
                <a16:creationId xmlns:a16="http://schemas.microsoft.com/office/drawing/2014/main" id="{460B993F-E474-C3FC-33BD-EFDE291935DB}"/>
              </a:ext>
            </a:extLst>
          </p:cNvPr>
          <p:cNvPicPr>
            <a:picLocks noChangeAspect="1"/>
          </p:cNvPicPr>
          <p:nvPr/>
        </p:nvPicPr>
        <p:blipFill>
          <a:blip r:embed="rId3"/>
          <a:stretch>
            <a:fillRect/>
          </a:stretch>
        </p:blipFill>
        <p:spPr>
          <a:xfrm>
            <a:off x="8477794" y="0"/>
            <a:ext cx="3714205" cy="6858000"/>
          </a:xfrm>
          <a:prstGeom prst="rect">
            <a:avLst/>
          </a:prstGeom>
        </p:spPr>
      </p:pic>
    </p:spTree>
    <p:extLst>
      <p:ext uri="{BB962C8B-B14F-4D97-AF65-F5344CB8AC3E}">
        <p14:creationId xmlns:p14="http://schemas.microsoft.com/office/powerpoint/2010/main" val="37154028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1A6FA8A1-2D75-34A6-12D8-60CA2F6DB2AF}"/>
              </a:ext>
            </a:extLst>
          </p:cNvPr>
          <p:cNvGraphicFramePr/>
          <p:nvPr>
            <p:extLst>
              <p:ext uri="{D42A27DB-BD31-4B8C-83A1-F6EECF244321}">
                <p14:modId xmlns:p14="http://schemas.microsoft.com/office/powerpoint/2010/main" val="1568574080"/>
              </p:ext>
            </p:extLst>
          </p:nvPr>
        </p:nvGraphicFramePr>
        <p:xfrm>
          <a:off x="2032000" y="72067"/>
          <a:ext cx="8128000" cy="4369303"/>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91AD500A-055A-1068-039B-64906021B207}"/>
              </a:ext>
            </a:extLst>
          </p:cNvPr>
          <p:cNvSpPr txBox="1"/>
          <p:nvPr/>
        </p:nvSpPr>
        <p:spPr>
          <a:xfrm rot="16200000">
            <a:off x="485096" y="2846552"/>
            <a:ext cx="2384842" cy="369332"/>
          </a:xfrm>
          <a:prstGeom prst="rect">
            <a:avLst/>
          </a:prstGeom>
          <a:noFill/>
        </p:spPr>
        <p:txBody>
          <a:bodyPr wrap="square" rtlCol="0">
            <a:spAutoFit/>
          </a:bodyPr>
          <a:lstStyle/>
          <a:p>
            <a:r>
              <a:rPr lang="en-US" dirty="0"/>
              <a:t>FIGURES IB BILLION</a:t>
            </a:r>
          </a:p>
        </p:txBody>
      </p:sp>
      <p:sp>
        <p:nvSpPr>
          <p:cNvPr id="4" name="TextBox 3">
            <a:extLst>
              <a:ext uri="{FF2B5EF4-FFF2-40B4-BE49-F238E27FC236}">
                <a16:creationId xmlns:a16="http://schemas.microsoft.com/office/drawing/2014/main" id="{B745EFBA-8ABF-B51C-0A15-D5CBD421AB1F}"/>
              </a:ext>
            </a:extLst>
          </p:cNvPr>
          <p:cNvSpPr txBox="1"/>
          <p:nvPr/>
        </p:nvSpPr>
        <p:spPr>
          <a:xfrm>
            <a:off x="4232366" y="350334"/>
            <a:ext cx="4493623" cy="400110"/>
          </a:xfrm>
          <a:prstGeom prst="rect">
            <a:avLst/>
          </a:prstGeom>
          <a:noFill/>
        </p:spPr>
        <p:txBody>
          <a:bodyPr wrap="square" rtlCol="0">
            <a:spAutoFit/>
          </a:bodyPr>
          <a:lstStyle/>
          <a:p>
            <a:r>
              <a:rPr lang="en-US" sz="2000" b="1" dirty="0"/>
              <a:t>TURNOVER OF TCS FOR 5 YEARS</a:t>
            </a:r>
          </a:p>
        </p:txBody>
      </p:sp>
      <p:sp>
        <p:nvSpPr>
          <p:cNvPr id="7" name="TextBox 6">
            <a:extLst>
              <a:ext uri="{FF2B5EF4-FFF2-40B4-BE49-F238E27FC236}">
                <a16:creationId xmlns:a16="http://schemas.microsoft.com/office/drawing/2014/main" id="{C7C544B5-E05C-4186-50C9-EA79C8E75794}"/>
              </a:ext>
            </a:extLst>
          </p:cNvPr>
          <p:cNvSpPr txBox="1"/>
          <p:nvPr/>
        </p:nvSpPr>
        <p:spPr>
          <a:xfrm>
            <a:off x="2416629" y="4741817"/>
            <a:ext cx="7223760" cy="1477328"/>
          </a:xfrm>
          <a:prstGeom prst="rect">
            <a:avLst/>
          </a:prstGeom>
          <a:noFill/>
        </p:spPr>
        <p:txBody>
          <a:bodyPr wrap="square" rtlCol="0">
            <a:spAutoFit/>
          </a:bodyPr>
          <a:lstStyle/>
          <a:p>
            <a:r>
              <a:rPr lang="en-US" dirty="0"/>
              <a:t>TCS recorded a turnover of 20.35 billions in fiscal year 2018, and we may predict a modest growth of 22.12 billions in fiscal year 2019. The COVID 19 pandemic will cause a 21.54 percent reduction in the fiscal year 2020. The turnover had significantly climbed to 24.93 by 2021. The turn finally climbed to 27.18 in fiscal year 2022.</a:t>
            </a:r>
          </a:p>
        </p:txBody>
      </p:sp>
    </p:spTree>
    <p:extLst>
      <p:ext uri="{BB962C8B-B14F-4D97-AF65-F5344CB8AC3E}">
        <p14:creationId xmlns:p14="http://schemas.microsoft.com/office/powerpoint/2010/main" val="17891329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21685DE-C2D5-1033-46F1-918FA4EB921D}"/>
              </a:ext>
            </a:extLst>
          </p:cNvPr>
          <p:cNvSpPr>
            <a:spLocks noGrp="1"/>
          </p:cNvSpPr>
          <p:nvPr>
            <p:ph type="title"/>
          </p:nvPr>
        </p:nvSpPr>
        <p:spPr>
          <a:xfrm>
            <a:off x="2749071" y="274365"/>
            <a:ext cx="5754696" cy="837539"/>
          </a:xfrm>
        </p:spPr>
        <p:txBody>
          <a:bodyPr vert="horz" lIns="91440" tIns="45720" rIns="91440" bIns="45720" rtlCol="0" anchor="ctr">
            <a:noAutofit/>
          </a:bodyPr>
          <a:lstStyle/>
          <a:p>
            <a:pPr algn="ctr"/>
            <a:r>
              <a:rPr lang="en-US" dirty="0">
                <a:solidFill>
                  <a:schemeClr val="tx1">
                    <a:lumMod val="95000"/>
                    <a:lumOff val="5000"/>
                  </a:schemeClr>
                </a:solidFill>
              </a:rPr>
              <a:t>LEWIN THEORY ANALYSIS ON TCS</a:t>
            </a:r>
            <a:endParaRPr lang="en-US" kern="1200" dirty="0">
              <a:solidFill>
                <a:schemeClr val="tx1">
                  <a:lumMod val="95000"/>
                  <a:lumOff val="5000"/>
                </a:schemeClr>
              </a:solidFill>
              <a:latin typeface="+mj-lt"/>
              <a:ea typeface="+mj-ea"/>
              <a:cs typeface="+mj-cs"/>
            </a:endParaRPr>
          </a:p>
        </p:txBody>
      </p:sp>
      <p:sp>
        <p:nvSpPr>
          <p:cNvPr id="4" name="Text Placeholder 3">
            <a:extLst>
              <a:ext uri="{FF2B5EF4-FFF2-40B4-BE49-F238E27FC236}">
                <a16:creationId xmlns:a16="http://schemas.microsoft.com/office/drawing/2014/main" id="{1A5C1919-1B1B-736D-3F92-23412FAE71FD}"/>
              </a:ext>
            </a:extLst>
          </p:cNvPr>
          <p:cNvSpPr>
            <a:spLocks noGrp="1"/>
          </p:cNvSpPr>
          <p:nvPr>
            <p:ph type="body" sz="quarter" idx="16"/>
          </p:nvPr>
        </p:nvSpPr>
        <p:spPr>
          <a:xfrm>
            <a:off x="304800" y="1148091"/>
            <a:ext cx="11289792" cy="4752837"/>
          </a:xfrm>
        </p:spPr>
        <p:txBody>
          <a:bodyPr vert="horz" lIns="91440" tIns="45720" rIns="91440" bIns="45720" rtlCol="0" anchor="t">
            <a:normAutofit lnSpcReduction="10000"/>
          </a:bodyPr>
          <a:lstStyle/>
          <a:p>
            <a:pPr marL="57150" indent="0">
              <a:lnSpc>
                <a:spcPct val="90000"/>
              </a:lnSpc>
              <a:buNone/>
            </a:pPr>
            <a:r>
              <a:rPr lang="en-US" sz="2000" dirty="0">
                <a:solidFill>
                  <a:schemeClr val="accent1">
                    <a:lumMod val="50000"/>
                  </a:schemeClr>
                </a:solidFill>
              </a:rPr>
              <a:t>Lewin's Change Management Model is a three-step paradigm that assists businesses in efficiently navigating change. Let us apply this paradigm to TCS (Tata Consultancy Services), an Indian multinational IT services company: </a:t>
            </a:r>
          </a:p>
          <a:p>
            <a:pPr marL="57150" indent="0">
              <a:lnSpc>
                <a:spcPct val="90000"/>
              </a:lnSpc>
              <a:buNone/>
            </a:pPr>
            <a:endParaRPr lang="en-US" sz="2000" dirty="0">
              <a:solidFill>
                <a:schemeClr val="accent1">
                  <a:lumMod val="50000"/>
                </a:schemeClr>
              </a:solidFill>
            </a:endParaRPr>
          </a:p>
          <a:p>
            <a:pPr marL="57150" indent="0">
              <a:lnSpc>
                <a:spcPct val="90000"/>
              </a:lnSpc>
              <a:buNone/>
            </a:pPr>
            <a:r>
              <a:rPr lang="en-US" sz="2000" dirty="0">
                <a:solidFill>
                  <a:schemeClr val="accent1">
                    <a:lumMod val="50000"/>
                  </a:schemeClr>
                </a:solidFill>
              </a:rPr>
              <a:t>Step 1: Unfreeze</a:t>
            </a:r>
          </a:p>
          <a:p>
            <a:pPr marL="57150" indent="0">
              <a:lnSpc>
                <a:spcPct val="90000"/>
              </a:lnSpc>
              <a:buNone/>
            </a:pPr>
            <a:r>
              <a:rPr lang="en-US" sz="2000" dirty="0">
                <a:solidFill>
                  <a:schemeClr val="accent1">
                    <a:lumMod val="50000"/>
                  </a:schemeClr>
                </a:solidFill>
              </a:rPr>
              <a:t>In Lewin's paradigm, the first stage is to "unfreeze" the existing situation. This entails instilling a sense of urgency as well as a readiness to change. Identifying the need for change, such as adjusting to new technologies or changing consumer needs, might be part of this process at TCS. </a:t>
            </a:r>
          </a:p>
          <a:p>
            <a:pPr marL="57150" indent="0">
              <a:lnSpc>
                <a:spcPct val="90000"/>
              </a:lnSpc>
              <a:buNone/>
            </a:pPr>
            <a:endParaRPr lang="en-US" sz="2000" dirty="0">
              <a:solidFill>
                <a:schemeClr val="accent1">
                  <a:lumMod val="50000"/>
                </a:schemeClr>
              </a:solidFill>
            </a:endParaRPr>
          </a:p>
          <a:p>
            <a:pPr marL="57150" indent="0">
              <a:lnSpc>
                <a:spcPct val="90000"/>
              </a:lnSpc>
              <a:buNone/>
            </a:pPr>
            <a:r>
              <a:rPr lang="en-US" sz="2000" dirty="0">
                <a:solidFill>
                  <a:schemeClr val="accent1">
                    <a:lumMod val="50000"/>
                  </a:schemeClr>
                </a:solidFill>
              </a:rPr>
              <a:t>Step 2: Change</a:t>
            </a:r>
          </a:p>
          <a:p>
            <a:pPr marL="57150" indent="0">
              <a:lnSpc>
                <a:spcPct val="90000"/>
              </a:lnSpc>
              <a:buNone/>
            </a:pPr>
            <a:r>
              <a:rPr lang="en-US" sz="2000" dirty="0">
                <a:solidFill>
                  <a:schemeClr val="accent1">
                    <a:lumMod val="50000"/>
                  </a:schemeClr>
                </a:solidFill>
              </a:rPr>
              <a:t>The second stage is to begin the transformation. This entails implementing new procedures, systems, or behaviors. TCS may introduce new technology platforms or restructure business segments to better fit with client demands.</a:t>
            </a:r>
          </a:p>
          <a:p>
            <a:pPr marL="57150" indent="0">
              <a:lnSpc>
                <a:spcPct val="90000"/>
              </a:lnSpc>
              <a:buNone/>
            </a:pPr>
            <a:endParaRPr lang="en-US" sz="2000" dirty="0">
              <a:solidFill>
                <a:schemeClr val="accent1">
                  <a:lumMod val="50000"/>
                </a:schemeClr>
              </a:solidFill>
            </a:endParaRPr>
          </a:p>
          <a:p>
            <a:pPr marL="57150" indent="0">
              <a:lnSpc>
                <a:spcPct val="90000"/>
              </a:lnSpc>
              <a:buNone/>
            </a:pPr>
            <a:r>
              <a:rPr lang="en-US" sz="2000" dirty="0">
                <a:solidFill>
                  <a:schemeClr val="tx1">
                    <a:lumMod val="95000"/>
                    <a:lumOff val="5000"/>
                  </a:schemeClr>
                </a:solidFill>
                <a:latin typeface="+mj-lt"/>
                <a:ea typeface="+mj-ea"/>
                <a:cs typeface="+mj-cs"/>
              </a:rPr>
              <a:t>Step 3 : Refreeze</a:t>
            </a:r>
            <a:r>
              <a:rPr lang="en-US" sz="2000" kern="1200" dirty="0">
                <a:solidFill>
                  <a:schemeClr val="tx1">
                    <a:lumMod val="95000"/>
                    <a:lumOff val="5000"/>
                  </a:schemeClr>
                </a:solidFill>
                <a:latin typeface="+mj-lt"/>
                <a:ea typeface="+mj-ea"/>
                <a:cs typeface="+mj-cs"/>
              </a:rPr>
              <a:t> </a:t>
            </a:r>
            <a:br>
              <a:rPr lang="en-US" sz="2000" kern="1200" dirty="0">
                <a:solidFill>
                  <a:schemeClr val="tx1">
                    <a:lumMod val="95000"/>
                    <a:lumOff val="5000"/>
                  </a:schemeClr>
                </a:solidFill>
                <a:latin typeface="+mj-lt"/>
                <a:ea typeface="+mj-ea"/>
                <a:cs typeface="+mj-cs"/>
              </a:rPr>
            </a:br>
            <a:r>
              <a:rPr lang="en-US" sz="2000" kern="1200" dirty="0">
                <a:solidFill>
                  <a:schemeClr val="tx1">
                    <a:lumMod val="95000"/>
                    <a:lumOff val="5000"/>
                  </a:schemeClr>
                </a:solidFill>
                <a:latin typeface="+mj-lt"/>
                <a:ea typeface="+mj-ea"/>
                <a:cs typeface="+mj-cs"/>
              </a:rPr>
              <a:t>The final and most important step is to "refreeze" the new state. This entails assimilating the new procedures or behaviors into the culture of the organization and making them the new normal. This may entail encouraging new methods of functioning, giving training and assistance, and assessing and rewarding achievement at TCS</a:t>
            </a:r>
            <a:endParaRPr lang="en-US" sz="2000" dirty="0">
              <a:solidFill>
                <a:schemeClr val="tx1">
                  <a:lumMod val="95000"/>
                  <a:lumOff val="5000"/>
                </a:schemeClr>
              </a:solidFill>
            </a:endParaRPr>
          </a:p>
        </p:txBody>
      </p:sp>
      <p:grpSp>
        <p:nvGrpSpPr>
          <p:cNvPr id="25" name="Group 1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6" name="Freeform: Shape 2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338691830"/>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5" name="Freeform: Shape 14">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21" name="Freeform: Shape 20">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8FBAD5F-595D-ECD6-75C9-A8BF10EC8AF6}"/>
              </a:ext>
            </a:extLst>
          </p:cNvPr>
          <p:cNvSpPr>
            <a:spLocks noGrp="1"/>
          </p:cNvSpPr>
          <p:nvPr>
            <p:ph type="title"/>
          </p:nvPr>
        </p:nvSpPr>
        <p:spPr>
          <a:xfrm>
            <a:off x="261706" y="613527"/>
            <a:ext cx="6661344" cy="4900898"/>
          </a:xfrm>
        </p:spPr>
        <p:txBody>
          <a:bodyPr vert="horz" lIns="91440" tIns="45720" rIns="91440" bIns="45720" rtlCol="0" anchor="ctr">
            <a:normAutofit/>
          </a:bodyPr>
          <a:lstStyle/>
          <a:p>
            <a:br>
              <a:rPr lang="en-US" sz="2800" kern="1200" dirty="0">
                <a:solidFill>
                  <a:schemeClr val="tx2"/>
                </a:solidFill>
                <a:latin typeface="Calibri" panose="020F0502020204030204" pitchFamily="34" charset="0"/>
                <a:cs typeface="Calibri" panose="020F0502020204030204" pitchFamily="34" charset="0"/>
              </a:rPr>
            </a:br>
            <a:r>
              <a:rPr lang="en-US" sz="2800" spc="-150" dirty="0"/>
              <a:t>Ultimately, Lewin's Change Management Model may help TCS handle change effectively by establishing a clear route forward, involving stakeholders, and fostering a culture of continuous improvement. TCS can react to changing market conditions and remain competitive in the continually expanding IT sector by following this methodology.</a:t>
            </a:r>
            <a:endParaRPr lang="en-US" sz="2800" kern="1200" spc="-150" dirty="0">
              <a:solidFill>
                <a:schemeClr val="accent1">
                  <a:lumMod val="50000"/>
                </a:schemeClr>
              </a:solidFill>
              <a:highlight>
                <a:srgbClr val="F5F9F9"/>
              </a:highlight>
              <a:latin typeface="Calibri" panose="020F0502020204030204" pitchFamily="34" charset="0"/>
              <a:cs typeface="Calibri" panose="020F0502020204030204" pitchFamily="34" charset="0"/>
            </a:endParaRPr>
          </a:p>
        </p:txBody>
      </p:sp>
      <p:pic>
        <p:nvPicPr>
          <p:cNvPr id="27" name="Picture 26" descr="A picture containing table, indoor&#10;&#10;Description automatically generated">
            <a:extLst>
              <a:ext uri="{FF2B5EF4-FFF2-40B4-BE49-F238E27FC236}">
                <a16:creationId xmlns:a16="http://schemas.microsoft.com/office/drawing/2014/main" id="{6B60E2CC-836B-FA8D-6065-65D3E598F7A7}"/>
              </a:ext>
            </a:extLst>
          </p:cNvPr>
          <p:cNvPicPr>
            <a:picLocks noChangeAspect="1"/>
          </p:cNvPicPr>
          <p:nvPr/>
        </p:nvPicPr>
        <p:blipFill>
          <a:blip r:embed="rId2"/>
          <a:stretch>
            <a:fillRect/>
          </a:stretch>
        </p:blipFill>
        <p:spPr>
          <a:xfrm>
            <a:off x="6949440" y="-1"/>
            <a:ext cx="5240252" cy="6858001"/>
          </a:xfrm>
          <a:prstGeom prst="rect">
            <a:avLst/>
          </a:prstGeom>
        </p:spPr>
      </p:pic>
    </p:spTree>
    <p:extLst>
      <p:ext uri="{BB962C8B-B14F-4D97-AF65-F5344CB8AC3E}">
        <p14:creationId xmlns:p14="http://schemas.microsoft.com/office/powerpoint/2010/main" val="2526486458"/>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83FA1F-CCD0-47C2-5A95-57F128BA1D63}"/>
              </a:ext>
            </a:extLst>
          </p:cNvPr>
          <p:cNvSpPr>
            <a:spLocks noGrp="1"/>
          </p:cNvSpPr>
          <p:nvPr>
            <p:ph type="title"/>
          </p:nvPr>
        </p:nvSpPr>
        <p:spPr>
          <a:xfrm>
            <a:off x="2041193" y="376845"/>
            <a:ext cx="5718144" cy="677856"/>
          </a:xfrm>
        </p:spPr>
        <p:txBody>
          <a:bodyPr vert="horz" lIns="91440" tIns="45720" rIns="91440" bIns="45720" rtlCol="0" anchor="t">
            <a:normAutofit/>
          </a:bodyPr>
          <a:lstStyle/>
          <a:p>
            <a:r>
              <a:rPr lang="en-US" sz="2400" b="1" dirty="0">
                <a:solidFill>
                  <a:schemeClr val="tx1"/>
                </a:solidFill>
              </a:rPr>
              <a:t>CHANGES EXPERIENCED UNDER TCS</a:t>
            </a:r>
            <a:endParaRPr lang="en-US" sz="2400" b="1" kern="1200" dirty="0">
              <a:solidFill>
                <a:schemeClr val="tx1"/>
              </a:solidFill>
              <a:latin typeface="+mj-lt"/>
              <a:ea typeface="+mj-ea"/>
              <a:cs typeface="+mj-cs"/>
            </a:endParaRPr>
          </a:p>
        </p:txBody>
      </p:sp>
      <p:sp>
        <p:nvSpPr>
          <p:cNvPr id="12" name="Rectangle 11">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7C04FE20-CFC8-F101-BC9E-E61C4CFF9DEE}"/>
              </a:ext>
            </a:extLst>
          </p:cNvPr>
          <p:cNvSpPr>
            <a:spLocks noGrp="1"/>
          </p:cNvSpPr>
          <p:nvPr>
            <p:ph type="body" sz="quarter" idx="16"/>
          </p:nvPr>
        </p:nvSpPr>
        <p:spPr>
          <a:xfrm>
            <a:off x="666206" y="1201176"/>
            <a:ext cx="9039497" cy="5013356"/>
          </a:xfrm>
        </p:spPr>
        <p:txBody>
          <a:bodyPr vert="horz" lIns="91440" tIns="45720" rIns="91440" bIns="45720" rtlCol="0">
            <a:normAutofit/>
          </a:bodyPr>
          <a:lstStyle/>
          <a:p>
            <a:pPr indent="-228600">
              <a:lnSpc>
                <a:spcPct val="90000"/>
              </a:lnSpc>
            </a:pPr>
            <a:r>
              <a:rPr lang="en-US" sz="2000" dirty="0"/>
              <a:t>TCS has evolved and expanded tremendously since its beginning in 1968. With a presence in over 50 countries, the corporation has grown its activities globe. TCS is currently one of the world's largest IT services firms, with a market valuation of more than $100 billion. </a:t>
            </a:r>
          </a:p>
          <a:p>
            <a:pPr indent="-228600">
              <a:lnSpc>
                <a:spcPct val="90000"/>
              </a:lnSpc>
            </a:pPr>
            <a:endParaRPr lang="en-US" sz="2000" dirty="0"/>
          </a:p>
          <a:p>
            <a:pPr indent="-228600">
              <a:lnSpc>
                <a:spcPct val="90000"/>
              </a:lnSpc>
            </a:pPr>
            <a:r>
              <a:rPr lang="en-US" sz="2000" dirty="0"/>
              <a:t>Technical advances: To stay up with technology advancements, TCS has developed. The company's emphasis has changed away from mainframe computers and towards more current technologies like as cloud computing, artificial intelligence, and machine learning. TCS has also introduced several digital platforms and solutions to meet the evolving demands of its clients. </a:t>
            </a:r>
          </a:p>
          <a:p>
            <a:pPr indent="-228600">
              <a:lnSpc>
                <a:spcPct val="90000"/>
              </a:lnSpc>
            </a:pPr>
            <a:endParaRPr lang="en-US" sz="2000" dirty="0"/>
          </a:p>
          <a:p>
            <a:pPr indent="-228600">
              <a:lnSpc>
                <a:spcPct val="90000"/>
              </a:lnSpc>
            </a:pPr>
            <a:r>
              <a:rPr lang="en-US" sz="2000" dirty="0"/>
              <a:t>Organizational structure: TCS's organisational structure has changed multiple times throughout the years. The company's structure has shifted from a typical hierarchical to a flatter and more decentralised one. TCS has been more nimble and responsive to shifting market situations as a result of this. </a:t>
            </a:r>
          </a:p>
        </p:txBody>
      </p:sp>
      <p:sp>
        <p:nvSpPr>
          <p:cNvPr id="20" name="Isosceles Triangle 19">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Isosceles Triangle 21">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53195864"/>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1">
            <a:extLst>
              <a:ext uri="{FF2B5EF4-FFF2-40B4-BE49-F238E27FC236}">
                <a16:creationId xmlns:a16="http://schemas.microsoft.com/office/drawing/2014/main" id="{50D1D739-EDC4-4BE6-A073-9B157E1F9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33">
            <a:extLst>
              <a:ext uri="{FF2B5EF4-FFF2-40B4-BE49-F238E27FC236}">
                <a16:creationId xmlns:a16="http://schemas.microsoft.com/office/drawing/2014/main" id="{6CDD35A4-E546-4AF3-A8B9-AC24C5C9F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3852070 w 12192000"/>
              <a:gd name="connsiteY1" fmla="*/ 0 h 6858000"/>
              <a:gd name="connsiteX2" fmla="*/ 3878367 w 12192000"/>
              <a:gd name="connsiteY2" fmla="*/ 23504 h 6858000"/>
              <a:gd name="connsiteX3" fmla="*/ 3885324 w 12192000"/>
              <a:gd name="connsiteY3" fmla="*/ 84795 h 6858000"/>
              <a:gd name="connsiteX4" fmla="*/ 3820400 w 12192000"/>
              <a:gd name="connsiteY4" fmla="*/ 131127 h 6858000"/>
              <a:gd name="connsiteX5" fmla="*/ 3631811 w 12192000"/>
              <a:gd name="connsiteY5" fmla="*/ 219929 h 6858000"/>
              <a:gd name="connsiteX6" fmla="*/ 4327428 w 12192000"/>
              <a:gd name="connsiteY6" fmla="*/ 351201 h 6858000"/>
              <a:gd name="connsiteX7" fmla="*/ 4080099 w 12192000"/>
              <a:gd name="connsiteY7" fmla="*/ 432279 h 6858000"/>
              <a:gd name="connsiteX8" fmla="*/ 3823492 w 12192000"/>
              <a:gd name="connsiteY8" fmla="*/ 490194 h 6858000"/>
              <a:gd name="connsiteX9" fmla="*/ 3545246 w 12192000"/>
              <a:gd name="connsiteY9" fmla="*/ 532664 h 6858000"/>
              <a:gd name="connsiteX10" fmla="*/ 3291732 w 12192000"/>
              <a:gd name="connsiteY10" fmla="*/ 617605 h 6858000"/>
              <a:gd name="connsiteX11" fmla="*/ 3953340 w 12192000"/>
              <a:gd name="connsiteY11" fmla="*/ 652353 h 6858000"/>
              <a:gd name="connsiteX12" fmla="*/ 3610170 w 12192000"/>
              <a:gd name="connsiteY12" fmla="*/ 729572 h 6858000"/>
              <a:gd name="connsiteX13" fmla="*/ 3328832 w 12192000"/>
              <a:gd name="connsiteY13" fmla="*/ 829957 h 6858000"/>
              <a:gd name="connsiteX14" fmla="*/ 3130966 w 12192000"/>
              <a:gd name="connsiteY14" fmla="*/ 876288 h 6858000"/>
              <a:gd name="connsiteX15" fmla="*/ 2920736 w 12192000"/>
              <a:gd name="connsiteY15" fmla="*/ 887872 h 6858000"/>
              <a:gd name="connsiteX16" fmla="*/ 2871269 w 12192000"/>
              <a:gd name="connsiteY16" fmla="*/ 961228 h 6858000"/>
              <a:gd name="connsiteX17" fmla="*/ 2936195 w 12192000"/>
              <a:gd name="connsiteY17" fmla="*/ 1038448 h 6858000"/>
              <a:gd name="connsiteX18" fmla="*/ 3035126 w 12192000"/>
              <a:gd name="connsiteY18" fmla="*/ 1046168 h 6858000"/>
              <a:gd name="connsiteX19" fmla="*/ 3625627 w 12192000"/>
              <a:gd name="connsiteY19" fmla="*/ 1065474 h 6858000"/>
              <a:gd name="connsiteX20" fmla="*/ 1733551 w 12192000"/>
              <a:gd name="connsiteY20" fmla="*/ 1235355 h 6858000"/>
              <a:gd name="connsiteX21" fmla="*/ 1990156 w 12192000"/>
              <a:gd name="connsiteY21" fmla="*/ 1339602 h 6858000"/>
              <a:gd name="connsiteX22" fmla="*/ 2076722 w 12192000"/>
              <a:gd name="connsiteY22" fmla="*/ 1625311 h 6858000"/>
              <a:gd name="connsiteX23" fmla="*/ 2392067 w 12192000"/>
              <a:gd name="connsiteY23" fmla="*/ 1787470 h 6858000"/>
              <a:gd name="connsiteX24" fmla="*/ 2596115 w 12192000"/>
              <a:gd name="connsiteY24" fmla="*/ 1845385 h 6858000"/>
              <a:gd name="connsiteX25" fmla="*/ 3062950 w 12192000"/>
              <a:gd name="connsiteY25" fmla="*/ 1930326 h 6858000"/>
              <a:gd name="connsiteX26" fmla="*/ 3130966 w 12192000"/>
              <a:gd name="connsiteY26" fmla="*/ 2069319 h 6858000"/>
              <a:gd name="connsiteX27" fmla="*/ 3189708 w 12192000"/>
              <a:gd name="connsiteY27" fmla="*/ 2223754 h 6858000"/>
              <a:gd name="connsiteX28" fmla="*/ 3313373 w 12192000"/>
              <a:gd name="connsiteY28" fmla="*/ 2324141 h 6858000"/>
              <a:gd name="connsiteX29" fmla="*/ 2351877 w 12192000"/>
              <a:gd name="connsiteY29" fmla="*/ 2308697 h 6858000"/>
              <a:gd name="connsiteX30" fmla="*/ 3437038 w 12192000"/>
              <a:gd name="connsiteY30" fmla="*/ 2633017 h 6858000"/>
              <a:gd name="connsiteX31" fmla="*/ 3341198 w 12192000"/>
              <a:gd name="connsiteY31" fmla="*/ 2760427 h 6858000"/>
              <a:gd name="connsiteX32" fmla="*/ 3934791 w 12192000"/>
              <a:gd name="connsiteY32" fmla="*/ 2934169 h 6858000"/>
              <a:gd name="connsiteX33" fmla="*/ 3616352 w 12192000"/>
              <a:gd name="connsiteY33" fmla="*/ 2953473 h 6858000"/>
              <a:gd name="connsiteX34" fmla="*/ 5468240 w 12192000"/>
              <a:gd name="connsiteY34" fmla="*/ 3679329 h 6858000"/>
              <a:gd name="connsiteX35" fmla="*/ 8111582 w 12192000"/>
              <a:gd name="connsiteY35" fmla="*/ 4204418 h 6858000"/>
              <a:gd name="connsiteX36" fmla="*/ 9144186 w 12192000"/>
              <a:gd name="connsiteY36" fmla="*/ 4304802 h 6858000"/>
              <a:gd name="connsiteX37" fmla="*/ 10319004 w 12192000"/>
              <a:gd name="connsiteY37" fmla="*/ 4273915 h 6858000"/>
              <a:gd name="connsiteX38" fmla="*/ 12053408 w 12192000"/>
              <a:gd name="connsiteY38" fmla="*/ 3907125 h 6858000"/>
              <a:gd name="connsiteX39" fmla="*/ 12192000 w 12192000"/>
              <a:gd name="connsiteY39" fmla="*/ 3841157 h 6858000"/>
              <a:gd name="connsiteX40" fmla="*/ 12192000 w 12192000"/>
              <a:gd name="connsiteY40" fmla="*/ 6858000 h 6858000"/>
              <a:gd name="connsiteX41" fmla="*/ 0 w 12192000"/>
              <a:gd name="connsiteY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192000" h="6858000">
                <a:moveTo>
                  <a:pt x="0" y="0"/>
                </a:moveTo>
                <a:lnTo>
                  <a:pt x="3852070" y="0"/>
                </a:lnTo>
                <a:lnTo>
                  <a:pt x="3878367" y="23504"/>
                </a:lnTo>
                <a:cubicBezTo>
                  <a:pt x="3887642" y="39430"/>
                  <a:pt x="3891507" y="59700"/>
                  <a:pt x="3885324" y="84795"/>
                </a:cubicBezTo>
                <a:cubicBezTo>
                  <a:pt x="3876049" y="123406"/>
                  <a:pt x="3845133" y="123406"/>
                  <a:pt x="3820400" y="131127"/>
                </a:cubicBezTo>
                <a:cubicBezTo>
                  <a:pt x="3764751" y="154292"/>
                  <a:pt x="3696735" y="138849"/>
                  <a:pt x="3631811" y="219929"/>
                </a:cubicBezTo>
                <a:cubicBezTo>
                  <a:pt x="3879141" y="262399"/>
                  <a:pt x="4117198" y="181318"/>
                  <a:pt x="4327428" y="351201"/>
                </a:cubicBezTo>
                <a:cubicBezTo>
                  <a:pt x="4250138" y="436142"/>
                  <a:pt x="4163572" y="416836"/>
                  <a:pt x="4080099" y="432279"/>
                </a:cubicBezTo>
                <a:cubicBezTo>
                  <a:pt x="3993533" y="447725"/>
                  <a:pt x="3910058" y="474751"/>
                  <a:pt x="3823492" y="490194"/>
                </a:cubicBezTo>
                <a:cubicBezTo>
                  <a:pt x="3730743" y="509498"/>
                  <a:pt x="3637993" y="513360"/>
                  <a:pt x="3545246" y="532664"/>
                </a:cubicBezTo>
                <a:cubicBezTo>
                  <a:pt x="3467954" y="548109"/>
                  <a:pt x="3384480" y="521081"/>
                  <a:pt x="3291732" y="617605"/>
                </a:cubicBezTo>
                <a:cubicBezTo>
                  <a:pt x="3520513" y="687103"/>
                  <a:pt x="3727651" y="582857"/>
                  <a:pt x="3953340" y="652353"/>
                </a:cubicBezTo>
                <a:cubicBezTo>
                  <a:pt x="3820400" y="714129"/>
                  <a:pt x="3712194" y="694824"/>
                  <a:pt x="3610170" y="729572"/>
                </a:cubicBezTo>
                <a:cubicBezTo>
                  <a:pt x="3517420" y="764322"/>
                  <a:pt x="3406122" y="725712"/>
                  <a:pt x="3328832" y="829957"/>
                </a:cubicBezTo>
                <a:cubicBezTo>
                  <a:pt x="3270090" y="911035"/>
                  <a:pt x="3208258" y="922618"/>
                  <a:pt x="3130966" y="876288"/>
                </a:cubicBezTo>
                <a:cubicBezTo>
                  <a:pt x="3062950" y="833818"/>
                  <a:pt x="2988752" y="845400"/>
                  <a:pt x="2920736" y="887872"/>
                </a:cubicBezTo>
                <a:cubicBezTo>
                  <a:pt x="2896004" y="903315"/>
                  <a:pt x="2871269" y="922618"/>
                  <a:pt x="2871269" y="961228"/>
                </a:cubicBezTo>
                <a:cubicBezTo>
                  <a:pt x="2871269" y="1015283"/>
                  <a:pt x="2902186" y="1030726"/>
                  <a:pt x="2936195" y="1038448"/>
                </a:cubicBezTo>
                <a:cubicBezTo>
                  <a:pt x="2967111" y="1046168"/>
                  <a:pt x="3004210" y="1053891"/>
                  <a:pt x="3035126" y="1046168"/>
                </a:cubicBezTo>
                <a:cubicBezTo>
                  <a:pt x="3232990" y="1003700"/>
                  <a:pt x="3427764" y="1073194"/>
                  <a:pt x="3625627" y="1065474"/>
                </a:cubicBezTo>
                <a:cubicBezTo>
                  <a:pt x="3004210" y="1231494"/>
                  <a:pt x="2376610" y="1177441"/>
                  <a:pt x="1733551" y="1235355"/>
                </a:cubicBezTo>
                <a:cubicBezTo>
                  <a:pt x="1817025" y="1351183"/>
                  <a:pt x="1925232" y="1254661"/>
                  <a:pt x="1990156" y="1339602"/>
                </a:cubicBezTo>
                <a:cubicBezTo>
                  <a:pt x="1928323" y="1517205"/>
                  <a:pt x="1953057" y="1613728"/>
                  <a:pt x="2076722" y="1625311"/>
                </a:cubicBezTo>
                <a:cubicBezTo>
                  <a:pt x="2197295" y="1636894"/>
                  <a:pt x="2327143" y="1575118"/>
                  <a:pt x="2392067" y="1787470"/>
                </a:cubicBezTo>
                <a:cubicBezTo>
                  <a:pt x="2410617" y="1853106"/>
                  <a:pt x="2525008" y="1833802"/>
                  <a:pt x="2596115" y="1845385"/>
                </a:cubicBezTo>
                <a:cubicBezTo>
                  <a:pt x="2750696" y="1872411"/>
                  <a:pt x="2914554" y="1845385"/>
                  <a:pt x="3062950" y="1930326"/>
                </a:cubicBezTo>
                <a:cubicBezTo>
                  <a:pt x="3121692" y="1961213"/>
                  <a:pt x="3161883" y="1984378"/>
                  <a:pt x="3130966" y="2069319"/>
                </a:cubicBezTo>
                <a:cubicBezTo>
                  <a:pt x="3100050" y="2158121"/>
                  <a:pt x="3140242" y="2189008"/>
                  <a:pt x="3189708" y="2223754"/>
                </a:cubicBezTo>
                <a:cubicBezTo>
                  <a:pt x="3226808" y="2250784"/>
                  <a:pt x="3282457" y="2243060"/>
                  <a:pt x="3313373" y="2324141"/>
                </a:cubicBezTo>
                <a:cubicBezTo>
                  <a:pt x="2988752" y="2312558"/>
                  <a:pt x="2673405" y="2246923"/>
                  <a:pt x="2351877" y="2308697"/>
                </a:cubicBezTo>
                <a:cubicBezTo>
                  <a:pt x="2704323" y="2463134"/>
                  <a:pt x="3090776" y="2455412"/>
                  <a:pt x="3437038" y="2633017"/>
                </a:cubicBezTo>
                <a:cubicBezTo>
                  <a:pt x="3424671" y="2694791"/>
                  <a:pt x="3344289" y="2667764"/>
                  <a:pt x="3341198" y="2760427"/>
                </a:cubicBezTo>
                <a:cubicBezTo>
                  <a:pt x="3523603" y="2856951"/>
                  <a:pt x="3743110" y="2791314"/>
                  <a:pt x="3934791" y="2934169"/>
                </a:cubicBezTo>
                <a:cubicBezTo>
                  <a:pt x="3823492" y="2999805"/>
                  <a:pt x="3721469" y="2891699"/>
                  <a:pt x="3616352" y="2953473"/>
                </a:cubicBezTo>
                <a:cubicBezTo>
                  <a:pt x="3650361" y="3046136"/>
                  <a:pt x="5189993" y="3617555"/>
                  <a:pt x="5468240" y="3679329"/>
                </a:cubicBezTo>
                <a:cubicBezTo>
                  <a:pt x="6034007" y="3806740"/>
                  <a:pt x="7663296" y="4131059"/>
                  <a:pt x="8111582" y="4204418"/>
                </a:cubicBezTo>
                <a:cubicBezTo>
                  <a:pt x="8457844" y="4258470"/>
                  <a:pt x="8801016" y="4300942"/>
                  <a:pt x="9144186" y="4304802"/>
                </a:cubicBezTo>
                <a:cubicBezTo>
                  <a:pt x="9536822" y="4308663"/>
                  <a:pt x="9926368" y="4289359"/>
                  <a:pt x="10319004" y="4273915"/>
                </a:cubicBezTo>
                <a:cubicBezTo>
                  <a:pt x="10906415" y="4250750"/>
                  <a:pt x="11484549" y="4158087"/>
                  <a:pt x="12053408" y="3907125"/>
                </a:cubicBezTo>
                <a:lnTo>
                  <a:pt x="12192000" y="3841157"/>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7644DC-2183-0F8D-45F9-1A9844519E86}"/>
              </a:ext>
            </a:extLst>
          </p:cNvPr>
          <p:cNvSpPr>
            <a:spLocks noGrp="1"/>
          </p:cNvSpPr>
          <p:nvPr>
            <p:ph type="title"/>
          </p:nvPr>
        </p:nvSpPr>
        <p:spPr>
          <a:xfrm>
            <a:off x="327496" y="2551812"/>
            <a:ext cx="11259258" cy="1754376"/>
          </a:xfrm>
        </p:spPr>
        <p:txBody>
          <a:bodyPr vert="horz" lIns="91440" tIns="45720" rIns="91440" bIns="45720" rtlCol="0" anchor="b">
            <a:normAutofit fontScale="90000"/>
          </a:bodyPr>
          <a:lstStyle/>
          <a:p>
            <a:r>
              <a:rPr lang="en-US" sz="2200" kern="1200" cap="none" dirty="0">
                <a:solidFill>
                  <a:schemeClr val="tx1"/>
                </a:solidFill>
                <a:latin typeface="+mj-lt"/>
                <a:ea typeface="+mj-ea"/>
                <a:cs typeface="+mj-cs"/>
              </a:rPr>
              <a:t>TCS has bought and partnered with various firms throughout the years to increase its capabilities and offers. TCS, for example, purchased W12 studios, A design business, to improve its digital design capabilities. TCS has also developed alliances with other firms in order to capitalize on their experience and resources. </a:t>
            </a:r>
            <a:br>
              <a:rPr lang="en-US" sz="2200" kern="1200" dirty="0">
                <a:solidFill>
                  <a:schemeClr val="tx1"/>
                </a:solidFill>
                <a:latin typeface="+mj-lt"/>
                <a:ea typeface="+mj-ea"/>
                <a:cs typeface="+mj-cs"/>
              </a:rPr>
            </a:br>
            <a:br>
              <a:rPr lang="en-US" sz="2200" kern="1200" dirty="0">
                <a:solidFill>
                  <a:schemeClr val="tx1"/>
                </a:solidFill>
                <a:latin typeface="+mj-lt"/>
                <a:ea typeface="+mj-ea"/>
                <a:cs typeface="+mj-cs"/>
              </a:rPr>
            </a:br>
            <a:endParaRPr lang="en-US" sz="1100" kern="1200" dirty="0">
              <a:solidFill>
                <a:schemeClr val="tx1"/>
              </a:solidFill>
              <a:latin typeface="+mj-lt"/>
              <a:ea typeface="+mj-ea"/>
              <a:cs typeface="+mj-cs"/>
            </a:endParaRPr>
          </a:p>
        </p:txBody>
      </p:sp>
      <p:pic>
        <p:nvPicPr>
          <p:cNvPr id="13" name="Picture 12" descr="Logo&#10;&#10;Description automatically generated">
            <a:extLst>
              <a:ext uri="{FF2B5EF4-FFF2-40B4-BE49-F238E27FC236}">
                <a16:creationId xmlns:a16="http://schemas.microsoft.com/office/drawing/2014/main" id="{19143DF6-9C02-6ED0-5970-6C59B7AAE1F3}"/>
              </a:ext>
            </a:extLst>
          </p:cNvPr>
          <p:cNvPicPr>
            <a:picLocks noChangeAspect="1"/>
          </p:cNvPicPr>
          <p:nvPr/>
        </p:nvPicPr>
        <p:blipFill>
          <a:blip r:embed="rId2"/>
          <a:stretch>
            <a:fillRect/>
          </a:stretch>
        </p:blipFill>
        <p:spPr>
          <a:xfrm>
            <a:off x="2773951" y="190244"/>
            <a:ext cx="5547089" cy="1983084"/>
          </a:xfrm>
          <a:prstGeom prst="rect">
            <a:avLst/>
          </a:prstGeom>
        </p:spPr>
      </p:pic>
      <p:sp>
        <p:nvSpPr>
          <p:cNvPr id="31" name="TextBox 30">
            <a:extLst>
              <a:ext uri="{FF2B5EF4-FFF2-40B4-BE49-F238E27FC236}">
                <a16:creationId xmlns:a16="http://schemas.microsoft.com/office/drawing/2014/main" id="{D72CD832-26D1-799F-EE26-A16C65E98281}"/>
              </a:ext>
            </a:extLst>
          </p:cNvPr>
          <p:cNvSpPr txBox="1"/>
          <p:nvPr/>
        </p:nvSpPr>
        <p:spPr>
          <a:xfrm>
            <a:off x="327495" y="4373079"/>
            <a:ext cx="10593053" cy="1015663"/>
          </a:xfrm>
          <a:prstGeom prst="rect">
            <a:avLst/>
          </a:prstGeom>
          <a:noFill/>
        </p:spPr>
        <p:txBody>
          <a:bodyPr wrap="square" rtlCol="0">
            <a:spAutoFit/>
          </a:bodyPr>
          <a:lstStyle/>
          <a:p>
            <a:r>
              <a:rPr lang="en-US" sz="2000" kern="1200" dirty="0">
                <a:solidFill>
                  <a:schemeClr val="tx1"/>
                </a:solidFill>
                <a:latin typeface="+mj-lt"/>
                <a:ea typeface="+mj-ea"/>
                <a:cs typeface="+mj-cs"/>
              </a:rPr>
              <a:t>TCS has embraced agile methods in order to optimise its software development processes. To improve team communication and efficiency, the organisation has introduced agile methodologies such as scrum and kanban.</a:t>
            </a:r>
            <a:endParaRPr lang="en-US" sz="2000" dirty="0"/>
          </a:p>
        </p:txBody>
      </p:sp>
    </p:spTree>
    <p:extLst>
      <p:ext uri="{BB962C8B-B14F-4D97-AF65-F5344CB8AC3E}">
        <p14:creationId xmlns:p14="http://schemas.microsoft.com/office/powerpoint/2010/main" val="2904297296"/>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Shape 1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8CC58-0449-BAA8-1D5F-C89600EC1A2A}"/>
              </a:ext>
            </a:extLst>
          </p:cNvPr>
          <p:cNvSpPr>
            <a:spLocks noGrp="1"/>
          </p:cNvSpPr>
          <p:nvPr>
            <p:ph type="title"/>
          </p:nvPr>
        </p:nvSpPr>
        <p:spPr>
          <a:xfrm>
            <a:off x="934872" y="1352302"/>
            <a:ext cx="3580224" cy="3402578"/>
          </a:xfrm>
        </p:spPr>
        <p:txBody>
          <a:bodyPr vert="horz" lIns="91440" tIns="45720" rIns="91440" bIns="45720" rtlCol="0" anchor="ctr">
            <a:normAutofit/>
          </a:bodyPr>
          <a:lstStyle/>
          <a:p>
            <a:r>
              <a:rPr lang="en-US" sz="4000" kern="1200" dirty="0">
                <a:solidFill>
                  <a:srgbClr val="FFFFFF"/>
                </a:solidFill>
                <a:latin typeface="+mj-lt"/>
                <a:ea typeface="+mj-ea"/>
                <a:cs typeface="+mj-cs"/>
              </a:rPr>
              <a:t>CONCLUSION</a:t>
            </a:r>
          </a:p>
        </p:txBody>
      </p:sp>
      <p:sp>
        <p:nvSpPr>
          <p:cNvPr id="1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 Placeholder 3">
            <a:extLst>
              <a:ext uri="{FF2B5EF4-FFF2-40B4-BE49-F238E27FC236}">
                <a16:creationId xmlns:a16="http://schemas.microsoft.com/office/drawing/2014/main" id="{58D7FF7A-AF0A-36D9-20D9-AF5DC7C9831F}"/>
              </a:ext>
            </a:extLst>
          </p:cNvPr>
          <p:cNvSpPr>
            <a:spLocks noGrp="1"/>
          </p:cNvSpPr>
          <p:nvPr>
            <p:ph type="body" sz="quarter" idx="16"/>
          </p:nvPr>
        </p:nvSpPr>
        <p:spPr>
          <a:xfrm>
            <a:off x="5221862" y="1352302"/>
            <a:ext cx="5948831" cy="4701946"/>
          </a:xfrm>
        </p:spPr>
        <p:txBody>
          <a:bodyPr vert="horz" lIns="91440" tIns="45720" rIns="91440" bIns="45720" rtlCol="0" anchor="ctr">
            <a:normAutofit/>
          </a:bodyPr>
          <a:lstStyle/>
          <a:p>
            <a:pPr indent="-228600">
              <a:lnSpc>
                <a:spcPct val="90000"/>
              </a:lnSpc>
            </a:pPr>
            <a:r>
              <a:rPr lang="en-US" sz="2000" dirty="0">
                <a:solidFill>
                  <a:srgbClr val="FEFFFF"/>
                </a:solidFill>
              </a:rPr>
              <a:t>Lastly, Tata Consultancy Services (TCS) is a worldwide IT services and consulting organisation that has risen to prominence in the sector. TCS has remained ahead of the curve and provided value to its clients by emphasizing innovation, digital transformation, and customer-centricity. The corporation has gained a reputation as a good corporate citizen due to its dedication to sustainability, diversity, and social responsibility. TCS's efforts in R&amp;D, personnel development, and strategic alliances have effectively positioned it to capitalize on evolving technology and business trends. Overall, TCS is a corporation that will continue to expand and succeed in the next years.</a:t>
            </a:r>
          </a:p>
        </p:txBody>
      </p:sp>
    </p:spTree>
    <p:extLst>
      <p:ext uri="{BB962C8B-B14F-4D97-AF65-F5344CB8AC3E}">
        <p14:creationId xmlns:p14="http://schemas.microsoft.com/office/powerpoint/2010/main" val="2332157263"/>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descr="Diagram&#10;&#10;Description automatically generated">
            <a:extLst>
              <a:ext uri="{FF2B5EF4-FFF2-40B4-BE49-F238E27FC236}">
                <a16:creationId xmlns:a16="http://schemas.microsoft.com/office/drawing/2014/main" id="{F0235977-31B3-D87D-E734-33587FC9896E}"/>
              </a:ext>
            </a:extLst>
          </p:cNvPr>
          <p:cNvPicPr>
            <a:picLocks noChangeAspect="1"/>
          </p:cNvPicPr>
          <p:nvPr/>
        </p:nvPicPr>
        <p:blipFill rotWithShape="1">
          <a:blip r:embed="rId2">
            <a:duotone>
              <a:prstClr val="black"/>
              <a:prstClr val="white"/>
            </a:duotone>
            <a:alphaModFix amt="35000"/>
          </a:blip>
          <a:srcRect t="29687"/>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6E54C-C265-B047-7B4B-A3F59ECD3879}"/>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chemeClr val="tx1"/>
                </a:solidFill>
              </a:rPr>
              <a:t>REFERENCE</a:t>
            </a:r>
          </a:p>
        </p:txBody>
      </p:sp>
      <p:cxnSp>
        <p:nvCxnSpPr>
          <p:cNvPr id="34" name="Straight Connector 3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DC994722-0A0B-0821-2D30-1C4CFB401890}"/>
              </a:ext>
            </a:extLst>
          </p:cNvPr>
          <p:cNvSpPr txBox="1"/>
          <p:nvPr/>
        </p:nvSpPr>
        <p:spPr>
          <a:xfrm>
            <a:off x="5155379" y="1065862"/>
            <a:ext cx="6192319" cy="4726276"/>
          </a:xfrm>
          <a:prstGeom prst="rect">
            <a:avLst/>
          </a:prstGeom>
        </p:spPr>
        <p:txBody>
          <a:bodyPr vert="horz" lIns="91440" tIns="45720" rIns="91440" bIns="45720" rtlCol="0" anchor="ctr">
            <a:normAutofit fontScale="25000" lnSpcReduction="20000"/>
          </a:bodyPr>
          <a:lstStyle/>
          <a:p>
            <a:pPr indent="-228600">
              <a:lnSpc>
                <a:spcPct val="90000"/>
              </a:lnSpc>
              <a:spcAft>
                <a:spcPts val="600"/>
              </a:spcAft>
              <a:buFont typeface="Arial" panose="020B0604020202020204" pitchFamily="34" charset="0"/>
              <a:buChar char="•"/>
            </a:pPr>
            <a:r>
              <a:rPr lang="en-US" sz="8000" b="0" i="0" u="none" strike="noStrike" dirty="0">
                <a:effectLst/>
              </a:rPr>
              <a:t>Ding, </a:t>
            </a:r>
            <a:r>
              <a:rPr lang="en-US" sz="8000" b="0" i="0" u="none" strike="noStrike" dirty="0" err="1">
                <a:effectLst/>
              </a:rPr>
              <a:t>Xiaohui</a:t>
            </a:r>
            <a:r>
              <a:rPr lang="en-US" sz="8000" b="0" i="0" u="none" strike="noStrike" dirty="0">
                <a:effectLst/>
              </a:rPr>
              <a:t>, et al. “An Inclusive Model for Assessing the Sustainability of Cities in Developing Countries – Trinity of Cities’ Sustainability from Spatial, Logical and Time Dimensions (TCS-SLTD).” </a:t>
            </a:r>
            <a:r>
              <a:rPr lang="en-US" sz="8000" b="0" i="1" u="none" strike="noStrike" dirty="0">
                <a:effectLst/>
              </a:rPr>
              <a:t>Journal of Cleaner Production</a:t>
            </a:r>
            <a:r>
              <a:rPr lang="en-US" sz="8000" b="0" i="0" u="none" strike="noStrike" dirty="0">
                <a:effectLst/>
              </a:rPr>
              <a:t>, vol. 109, Dec. 2015, pp. 62–75, https://</a:t>
            </a:r>
            <a:r>
              <a:rPr lang="en-US" sz="8000" b="0" i="0" u="none" strike="noStrike" dirty="0" err="1">
                <a:effectLst/>
              </a:rPr>
              <a:t>doi.org</a:t>
            </a:r>
            <a:r>
              <a:rPr lang="en-US" sz="8000" b="0" i="0" u="none" strike="noStrike" dirty="0">
                <a:effectLst/>
              </a:rPr>
              <a:t>/10.1016/j.jclepro.2015.06.140.</a:t>
            </a:r>
          </a:p>
          <a:p>
            <a:pPr indent="-228600">
              <a:lnSpc>
                <a:spcPct val="90000"/>
              </a:lnSpc>
              <a:spcAft>
                <a:spcPts val="600"/>
              </a:spcAft>
              <a:buFont typeface="Arial" panose="020B0604020202020204" pitchFamily="34" charset="0"/>
              <a:buChar char="•"/>
            </a:pPr>
            <a:r>
              <a:rPr lang="en-US" sz="8000" b="0" i="0" u="none" strike="noStrike" dirty="0">
                <a:effectLst/>
              </a:rPr>
              <a:t>“Investopedia.” </a:t>
            </a:r>
            <a:r>
              <a:rPr lang="en-US" sz="8000" b="0" i="1" u="none" strike="noStrike" dirty="0">
                <a:effectLst/>
              </a:rPr>
              <a:t>Investopedia</a:t>
            </a:r>
            <a:r>
              <a:rPr lang="en-US" sz="8000" b="0" i="0" u="none" strike="noStrike" dirty="0">
                <a:effectLst/>
              </a:rPr>
              <a:t>, 2019, </a:t>
            </a:r>
            <a:r>
              <a:rPr lang="en-US" sz="8000" b="0" i="0" u="none" strike="noStrike" dirty="0" err="1">
                <a:effectLst/>
              </a:rPr>
              <a:t>www.investopedia.com</a:t>
            </a:r>
            <a:r>
              <a:rPr lang="en-US" sz="8000" b="0" i="0" u="none" strike="noStrike" dirty="0">
                <a:effectLst/>
              </a:rPr>
              <a:t>.</a:t>
            </a:r>
          </a:p>
          <a:p>
            <a:pPr indent="-228600">
              <a:lnSpc>
                <a:spcPct val="90000"/>
              </a:lnSpc>
              <a:spcAft>
                <a:spcPts val="600"/>
              </a:spcAft>
              <a:buFont typeface="Arial" panose="020B0604020202020204" pitchFamily="34" charset="0"/>
              <a:buChar char="•"/>
            </a:pPr>
            <a:r>
              <a:rPr lang="en-US" sz="8000" b="0" i="0" u="none" strike="noStrike" dirty="0">
                <a:effectLst/>
              </a:rPr>
              <a:t>“Investor Relations | Financial Statements | Stock Information | TCS.” </a:t>
            </a:r>
            <a:r>
              <a:rPr lang="en-US" sz="8000" b="0" i="1" u="none" strike="noStrike" dirty="0" err="1">
                <a:effectLst/>
              </a:rPr>
              <a:t>Www.tcs.com</a:t>
            </a:r>
            <a:r>
              <a:rPr lang="en-US" sz="8000" b="0" i="0" u="none" strike="noStrike" dirty="0">
                <a:effectLst/>
              </a:rPr>
              <a:t>, </a:t>
            </a:r>
            <a:r>
              <a:rPr lang="en-US" sz="8000" b="0" i="0" u="none" strike="noStrike" dirty="0" err="1">
                <a:effectLst/>
              </a:rPr>
              <a:t>www.tcs.com</a:t>
            </a:r>
            <a:r>
              <a:rPr lang="en-US" sz="8000" b="0" i="0" u="none" strike="noStrike" dirty="0">
                <a:effectLst/>
              </a:rPr>
              <a:t>/investors.</a:t>
            </a:r>
          </a:p>
          <a:p>
            <a:pPr indent="-228600">
              <a:lnSpc>
                <a:spcPct val="90000"/>
              </a:lnSpc>
              <a:spcAft>
                <a:spcPts val="600"/>
              </a:spcAft>
              <a:buFont typeface="Arial" panose="020B0604020202020204" pitchFamily="34" charset="0"/>
              <a:buChar char="•"/>
            </a:pPr>
            <a:r>
              <a:rPr lang="en-US" sz="8000" b="0" i="0" u="none" strike="noStrike" dirty="0">
                <a:effectLst/>
              </a:rPr>
              <a:t>“Nursing Theory - Nursing Theory.” </a:t>
            </a:r>
            <a:r>
              <a:rPr lang="en-US" sz="8000" b="0" i="1" u="none" strike="noStrike" dirty="0">
                <a:effectLst/>
              </a:rPr>
              <a:t>Nursing Theory</a:t>
            </a:r>
            <a:r>
              <a:rPr lang="en-US" sz="8000" b="0" i="0" u="none" strike="noStrike" dirty="0">
                <a:effectLst/>
              </a:rPr>
              <a:t>, 2016, nursing-</a:t>
            </a:r>
            <a:r>
              <a:rPr lang="en-US" sz="8000" b="0" i="0" u="none" strike="noStrike" dirty="0" err="1">
                <a:effectLst/>
              </a:rPr>
              <a:t>theory.org</a:t>
            </a:r>
            <a:r>
              <a:rPr lang="en-US" sz="8000" b="0" i="0" u="none" strike="noStrike" dirty="0">
                <a:effectLst/>
              </a:rPr>
              <a:t>.</a:t>
            </a:r>
          </a:p>
          <a:p>
            <a:pPr indent="-228600">
              <a:lnSpc>
                <a:spcPct val="90000"/>
              </a:lnSpc>
              <a:spcAft>
                <a:spcPts val="600"/>
              </a:spcAft>
              <a:buFont typeface="Arial" panose="020B0604020202020204" pitchFamily="34" charset="0"/>
              <a:buChar char="•"/>
            </a:pPr>
            <a:r>
              <a:rPr lang="en-US" sz="8000" b="0" i="0" u="none" strike="noStrike" dirty="0">
                <a:effectLst/>
              </a:rPr>
              <a:t>“Tata Consultancy Services: Driving Innovation and Building on Belief.” </a:t>
            </a:r>
            <a:r>
              <a:rPr lang="en-US" sz="8000" b="0" i="1" u="none" strike="noStrike" dirty="0" err="1">
                <a:effectLst/>
              </a:rPr>
              <a:t>Www.tcs.com</a:t>
            </a:r>
            <a:r>
              <a:rPr lang="en-US" sz="8000" b="0" i="0" u="none" strike="noStrike" dirty="0">
                <a:effectLst/>
              </a:rPr>
              <a:t>, </a:t>
            </a:r>
            <a:r>
              <a:rPr lang="en-US" sz="8000" b="0" i="0" u="none" strike="noStrike" dirty="0" err="1">
                <a:effectLst/>
              </a:rPr>
              <a:t>www.tcs.com</a:t>
            </a:r>
            <a:r>
              <a:rPr lang="en-US" sz="8000" b="0" i="0" u="none" strike="noStrike" dirty="0">
                <a:effectLst/>
              </a:rPr>
              <a:t>/. Accessed 17 Nov. 2022.</a:t>
            </a:r>
          </a:p>
          <a:p>
            <a:pPr indent="-228600">
              <a:lnSpc>
                <a:spcPct val="90000"/>
              </a:lnSpc>
              <a:spcAft>
                <a:spcPts val="600"/>
              </a:spcAft>
              <a:buFont typeface="Arial" panose="020B0604020202020204" pitchFamily="34" charset="0"/>
              <a:buChar char="•"/>
            </a:pPr>
            <a:r>
              <a:rPr lang="en-US" sz="8000" b="0" i="0" u="none" strike="noStrike" dirty="0">
                <a:effectLst/>
              </a:rPr>
              <a:t>“Tata Consultancy Services: Driving Innovation and Building on Belief.” </a:t>
            </a:r>
            <a:r>
              <a:rPr lang="en-US" sz="8000" b="0" i="1" u="none" strike="noStrike" dirty="0" err="1">
                <a:effectLst/>
              </a:rPr>
              <a:t>Www.tcs.com</a:t>
            </a:r>
            <a:r>
              <a:rPr lang="en-US" sz="8000" b="0" i="0" u="none" strike="noStrike" dirty="0">
                <a:effectLst/>
              </a:rPr>
              <a:t>, </a:t>
            </a:r>
            <a:r>
              <a:rPr lang="en-US" sz="8000" b="0" i="0" u="none" strike="noStrike" dirty="0">
                <a:effectLst/>
                <a:hlinkClick r:id="rId3"/>
              </a:rPr>
              <a:t>www.tcs.com</a:t>
            </a:r>
            <a:r>
              <a:rPr lang="en-US" sz="8000" b="0" i="0" u="none" strike="noStrike" dirty="0">
                <a:effectLst/>
              </a:rPr>
              <a:t>.</a:t>
            </a:r>
          </a:p>
          <a:p>
            <a:pPr indent="-228600">
              <a:lnSpc>
                <a:spcPct val="90000"/>
              </a:lnSpc>
              <a:spcAft>
                <a:spcPts val="600"/>
              </a:spcAft>
              <a:buFont typeface="Arial" panose="020B0604020202020204" pitchFamily="34" charset="0"/>
              <a:buChar char="•"/>
            </a:pPr>
            <a:r>
              <a:rPr lang="en-US" sz="8000" b="0" i="0" u="none" strike="noStrike" dirty="0">
                <a:effectLst/>
              </a:rPr>
              <a:t>“Nursing Theory - Nursing Theory.” </a:t>
            </a:r>
            <a:r>
              <a:rPr lang="en-US" sz="8000" b="0" i="1" u="none" strike="noStrike" dirty="0">
                <a:effectLst/>
              </a:rPr>
              <a:t>Nursing Theory</a:t>
            </a:r>
            <a:r>
              <a:rPr lang="en-US" sz="8000" b="0" i="0" u="none" strike="noStrike" dirty="0">
                <a:effectLst/>
              </a:rPr>
              <a:t>, 2016, nursing-</a:t>
            </a:r>
            <a:r>
              <a:rPr lang="en-US" sz="8000" b="0" i="0" u="none" strike="noStrike" dirty="0" err="1">
                <a:effectLst/>
              </a:rPr>
              <a:t>theory.org</a:t>
            </a:r>
            <a:endParaRPr lang="en-US" sz="8000" b="0" i="0" u="none" strike="noStrike" dirty="0">
              <a:effectLst/>
            </a:endParaRPr>
          </a:p>
          <a:p>
            <a:pPr indent="-228600">
              <a:lnSpc>
                <a:spcPct val="90000"/>
              </a:lnSpc>
              <a:spcAft>
                <a:spcPts val="600"/>
              </a:spcAft>
              <a:buFont typeface="Arial" panose="020B0604020202020204" pitchFamily="34" charset="0"/>
              <a:buChar char="•"/>
            </a:pPr>
            <a:r>
              <a:rPr lang="en-US" sz="8000" b="0" i="0" u="none" strike="noStrike" dirty="0">
                <a:effectLst/>
              </a:rPr>
              <a:t>‌</a:t>
            </a:r>
          </a:p>
          <a:p>
            <a:pPr indent="-228600">
              <a:lnSpc>
                <a:spcPct val="90000"/>
              </a:lnSpc>
              <a:spcAft>
                <a:spcPts val="600"/>
              </a:spcAft>
              <a:buFont typeface="Arial" panose="020B0604020202020204" pitchFamily="34" charset="0"/>
              <a:buChar char="•"/>
            </a:pPr>
            <a:r>
              <a:rPr lang="en-US" sz="1600" b="0" i="0" u="none" strike="noStrike" dirty="0">
                <a:effectLst/>
              </a:rPr>
              <a:t>‌</a:t>
            </a:r>
            <a:endParaRPr lang="en-US" sz="1600" dirty="0"/>
          </a:p>
        </p:txBody>
      </p:sp>
      <p:sp>
        <p:nvSpPr>
          <p:cNvPr id="6" name="Picture Placeholder 2">
            <a:extLst>
              <a:ext uri="{FF2B5EF4-FFF2-40B4-BE49-F238E27FC236}">
                <a16:creationId xmlns:a16="http://schemas.microsoft.com/office/drawing/2014/main" id="{B20B283F-9BB4-6767-ACAF-8AAE1F6E33AC}"/>
              </a:ext>
            </a:extLst>
          </p:cNvPr>
          <p:cNvSpPr txBox="1">
            <a:spLocks/>
          </p:cNvSpPr>
          <p:nvPr/>
        </p:nvSpPr>
        <p:spPr>
          <a:xfrm>
            <a:off x="152400" y="152400"/>
            <a:ext cx="12192000" cy="2051050"/>
          </a:xfrm>
          <a:prstGeom prst="rect">
            <a:avLst/>
          </a:prstGeom>
        </p:spPr>
        <p:txBody>
          <a:bodyPr/>
          <a:lstStyle/>
          <a:p>
            <a:endParaRPr lang="en-US"/>
          </a:p>
        </p:txBody>
      </p:sp>
      <p:sp>
        <p:nvSpPr>
          <p:cNvPr id="7" name="Picture Placeholder 2">
            <a:extLst>
              <a:ext uri="{FF2B5EF4-FFF2-40B4-BE49-F238E27FC236}">
                <a16:creationId xmlns:a16="http://schemas.microsoft.com/office/drawing/2014/main" id="{887306DE-CDDF-7F28-A8D0-5A98BB443083}"/>
              </a:ext>
            </a:extLst>
          </p:cNvPr>
          <p:cNvSpPr txBox="1">
            <a:spLocks/>
          </p:cNvSpPr>
          <p:nvPr/>
        </p:nvSpPr>
        <p:spPr>
          <a:xfrm>
            <a:off x="152400" y="152400"/>
            <a:ext cx="12192000" cy="2051050"/>
          </a:xfrm>
          <a:prstGeom prst="rect">
            <a:avLst/>
          </a:prstGeom>
        </p:spPr>
        <p:txBody>
          <a:bodyPr/>
          <a:lstStyle/>
          <a:p>
            <a:endParaRPr lang="en-US"/>
          </a:p>
        </p:txBody>
      </p:sp>
      <p:sp>
        <p:nvSpPr>
          <p:cNvPr id="8" name="Picture Placeholder 2">
            <a:extLst>
              <a:ext uri="{FF2B5EF4-FFF2-40B4-BE49-F238E27FC236}">
                <a16:creationId xmlns:a16="http://schemas.microsoft.com/office/drawing/2014/main" id="{4986950D-5EED-0E7E-F191-58D56B4BCE6C}"/>
              </a:ext>
            </a:extLst>
          </p:cNvPr>
          <p:cNvSpPr txBox="1">
            <a:spLocks/>
          </p:cNvSpPr>
          <p:nvPr/>
        </p:nvSpPr>
        <p:spPr>
          <a:xfrm>
            <a:off x="152400" y="152400"/>
            <a:ext cx="12192000" cy="2051050"/>
          </a:xfrm>
          <a:prstGeom prst="rect">
            <a:avLst/>
          </a:prstGeom>
        </p:spPr>
        <p:txBody>
          <a:bodyPr/>
          <a:lstStyle/>
          <a:p>
            <a:endParaRPr lang="en-US"/>
          </a:p>
        </p:txBody>
      </p:sp>
      <p:sp>
        <p:nvSpPr>
          <p:cNvPr id="9" name="Picture Placeholder 2">
            <a:extLst>
              <a:ext uri="{FF2B5EF4-FFF2-40B4-BE49-F238E27FC236}">
                <a16:creationId xmlns:a16="http://schemas.microsoft.com/office/drawing/2014/main" id="{AE05234B-D74F-8C11-4214-A7BF68E1DA7D}"/>
              </a:ext>
            </a:extLst>
          </p:cNvPr>
          <p:cNvSpPr txBox="1">
            <a:spLocks/>
          </p:cNvSpPr>
          <p:nvPr/>
        </p:nvSpPr>
        <p:spPr>
          <a:xfrm>
            <a:off x="0" y="13244"/>
            <a:ext cx="12192000" cy="2051050"/>
          </a:xfrm>
          <a:prstGeom prst="rect">
            <a:avLst/>
          </a:prstGeom>
        </p:spPr>
        <p:txBody>
          <a:bodyPr/>
          <a:lstStyle/>
          <a:p>
            <a:endParaRPr lang="en-US"/>
          </a:p>
        </p:txBody>
      </p:sp>
    </p:spTree>
    <p:extLst>
      <p:ext uri="{BB962C8B-B14F-4D97-AF65-F5344CB8AC3E}">
        <p14:creationId xmlns:p14="http://schemas.microsoft.com/office/powerpoint/2010/main" val="20237600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432416A3-39EF-4CBE-943D-C79C22FDDC46}"/>
              </a:ext>
            </a:extLst>
          </p:cNvPr>
          <p:cNvSpPr>
            <a:spLocks noGrp="1"/>
          </p:cNvSpPr>
          <p:nvPr>
            <p:ph type="title"/>
          </p:nvPr>
        </p:nvSpPr>
        <p:spPr/>
        <p:txBody>
          <a:bodyPr/>
          <a:lstStyle/>
          <a:p>
            <a:r>
              <a:rPr lang="en-US" b="1" dirty="0"/>
              <a:t>THANK YOU</a:t>
            </a:r>
          </a:p>
        </p:txBody>
      </p:sp>
      <p:sp>
        <p:nvSpPr>
          <p:cNvPr id="5" name="Text Placeholder 4">
            <a:extLst>
              <a:ext uri="{FF2B5EF4-FFF2-40B4-BE49-F238E27FC236}">
                <a16:creationId xmlns:a16="http://schemas.microsoft.com/office/drawing/2014/main" id="{01AFBEB7-A9AF-468F-820B-D9077A7D0BA1}"/>
              </a:ext>
            </a:extLst>
          </p:cNvPr>
          <p:cNvSpPr>
            <a:spLocks noGrp="1"/>
          </p:cNvSpPr>
          <p:nvPr>
            <p:ph type="body" sz="quarter" idx="13"/>
          </p:nvPr>
        </p:nvSpPr>
        <p:spPr>
          <a:xfrm>
            <a:off x="2386583" y="2276856"/>
            <a:ext cx="4835851" cy="422365"/>
          </a:xfrm>
        </p:spPr>
        <p:txBody>
          <a:bodyPr>
            <a:noAutofit/>
          </a:bodyPr>
          <a:lstStyle/>
          <a:p>
            <a:r>
              <a:rPr lang="en-US" sz="2800" dirty="0"/>
              <a:t>NAME :NAMRATA GARTHE</a:t>
            </a:r>
          </a:p>
        </p:txBody>
      </p:sp>
      <p:sp>
        <p:nvSpPr>
          <p:cNvPr id="23" name="Text Placeholder 22">
            <a:extLst>
              <a:ext uri="{FF2B5EF4-FFF2-40B4-BE49-F238E27FC236}">
                <a16:creationId xmlns:a16="http://schemas.microsoft.com/office/drawing/2014/main" id="{0E769AD8-E32B-4302-A770-0424AC0A2A3A}"/>
              </a:ext>
            </a:extLst>
          </p:cNvPr>
          <p:cNvSpPr>
            <a:spLocks noGrp="1"/>
          </p:cNvSpPr>
          <p:nvPr>
            <p:ph type="body" sz="quarter" idx="15"/>
          </p:nvPr>
        </p:nvSpPr>
        <p:spPr>
          <a:xfrm>
            <a:off x="2386584" y="3216338"/>
            <a:ext cx="4319016" cy="422365"/>
          </a:xfrm>
        </p:spPr>
        <p:txBody>
          <a:bodyPr>
            <a:noAutofit/>
          </a:bodyPr>
          <a:lstStyle/>
          <a:p>
            <a:r>
              <a:rPr lang="en-US" sz="2800" dirty="0"/>
              <a:t>STUDENT ID: 2227263</a:t>
            </a:r>
          </a:p>
        </p:txBody>
      </p:sp>
      <p:pic>
        <p:nvPicPr>
          <p:cNvPr id="46" name="Picture Placeholder 45" descr="San Francisco bridge">
            <a:extLst>
              <a:ext uri="{FF2B5EF4-FFF2-40B4-BE49-F238E27FC236}">
                <a16:creationId xmlns:a16="http://schemas.microsoft.com/office/drawing/2014/main" id="{07696DB9-B6E4-3DC5-536D-21255BF1C787}"/>
              </a:ext>
            </a:extLst>
          </p:cNvPr>
          <p:cNvPicPr>
            <a:picLocks noGrp="1" noChangeAspect="1"/>
          </p:cNvPicPr>
          <p:nvPr>
            <p:ph type="pic" sz="quarter" idx="14"/>
          </p:nvPr>
        </p:nvPicPr>
        <p:blipFill>
          <a:blip r:embed="rId2"/>
          <a:srcRect l="148" r="148"/>
          <a:stretch>
            <a:fillRect/>
          </a:stretch>
        </p:blipFill>
        <p:spPr/>
      </p:pic>
      <p:sp>
        <p:nvSpPr>
          <p:cNvPr id="2" name="TextBox 1">
            <a:extLst>
              <a:ext uri="{FF2B5EF4-FFF2-40B4-BE49-F238E27FC236}">
                <a16:creationId xmlns:a16="http://schemas.microsoft.com/office/drawing/2014/main" id="{EAE00C76-E6B6-9D12-BBF3-ED4FDD304A60}"/>
              </a:ext>
            </a:extLst>
          </p:cNvPr>
          <p:cNvSpPr txBox="1"/>
          <p:nvPr/>
        </p:nvSpPr>
        <p:spPr>
          <a:xfrm>
            <a:off x="2386583" y="3922643"/>
            <a:ext cx="4621778" cy="400110"/>
          </a:xfrm>
          <a:prstGeom prst="rect">
            <a:avLst/>
          </a:prstGeom>
          <a:noFill/>
        </p:spPr>
        <p:txBody>
          <a:bodyPr wrap="none" rtlCol="0">
            <a:spAutoFit/>
          </a:bodyPr>
          <a:lstStyle/>
          <a:p>
            <a:r>
              <a:rPr lang="en-US" sz="2000" dirty="0"/>
              <a:t>EMAIL ID: </a:t>
            </a:r>
            <a:r>
              <a:rPr lang="en-US" sz="2000" dirty="0">
                <a:hlinkClick r:id="rId3"/>
              </a:rPr>
              <a:t>2227263@student.uwtsd.ac</a:t>
            </a:r>
            <a:r>
              <a:rPr lang="en-US" sz="2000" dirty="0"/>
              <a:t> .</a:t>
            </a:r>
            <a:r>
              <a:rPr lang="en-US" sz="2000" dirty="0" err="1"/>
              <a:t>uk</a:t>
            </a:r>
            <a:endParaRPr lang="en-US" sz="2000" dirty="0"/>
          </a:p>
        </p:txBody>
      </p:sp>
    </p:spTree>
    <p:extLst>
      <p:ext uri="{BB962C8B-B14F-4D97-AF65-F5344CB8AC3E}">
        <p14:creationId xmlns:p14="http://schemas.microsoft.com/office/powerpoint/2010/main" val="376439525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heme/theme1.xml><?xml version="1.0" encoding="utf-8"?>
<a:theme xmlns:a="http://schemas.openxmlformats.org/drawingml/2006/main" name="Office Theme">
  <a:themeElements>
    <a:clrScheme name="Custom 87">
      <a:dk1>
        <a:srgbClr val="000000"/>
      </a:dk1>
      <a:lt1>
        <a:srgbClr val="FFFFFF"/>
      </a:lt1>
      <a:dk2>
        <a:srgbClr val="BBAA9C"/>
      </a:dk2>
      <a:lt2>
        <a:srgbClr val="E7E6E6"/>
      </a:lt2>
      <a:accent1>
        <a:srgbClr val="668A60"/>
      </a:accent1>
      <a:accent2>
        <a:srgbClr val="702128"/>
      </a:accent2>
      <a:accent3>
        <a:srgbClr val="46708C"/>
      </a:accent3>
      <a:accent4>
        <a:srgbClr val="BB2606"/>
      </a:accent4>
      <a:accent5>
        <a:srgbClr val="F1910F"/>
      </a:accent5>
      <a:accent6>
        <a:srgbClr val="FBD5AD"/>
      </a:accent6>
      <a:hlink>
        <a:srgbClr val="6F2127"/>
      </a:hlink>
      <a:folHlink>
        <a:srgbClr val="BB2606"/>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astal_Presentation_TM33468121_Win32_JC_SL_v3" id="{EB91EBED-606F-4526-98F2-0BC37D122083}" vid="{0066A017-97AF-4FCB-BD31-68FEF3C01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Template>
  <TotalTime>0</TotalTime>
  <Words>1894</Words>
  <Application>Microsoft Macintosh PowerPoint</Application>
  <PresentationFormat>Widescreen</PresentationFormat>
  <Paragraphs>98</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Segoe UI</vt:lpstr>
      <vt:lpstr>Segoe UI Light</vt:lpstr>
      <vt:lpstr>Office Theme</vt:lpstr>
      <vt:lpstr>Change and stability management</vt:lpstr>
      <vt:lpstr>AGENDA</vt:lpstr>
      <vt:lpstr>introduction OF COMPANY </vt:lpstr>
      <vt:lpstr>CHANGES IN TCS</vt:lpstr>
      <vt:lpstr>MAIN BODY</vt:lpstr>
      <vt:lpstr>KEY FACTORS AND DRIVERS OF CHANGE</vt:lpstr>
      <vt:lpstr>PowerPoint Presentation</vt:lpstr>
      <vt:lpstr>PowerPoint Presentation</vt:lpstr>
      <vt:lpstr>PowerPoint Presentation</vt:lpstr>
      <vt:lpstr>LEWIN THEORY ANALYSIS ON TCS</vt:lpstr>
      <vt:lpstr> Ultimately, Lewin's Change Management Model may help TCS handle change effectively by establishing a clear route forward, involving stakeholders, and fostering a culture of continuous improvement. TCS can react to changing market conditions and remain competitive in the continually expanding IT sector by following this methodology.</vt:lpstr>
      <vt:lpstr>CHANGES EXPERIENCED UNDER TCS</vt:lpstr>
      <vt:lpstr>TCS has bought and partnered with various firms throughout the years to increase its capabilities and offers. TCS, for example, purchased W12 studios, A design business, to improve its digital design capabilities. TCS has also developed alliances with other firms in order to capitalize on their experience and resources.   </vt:lpstr>
      <vt:lpstr>CONCLUSION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2023-02-03T18:15:18Z</dcterms:created>
  <dcterms:modified xsi:type="dcterms:W3CDTF">2023-02-27T12:41:54Z</dcterms:modified>
</cp:coreProperties>
</file>