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F857F-67CD-4452-AEA6-15F0AF70A50E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FB602-6368-45F5-966D-2BAD966A2BF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F857F-67CD-4452-AEA6-15F0AF70A50E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FB602-6368-45F5-966D-2BAD966A2BF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F857F-67CD-4452-AEA6-15F0AF70A50E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FB602-6368-45F5-966D-2BAD966A2BF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F857F-67CD-4452-AEA6-15F0AF70A50E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FB602-6368-45F5-966D-2BAD966A2BF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F857F-67CD-4452-AEA6-15F0AF70A50E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FB602-6368-45F5-966D-2BAD966A2BF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F857F-67CD-4452-AEA6-15F0AF70A50E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FB602-6368-45F5-966D-2BAD966A2BF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F857F-67CD-4452-AEA6-15F0AF70A50E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FB602-6368-45F5-966D-2BAD966A2BF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F857F-67CD-4452-AEA6-15F0AF70A50E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FB602-6368-45F5-966D-2BAD966A2BF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F857F-67CD-4452-AEA6-15F0AF70A50E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FB602-6368-45F5-966D-2BAD966A2BF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F857F-67CD-4452-AEA6-15F0AF70A50E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FB602-6368-45F5-966D-2BAD966A2BF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F857F-67CD-4452-AEA6-15F0AF70A50E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FB602-6368-45F5-966D-2BAD966A2BF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9F857F-67CD-4452-AEA6-15F0AF70A50E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0FB602-6368-45F5-966D-2BAD966A2BF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zed.co.uk/compfact/kettleby/ketindex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u="sng" smtClean="0"/>
              <a:t>Group Activity</a:t>
            </a:r>
            <a:endParaRPr lang="en-US" u="sng" smtClean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Required: Pen &amp; Paper or Laptop/</a:t>
            </a:r>
            <a:r>
              <a:rPr lang="en-GB" dirty="0" err="1" smtClean="0"/>
              <a:t>Netbook</a:t>
            </a:r>
            <a:r>
              <a:rPr lang="en-GB" dirty="0" smtClean="0"/>
              <a:t>.</a:t>
            </a:r>
          </a:p>
          <a:p>
            <a:pPr eaLnBrk="1" hangingPunct="1"/>
            <a:r>
              <a:rPr lang="en-GB" dirty="0" smtClean="0"/>
              <a:t>In </a:t>
            </a:r>
            <a:r>
              <a:rPr lang="en-GB" b="1" dirty="0" smtClean="0"/>
              <a:t>groups of 3 </a:t>
            </a:r>
            <a:r>
              <a:rPr lang="en-GB" dirty="0" smtClean="0"/>
              <a:t>review the </a:t>
            </a:r>
            <a:r>
              <a:rPr lang="en-GB" i="1" dirty="0" err="1" smtClean="0"/>
              <a:t>Kettleby</a:t>
            </a:r>
            <a:r>
              <a:rPr lang="en-GB" i="1" dirty="0" smtClean="0"/>
              <a:t> Foods</a:t>
            </a:r>
            <a:r>
              <a:rPr lang="en-GB" dirty="0" smtClean="0"/>
              <a:t> case study and identify some of the key issues for each of the functional areas.</a:t>
            </a:r>
          </a:p>
          <a:p>
            <a:pPr eaLnBrk="1" hangingPunct="1"/>
            <a:r>
              <a:rPr lang="en-GB" dirty="0" smtClean="0"/>
              <a:t>Case-study: </a:t>
            </a:r>
            <a:r>
              <a:rPr lang="en-GB" dirty="0" smtClean="0">
                <a:hlinkClick r:id="rId2"/>
              </a:rPr>
              <a:t>http://www.bized.co.uk/compfact/kettleby/ketindex.htm</a:t>
            </a:r>
            <a:endParaRPr lang="en-US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</Words>
  <Application>Microsoft Office PowerPoint</Application>
  <PresentationFormat>On-screen Show (4:3)</PresentationFormat>
  <Paragraphs>4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Group Activity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Activity</dc:title>
  <dc:creator>James Williams</dc:creator>
  <cp:lastModifiedBy>James Williams</cp:lastModifiedBy>
  <cp:revision>1</cp:revision>
  <dcterms:created xsi:type="dcterms:W3CDTF">2011-11-08T20:22:20Z</dcterms:created>
  <dcterms:modified xsi:type="dcterms:W3CDTF">2011-11-08T20:23:08Z</dcterms:modified>
</cp:coreProperties>
</file>