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5EEEEC-48DD-41A0-91BC-90C3085EBFAF}" v="1" dt="2022-03-24T17:09:18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ladivalentina92@gmail.com" userId="df6a250275b20747" providerId="LiveId" clId="{9E5EEEEC-48DD-41A0-91BC-90C3085EBFAF}"/>
    <pc:docChg chg="custSel addSld modSld addMainMaster delMainMaster">
      <pc:chgData name="paladivalentina92@gmail.com" userId="df6a250275b20747" providerId="LiveId" clId="{9E5EEEEC-48DD-41A0-91BC-90C3085EBFAF}" dt="2022-03-24T17:17:40.885" v="631" actId="207"/>
      <pc:docMkLst>
        <pc:docMk/>
      </pc:docMkLst>
      <pc:sldChg chg="addSp delSp modSp new mod setBg modClrScheme chgLayout">
        <pc:chgData name="paladivalentina92@gmail.com" userId="df6a250275b20747" providerId="LiveId" clId="{9E5EEEEC-48DD-41A0-91BC-90C3085EBFAF}" dt="2022-03-24T17:17:40.885" v="631" actId="207"/>
        <pc:sldMkLst>
          <pc:docMk/>
          <pc:sldMk cId="2947514080" sldId="256"/>
        </pc:sldMkLst>
        <pc:spChg chg="mod">
          <ac:chgData name="paladivalentina92@gmail.com" userId="df6a250275b20747" providerId="LiveId" clId="{9E5EEEEC-48DD-41A0-91BC-90C3085EBFAF}" dt="2022-03-24T17:17:40.885" v="631" actId="207"/>
          <ac:spMkLst>
            <pc:docMk/>
            <pc:sldMk cId="2947514080" sldId="256"/>
            <ac:spMk id="2" creationId="{95ECDD18-E338-490B-9E69-48B671DCA7AE}"/>
          </ac:spMkLst>
        </pc:spChg>
        <pc:spChg chg="mod">
          <ac:chgData name="paladivalentina92@gmail.com" userId="df6a250275b20747" providerId="LiveId" clId="{9E5EEEEC-48DD-41A0-91BC-90C3085EBFAF}" dt="2022-03-24T17:04:16.593" v="535" actId="13926"/>
          <ac:spMkLst>
            <pc:docMk/>
            <pc:sldMk cId="2947514080" sldId="256"/>
            <ac:spMk id="3" creationId="{C5D2BA75-9B9B-4DBF-AEFE-0BB0448D6127}"/>
          </ac:spMkLst>
        </pc:spChg>
        <pc:spChg chg="add">
          <ac:chgData name="paladivalentina92@gmail.com" userId="df6a250275b20747" providerId="LiveId" clId="{9E5EEEEC-48DD-41A0-91BC-90C3085EBFAF}" dt="2022-03-24T16:42:06.908" v="107" actId="11529"/>
          <ac:spMkLst>
            <pc:docMk/>
            <pc:sldMk cId="2947514080" sldId="256"/>
            <ac:spMk id="5" creationId="{5A1AB42C-2851-4BF0-99D4-40CD5E0C3BCC}"/>
          </ac:spMkLst>
        </pc:spChg>
        <pc:spChg chg="add del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9" creationId="{C3B0A228-9EA3-4009-A82E-9402BBC726A0}"/>
          </ac:spMkLst>
        </pc:spChg>
        <pc:spChg chg="add del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11" creationId="{40D5ECB1-AC85-4830-AF8E-3E8C2A1ACEE9}"/>
          </ac:spMkLst>
        </pc:spChg>
        <pc:spChg chg="add del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13" creationId="{FD1C9DFA-A617-4257-95D3-CE862A146CBD}"/>
          </ac:spMkLst>
        </pc:spChg>
        <pc:spChg chg="add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18" creationId="{AC8EEB0F-BA72-49AC-956F-331B60FDE79E}"/>
          </ac:spMkLst>
        </pc:spChg>
        <pc:spChg chg="add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20" creationId="{8CC700D5-9809-43F4-89D5-7DBBCB0DCC10}"/>
          </ac:spMkLst>
        </pc:spChg>
        <pc:spChg chg="add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22" creationId="{C7163242-6303-46DC-BAC1-2A204F061321}"/>
          </ac:spMkLst>
        </pc:spChg>
        <pc:spChg chg="add">
          <ac:chgData name="paladivalentina92@gmail.com" userId="df6a250275b20747" providerId="LiveId" clId="{9E5EEEEC-48DD-41A0-91BC-90C3085EBFAF}" dt="2022-03-24T16:56:35.310" v="368" actId="26606"/>
          <ac:spMkLst>
            <pc:docMk/>
            <pc:sldMk cId="2947514080" sldId="256"/>
            <ac:spMk id="24" creationId="{805C4C40-D70E-4C4F-B228-98A0A6132603}"/>
          </ac:spMkLst>
        </pc:spChg>
        <pc:picChg chg="add mod">
          <ac:chgData name="paladivalentina92@gmail.com" userId="df6a250275b20747" providerId="LiveId" clId="{9E5EEEEC-48DD-41A0-91BC-90C3085EBFAF}" dt="2022-03-24T16:56:35.310" v="368" actId="26606"/>
          <ac:picMkLst>
            <pc:docMk/>
            <pc:sldMk cId="2947514080" sldId="256"/>
            <ac:picMk id="4" creationId="{946F3A13-E098-2B7E-BD51-3BAE6D64AE26}"/>
          </ac:picMkLst>
        </pc:picChg>
        <pc:picChg chg="add mod">
          <ac:chgData name="paladivalentina92@gmail.com" userId="df6a250275b20747" providerId="LiveId" clId="{9E5EEEEC-48DD-41A0-91BC-90C3085EBFAF}" dt="2022-03-24T17:09:39.700" v="543" actId="14100"/>
          <ac:picMkLst>
            <pc:docMk/>
            <pc:sldMk cId="2947514080" sldId="256"/>
            <ac:picMk id="7" creationId="{7734689C-E2F1-4099-AE52-3DC01E4C24BE}"/>
          </ac:picMkLst>
        </pc:picChg>
      </pc:sldChg>
      <pc:sldMasterChg chg="del delSldLayout">
        <pc:chgData name="paladivalentina92@gmail.com" userId="df6a250275b20747" providerId="LiveId" clId="{9E5EEEEC-48DD-41A0-91BC-90C3085EBFAF}" dt="2022-03-24T16:39:12.366" v="1" actId="26606"/>
        <pc:sldMasterMkLst>
          <pc:docMk/>
          <pc:sldMasterMk cId="2185268030" sldId="2147483648"/>
        </pc:sldMasterMkLst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3605548559" sldId="2147483649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1522683906" sldId="2147483650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2415893123" sldId="2147483651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1733070572" sldId="2147483652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320905707" sldId="2147483653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366384209" sldId="2147483654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3026418620" sldId="2147483655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8947435" sldId="2147483656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3762556305" sldId="2147483657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827943665" sldId="2147483658"/>
          </pc:sldLayoutMkLst>
        </pc:sldLayoutChg>
        <pc:sldLayoutChg chg="del">
          <pc:chgData name="paladivalentina92@gmail.com" userId="df6a250275b20747" providerId="LiveId" clId="{9E5EEEEC-48DD-41A0-91BC-90C3085EBFAF}" dt="2022-03-24T16:39:12.366" v="1" actId="26606"/>
          <pc:sldLayoutMkLst>
            <pc:docMk/>
            <pc:sldMasterMk cId="2185268030" sldId="2147483648"/>
            <pc:sldLayoutMk cId="3670546524" sldId="2147483659"/>
          </pc:sldLayoutMkLst>
        </pc:sldLayoutChg>
      </pc:sldMasterChg>
      <pc:sldMasterChg chg="add del addSldLayout delSldLayout">
        <pc:chgData name="paladivalentina92@gmail.com" userId="df6a250275b20747" providerId="LiveId" clId="{9E5EEEEC-48DD-41A0-91BC-90C3085EBFAF}" dt="2022-03-24T16:56:35.310" v="368" actId="26606"/>
        <pc:sldMasterMkLst>
          <pc:docMk/>
          <pc:sldMasterMk cId="3408833227" sldId="2147483732"/>
        </pc:sldMasterMkLst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3778671430" sldId="2147483721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4204403050" sldId="2147483722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2578304803" sldId="2147483723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2885005986" sldId="2147483724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112323177" sldId="2147483725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804582520" sldId="2147483726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2536363366" sldId="2147483727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1551447705" sldId="2147483728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2614993852" sldId="2147483729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3962056080" sldId="2147483730"/>
          </pc:sldLayoutMkLst>
        </pc:sldLayoutChg>
        <pc:sldLayoutChg chg="add del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3408833227" sldId="2147483732"/>
            <pc:sldLayoutMk cId="3117348537" sldId="2147483731"/>
          </pc:sldLayoutMkLst>
        </pc:sldLayoutChg>
      </pc:sldMasterChg>
      <pc:sldMasterChg chg="add addSldLayout">
        <pc:chgData name="paladivalentina92@gmail.com" userId="df6a250275b20747" providerId="LiveId" clId="{9E5EEEEC-48DD-41A0-91BC-90C3085EBFAF}" dt="2022-03-24T16:56:35.310" v="368" actId="26606"/>
        <pc:sldMasterMkLst>
          <pc:docMk/>
          <pc:sldMasterMk cId="657901394" sldId="2147483733"/>
        </pc:sldMasterMkLst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2652728760" sldId="2147483734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4256435207" sldId="2147483735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2522482463" sldId="2147483736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91442465" sldId="2147483737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1256889277" sldId="2147483738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173719431" sldId="2147483739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3486999406" sldId="2147483740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3967293324" sldId="2147483741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187592256" sldId="2147483742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3899798944" sldId="2147483743"/>
          </pc:sldLayoutMkLst>
        </pc:sldLayoutChg>
        <pc:sldLayoutChg chg="add">
          <pc:chgData name="paladivalentina92@gmail.com" userId="df6a250275b20747" providerId="LiveId" clId="{9E5EEEEC-48DD-41A0-91BC-90C3085EBFAF}" dt="2022-03-24T16:56:35.310" v="368" actId="26606"/>
          <pc:sldLayoutMkLst>
            <pc:docMk/>
            <pc:sldMasterMk cId="657901394" sldId="2147483733"/>
            <pc:sldLayoutMk cId="1892314825" sldId="214748374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27287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43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3/24/2022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482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42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56889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719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999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293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92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798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2314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3/24/2022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7901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en.wikipedia.org/wiki/Euro_sign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C8EEB0F-BA72-49AC-956F-331B60FDE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CC700D5-9809-43F4-89D5-7DBBCB0D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02296" y="1287887"/>
            <a:ext cx="4523890" cy="418719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7163242-6303-46DC-BAC1-2A204F061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51182" y="1382922"/>
            <a:ext cx="4174735" cy="3941951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05C4C40-D70E-4C4F-B228-98A0A6132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00000" flipH="1">
            <a:off x="6733248" y="1097468"/>
            <a:ext cx="4908132" cy="4613915"/>
          </a:xfrm>
          <a:custGeom>
            <a:avLst/>
            <a:gdLst>
              <a:gd name="connsiteX0" fmla="*/ 2180840 w 3810827"/>
              <a:gd name="connsiteY0" fmla="*/ 0 h 3634591"/>
              <a:gd name="connsiteX1" fmla="*/ 2866380 w 3810827"/>
              <a:gd name="connsiteY1" fmla="*/ 145165 h 3634591"/>
              <a:gd name="connsiteX2" fmla="*/ 3366366 w 3810827"/>
              <a:gd name="connsiteY2" fmla="*/ 536835 h 3634591"/>
              <a:gd name="connsiteX3" fmla="*/ 3810827 w 3810827"/>
              <a:gd name="connsiteY3" fmla="*/ 1924156 h 3634591"/>
              <a:gd name="connsiteX4" fmla="*/ 3612844 w 3810827"/>
              <a:gd name="connsiteY4" fmla="*/ 2493111 h 3634591"/>
              <a:gd name="connsiteX5" fmla="*/ 3026664 w 3810827"/>
              <a:gd name="connsiteY5" fmla="*/ 3022891 h 3634591"/>
              <a:gd name="connsiteX6" fmla="*/ 2897783 w 3810827"/>
              <a:gd name="connsiteY6" fmla="*/ 3124233 h 3634591"/>
              <a:gd name="connsiteX7" fmla="*/ 1838765 w 3810827"/>
              <a:gd name="connsiteY7" fmla="*/ 3634591 h 3634591"/>
              <a:gd name="connsiteX8" fmla="*/ 443724 w 3810827"/>
              <a:gd name="connsiteY8" fmla="*/ 2805020 h 3634591"/>
              <a:gd name="connsiteX9" fmla="*/ 295053 w 3810827"/>
              <a:gd name="connsiteY9" fmla="*/ 2592792 h 3634591"/>
              <a:gd name="connsiteX10" fmla="*/ 0 w 3810827"/>
              <a:gd name="connsiteY10" fmla="*/ 1924156 h 3634591"/>
              <a:gd name="connsiteX11" fmla="*/ 178275 w 3810827"/>
              <a:gd name="connsiteY11" fmla="*/ 1204061 h 3634591"/>
              <a:gd name="connsiteX12" fmla="*/ 669921 w 3810827"/>
              <a:gd name="connsiteY12" fmla="*/ 585306 h 3634591"/>
              <a:gd name="connsiteX13" fmla="*/ 1380730 w 3810827"/>
              <a:gd name="connsiteY13" fmla="*/ 156203 h 3634591"/>
              <a:gd name="connsiteX14" fmla="*/ 2180840 w 3810827"/>
              <a:gd name="connsiteY14" fmla="*/ 0 h 3634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10827" h="3634591">
                <a:moveTo>
                  <a:pt x="2180840" y="0"/>
                </a:moveTo>
                <a:cubicBezTo>
                  <a:pt x="2431406" y="0"/>
                  <a:pt x="2662018" y="48886"/>
                  <a:pt x="2866380" y="145165"/>
                </a:cubicBezTo>
                <a:cubicBezTo>
                  <a:pt x="3057903" y="235467"/>
                  <a:pt x="3226119" y="367269"/>
                  <a:pt x="3366366" y="536835"/>
                </a:cubicBezTo>
                <a:cubicBezTo>
                  <a:pt x="3652997" y="883519"/>
                  <a:pt x="3810827" y="1376199"/>
                  <a:pt x="3810827" y="1924156"/>
                </a:cubicBezTo>
                <a:cubicBezTo>
                  <a:pt x="3810827" y="2142775"/>
                  <a:pt x="3749739" y="2318234"/>
                  <a:pt x="3612844" y="2493111"/>
                </a:cubicBezTo>
                <a:cubicBezTo>
                  <a:pt x="3469652" y="2676041"/>
                  <a:pt x="3254495" y="2844528"/>
                  <a:pt x="3026664" y="3022891"/>
                </a:cubicBezTo>
                <a:cubicBezTo>
                  <a:pt x="2984630" y="3055759"/>
                  <a:pt x="2941206" y="3089789"/>
                  <a:pt x="2897783" y="3124233"/>
                </a:cubicBezTo>
                <a:cubicBezTo>
                  <a:pt x="2509094" y="3432490"/>
                  <a:pt x="2225408" y="3634591"/>
                  <a:pt x="1838765" y="3634591"/>
                </a:cubicBezTo>
                <a:cubicBezTo>
                  <a:pt x="1249640" y="3634591"/>
                  <a:pt x="832413" y="3386508"/>
                  <a:pt x="443724" y="2805020"/>
                </a:cubicBezTo>
                <a:cubicBezTo>
                  <a:pt x="392859" y="2728910"/>
                  <a:pt x="343138" y="2659690"/>
                  <a:pt x="295053" y="2592792"/>
                </a:cubicBezTo>
                <a:cubicBezTo>
                  <a:pt x="95761" y="2315411"/>
                  <a:pt x="0" y="2171160"/>
                  <a:pt x="0" y="1924156"/>
                </a:cubicBezTo>
                <a:cubicBezTo>
                  <a:pt x="0" y="1678896"/>
                  <a:pt x="60024" y="1436622"/>
                  <a:pt x="178275" y="1204061"/>
                </a:cubicBezTo>
                <a:cubicBezTo>
                  <a:pt x="293990" y="976561"/>
                  <a:pt x="459425" y="768319"/>
                  <a:pt x="669921" y="585306"/>
                </a:cubicBezTo>
                <a:cubicBezTo>
                  <a:pt x="876818" y="405365"/>
                  <a:pt x="1122558" y="256964"/>
                  <a:pt x="1380730" y="156203"/>
                </a:cubicBezTo>
                <a:cubicBezTo>
                  <a:pt x="1645852" y="52539"/>
                  <a:pt x="1915145" y="0"/>
                  <a:pt x="2180840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CDD18-E338-490B-9E69-48B671DCA7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35974"/>
            <a:ext cx="5737107" cy="6119107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110000"/>
              </a:lnSpc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sz="1800" dirty="0" err="1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00FFFF"/>
                </a:highlight>
              </a:rPr>
              <a:t>Desayunos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b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                           </a:t>
            </a:r>
            <a:r>
              <a:rPr lang="en-GB" sz="1400" dirty="0">
                <a:solidFill>
                  <a:srgbClr val="002060"/>
                </a:solidFill>
              </a:rPr>
              <a:t>Breakfast</a:t>
            </a: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 El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Desayuno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  <a:b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1. El pan (bread) -1,50</a:t>
            </a: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  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2.El café(coffee) - 1</a:t>
            </a: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hlinkClick r:id="rId2" tooltip="Euro sig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€</a:t>
            </a: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3. El cereal (cereals) - 2</a:t>
            </a: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4. 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</a:rPr>
              <a:t>E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l jamon (ham) – 3,50</a:t>
            </a: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5.El pan </a:t>
            </a:r>
            <a:r>
              <a:rPr lang="en-GB" sz="1600" b="1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tostado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(toast) - 1</a:t>
            </a:r>
            <a:r>
              <a:rPr lang="en-GB" sz="1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6.El jugo de </a:t>
            </a:r>
            <a:r>
              <a:rPr lang="en-GB" sz="1600" b="1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naranja</a:t>
            </a:r>
            <a:r>
              <a:rPr lang="en-GB" sz="1600" b="1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(orange juice)-2,70</a:t>
            </a:r>
            <a:r>
              <a:rPr lang="en-GB" sz="8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1600" b="1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</a:rPr>
              <a:t>7.La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</a:rPr>
              <a:t>toronja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</a:rPr>
              <a:t>(grapefruit) -1,30</a:t>
            </a:r>
            <a:r>
              <a:rPr lang="en-GB" sz="8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8.Bollos(sweet rolls) – 2,20</a:t>
            </a:r>
            <a:r>
              <a:rPr lang="en-GB" sz="8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600" b="1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2" tooltip="Euro sign"/>
              </a:rPr>
              <a:t>€</a:t>
            </a: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1800" i="1" dirty="0">
                <a:solidFill>
                  <a:srgbClr val="00B050"/>
                </a:solidFill>
              </a:rPr>
              <a:t>Y a </a:t>
            </a:r>
            <a:r>
              <a:rPr lang="en-GB" sz="1800" i="1" dirty="0" err="1">
                <a:solidFill>
                  <a:srgbClr val="00B050"/>
                </a:solidFill>
              </a:rPr>
              <a:t>ti</a:t>
            </a:r>
            <a:r>
              <a:rPr lang="en-GB" sz="1800" i="1" dirty="0">
                <a:solidFill>
                  <a:srgbClr val="00B050"/>
                </a:solidFill>
              </a:rPr>
              <a:t>?</a:t>
            </a:r>
            <a:br>
              <a:rPr lang="en-GB" sz="1800" i="1" dirty="0">
                <a:solidFill>
                  <a:srgbClr val="00B050"/>
                </a:solidFill>
              </a:rPr>
            </a:br>
            <a:r>
              <a:rPr lang="en-GB" sz="1800" i="1" dirty="0">
                <a:solidFill>
                  <a:srgbClr val="00B050"/>
                </a:solidFill>
              </a:rPr>
              <a:t>Que </a:t>
            </a:r>
            <a:r>
              <a:rPr lang="en-GB" sz="1800" i="1" dirty="0" err="1">
                <a:solidFill>
                  <a:srgbClr val="00B050"/>
                </a:solidFill>
              </a:rPr>
              <a:t>te</a:t>
            </a:r>
            <a:r>
              <a:rPr lang="en-GB" sz="1800" i="1" dirty="0">
                <a:solidFill>
                  <a:srgbClr val="00B050"/>
                </a:solidFill>
              </a:rPr>
              <a:t> </a:t>
            </a:r>
            <a:r>
              <a:rPr lang="en-GB" sz="1800" i="1" dirty="0" err="1">
                <a:solidFill>
                  <a:srgbClr val="00B050"/>
                </a:solidFill>
              </a:rPr>
              <a:t>gusta</a:t>
            </a:r>
            <a:r>
              <a:rPr lang="en-GB" sz="1800" i="1" dirty="0">
                <a:solidFill>
                  <a:srgbClr val="00B050"/>
                </a:solidFill>
              </a:rPr>
              <a:t> </a:t>
            </a:r>
            <a:r>
              <a:rPr lang="en-GB" sz="1800" i="1" dirty="0" err="1">
                <a:solidFill>
                  <a:srgbClr val="00B050"/>
                </a:solidFill>
              </a:rPr>
              <a:t>Desayunar</a:t>
            </a:r>
            <a:r>
              <a:rPr lang="en-GB" sz="1800" i="1" dirty="0">
                <a:solidFill>
                  <a:srgbClr val="00B050"/>
                </a:solidFill>
              </a:rPr>
              <a:t>?</a:t>
            </a: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GB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D2BA75-9B9B-4DBF-AEFE-0BB0448D61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6595" y="553043"/>
            <a:ext cx="4554925" cy="678633"/>
          </a:xfrm>
        </p:spPr>
        <p:txBody>
          <a:bodyPr anchor="t">
            <a:normAutofit/>
          </a:bodyPr>
          <a:lstStyle/>
          <a:p>
            <a:pPr algn="ctr"/>
            <a:r>
              <a:rPr lang="en-GB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Restaurante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San Stefano</a:t>
            </a: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946F3A13-E098-2B7E-BD51-3BAE6D64AE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24" r="5189" b="-1"/>
          <a:stretch/>
        </p:blipFill>
        <p:spPr>
          <a:xfrm>
            <a:off x="979684" y="1566551"/>
            <a:ext cx="4943233" cy="3725869"/>
          </a:xfrm>
          <a:prstGeom prst="rect">
            <a:avLst/>
          </a:prstGeom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5A1AB42C-2851-4BF0-99D4-40CD5E0C3BCC}"/>
              </a:ext>
            </a:extLst>
          </p:cNvPr>
          <p:cNvSpPr/>
          <p:nvPr/>
        </p:nvSpPr>
        <p:spPr>
          <a:xfrm>
            <a:off x="1494503" y="1366684"/>
            <a:ext cx="45719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icture containing coffee, cup, table, plate&#10;&#10;Description automatically generated">
            <a:extLst>
              <a:ext uri="{FF2B5EF4-FFF2-40B4-BE49-F238E27FC236}">
                <a16:creationId xmlns:a16="http://schemas.microsoft.com/office/drawing/2014/main" id="{7734689C-E2F1-4099-AE52-3DC01E4C24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083" y="1178949"/>
            <a:ext cx="5216545" cy="4982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1408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127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Meiryo</vt:lpstr>
      <vt:lpstr>Arial</vt:lpstr>
      <vt:lpstr>Corbel</vt:lpstr>
      <vt:lpstr>SketchLinesVTI</vt:lpstr>
      <vt:lpstr> Desayunos                                         Breakfast              El Desayuno: 1. El pan (bread) -1,50  €  2.El café(coffee) - 1 €  3. El cereal (cereals) - 2 €  4. El jamon (ham) – 3,50 €  5.El pan tostado(toast) - 1 €  6.El jugo de naranja(orange juice)-2,70 €  7.La toronja(grapefruit) -1,30 €  8.Bollos(sweet rolls) – 2,20 €   Y a ti? Que te gusta Desayunar?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Desayunos                                         Breakfast              El Desayuno: 1. El pan (bread) -1,50  €  2.El café(coffee) - 1 €  3. El cereal (cereals) - 2 €  4. El jamon (ham) – 3,50 €  5.El pan tostado(toast) - 1 €  6.El jugo de naranja(orange juice)-2,70 €  7.La toronja(grapefruit) -1,30 €  8.Bollos(sweet rolls) – 2,20 €   Y a ti? Que te gusta Desayunar?  </dc:title>
  <dc:creator>paladivalentina92@gmail.com</dc:creator>
  <cp:lastModifiedBy>paladivalentina92@gmail.com</cp:lastModifiedBy>
  <cp:revision>1</cp:revision>
  <dcterms:created xsi:type="dcterms:W3CDTF">2022-03-24T16:38:38Z</dcterms:created>
  <dcterms:modified xsi:type="dcterms:W3CDTF">2022-03-24T17:17:42Z</dcterms:modified>
</cp:coreProperties>
</file>