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9"/>
  </p:notesMasterIdLst>
  <p:sldIdLst>
    <p:sldId id="256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3" autoAdjust="0"/>
    <p:restoredTop sz="94660"/>
  </p:normalViewPr>
  <p:slideViewPr>
    <p:cSldViewPr snapToGrid="0">
      <p:cViewPr varScale="1">
        <p:scale>
          <a:sx n="74" d="100"/>
          <a:sy n="74" d="100"/>
        </p:scale>
        <p:origin x="1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B16E08-4BEF-413C-8E3F-245CFCD693CD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22873E-4D64-4E7F-8ECD-A9F6392349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76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722633-99D7-4CCB-BC4E-F6E28C40F3F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171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63918-809D-4985-9EF0-3A4074A12A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CEF090-2C1A-4012-BA58-9364868201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42F65-7BE3-416D-8686-7249AFC66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1AF30-5FCF-4343-B281-350D7444E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823FB-A6C2-4BFE-8542-BE4BDA5D3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341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30EA3-FE47-4CDD-A500-FF0D2F5AC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02F16-1613-41A4-B171-A4FB4C5310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D0974-FB24-4F4C-A550-F5F240257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F351A-F0F0-4C57-B9B3-30AD5E9E6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FDC96-8E43-42CA-95AC-D3371477A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332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39A9C-37B0-4D22-93C4-1D4D3DF28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9A470-D50A-4267-80CE-DA1760D68A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CAC44-8322-4BE1-A274-C9D13AB6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452A7-6D7F-4FDE-A77C-6D0891B7C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4A697-A64E-48EF-BEB9-01324BA85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312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DEEF0-0F82-479D-BB07-CDE720FF7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69E97-3A06-4FC7-8895-9FFCD08DE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8C6317-3FCF-456E-8821-F4F1DA9D3E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987A9-9FCD-4EE7-A310-B644D5D28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39B001-77D7-4E77-911E-31085CBCE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4F01BB-D973-446E-BCB9-90DBC88A5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024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8C813-7F58-4425-9766-8800E5D50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1CEE7-EFED-473F-90F0-138D31F87E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770A70-9731-468F-8926-3B6D551DDC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28D4DD-258E-4E12-9197-07C5B3DC16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5968C7-F468-42D7-A5E6-BF6CBA87DE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12F93B-DD3E-4BB2-96B7-59DC77BD1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A5298D-D8C0-4312-A603-F2F7E9AE5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1A1A2F-26AC-4EA2-8E0F-530651F61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1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609DF-80E3-4190-A8BF-6D89B6709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2434F0-7B26-4A47-BCC6-235FD6C18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C06171-340E-4F4D-90DC-216379569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C2DA91-26CB-4FE2-98CA-34BCAB1AA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9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B1056C-D0D7-4A42-B0C4-55AB19FE0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4E19F9-BD1D-4618-B560-385B9A362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E93960-1F0B-4A97-8488-94F4871F0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8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78D5B-86A3-456F-9E6C-C16F58105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C731C-F717-43C8-A37C-16E48C16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03E03A-864F-4CCB-A9E1-EEFC401CDD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1D6E0A-3F5A-4114-AC85-0BDBF61E2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FD0AF8-DAD9-41C2-999D-441D025E1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99239A-9C0B-4599-BA53-373ABEA4D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901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7BE29-B6E9-4C57-8565-E74C6BB39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CCD5ED-CEC8-44A1-82BC-7D53382477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59BE68-25BA-4626-BD0A-549D7E86C2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2BBB58-2FE3-4B6F-AA73-9E5597F144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C951D3-3346-465F-AF5E-C3A59824D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6EC82-B4B2-4DAE-ADE4-B8ECFE2CB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689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BB897-3964-4978-B995-6C2AF2677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1B6300-2CEF-41F2-A69B-1625E6596F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CD1EB0-F626-40ED-9FEC-5209C47A6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95968-8804-4CBA-90BB-6B7C518D1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45829-D597-4BA8-A545-47B32302F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784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E2AD10-DABF-4305-A928-8395DA0E76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0BC9A6-766E-4F28-B25D-BE5C385569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0A5EA4-5F98-4C2A-9653-DCD2966D1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77FF0-06AE-4F20-97E2-3AF09AE3C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3B58D-3CE9-49BA-8CC4-76E99469A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5044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518A8F-889F-436D-A70B-AE0F3F70B7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3B4312-59CF-4540-9056-61FC053A1891}" type="datetime1">
              <a:rPr lang="en-GB"/>
              <a:pPr lvl="0"/>
              <a:t>12/02/2020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73D402-2825-4BFA-85EB-84C204EC4A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B68E8A-5469-44A0-A462-49F10721D95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A40D84-CDEB-4AB9-BB3A-73E15A5DAD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78820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884B48-7AE6-46F8-913E-02C3CA78A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72DC45-FE27-4201-8DFA-A558622CD2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7D4751-FD99-4139-80F0-2280F487D1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4ACEE5-5E75-41B2-9DE6-8075632287AF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C6323-202E-4CA8-BD48-0008EF133B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75BB72-D478-468E-A2FE-1D9CD003A0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B3D34-9E13-497F-B252-6B78324E2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779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1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CF7906-9B9E-45CD-B752-8EF0922540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CD9F4F-1B96-4098-8F0C-FA6CE145680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506FC-E755-4D89-8FCA-1C6D1DC307C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816BAD1-60C1-413D-8A48-54083A0210FA}" type="datetime1">
              <a:rPr lang="en-GB"/>
              <a:pPr lvl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11A73A-A542-467B-B9ED-E8E2B8AD33F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A32A8-572F-45E3-8489-528B576DC97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695EC7C8-0A23-4EBA-8538-5CC0CA772D2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09F6E-4A4E-4F78-8494-69EBDD67CA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Use of Welsh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C89F6E-DF2E-47EE-867B-33C4858FF0F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Miss Felton</a:t>
            </a:r>
          </a:p>
        </p:txBody>
      </p:sp>
    </p:spTree>
    <p:extLst>
      <p:ext uri="{BB962C8B-B14F-4D97-AF65-F5344CB8AC3E}">
        <p14:creationId xmlns:p14="http://schemas.microsoft.com/office/powerpoint/2010/main" val="1738036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955843-9728-4404-9667-D6D5C5CCD1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81" t="23871" r="8916" b="20860"/>
          <a:stretch/>
        </p:blipFill>
        <p:spPr>
          <a:xfrm>
            <a:off x="181399" y="118609"/>
            <a:ext cx="11366588" cy="62419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30AC36-67E5-4203-9169-B0AD968592E1}"/>
              </a:ext>
            </a:extLst>
          </p:cNvPr>
          <p:cNvSpPr txBox="1"/>
          <p:nvPr/>
        </p:nvSpPr>
        <p:spPr>
          <a:xfrm>
            <a:off x="6695768" y="1334975"/>
            <a:ext cx="4365522" cy="156966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To analyse the effects of smoking on the Respiratory System and the consequences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49ED-B790-40DC-B477-B4D2A12410C1}"/>
              </a:ext>
            </a:extLst>
          </p:cNvPr>
          <p:cNvSpPr txBox="1"/>
          <p:nvPr/>
        </p:nvSpPr>
        <p:spPr>
          <a:xfrm>
            <a:off x="7005484" y="3701845"/>
            <a:ext cx="4055806" cy="10766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365292-69A0-468C-B506-4E75C25F9C17}"/>
              </a:ext>
            </a:extLst>
          </p:cNvPr>
          <p:cNvSpPr txBox="1"/>
          <p:nvPr/>
        </p:nvSpPr>
        <p:spPr>
          <a:xfrm>
            <a:off x="6695768" y="3520836"/>
            <a:ext cx="40558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To describe the effects of nicotine, tar and carbon monoxide on the body</a:t>
            </a:r>
          </a:p>
        </p:txBody>
      </p:sp>
    </p:spTree>
    <p:extLst>
      <p:ext uri="{BB962C8B-B14F-4D97-AF65-F5344CB8AC3E}">
        <p14:creationId xmlns:p14="http://schemas.microsoft.com/office/powerpoint/2010/main" val="4075095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C5D949-AC15-4AD9-AD04-FE42B618B55F}"/>
              </a:ext>
            </a:extLst>
          </p:cNvPr>
          <p:cNvSpPr txBox="1"/>
          <p:nvPr/>
        </p:nvSpPr>
        <p:spPr>
          <a:xfrm>
            <a:off x="1" y="1247540"/>
            <a:ext cx="730975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Why do you think people smoke?</a:t>
            </a:r>
          </a:p>
          <a:p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Why is smoking bad for you?</a:t>
            </a:r>
          </a:p>
          <a:p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How do you feel about passive smoking?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18598F-E84A-479D-96C9-2F3A1E2CEFC6}"/>
              </a:ext>
            </a:extLst>
          </p:cNvPr>
          <p:cNvSpPr txBox="1"/>
          <p:nvPr/>
        </p:nvSpPr>
        <p:spPr>
          <a:xfrm>
            <a:off x="4318819" y="269124"/>
            <a:ext cx="3554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>
                <a:latin typeface="Verdana" panose="020B0604030504040204" pitchFamily="34" charset="0"/>
                <a:ea typeface="Verdana" panose="020B0604030504040204" pitchFamily="34" charset="0"/>
              </a:rPr>
              <a:t>Smoking</a:t>
            </a:r>
          </a:p>
        </p:txBody>
      </p:sp>
      <p:pic>
        <p:nvPicPr>
          <p:cNvPr id="4" name="Picture 4" descr="Image result for smoking&quot;">
            <a:extLst>
              <a:ext uri="{FF2B5EF4-FFF2-40B4-BE49-F238E27FC236}">
                <a16:creationId xmlns:a16="http://schemas.microsoft.com/office/drawing/2014/main" id="{B7CC7239-0F9A-4AF2-A0CD-C5B7B8C989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62" t="1864" r="1691" b="5826"/>
          <a:stretch/>
        </p:blipFill>
        <p:spPr bwMode="auto">
          <a:xfrm>
            <a:off x="7309758" y="3138773"/>
            <a:ext cx="4882242" cy="371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91205E-3406-439F-912C-71F9EEEAF428}"/>
              </a:ext>
            </a:extLst>
          </p:cNvPr>
          <p:cNvSpPr txBox="1"/>
          <p:nvPr/>
        </p:nvSpPr>
        <p:spPr>
          <a:xfrm>
            <a:off x="123626" y="2736502"/>
            <a:ext cx="8539750" cy="138499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2800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Cigarettes contain over 4000 chemicals! Increase the risk of getting certain diseases and make symptoms of conditions worse.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7887DC-E82E-4071-B832-EA7473B98C27}"/>
              </a:ext>
            </a:extLst>
          </p:cNvPr>
          <p:cNvSpPr txBox="1"/>
          <p:nvPr/>
        </p:nvSpPr>
        <p:spPr>
          <a:xfrm>
            <a:off x="123627" y="5235698"/>
            <a:ext cx="6924874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2400" dirty="0">
                <a:solidFill>
                  <a:srgbClr val="FF000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Passive smokers are still at risk of a range of tobacco-related diseases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916757-BCF5-4221-B8FF-C2CC41763026}"/>
              </a:ext>
            </a:extLst>
          </p:cNvPr>
          <p:cNvSpPr txBox="1"/>
          <p:nvPr/>
        </p:nvSpPr>
        <p:spPr>
          <a:xfrm>
            <a:off x="8940852" y="70150"/>
            <a:ext cx="35543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 err="1">
                <a:latin typeface="Verdana" panose="020B0604030504040204" pitchFamily="34" charset="0"/>
                <a:ea typeface="Verdana" panose="020B0604030504040204" pitchFamily="34" charset="0"/>
              </a:rPr>
              <a:t>Dydd</a:t>
            </a:r>
            <a:r>
              <a:rPr lang="en-GB" sz="3600" u="sng" dirty="0"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GB" sz="3600" u="sng" dirty="0" err="1">
                <a:latin typeface="Verdana" panose="020B0604030504040204" pitchFamily="34" charset="0"/>
                <a:ea typeface="Verdana" panose="020B0604030504040204" pitchFamily="34" charset="0"/>
              </a:rPr>
              <a:t>Llun</a:t>
            </a:r>
            <a:r>
              <a:rPr lang="en-GB" sz="3600" u="sng" dirty="0">
                <a:latin typeface="Verdana" panose="020B0604030504040204" pitchFamily="34" charset="0"/>
                <a:ea typeface="Verdana" panose="020B0604030504040204" pitchFamily="34" charset="0"/>
              </a:rPr>
              <a:t> </a:t>
            </a:r>
            <a:r>
              <a:rPr lang="en-GB" sz="3600" u="sng" dirty="0" err="1">
                <a:latin typeface="Verdana" panose="020B0604030504040204" pitchFamily="34" charset="0"/>
                <a:ea typeface="Verdana" panose="020B0604030504040204" pitchFamily="34" charset="0"/>
              </a:rPr>
              <a:t>Chwefror</a:t>
            </a:r>
            <a:r>
              <a:rPr lang="en-GB" sz="3600" u="sng" dirty="0">
                <a:latin typeface="Verdana" panose="020B0604030504040204" pitchFamily="34" charset="0"/>
                <a:ea typeface="Verdana" panose="020B0604030504040204" pitchFamily="34" charset="0"/>
              </a:rPr>
              <a:t> 28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95E101-66D7-4478-90DA-F590529A62FF}"/>
              </a:ext>
            </a:extLst>
          </p:cNvPr>
          <p:cNvSpPr txBox="1"/>
          <p:nvPr/>
        </p:nvSpPr>
        <p:spPr>
          <a:xfrm>
            <a:off x="388616" y="179894"/>
            <a:ext cx="3554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Verdana" panose="020B0604030504040204" pitchFamily="34" charset="0"/>
                <a:ea typeface="Verdana" panose="020B0604030504040204" pitchFamily="34" charset="0"/>
              </a:rPr>
              <a:t>Dechrau’r</a:t>
            </a:r>
            <a:r>
              <a:rPr lang="en-GB" sz="2800" u="sng" dirty="0">
                <a:latin typeface="Verdana" panose="020B0604030504040204" pitchFamily="34" charset="0"/>
                <a:ea typeface="Verdana" panose="020B0604030504040204" pitchFamily="34" charset="0"/>
              </a:rPr>
              <a:t> Wers</a:t>
            </a:r>
          </a:p>
        </p:txBody>
      </p:sp>
    </p:spTree>
    <p:extLst>
      <p:ext uri="{BB962C8B-B14F-4D97-AF65-F5344CB8AC3E}">
        <p14:creationId xmlns:p14="http://schemas.microsoft.com/office/powerpoint/2010/main" val="3601925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healthy lungs">
            <a:extLst>
              <a:ext uri="{FF2B5EF4-FFF2-40B4-BE49-F238E27FC236}">
                <a16:creationId xmlns:a16="http://schemas.microsoft.com/office/drawing/2014/main" id="{72B143F3-F990-450C-9020-9E0AE4F106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4" t="4081" r="57996" b="82620"/>
          <a:stretch/>
        </p:blipFill>
        <p:spPr bwMode="auto">
          <a:xfrm>
            <a:off x="1114382" y="-32445"/>
            <a:ext cx="3907972" cy="94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healthy lungs">
            <a:extLst>
              <a:ext uri="{FF2B5EF4-FFF2-40B4-BE49-F238E27FC236}">
                <a16:creationId xmlns:a16="http://schemas.microsoft.com/office/drawing/2014/main" id="{76A30B50-49E7-41D7-8AD9-7E2110F468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917" r="6592" b="83801"/>
          <a:stretch/>
        </p:blipFill>
        <p:spPr bwMode="auto">
          <a:xfrm>
            <a:off x="6252028" y="105875"/>
            <a:ext cx="5256149" cy="67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mokers lungs">
            <a:extLst>
              <a:ext uri="{FF2B5EF4-FFF2-40B4-BE49-F238E27FC236}">
                <a16:creationId xmlns:a16="http://schemas.microsoft.com/office/drawing/2014/main" id="{0C3A3995-C041-414C-B9F1-30EECD6BA0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429" r="8142" b="11911"/>
          <a:stretch/>
        </p:blipFill>
        <p:spPr bwMode="auto">
          <a:xfrm>
            <a:off x="6544209" y="914612"/>
            <a:ext cx="4163786" cy="526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smokers lungs">
            <a:extLst>
              <a:ext uri="{FF2B5EF4-FFF2-40B4-BE49-F238E27FC236}">
                <a16:creationId xmlns:a16="http://schemas.microsoft.com/office/drawing/2014/main" id="{D84CFEDF-BCEE-4EA5-BA0C-9AF004CFE2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1" t="2776" r="53238" b="11911"/>
          <a:stretch/>
        </p:blipFill>
        <p:spPr bwMode="auto">
          <a:xfrm>
            <a:off x="774204" y="936735"/>
            <a:ext cx="4588328" cy="533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69CDAE-8C86-450A-A589-C50BF27F361A}"/>
              </a:ext>
            </a:extLst>
          </p:cNvPr>
          <p:cNvSpPr txBox="1"/>
          <p:nvPr/>
        </p:nvSpPr>
        <p:spPr>
          <a:xfrm>
            <a:off x="322559" y="6274225"/>
            <a:ext cx="5840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Why are they healthy lungs?</a:t>
            </a:r>
          </a:p>
        </p:txBody>
      </p:sp>
    </p:spTree>
    <p:extLst>
      <p:ext uri="{BB962C8B-B14F-4D97-AF65-F5344CB8AC3E}">
        <p14:creationId xmlns:p14="http://schemas.microsoft.com/office/powerpoint/2010/main" val="4204696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06589C-72D5-43F2-AFC5-DB0EE51D1AB6}"/>
              </a:ext>
            </a:extLst>
          </p:cNvPr>
          <p:cNvSpPr txBox="1"/>
          <p:nvPr/>
        </p:nvSpPr>
        <p:spPr>
          <a:xfrm>
            <a:off x="506185" y="454142"/>
            <a:ext cx="11005457" cy="240065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					</a:t>
            </a:r>
            <a:r>
              <a:rPr lang="en-GB" sz="5000" u="sng" dirty="0">
                <a:latin typeface="Verdana" panose="020B0604030504040204" pitchFamily="34" charset="0"/>
                <a:ea typeface="Verdana" panose="020B0604030504040204" pitchFamily="34" charset="0"/>
              </a:rPr>
              <a:t>TASK</a:t>
            </a:r>
          </a:p>
          <a:p>
            <a:pPr algn="just"/>
            <a:endParaRPr lang="en-GB" sz="2800" dirty="0">
              <a:latin typeface="Verdana" panose="020B0604030504040204" pitchFamily="34" charset="0"/>
              <a:ea typeface="Verdana" panose="020B0604030504040204" pitchFamily="34" charset="0"/>
            </a:endParaRPr>
          </a:p>
          <a:p>
            <a:pPr algn="just"/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In groups of 5 look at the posters on your desks. Fill out the tables provided to learn more about the chemicals in cigarettes and the impact it has on the body. </a:t>
            </a:r>
          </a:p>
        </p:txBody>
      </p:sp>
      <p:pic>
        <p:nvPicPr>
          <p:cNvPr id="2050" name="Picture 2" descr="Image result for cigarette&quot;">
            <a:extLst>
              <a:ext uri="{FF2B5EF4-FFF2-40B4-BE49-F238E27FC236}">
                <a16:creationId xmlns:a16="http://schemas.microsoft.com/office/drawing/2014/main" id="{F1E68C57-4AEA-4AD7-A184-C1417C9A6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258" y="3386137"/>
            <a:ext cx="5452742" cy="347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0240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377E18-0DA9-49A8-BD8A-6FE01AC69075}"/>
              </a:ext>
            </a:extLst>
          </p:cNvPr>
          <p:cNvSpPr txBox="1"/>
          <p:nvPr/>
        </p:nvSpPr>
        <p:spPr>
          <a:xfrm>
            <a:off x="645459" y="564776"/>
            <a:ext cx="4303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Clo’r</a:t>
            </a:r>
            <a:r>
              <a:rPr lang="en-GB" sz="3600" dirty="0"/>
              <a:t> Wers….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5DEC21-65D4-4DA8-8954-BB85D9A48A91}"/>
              </a:ext>
            </a:extLst>
          </p:cNvPr>
          <p:cNvSpPr txBox="1"/>
          <p:nvPr/>
        </p:nvSpPr>
        <p:spPr>
          <a:xfrm>
            <a:off x="985371" y="1222338"/>
            <a:ext cx="1075764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</a:rPr>
              <a:t>Write down 5 reasons why you should not start smoking or if you know someone who does write down 5 reasons why they should quit!!</a:t>
            </a:r>
          </a:p>
        </p:txBody>
      </p:sp>
      <p:pic>
        <p:nvPicPr>
          <p:cNvPr id="5122" name="Picture 2" descr="Image result for smoking&quot;">
            <a:extLst>
              <a:ext uri="{FF2B5EF4-FFF2-40B4-BE49-F238E27FC236}">
                <a16:creationId xmlns:a16="http://schemas.microsoft.com/office/drawing/2014/main" id="{7E9E36C0-F3C7-4ABD-B1C2-233CCA910C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988" y="2895563"/>
            <a:ext cx="6578997" cy="3690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34449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129</Words>
  <Application>Microsoft Office PowerPoint</Application>
  <PresentationFormat>Widescreen</PresentationFormat>
  <Paragraphs>24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Verdana</vt:lpstr>
      <vt:lpstr>Office Theme</vt:lpstr>
      <vt:lpstr>Office Theme</vt:lpstr>
      <vt:lpstr>Use of Welsh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 of Welsh</dc:title>
  <dc:creator>Cerys Felton (1900196)</dc:creator>
  <cp:lastModifiedBy>Cerys Felton (1900196)</cp:lastModifiedBy>
  <cp:revision>3</cp:revision>
  <dcterms:created xsi:type="dcterms:W3CDTF">2020-02-12T14:53:33Z</dcterms:created>
  <dcterms:modified xsi:type="dcterms:W3CDTF">2020-02-12T15:09:46Z</dcterms:modified>
</cp:coreProperties>
</file>