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61" r:id="rId3"/>
    <p:sldId id="262" r:id="rId4"/>
    <p:sldId id="264" r:id="rId5"/>
    <p:sldId id="265" r:id="rId6"/>
    <p:sldId id="268" r:id="rId7"/>
    <p:sldId id="266" r:id="rId8"/>
    <p:sldId id="257" r:id="rId9"/>
    <p:sldId id="263" r:id="rId10"/>
    <p:sldId id="258" r:id="rId11"/>
    <p:sldId id="260" r:id="rId12"/>
    <p:sldId id="267" r:id="rId13"/>
    <p:sldId id="269"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11D1CD-1F8A-999D-FB26-13863F3EA2E4}" v="24" dt="2025-01-19T22:54:58.299"/>
    <p1510:client id="{5E78916A-6040-34A4-733E-76699D740839}" v="20" dt="2025-01-19T21:06:35.675"/>
    <p1510:client id="{BB154CCF-F8CA-63D2-B055-24BBA60DC659}" v="11" dt="2025-01-19T20:58:34.9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8E55A167-63B1-FD98-3CFD-9B01E8446A64}"/>
    <pc:docChg chg="addSld">
      <pc:chgData name="" userId="" providerId="" clId="Web-{8E55A167-63B1-FD98-3CFD-9B01E8446A64}" dt="2025-01-14T15:26:33.586" v="0"/>
      <pc:docMkLst>
        <pc:docMk/>
      </pc:docMkLst>
      <pc:sldChg chg="new">
        <pc:chgData name="" userId="" providerId="" clId="Web-{8E55A167-63B1-FD98-3CFD-9B01E8446A64}" dt="2025-01-14T15:26:33.586" v="0"/>
        <pc:sldMkLst>
          <pc:docMk/>
          <pc:sldMk cId="134708188" sldId="261"/>
        </pc:sldMkLst>
      </pc:sldChg>
    </pc:docChg>
  </pc:docChgLst>
  <pc:docChgLst>
    <pc:chgData name="Hari Cannon (2206703)" userId="S::2206703@student.uwtsd.ac.uk::6003b0ed-53b5-4b63-af6f-49f9cc35b623" providerId="AD" clId="Web-{732DDF5C-6A45-BCDA-C7BE-7314B1411936}"/>
    <pc:docChg chg="addSld modSld">
      <pc:chgData name="Hari Cannon (2206703)" userId="S::2206703@student.uwtsd.ac.uk::6003b0ed-53b5-4b63-af6f-49f9cc35b623" providerId="AD" clId="Web-{732DDF5C-6A45-BCDA-C7BE-7314B1411936}" dt="2024-12-19T18:41:57.224" v="84"/>
      <pc:docMkLst>
        <pc:docMk/>
      </pc:docMkLst>
      <pc:sldChg chg="addSp delSp modSp new mod setBg modNotes">
        <pc:chgData name="Hari Cannon (2206703)" userId="S::2206703@student.uwtsd.ac.uk::6003b0ed-53b5-4b63-af6f-49f9cc35b623" providerId="AD" clId="Web-{732DDF5C-6A45-BCDA-C7BE-7314B1411936}" dt="2024-12-19T18:41:57.224" v="84"/>
        <pc:sldMkLst>
          <pc:docMk/>
          <pc:sldMk cId="2077106805" sldId="257"/>
        </pc:sldMkLst>
        <pc:spChg chg="mod">
          <ac:chgData name="Hari Cannon (2206703)" userId="S::2206703@student.uwtsd.ac.uk::6003b0ed-53b5-4b63-af6f-49f9cc35b623" providerId="AD" clId="Web-{732DDF5C-6A45-BCDA-C7BE-7314B1411936}" dt="2024-12-19T18:41:57.224" v="84"/>
          <ac:spMkLst>
            <pc:docMk/>
            <pc:sldMk cId="2077106805" sldId="257"/>
            <ac:spMk id="2" creationId="{3F2E16A9-70CA-0566-701C-F0E4007A1FDF}"/>
          </ac:spMkLst>
        </pc:spChg>
        <pc:spChg chg="del mod">
          <ac:chgData name="Hari Cannon (2206703)" userId="S::2206703@student.uwtsd.ac.uk::6003b0ed-53b5-4b63-af6f-49f9cc35b623" providerId="AD" clId="Web-{732DDF5C-6A45-BCDA-C7BE-7314B1411936}" dt="2024-12-19T18:41:57.224" v="84"/>
          <ac:spMkLst>
            <pc:docMk/>
            <pc:sldMk cId="2077106805" sldId="257"/>
            <ac:spMk id="3" creationId="{EA444E1A-9905-67B7-5ED3-FF8A0B4D7077}"/>
          </ac:spMkLst>
        </pc:spChg>
        <pc:spChg chg="add">
          <ac:chgData name="Hari Cannon (2206703)" userId="S::2206703@student.uwtsd.ac.uk::6003b0ed-53b5-4b63-af6f-49f9cc35b623" providerId="AD" clId="Web-{732DDF5C-6A45-BCDA-C7BE-7314B1411936}" dt="2024-12-19T18:41:57.224" v="84"/>
          <ac:spMkLst>
            <pc:docMk/>
            <pc:sldMk cId="2077106805" sldId="257"/>
            <ac:spMk id="9" creationId="{7517A47C-B2E5-4B79-8061-D74B1311AF6E}"/>
          </ac:spMkLst>
        </pc:spChg>
        <pc:spChg chg="add">
          <ac:chgData name="Hari Cannon (2206703)" userId="S::2206703@student.uwtsd.ac.uk::6003b0ed-53b5-4b63-af6f-49f9cc35b623" providerId="AD" clId="Web-{732DDF5C-6A45-BCDA-C7BE-7314B1411936}" dt="2024-12-19T18:41:57.224" v="84"/>
          <ac:spMkLst>
            <pc:docMk/>
            <pc:sldMk cId="2077106805" sldId="257"/>
            <ac:spMk id="11" creationId="{C505E780-2083-4CB5-A42A-5E0E2908ECC3}"/>
          </ac:spMkLst>
        </pc:spChg>
        <pc:spChg chg="add">
          <ac:chgData name="Hari Cannon (2206703)" userId="S::2206703@student.uwtsd.ac.uk::6003b0ed-53b5-4b63-af6f-49f9cc35b623" providerId="AD" clId="Web-{732DDF5C-6A45-BCDA-C7BE-7314B1411936}" dt="2024-12-19T18:41:57.224" v="84"/>
          <ac:spMkLst>
            <pc:docMk/>
            <pc:sldMk cId="2077106805" sldId="257"/>
            <ac:spMk id="13" creationId="{D2C0AE1C-0118-41AE-8A10-7CDCBF10E96F}"/>
          </ac:spMkLst>
        </pc:spChg>
        <pc:spChg chg="add">
          <ac:chgData name="Hari Cannon (2206703)" userId="S::2206703@student.uwtsd.ac.uk::6003b0ed-53b5-4b63-af6f-49f9cc35b623" providerId="AD" clId="Web-{732DDF5C-6A45-BCDA-C7BE-7314B1411936}" dt="2024-12-19T18:41:57.224" v="84"/>
          <ac:spMkLst>
            <pc:docMk/>
            <pc:sldMk cId="2077106805" sldId="257"/>
            <ac:spMk id="15" creationId="{463EEC44-1BA3-44ED-81FC-A644B04B2A44}"/>
          </ac:spMkLst>
        </pc:spChg>
        <pc:graphicFrameChg chg="add">
          <ac:chgData name="Hari Cannon (2206703)" userId="S::2206703@student.uwtsd.ac.uk::6003b0ed-53b5-4b63-af6f-49f9cc35b623" providerId="AD" clId="Web-{732DDF5C-6A45-BCDA-C7BE-7314B1411936}" dt="2024-12-19T18:41:57.224" v="84"/>
          <ac:graphicFrameMkLst>
            <pc:docMk/>
            <pc:sldMk cId="2077106805" sldId="257"/>
            <ac:graphicFrameMk id="5" creationId="{56618BBA-8F0C-D85F-D4A1-47891CD85DC5}"/>
          </ac:graphicFrameMkLst>
        </pc:graphicFrameChg>
      </pc:sldChg>
    </pc:docChg>
  </pc:docChgLst>
  <pc:docChgLst>
    <pc:chgData name="Hari Cannon (2206703)" userId="S::2206703@student.uwtsd.ac.uk::6003b0ed-53b5-4b63-af6f-49f9cc35b623" providerId="AD" clId="Web-{36835768-D8C5-DF6E-8001-4B01E404F4DA}"/>
    <pc:docChg chg="addSld modSld">
      <pc:chgData name="Hari Cannon (2206703)" userId="S::2206703@student.uwtsd.ac.uk::6003b0ed-53b5-4b63-af6f-49f9cc35b623" providerId="AD" clId="Web-{36835768-D8C5-DF6E-8001-4B01E404F4DA}" dt="2024-12-19T19:04:28.334" v="200"/>
      <pc:docMkLst>
        <pc:docMk/>
      </pc:docMkLst>
      <pc:sldChg chg="addSp modSp new mod setBg modNotes">
        <pc:chgData name="Hari Cannon (2206703)" userId="S::2206703@student.uwtsd.ac.uk::6003b0ed-53b5-4b63-af6f-49f9cc35b623" providerId="AD" clId="Web-{36835768-D8C5-DF6E-8001-4B01E404F4DA}" dt="2024-12-19T19:02:57.625" v="192" actId="20577"/>
        <pc:sldMkLst>
          <pc:docMk/>
          <pc:sldMk cId="496850228" sldId="259"/>
        </pc:sldMkLst>
        <pc:spChg chg="mod">
          <ac:chgData name="Hari Cannon (2206703)" userId="S::2206703@student.uwtsd.ac.uk::6003b0ed-53b5-4b63-af6f-49f9cc35b623" providerId="AD" clId="Web-{36835768-D8C5-DF6E-8001-4B01E404F4DA}" dt="2024-12-19T19:00:24.316" v="120"/>
          <ac:spMkLst>
            <pc:docMk/>
            <pc:sldMk cId="496850228" sldId="259"/>
            <ac:spMk id="2" creationId="{9D0A7A36-A24E-EF44-CDCF-5D07D2A8F786}"/>
          </ac:spMkLst>
        </pc:spChg>
        <pc:spChg chg="mod">
          <ac:chgData name="Hari Cannon (2206703)" userId="S::2206703@student.uwtsd.ac.uk::6003b0ed-53b5-4b63-af6f-49f9cc35b623" providerId="AD" clId="Web-{36835768-D8C5-DF6E-8001-4B01E404F4DA}" dt="2024-12-19T19:02:57.625" v="192" actId="20577"/>
          <ac:spMkLst>
            <pc:docMk/>
            <pc:sldMk cId="496850228" sldId="259"/>
            <ac:spMk id="3" creationId="{7DFAA020-0C2A-D545-C54A-69CAE65992E7}"/>
          </ac:spMkLst>
        </pc:spChg>
        <pc:spChg chg="add">
          <ac:chgData name="Hari Cannon (2206703)" userId="S::2206703@student.uwtsd.ac.uk::6003b0ed-53b5-4b63-af6f-49f9cc35b623" providerId="AD" clId="Web-{36835768-D8C5-DF6E-8001-4B01E404F4DA}" dt="2024-12-19T19:00:24.316" v="120"/>
          <ac:spMkLst>
            <pc:docMk/>
            <pc:sldMk cId="496850228" sldId="259"/>
            <ac:spMk id="8" creationId="{C2554CA6-288E-4202-BC52-2E5A8F0C0AED}"/>
          </ac:spMkLst>
        </pc:spChg>
        <pc:spChg chg="add">
          <ac:chgData name="Hari Cannon (2206703)" userId="S::2206703@student.uwtsd.ac.uk::6003b0ed-53b5-4b63-af6f-49f9cc35b623" providerId="AD" clId="Web-{36835768-D8C5-DF6E-8001-4B01E404F4DA}" dt="2024-12-19T19:00:24.316" v="120"/>
          <ac:spMkLst>
            <pc:docMk/>
            <pc:sldMk cId="496850228" sldId="259"/>
            <ac:spMk id="10" creationId="{B10BB131-AC8E-4A8E-A5D1-36260F720C3B}"/>
          </ac:spMkLst>
        </pc:spChg>
        <pc:spChg chg="add">
          <ac:chgData name="Hari Cannon (2206703)" userId="S::2206703@student.uwtsd.ac.uk::6003b0ed-53b5-4b63-af6f-49f9cc35b623" providerId="AD" clId="Web-{36835768-D8C5-DF6E-8001-4B01E404F4DA}" dt="2024-12-19T19:00:24.316" v="120"/>
          <ac:spMkLst>
            <pc:docMk/>
            <pc:sldMk cId="496850228" sldId="259"/>
            <ac:spMk id="12" creationId="{5B7778FC-632E-4DCA-A7CB-0D7731CCF970}"/>
          </ac:spMkLst>
        </pc:spChg>
        <pc:spChg chg="add">
          <ac:chgData name="Hari Cannon (2206703)" userId="S::2206703@student.uwtsd.ac.uk::6003b0ed-53b5-4b63-af6f-49f9cc35b623" providerId="AD" clId="Web-{36835768-D8C5-DF6E-8001-4B01E404F4DA}" dt="2024-12-19T19:00:24.316" v="120"/>
          <ac:spMkLst>
            <pc:docMk/>
            <pc:sldMk cId="496850228" sldId="259"/>
            <ac:spMk id="14" creationId="{FA23A907-97FB-4A8F-880A-DD77401C4296}"/>
          </ac:spMkLst>
        </pc:spChg>
      </pc:sldChg>
      <pc:sldChg chg="addSp modSp new mod setBg modNotes">
        <pc:chgData name="Hari Cannon (2206703)" userId="S::2206703@student.uwtsd.ac.uk::6003b0ed-53b5-4b63-af6f-49f9cc35b623" providerId="AD" clId="Web-{36835768-D8C5-DF6E-8001-4B01E404F4DA}" dt="2024-12-19T19:04:28.334" v="200"/>
        <pc:sldMkLst>
          <pc:docMk/>
          <pc:sldMk cId="3405032437" sldId="260"/>
        </pc:sldMkLst>
        <pc:spChg chg="mod">
          <ac:chgData name="Hari Cannon (2206703)" userId="S::2206703@student.uwtsd.ac.uk::6003b0ed-53b5-4b63-af6f-49f9cc35b623" providerId="AD" clId="Web-{36835768-D8C5-DF6E-8001-4B01E404F4DA}" dt="2024-12-19T19:01:48.887" v="137" actId="20577"/>
          <ac:spMkLst>
            <pc:docMk/>
            <pc:sldMk cId="3405032437" sldId="260"/>
            <ac:spMk id="2" creationId="{4488BD72-ACE7-93B7-CF0F-059919EBF4C7}"/>
          </ac:spMkLst>
        </pc:spChg>
        <pc:spChg chg="mod">
          <ac:chgData name="Hari Cannon (2206703)" userId="S::2206703@student.uwtsd.ac.uk::6003b0ed-53b5-4b63-af6f-49f9cc35b623" providerId="AD" clId="Web-{36835768-D8C5-DF6E-8001-4B01E404F4DA}" dt="2024-12-19T19:03:05.407" v="198" actId="20577"/>
          <ac:spMkLst>
            <pc:docMk/>
            <pc:sldMk cId="3405032437" sldId="260"/>
            <ac:spMk id="3" creationId="{94F6D903-B3A8-3C22-AC8E-74B2302FCAAF}"/>
          </ac:spMkLst>
        </pc:spChg>
        <pc:spChg chg="add">
          <ac:chgData name="Hari Cannon (2206703)" userId="S::2206703@student.uwtsd.ac.uk::6003b0ed-53b5-4b63-af6f-49f9cc35b623" providerId="AD" clId="Web-{36835768-D8C5-DF6E-8001-4B01E404F4DA}" dt="2024-12-19T19:01:00.040" v="122"/>
          <ac:spMkLst>
            <pc:docMk/>
            <pc:sldMk cId="3405032437" sldId="260"/>
            <ac:spMk id="8" creationId="{AC17DE74-01C9-4859-B65A-85CF999E8580}"/>
          </ac:spMkLst>
        </pc:spChg>
        <pc:spChg chg="add">
          <ac:chgData name="Hari Cannon (2206703)" userId="S::2206703@student.uwtsd.ac.uk::6003b0ed-53b5-4b63-af6f-49f9cc35b623" providerId="AD" clId="Web-{36835768-D8C5-DF6E-8001-4B01E404F4DA}" dt="2024-12-19T19:01:00.040" v="122"/>
          <ac:spMkLst>
            <pc:docMk/>
            <pc:sldMk cId="3405032437" sldId="260"/>
            <ac:spMk id="10" creationId="{068C0432-0E90-4CC1-8CD3-D44A90DF07EF}"/>
          </ac:spMkLst>
        </pc:spChg>
      </pc:sldChg>
    </pc:docChg>
  </pc:docChgLst>
  <pc:docChgLst>
    <pc:chgData name="Sophie Jones (2204235)" userId="S::2204235@student.uwtsd.ac.uk::05bf006b-4295-4a21-91b9-51aa4b59580b" providerId="AD" clId="Web-{8E55A167-63B1-FD98-3CFD-9B01E8446A64}"/>
    <pc:docChg chg="addSld delSld modSld sldOrd">
      <pc:chgData name="Sophie Jones (2204235)" userId="S::2204235@student.uwtsd.ac.uk::05bf006b-4295-4a21-91b9-51aa4b59580b" providerId="AD" clId="Web-{8E55A167-63B1-FD98-3CFD-9B01E8446A64}" dt="2025-01-14T17:06:01.743" v="3427" actId="14100"/>
      <pc:docMkLst>
        <pc:docMk/>
      </pc:docMkLst>
      <pc:sldChg chg="addSp delSp modSp">
        <pc:chgData name="Sophie Jones (2204235)" userId="S::2204235@student.uwtsd.ac.uk::05bf006b-4295-4a21-91b9-51aa4b59580b" providerId="AD" clId="Web-{8E55A167-63B1-FD98-3CFD-9B01E8446A64}" dt="2025-01-14T16:43:53.335" v="3301"/>
        <pc:sldMkLst>
          <pc:docMk/>
          <pc:sldMk cId="109857222" sldId="256"/>
        </pc:sldMkLst>
        <pc:spChg chg="mod">
          <ac:chgData name="Sophie Jones (2204235)" userId="S::2204235@student.uwtsd.ac.uk::05bf006b-4295-4a21-91b9-51aa4b59580b" providerId="AD" clId="Web-{8E55A167-63B1-FD98-3CFD-9B01E8446A64}" dt="2025-01-14T16:43:53.335" v="3301"/>
          <ac:spMkLst>
            <pc:docMk/>
            <pc:sldMk cId="109857222" sldId="256"/>
            <ac:spMk id="2" creationId="{00000000-0000-0000-0000-000000000000}"/>
          </ac:spMkLst>
        </pc:spChg>
        <pc:spChg chg="mod">
          <ac:chgData name="Sophie Jones (2204235)" userId="S::2204235@student.uwtsd.ac.uk::05bf006b-4295-4a21-91b9-51aa4b59580b" providerId="AD" clId="Web-{8E55A167-63B1-FD98-3CFD-9B01E8446A64}" dt="2025-01-14T16:43:53.335" v="3301"/>
          <ac:spMkLst>
            <pc:docMk/>
            <pc:sldMk cId="109857222" sldId="256"/>
            <ac:spMk id="3" creationId="{00000000-0000-0000-0000-000000000000}"/>
          </ac:spMkLst>
        </pc:spChg>
        <pc:spChg chg="del">
          <ac:chgData name="Sophie Jones (2204235)" userId="S::2204235@student.uwtsd.ac.uk::05bf006b-4295-4a21-91b9-51aa4b59580b" providerId="AD" clId="Web-{8E55A167-63B1-FD98-3CFD-9B01E8446A64}" dt="2025-01-14T15:27:49.308" v="31"/>
          <ac:spMkLst>
            <pc:docMk/>
            <pc:sldMk cId="109857222" sldId="256"/>
            <ac:spMk id="8" creationId="{1A3C89F8-0D2F-47FF-B903-151248265F47}"/>
          </ac:spMkLst>
        </pc:spChg>
        <pc:spChg chg="del">
          <ac:chgData name="Sophie Jones (2204235)" userId="S::2204235@student.uwtsd.ac.uk::05bf006b-4295-4a21-91b9-51aa4b59580b" providerId="AD" clId="Web-{8E55A167-63B1-FD98-3CFD-9B01E8446A64}" dt="2025-01-14T15:27:49.308" v="31"/>
          <ac:spMkLst>
            <pc:docMk/>
            <pc:sldMk cId="109857222" sldId="256"/>
            <ac:spMk id="10" creationId="{C5CB530E-515E-412C-9DF1-5F8FFBD6F383}"/>
          </ac:spMkLst>
        </pc:spChg>
        <pc:spChg chg="del">
          <ac:chgData name="Sophie Jones (2204235)" userId="S::2204235@student.uwtsd.ac.uk::05bf006b-4295-4a21-91b9-51aa4b59580b" providerId="AD" clId="Web-{8E55A167-63B1-FD98-3CFD-9B01E8446A64}" dt="2025-01-14T15:27:49.308" v="31"/>
          <ac:spMkLst>
            <pc:docMk/>
            <pc:sldMk cId="109857222" sldId="256"/>
            <ac:spMk id="12" creationId="{712D4376-A578-4FF1-94FC-245E7A6A489F}"/>
          </ac:spMkLst>
        </pc:spChg>
        <pc:spChg chg="del">
          <ac:chgData name="Sophie Jones (2204235)" userId="S::2204235@student.uwtsd.ac.uk::05bf006b-4295-4a21-91b9-51aa4b59580b" providerId="AD" clId="Web-{8E55A167-63B1-FD98-3CFD-9B01E8446A64}" dt="2025-01-14T15:27:49.308" v="31"/>
          <ac:spMkLst>
            <pc:docMk/>
            <pc:sldMk cId="109857222" sldId="256"/>
            <ac:spMk id="22" creationId="{C39ADB8F-D187-49D7-BDCF-C1B6DC727068}"/>
          </ac:spMkLst>
        </pc:spChg>
        <pc:spChg chg="add del">
          <ac:chgData name="Sophie Jones (2204235)" userId="S::2204235@student.uwtsd.ac.uk::05bf006b-4295-4a21-91b9-51aa4b59580b" providerId="AD" clId="Web-{8E55A167-63B1-FD98-3CFD-9B01E8446A64}" dt="2025-01-14T16:43:53.335" v="3301"/>
          <ac:spMkLst>
            <pc:docMk/>
            <pc:sldMk cId="109857222" sldId="256"/>
            <ac:spMk id="27" creationId="{6F5A5072-7B47-4D32-B52A-4EBBF590B8A5}"/>
          </ac:spMkLst>
        </pc:spChg>
        <pc:spChg chg="add del">
          <ac:chgData name="Sophie Jones (2204235)" userId="S::2204235@student.uwtsd.ac.uk::05bf006b-4295-4a21-91b9-51aa4b59580b" providerId="AD" clId="Web-{8E55A167-63B1-FD98-3CFD-9B01E8446A64}" dt="2025-01-14T16:43:53.335" v="3301"/>
          <ac:spMkLst>
            <pc:docMk/>
            <pc:sldMk cId="109857222" sldId="256"/>
            <ac:spMk id="29" creationId="{9715DAF0-AE1B-46C9-8A6B-DB2AA05AB91D}"/>
          </ac:spMkLst>
        </pc:spChg>
        <pc:spChg chg="del">
          <ac:chgData name="Sophie Jones (2204235)" userId="S::2204235@student.uwtsd.ac.uk::05bf006b-4295-4a21-91b9-51aa4b59580b" providerId="AD" clId="Web-{8E55A167-63B1-FD98-3CFD-9B01E8446A64}" dt="2025-01-14T16:43:53.335" v="3301"/>
          <ac:spMkLst>
            <pc:docMk/>
            <pc:sldMk cId="109857222" sldId="256"/>
            <ac:spMk id="31" creationId="{6016219D-510E-4184-9090-6D5578A87BD1}"/>
          </ac:spMkLst>
        </pc:spChg>
        <pc:spChg chg="add">
          <ac:chgData name="Sophie Jones (2204235)" userId="S::2204235@student.uwtsd.ac.uk::05bf006b-4295-4a21-91b9-51aa4b59580b" providerId="AD" clId="Web-{8E55A167-63B1-FD98-3CFD-9B01E8446A64}" dt="2025-01-14T15:27:49.308" v="31"/>
          <ac:spMkLst>
            <pc:docMk/>
            <pc:sldMk cId="109857222" sldId="256"/>
            <ac:spMk id="33" creationId="{AFF4A713-7B75-4B21-90D7-5AB19547C728}"/>
          </ac:spMkLst>
        </pc:spChg>
        <pc:spChg chg="add del">
          <ac:chgData name="Sophie Jones (2204235)" userId="S::2204235@student.uwtsd.ac.uk::05bf006b-4295-4a21-91b9-51aa4b59580b" providerId="AD" clId="Web-{8E55A167-63B1-FD98-3CFD-9B01E8446A64}" dt="2025-01-14T16:43:53.335" v="3301"/>
          <ac:spMkLst>
            <pc:docMk/>
            <pc:sldMk cId="109857222" sldId="256"/>
            <ac:spMk id="35" creationId="{DC631C0B-6DA6-4E57-8231-CE32B3434A7E}"/>
          </ac:spMkLst>
        </pc:spChg>
        <pc:spChg chg="del">
          <ac:chgData name="Sophie Jones (2204235)" userId="S::2204235@student.uwtsd.ac.uk::05bf006b-4295-4a21-91b9-51aa4b59580b" providerId="AD" clId="Web-{8E55A167-63B1-FD98-3CFD-9B01E8446A64}" dt="2025-01-14T16:43:53.335" v="3301"/>
          <ac:spMkLst>
            <pc:docMk/>
            <pc:sldMk cId="109857222" sldId="256"/>
            <ac:spMk id="37" creationId="{C29501E6-A978-4A61-9689-9085AF97A53A}"/>
          </ac:spMkLst>
        </pc:spChg>
        <pc:spChg chg="add">
          <ac:chgData name="Sophie Jones (2204235)" userId="S::2204235@student.uwtsd.ac.uk::05bf006b-4295-4a21-91b9-51aa4b59580b" providerId="AD" clId="Web-{8E55A167-63B1-FD98-3CFD-9B01E8446A64}" dt="2025-01-14T16:43:53.335" v="3301"/>
          <ac:spMkLst>
            <pc:docMk/>
            <pc:sldMk cId="109857222" sldId="256"/>
            <ac:spMk id="42" creationId="{934F1179-B481-4F9E-BCA3-AFB972070F83}"/>
          </ac:spMkLst>
        </pc:spChg>
        <pc:spChg chg="add">
          <ac:chgData name="Sophie Jones (2204235)" userId="S::2204235@student.uwtsd.ac.uk::05bf006b-4295-4a21-91b9-51aa4b59580b" providerId="AD" clId="Web-{8E55A167-63B1-FD98-3CFD-9B01E8446A64}" dt="2025-01-14T16:43:53.335" v="3301"/>
          <ac:spMkLst>
            <pc:docMk/>
            <pc:sldMk cId="109857222" sldId="256"/>
            <ac:spMk id="44" creationId="{827DC2C4-B485-428A-BF4A-472D2967F47F}"/>
          </ac:spMkLst>
        </pc:spChg>
        <pc:spChg chg="add">
          <ac:chgData name="Sophie Jones (2204235)" userId="S::2204235@student.uwtsd.ac.uk::05bf006b-4295-4a21-91b9-51aa4b59580b" providerId="AD" clId="Web-{8E55A167-63B1-FD98-3CFD-9B01E8446A64}" dt="2025-01-14T16:43:53.335" v="3301"/>
          <ac:spMkLst>
            <pc:docMk/>
            <pc:sldMk cId="109857222" sldId="256"/>
            <ac:spMk id="46" creationId="{EE04B5EB-F158-4507-90DD-BD23620C7CC9}"/>
          </ac:spMkLst>
        </pc:spChg>
      </pc:sldChg>
      <pc:sldChg chg="addSp delSp modSp">
        <pc:chgData name="Sophie Jones (2204235)" userId="S::2204235@student.uwtsd.ac.uk::05bf006b-4295-4a21-91b9-51aa4b59580b" providerId="AD" clId="Web-{8E55A167-63B1-FD98-3CFD-9B01E8446A64}" dt="2025-01-14T15:28:49.873" v="46"/>
        <pc:sldMkLst>
          <pc:docMk/>
          <pc:sldMk cId="2077106805" sldId="257"/>
        </pc:sldMkLst>
        <pc:spChg chg="mod">
          <ac:chgData name="Sophie Jones (2204235)" userId="S::2204235@student.uwtsd.ac.uk::05bf006b-4295-4a21-91b9-51aa4b59580b" providerId="AD" clId="Web-{8E55A167-63B1-FD98-3CFD-9B01E8446A64}" dt="2025-01-14T15:28:49.873" v="46"/>
          <ac:spMkLst>
            <pc:docMk/>
            <pc:sldMk cId="2077106805" sldId="257"/>
            <ac:spMk id="2" creationId="{3F2E16A9-70CA-0566-701C-F0E4007A1FDF}"/>
          </ac:spMkLst>
        </pc:spChg>
        <pc:spChg chg="del">
          <ac:chgData name="Sophie Jones (2204235)" userId="S::2204235@student.uwtsd.ac.uk::05bf006b-4295-4a21-91b9-51aa4b59580b" providerId="AD" clId="Web-{8E55A167-63B1-FD98-3CFD-9B01E8446A64}" dt="2025-01-14T15:28:49.873" v="46"/>
          <ac:spMkLst>
            <pc:docMk/>
            <pc:sldMk cId="2077106805" sldId="257"/>
            <ac:spMk id="9" creationId="{7517A47C-B2E5-4B79-8061-D74B1311AF6E}"/>
          </ac:spMkLst>
        </pc:spChg>
        <pc:spChg chg="del">
          <ac:chgData name="Sophie Jones (2204235)" userId="S::2204235@student.uwtsd.ac.uk::05bf006b-4295-4a21-91b9-51aa4b59580b" providerId="AD" clId="Web-{8E55A167-63B1-FD98-3CFD-9B01E8446A64}" dt="2025-01-14T15:28:49.873" v="46"/>
          <ac:spMkLst>
            <pc:docMk/>
            <pc:sldMk cId="2077106805" sldId="257"/>
            <ac:spMk id="11" creationId="{C505E780-2083-4CB5-A42A-5E0E2908ECC3}"/>
          </ac:spMkLst>
        </pc:spChg>
        <pc:spChg chg="del">
          <ac:chgData name="Sophie Jones (2204235)" userId="S::2204235@student.uwtsd.ac.uk::05bf006b-4295-4a21-91b9-51aa4b59580b" providerId="AD" clId="Web-{8E55A167-63B1-FD98-3CFD-9B01E8446A64}" dt="2025-01-14T15:28:49.873" v="46"/>
          <ac:spMkLst>
            <pc:docMk/>
            <pc:sldMk cId="2077106805" sldId="257"/>
            <ac:spMk id="13" creationId="{D2C0AE1C-0118-41AE-8A10-7CDCBF10E96F}"/>
          </ac:spMkLst>
        </pc:spChg>
        <pc:spChg chg="del">
          <ac:chgData name="Sophie Jones (2204235)" userId="S::2204235@student.uwtsd.ac.uk::05bf006b-4295-4a21-91b9-51aa4b59580b" providerId="AD" clId="Web-{8E55A167-63B1-FD98-3CFD-9B01E8446A64}" dt="2025-01-14T15:28:49.873" v="46"/>
          <ac:spMkLst>
            <pc:docMk/>
            <pc:sldMk cId="2077106805" sldId="257"/>
            <ac:spMk id="15" creationId="{463EEC44-1BA3-44ED-81FC-A644B04B2A44}"/>
          </ac:spMkLst>
        </pc:spChg>
        <pc:spChg chg="add">
          <ac:chgData name="Sophie Jones (2204235)" userId="S::2204235@student.uwtsd.ac.uk::05bf006b-4295-4a21-91b9-51aa4b59580b" providerId="AD" clId="Web-{8E55A167-63B1-FD98-3CFD-9B01E8446A64}" dt="2025-01-14T15:28:49.873" v="46"/>
          <ac:spMkLst>
            <pc:docMk/>
            <pc:sldMk cId="2077106805" sldId="257"/>
            <ac:spMk id="20" creationId="{9203DE33-2CD4-4CA8-9AF3-37C3B65133B0}"/>
          </ac:spMkLst>
        </pc:spChg>
        <pc:spChg chg="add">
          <ac:chgData name="Sophie Jones (2204235)" userId="S::2204235@student.uwtsd.ac.uk::05bf006b-4295-4a21-91b9-51aa4b59580b" providerId="AD" clId="Web-{8E55A167-63B1-FD98-3CFD-9B01E8446A64}" dt="2025-01-14T15:28:49.873" v="46"/>
          <ac:spMkLst>
            <pc:docMk/>
            <pc:sldMk cId="2077106805" sldId="257"/>
            <ac:spMk id="22" creationId="{0AF57B88-1D4C-41FA-A761-EC1DD10C35CB}"/>
          </ac:spMkLst>
        </pc:spChg>
        <pc:spChg chg="add">
          <ac:chgData name="Sophie Jones (2204235)" userId="S::2204235@student.uwtsd.ac.uk::05bf006b-4295-4a21-91b9-51aa4b59580b" providerId="AD" clId="Web-{8E55A167-63B1-FD98-3CFD-9B01E8446A64}" dt="2025-01-14T15:28:49.873" v="46"/>
          <ac:spMkLst>
            <pc:docMk/>
            <pc:sldMk cId="2077106805" sldId="257"/>
            <ac:spMk id="24" creationId="{D2548F45-5164-4ABB-8212-7F293FDED8D4}"/>
          </ac:spMkLst>
        </pc:spChg>
        <pc:spChg chg="add">
          <ac:chgData name="Sophie Jones (2204235)" userId="S::2204235@student.uwtsd.ac.uk::05bf006b-4295-4a21-91b9-51aa4b59580b" providerId="AD" clId="Web-{8E55A167-63B1-FD98-3CFD-9B01E8446A64}" dt="2025-01-14T15:28:49.873" v="46"/>
          <ac:spMkLst>
            <pc:docMk/>
            <pc:sldMk cId="2077106805" sldId="257"/>
            <ac:spMk id="26" creationId="{5E81CCFB-7BEF-4186-86FB-D09450B4D02D}"/>
          </ac:spMkLst>
        </pc:spChg>
      </pc:sldChg>
      <pc:sldChg chg="addSp delSp modSp">
        <pc:chgData name="Sophie Jones (2204235)" userId="S::2204235@student.uwtsd.ac.uk::05bf006b-4295-4a21-91b9-51aa4b59580b" providerId="AD" clId="Web-{8E55A167-63B1-FD98-3CFD-9B01E8446A64}" dt="2025-01-14T15:30:34.158" v="54" actId="20577"/>
        <pc:sldMkLst>
          <pc:docMk/>
          <pc:sldMk cId="3154762156" sldId="258"/>
        </pc:sldMkLst>
        <pc:spChg chg="mod">
          <ac:chgData name="Sophie Jones (2204235)" userId="S::2204235@student.uwtsd.ac.uk::05bf006b-4295-4a21-91b9-51aa4b59580b" providerId="AD" clId="Web-{8E55A167-63B1-FD98-3CFD-9B01E8446A64}" dt="2025-01-14T15:30:34.158" v="54" actId="20577"/>
          <ac:spMkLst>
            <pc:docMk/>
            <pc:sldMk cId="3154762156" sldId="258"/>
            <ac:spMk id="2" creationId="{E169D8B2-6896-C9C0-F40C-D3BF12E9FB31}"/>
          </ac:spMkLst>
        </pc:spChg>
        <pc:spChg chg="del">
          <ac:chgData name="Sophie Jones (2204235)" userId="S::2204235@student.uwtsd.ac.uk::05bf006b-4295-4a21-91b9-51aa4b59580b" providerId="AD" clId="Web-{8E55A167-63B1-FD98-3CFD-9B01E8446A64}" dt="2025-01-14T15:29:11.795" v="47"/>
          <ac:spMkLst>
            <pc:docMk/>
            <pc:sldMk cId="3154762156" sldId="258"/>
            <ac:spMk id="8" creationId="{1709F1D5-B0F1-4714-A239-E5B61C161915}"/>
          </ac:spMkLst>
        </pc:spChg>
        <pc:spChg chg="del">
          <ac:chgData name="Sophie Jones (2204235)" userId="S::2204235@student.uwtsd.ac.uk::05bf006b-4295-4a21-91b9-51aa4b59580b" providerId="AD" clId="Web-{8E55A167-63B1-FD98-3CFD-9B01E8446A64}" dt="2025-01-14T15:29:11.795" v="47"/>
          <ac:spMkLst>
            <pc:docMk/>
            <pc:sldMk cId="3154762156" sldId="258"/>
            <ac:spMk id="12" creationId="{14847E93-7DC1-4D4B-8829-B19AA7137C50}"/>
          </ac:spMkLst>
        </pc:spChg>
        <pc:spChg chg="del">
          <ac:chgData name="Sophie Jones (2204235)" userId="S::2204235@student.uwtsd.ac.uk::05bf006b-4295-4a21-91b9-51aa4b59580b" providerId="AD" clId="Web-{8E55A167-63B1-FD98-3CFD-9B01E8446A64}" dt="2025-01-14T15:29:11.795" v="47"/>
          <ac:spMkLst>
            <pc:docMk/>
            <pc:sldMk cId="3154762156" sldId="258"/>
            <ac:spMk id="14" creationId="{5566D6E1-03A1-4D73-A4E0-35D74D568A04}"/>
          </ac:spMkLst>
        </pc:spChg>
        <pc:spChg chg="del">
          <ac:chgData name="Sophie Jones (2204235)" userId="S::2204235@student.uwtsd.ac.uk::05bf006b-4295-4a21-91b9-51aa4b59580b" providerId="AD" clId="Web-{8E55A167-63B1-FD98-3CFD-9B01E8446A64}" dt="2025-01-14T15:29:11.795" v="47"/>
          <ac:spMkLst>
            <pc:docMk/>
            <pc:sldMk cId="3154762156" sldId="258"/>
            <ac:spMk id="16" creationId="{9F835A99-04AC-494A-A572-AFE8413CC938}"/>
          </ac:spMkLst>
        </pc:spChg>
        <pc:spChg chg="del">
          <ac:chgData name="Sophie Jones (2204235)" userId="S::2204235@student.uwtsd.ac.uk::05bf006b-4295-4a21-91b9-51aa4b59580b" providerId="AD" clId="Web-{8E55A167-63B1-FD98-3CFD-9B01E8446A64}" dt="2025-01-14T15:29:11.795" v="47"/>
          <ac:spMkLst>
            <pc:docMk/>
            <pc:sldMk cId="3154762156" sldId="258"/>
            <ac:spMk id="18" creationId="{7B786209-1B0B-4CA9-9BDD-F7327066A84D}"/>
          </ac:spMkLst>
        </pc:spChg>
        <pc:spChg chg="del">
          <ac:chgData name="Sophie Jones (2204235)" userId="S::2204235@student.uwtsd.ac.uk::05bf006b-4295-4a21-91b9-51aa4b59580b" providerId="AD" clId="Web-{8E55A167-63B1-FD98-3CFD-9B01E8446A64}" dt="2025-01-14T15:29:11.795" v="47"/>
          <ac:spMkLst>
            <pc:docMk/>
            <pc:sldMk cId="3154762156" sldId="258"/>
            <ac:spMk id="22" creationId="{6691AC69-A76E-4DAB-B565-468B6B87ACF3}"/>
          </ac:spMkLst>
        </pc:spChg>
        <pc:spChg chg="add">
          <ac:chgData name="Sophie Jones (2204235)" userId="S::2204235@student.uwtsd.ac.uk::05bf006b-4295-4a21-91b9-51aa4b59580b" providerId="AD" clId="Web-{8E55A167-63B1-FD98-3CFD-9B01E8446A64}" dt="2025-01-14T15:29:11.795" v="47"/>
          <ac:spMkLst>
            <pc:docMk/>
            <pc:sldMk cId="3154762156" sldId="258"/>
            <ac:spMk id="28" creationId="{BACC6370-2D7E-4714-9D71-7542949D7D5D}"/>
          </ac:spMkLst>
        </pc:spChg>
        <pc:spChg chg="add">
          <ac:chgData name="Sophie Jones (2204235)" userId="S::2204235@student.uwtsd.ac.uk::05bf006b-4295-4a21-91b9-51aa4b59580b" providerId="AD" clId="Web-{8E55A167-63B1-FD98-3CFD-9B01E8446A64}" dt="2025-01-14T15:29:11.795" v="47"/>
          <ac:spMkLst>
            <pc:docMk/>
            <pc:sldMk cId="3154762156" sldId="258"/>
            <ac:spMk id="32" creationId="{3847E18C-932D-4C95-AABA-FEC7C9499AD7}"/>
          </ac:spMkLst>
        </pc:spChg>
        <pc:spChg chg="add">
          <ac:chgData name="Sophie Jones (2204235)" userId="S::2204235@student.uwtsd.ac.uk::05bf006b-4295-4a21-91b9-51aa4b59580b" providerId="AD" clId="Web-{8E55A167-63B1-FD98-3CFD-9B01E8446A64}" dt="2025-01-14T15:29:11.795" v="47"/>
          <ac:spMkLst>
            <pc:docMk/>
            <pc:sldMk cId="3154762156" sldId="258"/>
            <ac:spMk id="34" creationId="{3150CB11-0C61-439E-910F-5787759E72A0}"/>
          </ac:spMkLst>
        </pc:spChg>
      </pc:sldChg>
      <pc:sldChg chg="addSp delSp modSp del ord">
        <pc:chgData name="Sophie Jones (2204235)" userId="S::2204235@student.uwtsd.ac.uk::05bf006b-4295-4a21-91b9-51aa4b59580b" providerId="AD" clId="Web-{8E55A167-63B1-FD98-3CFD-9B01E8446A64}" dt="2025-01-14T15:44:46.783" v="647"/>
        <pc:sldMkLst>
          <pc:docMk/>
          <pc:sldMk cId="496850228" sldId="259"/>
        </pc:sldMkLst>
        <pc:spChg chg="mod">
          <ac:chgData name="Sophie Jones (2204235)" userId="S::2204235@student.uwtsd.ac.uk::05bf006b-4295-4a21-91b9-51aa4b59580b" providerId="AD" clId="Web-{8E55A167-63B1-FD98-3CFD-9B01E8446A64}" dt="2025-01-14T15:29:20.155" v="48"/>
          <ac:spMkLst>
            <pc:docMk/>
            <pc:sldMk cId="496850228" sldId="259"/>
            <ac:spMk id="2" creationId="{9D0A7A36-A24E-EF44-CDCF-5D07D2A8F786}"/>
          </ac:spMkLst>
        </pc:spChg>
        <pc:spChg chg="mod">
          <ac:chgData name="Sophie Jones (2204235)" userId="S::2204235@student.uwtsd.ac.uk::05bf006b-4295-4a21-91b9-51aa4b59580b" providerId="AD" clId="Web-{8E55A167-63B1-FD98-3CFD-9B01E8446A64}" dt="2025-01-14T15:29:20.155" v="48"/>
          <ac:spMkLst>
            <pc:docMk/>
            <pc:sldMk cId="496850228" sldId="259"/>
            <ac:spMk id="3" creationId="{7DFAA020-0C2A-D545-C54A-69CAE65992E7}"/>
          </ac:spMkLst>
        </pc:spChg>
        <pc:spChg chg="del">
          <ac:chgData name="Sophie Jones (2204235)" userId="S::2204235@student.uwtsd.ac.uk::05bf006b-4295-4a21-91b9-51aa4b59580b" providerId="AD" clId="Web-{8E55A167-63B1-FD98-3CFD-9B01E8446A64}" dt="2025-01-14T15:29:20.155" v="48"/>
          <ac:spMkLst>
            <pc:docMk/>
            <pc:sldMk cId="496850228" sldId="259"/>
            <ac:spMk id="8" creationId="{C2554CA6-288E-4202-BC52-2E5A8F0C0AED}"/>
          </ac:spMkLst>
        </pc:spChg>
        <pc:spChg chg="del">
          <ac:chgData name="Sophie Jones (2204235)" userId="S::2204235@student.uwtsd.ac.uk::05bf006b-4295-4a21-91b9-51aa4b59580b" providerId="AD" clId="Web-{8E55A167-63B1-FD98-3CFD-9B01E8446A64}" dt="2025-01-14T15:29:20.155" v="48"/>
          <ac:spMkLst>
            <pc:docMk/>
            <pc:sldMk cId="496850228" sldId="259"/>
            <ac:spMk id="10" creationId="{B10BB131-AC8E-4A8E-A5D1-36260F720C3B}"/>
          </ac:spMkLst>
        </pc:spChg>
        <pc:spChg chg="del">
          <ac:chgData name="Sophie Jones (2204235)" userId="S::2204235@student.uwtsd.ac.uk::05bf006b-4295-4a21-91b9-51aa4b59580b" providerId="AD" clId="Web-{8E55A167-63B1-FD98-3CFD-9B01E8446A64}" dt="2025-01-14T15:29:20.155" v="48"/>
          <ac:spMkLst>
            <pc:docMk/>
            <pc:sldMk cId="496850228" sldId="259"/>
            <ac:spMk id="12" creationId="{5B7778FC-632E-4DCA-A7CB-0D7731CCF970}"/>
          </ac:spMkLst>
        </pc:spChg>
        <pc:spChg chg="del">
          <ac:chgData name="Sophie Jones (2204235)" userId="S::2204235@student.uwtsd.ac.uk::05bf006b-4295-4a21-91b9-51aa4b59580b" providerId="AD" clId="Web-{8E55A167-63B1-FD98-3CFD-9B01E8446A64}" dt="2025-01-14T15:29:20.155" v="48"/>
          <ac:spMkLst>
            <pc:docMk/>
            <pc:sldMk cId="496850228" sldId="259"/>
            <ac:spMk id="14" creationId="{FA23A907-97FB-4A8F-880A-DD77401C4296}"/>
          </ac:spMkLst>
        </pc:spChg>
        <pc:spChg chg="add">
          <ac:chgData name="Sophie Jones (2204235)" userId="S::2204235@student.uwtsd.ac.uk::05bf006b-4295-4a21-91b9-51aa4b59580b" providerId="AD" clId="Web-{8E55A167-63B1-FD98-3CFD-9B01E8446A64}" dt="2025-01-14T15:29:20.155" v="48"/>
          <ac:spMkLst>
            <pc:docMk/>
            <pc:sldMk cId="496850228" sldId="259"/>
            <ac:spMk id="20" creationId="{C0763A76-9F1C-4FC5-82B7-DD475DA461B2}"/>
          </ac:spMkLst>
        </pc:spChg>
        <pc:spChg chg="add">
          <ac:chgData name="Sophie Jones (2204235)" userId="S::2204235@student.uwtsd.ac.uk::05bf006b-4295-4a21-91b9-51aa4b59580b" providerId="AD" clId="Web-{8E55A167-63B1-FD98-3CFD-9B01E8446A64}" dt="2025-01-14T15:29:20.155" v="48"/>
          <ac:spMkLst>
            <pc:docMk/>
            <pc:sldMk cId="496850228" sldId="259"/>
            <ac:spMk id="22" creationId="{E81BF4F6-F2CF-4984-9D14-D6966D92F99F}"/>
          </ac:spMkLst>
        </pc:spChg>
        <pc:picChg chg="add">
          <ac:chgData name="Sophie Jones (2204235)" userId="S::2204235@student.uwtsd.ac.uk::05bf006b-4295-4a21-91b9-51aa4b59580b" providerId="AD" clId="Web-{8E55A167-63B1-FD98-3CFD-9B01E8446A64}" dt="2025-01-14T15:29:20.155" v="48"/>
          <ac:picMkLst>
            <pc:docMk/>
            <pc:sldMk cId="496850228" sldId="259"/>
            <ac:picMk id="16" creationId="{83B4463C-2A1C-502C-415F-2760B417BFBB}"/>
          </ac:picMkLst>
        </pc:picChg>
      </pc:sldChg>
      <pc:sldChg chg="addSp delSp modSp">
        <pc:chgData name="Sophie Jones (2204235)" userId="S::2204235@student.uwtsd.ac.uk::05bf006b-4295-4a21-91b9-51aa4b59580b" providerId="AD" clId="Web-{8E55A167-63B1-FD98-3CFD-9B01E8446A64}" dt="2025-01-14T15:29:35.515" v="49"/>
        <pc:sldMkLst>
          <pc:docMk/>
          <pc:sldMk cId="3405032437" sldId="260"/>
        </pc:sldMkLst>
        <pc:spChg chg="mod">
          <ac:chgData name="Sophie Jones (2204235)" userId="S::2204235@student.uwtsd.ac.uk::05bf006b-4295-4a21-91b9-51aa4b59580b" providerId="AD" clId="Web-{8E55A167-63B1-FD98-3CFD-9B01E8446A64}" dt="2025-01-14T15:29:35.515" v="49"/>
          <ac:spMkLst>
            <pc:docMk/>
            <pc:sldMk cId="3405032437" sldId="260"/>
            <ac:spMk id="2" creationId="{4488BD72-ACE7-93B7-CF0F-059919EBF4C7}"/>
          </ac:spMkLst>
        </pc:spChg>
        <pc:spChg chg="del">
          <ac:chgData name="Sophie Jones (2204235)" userId="S::2204235@student.uwtsd.ac.uk::05bf006b-4295-4a21-91b9-51aa4b59580b" providerId="AD" clId="Web-{8E55A167-63B1-FD98-3CFD-9B01E8446A64}" dt="2025-01-14T15:29:35.515" v="49"/>
          <ac:spMkLst>
            <pc:docMk/>
            <pc:sldMk cId="3405032437" sldId="260"/>
            <ac:spMk id="3" creationId="{94F6D903-B3A8-3C22-AC8E-74B2302FCAAF}"/>
          </ac:spMkLst>
        </pc:spChg>
        <pc:spChg chg="del">
          <ac:chgData name="Sophie Jones (2204235)" userId="S::2204235@student.uwtsd.ac.uk::05bf006b-4295-4a21-91b9-51aa4b59580b" providerId="AD" clId="Web-{8E55A167-63B1-FD98-3CFD-9B01E8446A64}" dt="2025-01-14T15:29:35.515" v="49"/>
          <ac:spMkLst>
            <pc:docMk/>
            <pc:sldMk cId="3405032437" sldId="260"/>
            <ac:spMk id="8" creationId="{AC17DE74-01C9-4859-B65A-85CF999E8580}"/>
          </ac:spMkLst>
        </pc:spChg>
        <pc:spChg chg="del">
          <ac:chgData name="Sophie Jones (2204235)" userId="S::2204235@student.uwtsd.ac.uk::05bf006b-4295-4a21-91b9-51aa4b59580b" providerId="AD" clId="Web-{8E55A167-63B1-FD98-3CFD-9B01E8446A64}" dt="2025-01-14T15:29:35.515" v="49"/>
          <ac:spMkLst>
            <pc:docMk/>
            <pc:sldMk cId="3405032437" sldId="260"/>
            <ac:spMk id="10" creationId="{068C0432-0E90-4CC1-8CD3-D44A90DF07EF}"/>
          </ac:spMkLst>
        </pc:spChg>
        <pc:spChg chg="add">
          <ac:chgData name="Sophie Jones (2204235)" userId="S::2204235@student.uwtsd.ac.uk::05bf006b-4295-4a21-91b9-51aa4b59580b" providerId="AD" clId="Web-{8E55A167-63B1-FD98-3CFD-9B01E8446A64}" dt="2025-01-14T15:29:35.515" v="49"/>
          <ac:spMkLst>
            <pc:docMk/>
            <pc:sldMk cId="3405032437" sldId="260"/>
            <ac:spMk id="16" creationId="{BACC6370-2D7E-4714-9D71-7542949D7D5D}"/>
          </ac:spMkLst>
        </pc:spChg>
        <pc:spChg chg="add">
          <ac:chgData name="Sophie Jones (2204235)" userId="S::2204235@student.uwtsd.ac.uk::05bf006b-4295-4a21-91b9-51aa4b59580b" providerId="AD" clId="Web-{8E55A167-63B1-FD98-3CFD-9B01E8446A64}" dt="2025-01-14T15:29:35.515" v="49"/>
          <ac:spMkLst>
            <pc:docMk/>
            <pc:sldMk cId="3405032437" sldId="260"/>
            <ac:spMk id="18" creationId="{F68B3F68-107C-434F-AA38-110D5EA91B85}"/>
          </ac:spMkLst>
        </pc:spChg>
        <pc:spChg chg="add">
          <ac:chgData name="Sophie Jones (2204235)" userId="S::2204235@student.uwtsd.ac.uk::05bf006b-4295-4a21-91b9-51aa4b59580b" providerId="AD" clId="Web-{8E55A167-63B1-FD98-3CFD-9B01E8446A64}" dt="2025-01-14T15:29:35.515" v="49"/>
          <ac:spMkLst>
            <pc:docMk/>
            <pc:sldMk cId="3405032437" sldId="260"/>
            <ac:spMk id="20" creationId="{AAD0DBB9-1A4B-4391-81D4-CB19F9AB918A}"/>
          </ac:spMkLst>
        </pc:spChg>
        <pc:spChg chg="add">
          <ac:chgData name="Sophie Jones (2204235)" userId="S::2204235@student.uwtsd.ac.uk::05bf006b-4295-4a21-91b9-51aa4b59580b" providerId="AD" clId="Web-{8E55A167-63B1-FD98-3CFD-9B01E8446A64}" dt="2025-01-14T15:29:35.515" v="49"/>
          <ac:spMkLst>
            <pc:docMk/>
            <pc:sldMk cId="3405032437" sldId="260"/>
            <ac:spMk id="22" creationId="{063BBA22-50EA-4C4D-BE05-F1CE4E63AA56}"/>
          </ac:spMkLst>
        </pc:spChg>
        <pc:graphicFrameChg chg="add">
          <ac:chgData name="Sophie Jones (2204235)" userId="S::2204235@student.uwtsd.ac.uk::05bf006b-4295-4a21-91b9-51aa4b59580b" providerId="AD" clId="Web-{8E55A167-63B1-FD98-3CFD-9B01E8446A64}" dt="2025-01-14T15:29:35.515" v="49"/>
          <ac:graphicFrameMkLst>
            <pc:docMk/>
            <pc:sldMk cId="3405032437" sldId="260"/>
            <ac:graphicFrameMk id="12" creationId="{F2466AAB-F0A6-39AE-9AF4-CA68144F125D}"/>
          </ac:graphicFrameMkLst>
        </pc:graphicFrameChg>
      </pc:sldChg>
      <pc:sldChg chg="addSp delSp modSp mod setBg">
        <pc:chgData name="Sophie Jones (2204235)" userId="S::2204235@student.uwtsd.ac.uk::05bf006b-4295-4a21-91b9-51aa4b59580b" providerId="AD" clId="Web-{8E55A167-63B1-FD98-3CFD-9B01E8446A64}" dt="2025-01-14T16:47:07.107" v="3308" actId="20577"/>
        <pc:sldMkLst>
          <pc:docMk/>
          <pc:sldMk cId="134708188" sldId="261"/>
        </pc:sldMkLst>
        <pc:spChg chg="mod">
          <ac:chgData name="Sophie Jones (2204235)" userId="S::2204235@student.uwtsd.ac.uk::05bf006b-4295-4a21-91b9-51aa4b59580b" providerId="AD" clId="Web-{8E55A167-63B1-FD98-3CFD-9B01E8446A64}" dt="2025-01-14T16:01:12.616" v="1402" actId="14100"/>
          <ac:spMkLst>
            <pc:docMk/>
            <pc:sldMk cId="134708188" sldId="261"/>
            <ac:spMk id="2" creationId="{422C8715-A532-4D7B-C777-EC36F7B88491}"/>
          </ac:spMkLst>
        </pc:spChg>
        <pc:spChg chg="mod">
          <ac:chgData name="Sophie Jones (2204235)" userId="S::2204235@student.uwtsd.ac.uk::05bf006b-4295-4a21-91b9-51aa4b59580b" providerId="AD" clId="Web-{8E55A167-63B1-FD98-3CFD-9B01E8446A64}" dt="2025-01-14T16:47:07.107" v="3308" actId="20577"/>
          <ac:spMkLst>
            <pc:docMk/>
            <pc:sldMk cId="134708188" sldId="261"/>
            <ac:spMk id="3" creationId="{2C259654-F460-F289-AE5E-ECD301C810E1}"/>
          </ac:spMkLst>
        </pc:spChg>
        <pc:spChg chg="add del">
          <ac:chgData name="Sophie Jones (2204235)" userId="S::2204235@student.uwtsd.ac.uk::05bf006b-4295-4a21-91b9-51aa4b59580b" providerId="AD" clId="Web-{8E55A167-63B1-FD98-3CFD-9B01E8446A64}" dt="2025-01-14T16:00:43.083" v="1397"/>
          <ac:spMkLst>
            <pc:docMk/>
            <pc:sldMk cId="134708188" sldId="261"/>
            <ac:spMk id="8" creationId="{DEE2AD96-B495-4E06-9291-B71706F728CB}"/>
          </ac:spMkLst>
        </pc:spChg>
        <pc:spChg chg="add del">
          <ac:chgData name="Sophie Jones (2204235)" userId="S::2204235@student.uwtsd.ac.uk::05bf006b-4295-4a21-91b9-51aa4b59580b" providerId="AD" clId="Web-{8E55A167-63B1-FD98-3CFD-9B01E8446A64}" dt="2025-01-14T16:00:43.083" v="1397"/>
          <ac:spMkLst>
            <pc:docMk/>
            <pc:sldMk cId="134708188" sldId="261"/>
            <ac:spMk id="10" creationId="{53CF6D67-C5A8-4ADD-9E8E-1E38CA1D3166}"/>
          </ac:spMkLst>
        </pc:spChg>
        <pc:spChg chg="add del">
          <ac:chgData name="Sophie Jones (2204235)" userId="S::2204235@student.uwtsd.ac.uk::05bf006b-4295-4a21-91b9-51aa4b59580b" providerId="AD" clId="Web-{8E55A167-63B1-FD98-3CFD-9B01E8446A64}" dt="2025-01-14T16:00:43.083" v="1397"/>
          <ac:spMkLst>
            <pc:docMk/>
            <pc:sldMk cId="134708188" sldId="261"/>
            <ac:spMk id="12" creationId="{86909FA0-B515-4681-B7A8-FA281D133B94}"/>
          </ac:spMkLst>
        </pc:spChg>
        <pc:spChg chg="add del">
          <ac:chgData name="Sophie Jones (2204235)" userId="S::2204235@student.uwtsd.ac.uk::05bf006b-4295-4a21-91b9-51aa4b59580b" providerId="AD" clId="Web-{8E55A167-63B1-FD98-3CFD-9B01E8446A64}" dt="2025-01-14T16:00:43.083" v="1397"/>
          <ac:spMkLst>
            <pc:docMk/>
            <pc:sldMk cId="134708188" sldId="261"/>
            <ac:spMk id="14" creationId="{21C9FE86-FCC3-4A31-AA1C-C882262B7FE7}"/>
          </ac:spMkLst>
        </pc:spChg>
        <pc:spChg chg="add del">
          <ac:chgData name="Sophie Jones (2204235)" userId="S::2204235@student.uwtsd.ac.uk::05bf006b-4295-4a21-91b9-51aa4b59580b" providerId="AD" clId="Web-{8E55A167-63B1-FD98-3CFD-9B01E8446A64}" dt="2025-01-14T16:00:43.083" v="1397"/>
          <ac:spMkLst>
            <pc:docMk/>
            <pc:sldMk cId="134708188" sldId="261"/>
            <ac:spMk id="16" creationId="{7D96243B-ECED-4B71-8E06-AE9A285EAD20}"/>
          </ac:spMkLst>
        </pc:spChg>
        <pc:spChg chg="add del">
          <ac:chgData name="Sophie Jones (2204235)" userId="S::2204235@student.uwtsd.ac.uk::05bf006b-4295-4a21-91b9-51aa4b59580b" providerId="AD" clId="Web-{8E55A167-63B1-FD98-3CFD-9B01E8446A64}" dt="2025-01-14T16:00:43.083" v="1397"/>
          <ac:spMkLst>
            <pc:docMk/>
            <pc:sldMk cId="134708188" sldId="261"/>
            <ac:spMk id="18" creationId="{A09989E4-EFDC-4A90-A633-E0525FB4139E}"/>
          </ac:spMkLst>
        </pc:spChg>
        <pc:spChg chg="add">
          <ac:chgData name="Sophie Jones (2204235)" userId="S::2204235@student.uwtsd.ac.uk::05bf006b-4295-4a21-91b9-51aa4b59580b" providerId="AD" clId="Web-{8E55A167-63B1-FD98-3CFD-9B01E8446A64}" dt="2025-01-14T16:00:43.083" v="1397"/>
          <ac:spMkLst>
            <pc:docMk/>
            <pc:sldMk cId="134708188" sldId="261"/>
            <ac:spMk id="24" creationId="{C0763A76-9F1C-4FC5-82B7-DD475DA461B2}"/>
          </ac:spMkLst>
        </pc:spChg>
        <pc:spChg chg="add">
          <ac:chgData name="Sophie Jones (2204235)" userId="S::2204235@student.uwtsd.ac.uk::05bf006b-4295-4a21-91b9-51aa4b59580b" providerId="AD" clId="Web-{8E55A167-63B1-FD98-3CFD-9B01E8446A64}" dt="2025-01-14T16:00:43.083" v="1397"/>
          <ac:spMkLst>
            <pc:docMk/>
            <pc:sldMk cId="134708188" sldId="261"/>
            <ac:spMk id="26" creationId="{E81BF4F6-F2CF-4984-9D14-D6966D92F99F}"/>
          </ac:spMkLst>
        </pc:spChg>
      </pc:sldChg>
      <pc:sldChg chg="addSp delSp modSp new mod setBg">
        <pc:chgData name="Sophie Jones (2204235)" userId="S::2204235@student.uwtsd.ac.uk::05bf006b-4295-4a21-91b9-51aa4b59580b" providerId="AD" clId="Web-{8E55A167-63B1-FD98-3CFD-9B01E8446A64}" dt="2025-01-14T16:52:10.712" v="3343" actId="20577"/>
        <pc:sldMkLst>
          <pc:docMk/>
          <pc:sldMk cId="3343014950" sldId="262"/>
        </pc:sldMkLst>
        <pc:spChg chg="mod">
          <ac:chgData name="Sophie Jones (2204235)" userId="S::2204235@student.uwtsd.ac.uk::05bf006b-4295-4a21-91b9-51aa4b59580b" providerId="AD" clId="Web-{8E55A167-63B1-FD98-3CFD-9B01E8446A64}" dt="2025-01-14T16:00:11.363" v="1390"/>
          <ac:spMkLst>
            <pc:docMk/>
            <pc:sldMk cId="3343014950" sldId="262"/>
            <ac:spMk id="2" creationId="{F9FA4088-6949-9A82-07EC-9366CA7D7C6F}"/>
          </ac:spMkLst>
        </pc:spChg>
        <pc:spChg chg="mod ord">
          <ac:chgData name="Sophie Jones (2204235)" userId="S::2204235@student.uwtsd.ac.uk::05bf006b-4295-4a21-91b9-51aa4b59580b" providerId="AD" clId="Web-{8E55A167-63B1-FD98-3CFD-9B01E8446A64}" dt="2025-01-14T16:52:10.712" v="3343" actId="20577"/>
          <ac:spMkLst>
            <pc:docMk/>
            <pc:sldMk cId="3343014950" sldId="262"/>
            <ac:spMk id="3" creationId="{7C09C173-2560-AC22-1B1B-E325D82EF8ED}"/>
          </ac:spMkLst>
        </pc:spChg>
        <pc:spChg chg="add del mod">
          <ac:chgData name="Sophie Jones (2204235)" userId="S::2204235@student.uwtsd.ac.uk::05bf006b-4295-4a21-91b9-51aa4b59580b" providerId="AD" clId="Web-{8E55A167-63B1-FD98-3CFD-9B01E8446A64}" dt="2025-01-14T16:00:17.598" v="1391"/>
          <ac:spMkLst>
            <pc:docMk/>
            <pc:sldMk cId="3343014950" sldId="262"/>
            <ac:spMk id="5" creationId="{E445A666-B2A3-FF5E-9537-A24136A20913}"/>
          </ac:spMkLst>
        </pc:spChg>
        <pc:spChg chg="add del mod">
          <ac:chgData name="Sophie Jones (2204235)" userId="S::2204235@student.uwtsd.ac.uk::05bf006b-4295-4a21-91b9-51aa4b59580b" providerId="AD" clId="Web-{8E55A167-63B1-FD98-3CFD-9B01E8446A64}" dt="2025-01-14T16:00:11.363" v="1390"/>
          <ac:spMkLst>
            <pc:docMk/>
            <pc:sldMk cId="3343014950" sldId="262"/>
            <ac:spMk id="8" creationId="{DEE2AD96-B495-4E06-9291-B71706F728CB}"/>
          </ac:spMkLst>
        </pc:spChg>
        <pc:spChg chg="add del">
          <ac:chgData name="Sophie Jones (2204235)" userId="S::2204235@student.uwtsd.ac.uk::05bf006b-4295-4a21-91b9-51aa4b59580b" providerId="AD" clId="Web-{8E55A167-63B1-FD98-3CFD-9B01E8446A64}" dt="2025-01-14T16:00:11.363" v="1390"/>
          <ac:spMkLst>
            <pc:docMk/>
            <pc:sldMk cId="3343014950" sldId="262"/>
            <ac:spMk id="10" creationId="{53CF6D67-C5A8-4ADD-9E8E-1E38CA1D3166}"/>
          </ac:spMkLst>
        </pc:spChg>
        <pc:spChg chg="add del">
          <ac:chgData name="Sophie Jones (2204235)" userId="S::2204235@student.uwtsd.ac.uk::05bf006b-4295-4a21-91b9-51aa4b59580b" providerId="AD" clId="Web-{8E55A167-63B1-FD98-3CFD-9B01E8446A64}" dt="2025-01-14T16:00:11.363" v="1390"/>
          <ac:spMkLst>
            <pc:docMk/>
            <pc:sldMk cId="3343014950" sldId="262"/>
            <ac:spMk id="12" creationId="{86909FA0-B515-4681-B7A8-FA281D133B94}"/>
          </ac:spMkLst>
        </pc:spChg>
        <pc:spChg chg="add del">
          <ac:chgData name="Sophie Jones (2204235)" userId="S::2204235@student.uwtsd.ac.uk::05bf006b-4295-4a21-91b9-51aa4b59580b" providerId="AD" clId="Web-{8E55A167-63B1-FD98-3CFD-9B01E8446A64}" dt="2025-01-14T16:00:11.363" v="1390"/>
          <ac:spMkLst>
            <pc:docMk/>
            <pc:sldMk cId="3343014950" sldId="262"/>
            <ac:spMk id="14" creationId="{21C9FE86-FCC3-4A31-AA1C-C882262B7FE7}"/>
          </ac:spMkLst>
        </pc:spChg>
        <pc:spChg chg="add">
          <ac:chgData name="Sophie Jones (2204235)" userId="S::2204235@student.uwtsd.ac.uk::05bf006b-4295-4a21-91b9-51aa4b59580b" providerId="AD" clId="Web-{8E55A167-63B1-FD98-3CFD-9B01E8446A64}" dt="2025-01-14T15:35:16.246" v="137"/>
          <ac:spMkLst>
            <pc:docMk/>
            <pc:sldMk cId="3343014950" sldId="262"/>
            <ac:spMk id="16" creationId="{7D96243B-ECED-4B71-8E06-AE9A285EAD20}"/>
          </ac:spMkLst>
        </pc:spChg>
        <pc:spChg chg="add">
          <ac:chgData name="Sophie Jones (2204235)" userId="S::2204235@student.uwtsd.ac.uk::05bf006b-4295-4a21-91b9-51aa4b59580b" providerId="AD" clId="Web-{8E55A167-63B1-FD98-3CFD-9B01E8446A64}" dt="2025-01-14T15:35:16.246" v="137"/>
          <ac:spMkLst>
            <pc:docMk/>
            <pc:sldMk cId="3343014950" sldId="262"/>
            <ac:spMk id="18" creationId="{A09989E4-EFDC-4A90-A633-E0525FB4139E}"/>
          </ac:spMkLst>
        </pc:spChg>
        <pc:spChg chg="add">
          <ac:chgData name="Sophie Jones (2204235)" userId="S::2204235@student.uwtsd.ac.uk::05bf006b-4295-4a21-91b9-51aa4b59580b" providerId="AD" clId="Web-{8E55A167-63B1-FD98-3CFD-9B01E8446A64}" dt="2025-01-14T16:00:11.363" v="1390"/>
          <ac:spMkLst>
            <pc:docMk/>
            <pc:sldMk cId="3343014950" sldId="262"/>
            <ac:spMk id="23" creationId="{2EB492CD-616E-47F8-933B-5E2D952A0593}"/>
          </ac:spMkLst>
        </pc:spChg>
        <pc:spChg chg="add">
          <ac:chgData name="Sophie Jones (2204235)" userId="S::2204235@student.uwtsd.ac.uk::05bf006b-4295-4a21-91b9-51aa4b59580b" providerId="AD" clId="Web-{8E55A167-63B1-FD98-3CFD-9B01E8446A64}" dt="2025-01-14T16:00:11.363" v="1390"/>
          <ac:spMkLst>
            <pc:docMk/>
            <pc:sldMk cId="3343014950" sldId="262"/>
            <ac:spMk id="25" creationId="{59383CF9-23B5-4335-9B21-1791C4CF1C75}"/>
          </ac:spMkLst>
        </pc:spChg>
        <pc:spChg chg="add">
          <ac:chgData name="Sophie Jones (2204235)" userId="S::2204235@student.uwtsd.ac.uk::05bf006b-4295-4a21-91b9-51aa4b59580b" providerId="AD" clId="Web-{8E55A167-63B1-FD98-3CFD-9B01E8446A64}" dt="2025-01-14T16:00:11.363" v="1390"/>
          <ac:spMkLst>
            <pc:docMk/>
            <pc:sldMk cId="3343014950" sldId="262"/>
            <ac:spMk id="27" creationId="{0007FE00-9498-4706-B255-6437B0252C02}"/>
          </ac:spMkLst>
        </pc:spChg>
        <pc:picChg chg="add mod">
          <ac:chgData name="Sophie Jones (2204235)" userId="S::2204235@student.uwtsd.ac.uk::05bf006b-4295-4a21-91b9-51aa4b59580b" providerId="AD" clId="Web-{8E55A167-63B1-FD98-3CFD-9B01E8446A64}" dt="2025-01-14T15:59:56.754" v="1389" actId="1076"/>
          <ac:picMkLst>
            <pc:docMk/>
            <pc:sldMk cId="3343014950" sldId="262"/>
            <ac:picMk id="4" creationId="{70142298-F733-ABA4-A60B-B373924D1427}"/>
          </ac:picMkLst>
        </pc:picChg>
      </pc:sldChg>
      <pc:sldChg chg="addSp delSp modSp new mod setBg">
        <pc:chgData name="Sophie Jones (2204235)" userId="S::2204235@student.uwtsd.ac.uk::05bf006b-4295-4a21-91b9-51aa4b59580b" providerId="AD" clId="Web-{8E55A167-63B1-FD98-3CFD-9B01E8446A64}" dt="2025-01-14T17:01:13.201" v="3395" actId="14100"/>
        <pc:sldMkLst>
          <pc:docMk/>
          <pc:sldMk cId="403985357" sldId="264"/>
        </pc:sldMkLst>
        <pc:spChg chg="mod">
          <ac:chgData name="Sophie Jones (2204235)" userId="S::2204235@student.uwtsd.ac.uk::05bf006b-4295-4a21-91b9-51aa4b59580b" providerId="AD" clId="Web-{8E55A167-63B1-FD98-3CFD-9B01E8446A64}" dt="2025-01-14T17:01:13.201" v="3395" actId="14100"/>
          <ac:spMkLst>
            <pc:docMk/>
            <pc:sldMk cId="403985357" sldId="264"/>
            <ac:spMk id="2" creationId="{97E6890C-A746-4E69-3C36-8AFFB0E115EE}"/>
          </ac:spMkLst>
        </pc:spChg>
        <pc:spChg chg="mod">
          <ac:chgData name="Sophie Jones (2204235)" userId="S::2204235@student.uwtsd.ac.uk::05bf006b-4295-4a21-91b9-51aa4b59580b" providerId="AD" clId="Web-{8E55A167-63B1-FD98-3CFD-9B01E8446A64}" dt="2025-01-14T17:01:08.716" v="3394" actId="20577"/>
          <ac:spMkLst>
            <pc:docMk/>
            <pc:sldMk cId="403985357" sldId="264"/>
            <ac:spMk id="3" creationId="{865ACB3B-28EE-704C-CAEE-C3AC4244CEC1}"/>
          </ac:spMkLst>
        </pc:spChg>
        <pc:spChg chg="add del mod">
          <ac:chgData name="Sophie Jones (2204235)" userId="S::2204235@student.uwtsd.ac.uk::05bf006b-4295-4a21-91b9-51aa4b59580b" providerId="AD" clId="Web-{8E55A167-63B1-FD98-3CFD-9B01E8446A64}" dt="2025-01-14T16:12:27.125" v="2090"/>
          <ac:spMkLst>
            <pc:docMk/>
            <pc:sldMk cId="403985357" sldId="264"/>
            <ac:spMk id="5" creationId="{7E9C6456-A6AE-270F-067D-188B2B8DB664}"/>
          </ac:spMkLst>
        </pc:spChg>
        <pc:spChg chg="add del">
          <ac:chgData name="Sophie Jones (2204235)" userId="S::2204235@student.uwtsd.ac.uk::05bf006b-4295-4a21-91b9-51aa4b59580b" providerId="AD" clId="Web-{8E55A167-63B1-FD98-3CFD-9B01E8446A64}" dt="2025-01-14T16:14:23.582" v="2103"/>
          <ac:spMkLst>
            <pc:docMk/>
            <pc:sldMk cId="403985357" sldId="264"/>
            <ac:spMk id="8" creationId="{1B15ED52-F352-441B-82BF-E0EA34836D08}"/>
          </ac:spMkLst>
        </pc:spChg>
        <pc:spChg chg="add del mod">
          <ac:chgData name="Sophie Jones (2204235)" userId="S::2204235@student.uwtsd.ac.uk::05bf006b-4295-4a21-91b9-51aa4b59580b" providerId="AD" clId="Web-{8E55A167-63B1-FD98-3CFD-9B01E8446A64}" dt="2025-01-14T16:13:28.565" v="2100"/>
          <ac:spMkLst>
            <pc:docMk/>
            <pc:sldMk cId="403985357" sldId="264"/>
            <ac:spMk id="9" creationId="{F7D11784-EBF2-B130-CD38-2E35CF8E4A13}"/>
          </ac:spMkLst>
        </pc:spChg>
        <pc:spChg chg="add del">
          <ac:chgData name="Sophie Jones (2204235)" userId="S::2204235@student.uwtsd.ac.uk::05bf006b-4295-4a21-91b9-51aa4b59580b" providerId="AD" clId="Web-{8E55A167-63B1-FD98-3CFD-9B01E8446A64}" dt="2025-01-14T16:14:23.582" v="2103"/>
          <ac:spMkLst>
            <pc:docMk/>
            <pc:sldMk cId="403985357" sldId="264"/>
            <ac:spMk id="10" creationId="{3B2E3793-BFE6-45A2-9B7B-E18844431C99}"/>
          </ac:spMkLst>
        </pc:spChg>
        <pc:spChg chg="add del">
          <ac:chgData name="Sophie Jones (2204235)" userId="S::2204235@student.uwtsd.ac.uk::05bf006b-4295-4a21-91b9-51aa4b59580b" providerId="AD" clId="Web-{8E55A167-63B1-FD98-3CFD-9B01E8446A64}" dt="2025-01-14T16:14:23.567" v="2102"/>
          <ac:spMkLst>
            <pc:docMk/>
            <pc:sldMk cId="403985357" sldId="264"/>
            <ac:spMk id="12" creationId="{BC4C4868-CB8F-4AF9-9CDB-8108F2C19B67}"/>
          </ac:spMkLst>
        </pc:spChg>
        <pc:spChg chg="add del">
          <ac:chgData name="Sophie Jones (2204235)" userId="S::2204235@student.uwtsd.ac.uk::05bf006b-4295-4a21-91b9-51aa4b59580b" providerId="AD" clId="Web-{8E55A167-63B1-FD98-3CFD-9B01E8446A64}" dt="2025-01-14T16:14:23.582" v="2103"/>
          <ac:spMkLst>
            <pc:docMk/>
            <pc:sldMk cId="403985357" sldId="264"/>
            <ac:spMk id="14" creationId="{375E0459-6403-40CD-989D-56A4407CA12E}"/>
          </ac:spMkLst>
        </pc:spChg>
        <pc:spChg chg="add del">
          <ac:chgData name="Sophie Jones (2204235)" userId="S::2204235@student.uwtsd.ac.uk::05bf006b-4295-4a21-91b9-51aa4b59580b" providerId="AD" clId="Web-{8E55A167-63B1-FD98-3CFD-9B01E8446A64}" dt="2025-01-14T16:14:23.582" v="2103"/>
          <ac:spMkLst>
            <pc:docMk/>
            <pc:sldMk cId="403985357" sldId="264"/>
            <ac:spMk id="16" creationId="{53E5B1A8-3AC9-4BD1-9BBC-78CA94F2D1BA}"/>
          </ac:spMkLst>
        </pc:spChg>
        <pc:spChg chg="add del">
          <ac:chgData name="Sophie Jones (2204235)" userId="S::2204235@student.uwtsd.ac.uk::05bf006b-4295-4a21-91b9-51aa4b59580b" providerId="AD" clId="Web-{8E55A167-63B1-FD98-3CFD-9B01E8446A64}" dt="2025-01-14T16:14:23.567" v="2102"/>
          <ac:spMkLst>
            <pc:docMk/>
            <pc:sldMk cId="403985357" sldId="264"/>
            <ac:spMk id="21" creationId="{C0763A76-9F1C-4FC5-82B7-DD475DA461B2}"/>
          </ac:spMkLst>
        </pc:spChg>
        <pc:spChg chg="add del">
          <ac:chgData name="Sophie Jones (2204235)" userId="S::2204235@student.uwtsd.ac.uk::05bf006b-4295-4a21-91b9-51aa4b59580b" providerId="AD" clId="Web-{8E55A167-63B1-FD98-3CFD-9B01E8446A64}" dt="2025-01-14T16:14:23.567" v="2102"/>
          <ac:spMkLst>
            <pc:docMk/>
            <pc:sldMk cId="403985357" sldId="264"/>
            <ac:spMk id="23" creationId="{E81BF4F6-F2CF-4984-9D14-D6966D92F99F}"/>
          </ac:spMkLst>
        </pc:spChg>
        <pc:spChg chg="add del">
          <ac:chgData name="Sophie Jones (2204235)" userId="S::2204235@student.uwtsd.ac.uk::05bf006b-4295-4a21-91b9-51aa4b59580b" providerId="AD" clId="Web-{8E55A167-63B1-FD98-3CFD-9B01E8446A64}" dt="2025-01-14T16:15:08.600" v="2106"/>
          <ac:spMkLst>
            <pc:docMk/>
            <pc:sldMk cId="403985357" sldId="264"/>
            <ac:spMk id="25" creationId="{DCD6552F-C98B-4FBA-842F-3EF2D5ACA1FF}"/>
          </ac:spMkLst>
        </pc:spChg>
        <pc:spChg chg="add del">
          <ac:chgData name="Sophie Jones (2204235)" userId="S::2204235@student.uwtsd.ac.uk::05bf006b-4295-4a21-91b9-51aa4b59580b" providerId="AD" clId="Web-{8E55A167-63B1-FD98-3CFD-9B01E8446A64}" dt="2025-01-14T16:15:08.600" v="2106"/>
          <ac:spMkLst>
            <pc:docMk/>
            <pc:sldMk cId="403985357" sldId="264"/>
            <ac:spMk id="26" creationId="{04C21BAE-6866-4C7A-A7EC-C1B2E572D5BE}"/>
          </ac:spMkLst>
        </pc:spChg>
        <pc:spChg chg="add del">
          <ac:chgData name="Sophie Jones (2204235)" userId="S::2204235@student.uwtsd.ac.uk::05bf006b-4295-4a21-91b9-51aa4b59580b" providerId="AD" clId="Web-{8E55A167-63B1-FD98-3CFD-9B01E8446A64}" dt="2025-01-14T16:15:08.600" v="2106"/>
          <ac:spMkLst>
            <pc:docMk/>
            <pc:sldMk cId="403985357" sldId="264"/>
            <ac:spMk id="27" creationId="{F0C518C2-0AA4-470C-87B9-9CBF428FBA25}"/>
          </ac:spMkLst>
        </pc:spChg>
        <pc:spChg chg="add del">
          <ac:chgData name="Sophie Jones (2204235)" userId="S::2204235@student.uwtsd.ac.uk::05bf006b-4295-4a21-91b9-51aa4b59580b" providerId="AD" clId="Web-{8E55A167-63B1-FD98-3CFD-9B01E8446A64}" dt="2025-01-14T16:15:08.600" v="2106"/>
          <ac:spMkLst>
            <pc:docMk/>
            <pc:sldMk cId="403985357" sldId="264"/>
            <ac:spMk id="28" creationId="{C74F2646-08C7-4051-81DA-751C43A03FC1}"/>
          </ac:spMkLst>
        </pc:spChg>
        <pc:spChg chg="add">
          <ac:chgData name="Sophie Jones (2204235)" userId="S::2204235@student.uwtsd.ac.uk::05bf006b-4295-4a21-91b9-51aa4b59580b" providerId="AD" clId="Web-{8E55A167-63B1-FD98-3CFD-9B01E8446A64}" dt="2025-01-14T16:15:08.600" v="2106"/>
          <ac:spMkLst>
            <pc:docMk/>
            <pc:sldMk cId="403985357" sldId="264"/>
            <ac:spMk id="33" creationId="{D009D6D5-DAC2-4A8B-A17A-E206B9012D09}"/>
          </ac:spMkLst>
        </pc:spChg>
        <pc:picChg chg="add del mod">
          <ac:chgData name="Sophie Jones (2204235)" userId="S::2204235@student.uwtsd.ac.uk::05bf006b-4295-4a21-91b9-51aa4b59580b" providerId="AD" clId="Web-{8E55A167-63B1-FD98-3CFD-9B01E8446A64}" dt="2025-01-14T16:12:27.125" v="2091"/>
          <ac:picMkLst>
            <pc:docMk/>
            <pc:sldMk cId="403985357" sldId="264"/>
            <ac:picMk id="4" creationId="{CA61E67F-1646-21CC-6770-C0ED48141DDB}"/>
          </ac:picMkLst>
        </pc:picChg>
        <pc:picChg chg="add mod ord">
          <ac:chgData name="Sophie Jones (2204235)" userId="S::2204235@student.uwtsd.ac.uk::05bf006b-4295-4a21-91b9-51aa4b59580b" providerId="AD" clId="Web-{8E55A167-63B1-FD98-3CFD-9B01E8446A64}" dt="2025-01-14T16:15:08.600" v="2106"/>
          <ac:picMkLst>
            <pc:docMk/>
            <pc:sldMk cId="403985357" sldId="264"/>
            <ac:picMk id="7" creationId="{19ADC6C8-40C7-D1DD-0B1C-582C5F4FFCBD}"/>
          </ac:picMkLst>
        </pc:picChg>
      </pc:sldChg>
      <pc:sldChg chg="addSp delSp modSp new mod setBg">
        <pc:chgData name="Sophie Jones (2204235)" userId="S::2204235@student.uwtsd.ac.uk::05bf006b-4295-4a21-91b9-51aa4b59580b" providerId="AD" clId="Web-{8E55A167-63B1-FD98-3CFD-9B01E8446A64}" dt="2025-01-14T17:04:19.942" v="3414" actId="20577"/>
        <pc:sldMkLst>
          <pc:docMk/>
          <pc:sldMk cId="2733693069" sldId="265"/>
        </pc:sldMkLst>
        <pc:spChg chg="mod">
          <ac:chgData name="Sophie Jones (2204235)" userId="S::2204235@student.uwtsd.ac.uk::05bf006b-4295-4a21-91b9-51aa4b59580b" providerId="AD" clId="Web-{8E55A167-63B1-FD98-3CFD-9B01E8446A64}" dt="2025-01-14T16:35:43.473" v="2753"/>
          <ac:spMkLst>
            <pc:docMk/>
            <pc:sldMk cId="2733693069" sldId="265"/>
            <ac:spMk id="2" creationId="{8E064F70-FE0C-5CB8-A933-FD327C9D32C3}"/>
          </ac:spMkLst>
        </pc:spChg>
        <pc:spChg chg="mod">
          <ac:chgData name="Sophie Jones (2204235)" userId="S::2204235@student.uwtsd.ac.uk::05bf006b-4295-4a21-91b9-51aa4b59580b" providerId="AD" clId="Web-{8E55A167-63B1-FD98-3CFD-9B01E8446A64}" dt="2025-01-14T17:04:19.942" v="3414" actId="20577"/>
          <ac:spMkLst>
            <pc:docMk/>
            <pc:sldMk cId="2733693069" sldId="265"/>
            <ac:spMk id="3" creationId="{8ADBFD27-4765-019B-0464-90B7B095825D}"/>
          </ac:spMkLst>
        </pc:spChg>
        <pc:spChg chg="add del mod">
          <ac:chgData name="Sophie Jones (2204235)" userId="S::2204235@student.uwtsd.ac.uk::05bf006b-4295-4a21-91b9-51aa4b59580b" providerId="AD" clId="Web-{8E55A167-63B1-FD98-3CFD-9B01E8446A64}" dt="2025-01-14T16:32:07.824" v="2735"/>
          <ac:spMkLst>
            <pc:docMk/>
            <pc:sldMk cId="2733693069" sldId="265"/>
            <ac:spMk id="5" creationId="{38C1BFEF-A680-8DEF-00C8-4F581B2CAB94}"/>
          </ac:spMkLst>
        </pc:spChg>
        <pc:spChg chg="add del">
          <ac:chgData name="Sophie Jones (2204235)" userId="S::2204235@student.uwtsd.ac.uk::05bf006b-4295-4a21-91b9-51aa4b59580b" providerId="AD" clId="Web-{8E55A167-63B1-FD98-3CFD-9B01E8446A64}" dt="2025-01-14T16:35:43.473" v="2753"/>
          <ac:spMkLst>
            <pc:docMk/>
            <pc:sldMk cId="2733693069" sldId="265"/>
            <ac:spMk id="8" creationId="{1B15ED52-F352-441B-82BF-E0EA34836D08}"/>
          </ac:spMkLst>
        </pc:spChg>
        <pc:spChg chg="add del mod">
          <ac:chgData name="Sophie Jones (2204235)" userId="S::2204235@student.uwtsd.ac.uk::05bf006b-4295-4a21-91b9-51aa4b59580b" providerId="AD" clId="Web-{8E55A167-63B1-FD98-3CFD-9B01E8446A64}" dt="2025-01-14T16:33:53.375" v="2747"/>
          <ac:spMkLst>
            <pc:docMk/>
            <pc:sldMk cId="2733693069" sldId="265"/>
            <ac:spMk id="9" creationId="{F9B986B7-8576-3C8E-B231-04B3B5BEE18D}"/>
          </ac:spMkLst>
        </pc:spChg>
        <pc:spChg chg="add del">
          <ac:chgData name="Sophie Jones (2204235)" userId="S::2204235@student.uwtsd.ac.uk::05bf006b-4295-4a21-91b9-51aa4b59580b" providerId="AD" clId="Web-{8E55A167-63B1-FD98-3CFD-9B01E8446A64}" dt="2025-01-14T16:35:43.473" v="2753"/>
          <ac:spMkLst>
            <pc:docMk/>
            <pc:sldMk cId="2733693069" sldId="265"/>
            <ac:spMk id="10" creationId="{3B2E3793-BFE6-45A2-9B7B-E18844431C99}"/>
          </ac:spMkLst>
        </pc:spChg>
        <pc:spChg chg="add del">
          <ac:chgData name="Sophie Jones (2204235)" userId="S::2204235@student.uwtsd.ac.uk::05bf006b-4295-4a21-91b9-51aa4b59580b" providerId="AD" clId="Web-{8E55A167-63B1-FD98-3CFD-9B01E8446A64}" dt="2025-01-14T16:35:43.473" v="2753"/>
          <ac:spMkLst>
            <pc:docMk/>
            <pc:sldMk cId="2733693069" sldId="265"/>
            <ac:spMk id="12" creationId="{BC4C4868-CB8F-4AF9-9CDB-8108F2C19B67}"/>
          </ac:spMkLst>
        </pc:spChg>
        <pc:spChg chg="add del">
          <ac:chgData name="Sophie Jones (2204235)" userId="S::2204235@student.uwtsd.ac.uk::05bf006b-4295-4a21-91b9-51aa4b59580b" providerId="AD" clId="Web-{8E55A167-63B1-FD98-3CFD-9B01E8446A64}" dt="2025-01-14T16:35:43.473" v="2753"/>
          <ac:spMkLst>
            <pc:docMk/>
            <pc:sldMk cId="2733693069" sldId="265"/>
            <ac:spMk id="14" creationId="{375E0459-6403-40CD-989D-56A4407CA12E}"/>
          </ac:spMkLst>
        </pc:spChg>
        <pc:spChg chg="add del">
          <ac:chgData name="Sophie Jones (2204235)" userId="S::2204235@student.uwtsd.ac.uk::05bf006b-4295-4a21-91b9-51aa4b59580b" providerId="AD" clId="Web-{8E55A167-63B1-FD98-3CFD-9B01E8446A64}" dt="2025-01-14T16:35:43.473" v="2753"/>
          <ac:spMkLst>
            <pc:docMk/>
            <pc:sldMk cId="2733693069" sldId="265"/>
            <ac:spMk id="16" creationId="{53E5B1A8-3AC9-4BD1-9BBC-78CA94F2D1BA}"/>
          </ac:spMkLst>
        </pc:spChg>
        <pc:spChg chg="add">
          <ac:chgData name="Sophie Jones (2204235)" userId="S::2204235@student.uwtsd.ac.uk::05bf006b-4295-4a21-91b9-51aa4b59580b" providerId="AD" clId="Web-{8E55A167-63B1-FD98-3CFD-9B01E8446A64}" dt="2025-01-14T16:35:43.473" v="2753"/>
          <ac:spMkLst>
            <pc:docMk/>
            <pc:sldMk cId="2733693069" sldId="265"/>
            <ac:spMk id="21" creationId="{D2B783EE-0239-4717-BBEA-8C9EAC61C824}"/>
          </ac:spMkLst>
        </pc:spChg>
        <pc:spChg chg="add">
          <ac:chgData name="Sophie Jones (2204235)" userId="S::2204235@student.uwtsd.ac.uk::05bf006b-4295-4a21-91b9-51aa4b59580b" providerId="AD" clId="Web-{8E55A167-63B1-FD98-3CFD-9B01E8446A64}" dt="2025-01-14T16:35:43.473" v="2753"/>
          <ac:spMkLst>
            <pc:docMk/>
            <pc:sldMk cId="2733693069" sldId="265"/>
            <ac:spMk id="23" creationId="{A7B99495-F43F-4D80-A44F-2CB4764EB90B}"/>
          </ac:spMkLst>
        </pc:spChg>
        <pc:spChg chg="add">
          <ac:chgData name="Sophie Jones (2204235)" userId="S::2204235@student.uwtsd.ac.uk::05bf006b-4295-4a21-91b9-51aa4b59580b" providerId="AD" clId="Web-{8E55A167-63B1-FD98-3CFD-9B01E8446A64}" dt="2025-01-14T16:35:43.473" v="2753"/>
          <ac:spMkLst>
            <pc:docMk/>
            <pc:sldMk cId="2733693069" sldId="265"/>
            <ac:spMk id="25" creationId="{70BEB1E7-2F88-40BC-B73D-42E5B6F80BFC}"/>
          </ac:spMkLst>
        </pc:spChg>
        <pc:picChg chg="add mod">
          <ac:chgData name="Sophie Jones (2204235)" userId="S::2204235@student.uwtsd.ac.uk::05bf006b-4295-4a21-91b9-51aa4b59580b" providerId="AD" clId="Web-{8E55A167-63B1-FD98-3CFD-9B01E8446A64}" dt="2025-01-14T16:33:04.248" v="2736" actId="1076"/>
          <ac:picMkLst>
            <pc:docMk/>
            <pc:sldMk cId="2733693069" sldId="265"/>
            <ac:picMk id="4" creationId="{5941E9A1-7403-8FF9-2314-B9DF92975C61}"/>
          </ac:picMkLst>
        </pc:picChg>
        <pc:picChg chg="add mod">
          <ac:chgData name="Sophie Jones (2204235)" userId="S::2204235@student.uwtsd.ac.uk::05bf006b-4295-4a21-91b9-51aa4b59580b" providerId="AD" clId="Web-{8E55A167-63B1-FD98-3CFD-9B01E8446A64}" dt="2025-01-14T16:34:59.143" v="2752" actId="1076"/>
          <ac:picMkLst>
            <pc:docMk/>
            <pc:sldMk cId="2733693069" sldId="265"/>
            <ac:picMk id="7" creationId="{94605C85-2C0D-7EE9-72DC-AF42D6799743}"/>
          </ac:picMkLst>
        </pc:picChg>
      </pc:sldChg>
      <pc:sldChg chg="modSp new">
        <pc:chgData name="Sophie Jones (2204235)" userId="S::2204235@student.uwtsd.ac.uk::05bf006b-4295-4a21-91b9-51aa4b59580b" providerId="AD" clId="Web-{8E55A167-63B1-FD98-3CFD-9B01E8446A64}" dt="2025-01-14T17:06:01.743" v="3427" actId="14100"/>
        <pc:sldMkLst>
          <pc:docMk/>
          <pc:sldMk cId="218798404" sldId="266"/>
        </pc:sldMkLst>
        <pc:spChg chg="mod">
          <ac:chgData name="Sophie Jones (2204235)" userId="S::2204235@student.uwtsd.ac.uk::05bf006b-4295-4a21-91b9-51aa4b59580b" providerId="AD" clId="Web-{8E55A167-63B1-FD98-3CFD-9B01E8446A64}" dt="2025-01-14T17:05:00.616" v="3416" actId="14100"/>
          <ac:spMkLst>
            <pc:docMk/>
            <pc:sldMk cId="218798404" sldId="266"/>
            <ac:spMk id="2" creationId="{6C872980-936D-5A9A-8434-5BFED6AA0339}"/>
          </ac:spMkLst>
        </pc:spChg>
        <pc:spChg chg="mod">
          <ac:chgData name="Sophie Jones (2204235)" userId="S::2204235@student.uwtsd.ac.uk::05bf006b-4295-4a21-91b9-51aa4b59580b" providerId="AD" clId="Web-{8E55A167-63B1-FD98-3CFD-9B01E8446A64}" dt="2025-01-14T17:06:01.743" v="3427" actId="14100"/>
          <ac:spMkLst>
            <pc:docMk/>
            <pc:sldMk cId="218798404" sldId="266"/>
            <ac:spMk id="3" creationId="{0CB3BA63-A529-8200-5B51-807547E18EB3}"/>
          </ac:spMkLst>
        </pc:spChg>
      </pc:sldChg>
      <pc:sldChg chg="addSp delSp modSp new mod setBg">
        <pc:chgData name="Sophie Jones (2204235)" userId="S::2204235@student.uwtsd.ac.uk::05bf006b-4295-4a21-91b9-51aa4b59580b" providerId="AD" clId="Web-{8E55A167-63B1-FD98-3CFD-9B01E8446A64}" dt="2025-01-14T16:43:40.428" v="3300"/>
        <pc:sldMkLst>
          <pc:docMk/>
          <pc:sldMk cId="674348163" sldId="268"/>
        </pc:sldMkLst>
        <pc:spChg chg="mod">
          <ac:chgData name="Sophie Jones (2204235)" userId="S::2204235@student.uwtsd.ac.uk::05bf006b-4295-4a21-91b9-51aa4b59580b" providerId="AD" clId="Web-{8E55A167-63B1-FD98-3CFD-9B01E8446A64}" dt="2025-01-14T16:43:40.428" v="3300"/>
          <ac:spMkLst>
            <pc:docMk/>
            <pc:sldMk cId="674348163" sldId="268"/>
            <ac:spMk id="2" creationId="{B2A79F00-DED8-6E5A-7F9A-A9DE664F66E2}"/>
          </ac:spMkLst>
        </pc:spChg>
        <pc:spChg chg="del mod">
          <ac:chgData name="Sophie Jones (2204235)" userId="S::2204235@student.uwtsd.ac.uk::05bf006b-4295-4a21-91b9-51aa4b59580b" providerId="AD" clId="Web-{8E55A167-63B1-FD98-3CFD-9B01E8446A64}" dt="2025-01-14T16:43:40.428" v="3300"/>
          <ac:spMkLst>
            <pc:docMk/>
            <pc:sldMk cId="674348163" sldId="268"/>
            <ac:spMk id="3" creationId="{98BA9245-265B-42A9-272A-BE22330C9781}"/>
          </ac:spMkLst>
        </pc:spChg>
        <pc:spChg chg="add">
          <ac:chgData name="Sophie Jones (2204235)" userId="S::2204235@student.uwtsd.ac.uk::05bf006b-4295-4a21-91b9-51aa4b59580b" providerId="AD" clId="Web-{8E55A167-63B1-FD98-3CFD-9B01E8446A64}" dt="2025-01-14T16:43:40.428" v="3300"/>
          <ac:spMkLst>
            <pc:docMk/>
            <pc:sldMk cId="674348163" sldId="268"/>
            <ac:spMk id="9" creationId="{53B021B3-DE93-4AB7-8A18-CF5F1CED88B8}"/>
          </ac:spMkLst>
        </pc:spChg>
        <pc:spChg chg="add">
          <ac:chgData name="Sophie Jones (2204235)" userId="S::2204235@student.uwtsd.ac.uk::05bf006b-4295-4a21-91b9-51aa4b59580b" providerId="AD" clId="Web-{8E55A167-63B1-FD98-3CFD-9B01E8446A64}" dt="2025-01-14T16:43:40.428" v="3300"/>
          <ac:spMkLst>
            <pc:docMk/>
            <pc:sldMk cId="674348163" sldId="268"/>
            <ac:spMk id="11" creationId="{52D502E5-F6B4-4D58-B4AE-FC466FF15EE8}"/>
          </ac:spMkLst>
        </pc:spChg>
        <pc:spChg chg="add">
          <ac:chgData name="Sophie Jones (2204235)" userId="S::2204235@student.uwtsd.ac.uk::05bf006b-4295-4a21-91b9-51aa4b59580b" providerId="AD" clId="Web-{8E55A167-63B1-FD98-3CFD-9B01E8446A64}" dt="2025-01-14T16:43:40.428" v="3300"/>
          <ac:spMkLst>
            <pc:docMk/>
            <pc:sldMk cId="674348163" sldId="268"/>
            <ac:spMk id="13" creationId="{9DECDBF4-02B6-4BB4-B65B-B8107AD6A9E8}"/>
          </ac:spMkLst>
        </pc:spChg>
        <pc:graphicFrameChg chg="add">
          <ac:chgData name="Sophie Jones (2204235)" userId="S::2204235@student.uwtsd.ac.uk::05bf006b-4295-4a21-91b9-51aa4b59580b" providerId="AD" clId="Web-{8E55A167-63B1-FD98-3CFD-9B01E8446A64}" dt="2025-01-14T16:43:40.428" v="3300"/>
          <ac:graphicFrameMkLst>
            <pc:docMk/>
            <pc:sldMk cId="674348163" sldId="268"/>
            <ac:graphicFrameMk id="5" creationId="{BA3DDB44-F822-139F-98CC-A6657F98CA97}"/>
          </ac:graphicFrameMkLst>
        </pc:graphicFrameChg>
      </pc:sldChg>
    </pc:docChg>
  </pc:docChgLst>
  <pc:docChgLst>
    <pc:chgData name="Hari Cannon (2206703)" userId="S::2206703@student.uwtsd.ac.uk::6003b0ed-53b5-4b63-af6f-49f9cc35b623" providerId="AD" clId="Web-{D0CCBFA5-A4BB-C190-88E5-6900C0601371}"/>
    <pc:docChg chg="addSld modSld">
      <pc:chgData name="Hari Cannon (2206703)" userId="S::2206703@student.uwtsd.ac.uk::6003b0ed-53b5-4b63-af6f-49f9cc35b623" providerId="AD" clId="Web-{D0CCBFA5-A4BB-C190-88E5-6900C0601371}" dt="2025-01-14T17:33:01.081" v="258" actId="20577"/>
      <pc:docMkLst>
        <pc:docMk/>
      </pc:docMkLst>
      <pc:sldChg chg="addSp delSp modSp">
        <pc:chgData name="Hari Cannon (2206703)" userId="S::2206703@student.uwtsd.ac.uk::6003b0ed-53b5-4b63-af6f-49f9cc35b623" providerId="AD" clId="Web-{D0CCBFA5-A4BB-C190-88E5-6900C0601371}" dt="2025-01-14T16:46:02.861" v="30"/>
        <pc:sldMkLst>
          <pc:docMk/>
          <pc:sldMk cId="2077106805" sldId="257"/>
        </pc:sldMkLst>
        <pc:spChg chg="mod">
          <ac:chgData name="Hari Cannon (2206703)" userId="S::2206703@student.uwtsd.ac.uk::6003b0ed-53b5-4b63-af6f-49f9cc35b623" providerId="AD" clId="Web-{D0CCBFA5-A4BB-C190-88E5-6900C0601371}" dt="2025-01-14T16:46:02.861" v="30"/>
          <ac:spMkLst>
            <pc:docMk/>
            <pc:sldMk cId="2077106805" sldId="257"/>
            <ac:spMk id="2" creationId="{3F2E16A9-70CA-0566-701C-F0E4007A1FDF}"/>
          </ac:spMkLst>
        </pc:spChg>
        <pc:spChg chg="del">
          <ac:chgData name="Hari Cannon (2206703)" userId="S::2206703@student.uwtsd.ac.uk::6003b0ed-53b5-4b63-af6f-49f9cc35b623" providerId="AD" clId="Web-{D0CCBFA5-A4BB-C190-88E5-6900C0601371}" dt="2025-01-14T16:46:02.861" v="30"/>
          <ac:spMkLst>
            <pc:docMk/>
            <pc:sldMk cId="2077106805" sldId="257"/>
            <ac:spMk id="20" creationId="{9203DE33-2CD4-4CA8-9AF3-37C3B65133B0}"/>
          </ac:spMkLst>
        </pc:spChg>
        <pc:spChg chg="del">
          <ac:chgData name="Hari Cannon (2206703)" userId="S::2206703@student.uwtsd.ac.uk::6003b0ed-53b5-4b63-af6f-49f9cc35b623" providerId="AD" clId="Web-{D0CCBFA5-A4BB-C190-88E5-6900C0601371}" dt="2025-01-14T16:46:02.861" v="30"/>
          <ac:spMkLst>
            <pc:docMk/>
            <pc:sldMk cId="2077106805" sldId="257"/>
            <ac:spMk id="22" creationId="{0AF57B88-1D4C-41FA-A761-EC1DD10C35CB}"/>
          </ac:spMkLst>
        </pc:spChg>
        <pc:spChg chg="del">
          <ac:chgData name="Hari Cannon (2206703)" userId="S::2206703@student.uwtsd.ac.uk::6003b0ed-53b5-4b63-af6f-49f9cc35b623" providerId="AD" clId="Web-{D0CCBFA5-A4BB-C190-88E5-6900C0601371}" dt="2025-01-14T16:46:02.861" v="30"/>
          <ac:spMkLst>
            <pc:docMk/>
            <pc:sldMk cId="2077106805" sldId="257"/>
            <ac:spMk id="24" creationId="{D2548F45-5164-4ABB-8212-7F293FDED8D4}"/>
          </ac:spMkLst>
        </pc:spChg>
        <pc:spChg chg="del">
          <ac:chgData name="Hari Cannon (2206703)" userId="S::2206703@student.uwtsd.ac.uk::6003b0ed-53b5-4b63-af6f-49f9cc35b623" providerId="AD" clId="Web-{D0CCBFA5-A4BB-C190-88E5-6900C0601371}" dt="2025-01-14T16:46:02.861" v="30"/>
          <ac:spMkLst>
            <pc:docMk/>
            <pc:sldMk cId="2077106805" sldId="257"/>
            <ac:spMk id="26" creationId="{5E81CCFB-7BEF-4186-86FB-D09450B4D02D}"/>
          </ac:spMkLst>
        </pc:spChg>
        <pc:spChg chg="add">
          <ac:chgData name="Hari Cannon (2206703)" userId="S::2206703@student.uwtsd.ac.uk::6003b0ed-53b5-4b63-af6f-49f9cc35b623" providerId="AD" clId="Web-{D0CCBFA5-A4BB-C190-88E5-6900C0601371}" dt="2025-01-14T16:46:02.861" v="30"/>
          <ac:spMkLst>
            <pc:docMk/>
            <pc:sldMk cId="2077106805" sldId="257"/>
            <ac:spMk id="32" creationId="{B50AB553-2A96-4A92-96F2-93548E096954}"/>
          </ac:spMkLst>
        </pc:spChg>
        <pc:graphicFrameChg chg="mod modGraphic">
          <ac:chgData name="Hari Cannon (2206703)" userId="S::2206703@student.uwtsd.ac.uk::6003b0ed-53b5-4b63-af6f-49f9cc35b623" providerId="AD" clId="Web-{D0CCBFA5-A4BB-C190-88E5-6900C0601371}" dt="2025-01-14T16:46:02.861" v="30"/>
          <ac:graphicFrameMkLst>
            <pc:docMk/>
            <pc:sldMk cId="2077106805" sldId="257"/>
            <ac:graphicFrameMk id="5" creationId="{56618BBA-8F0C-D85F-D4A1-47891CD85DC5}"/>
          </ac:graphicFrameMkLst>
        </pc:graphicFrameChg>
        <pc:picChg chg="add">
          <ac:chgData name="Hari Cannon (2206703)" userId="S::2206703@student.uwtsd.ac.uk::6003b0ed-53b5-4b63-af6f-49f9cc35b623" providerId="AD" clId="Web-{D0CCBFA5-A4BB-C190-88E5-6900C0601371}" dt="2025-01-14T16:46:02.861" v="30"/>
          <ac:picMkLst>
            <pc:docMk/>
            <pc:sldMk cId="2077106805" sldId="257"/>
            <ac:picMk id="28" creationId="{39905515-606C-A4A6-598E-C5378300A102}"/>
          </ac:picMkLst>
        </pc:picChg>
      </pc:sldChg>
      <pc:sldChg chg="addSp delSp modSp">
        <pc:chgData name="Hari Cannon (2206703)" userId="S::2206703@student.uwtsd.ac.uk::6003b0ed-53b5-4b63-af6f-49f9cc35b623" providerId="AD" clId="Web-{D0CCBFA5-A4BB-C190-88E5-6900C0601371}" dt="2025-01-14T16:46:10.096" v="31"/>
        <pc:sldMkLst>
          <pc:docMk/>
          <pc:sldMk cId="3154762156" sldId="258"/>
        </pc:sldMkLst>
        <pc:spChg chg="mod">
          <ac:chgData name="Hari Cannon (2206703)" userId="S::2206703@student.uwtsd.ac.uk::6003b0ed-53b5-4b63-af6f-49f9cc35b623" providerId="AD" clId="Web-{D0CCBFA5-A4BB-C190-88E5-6900C0601371}" dt="2025-01-14T16:46:10.096" v="31"/>
          <ac:spMkLst>
            <pc:docMk/>
            <pc:sldMk cId="3154762156" sldId="258"/>
            <ac:spMk id="2" creationId="{E169D8B2-6896-C9C0-F40C-D3BF12E9FB31}"/>
          </ac:spMkLst>
        </pc:spChg>
        <pc:spChg chg="del">
          <ac:chgData name="Hari Cannon (2206703)" userId="S::2206703@student.uwtsd.ac.uk::6003b0ed-53b5-4b63-af6f-49f9cc35b623" providerId="AD" clId="Web-{D0CCBFA5-A4BB-C190-88E5-6900C0601371}" dt="2025-01-14T16:46:10.096" v="31"/>
          <ac:spMkLst>
            <pc:docMk/>
            <pc:sldMk cId="3154762156" sldId="258"/>
            <ac:spMk id="28" creationId="{BACC6370-2D7E-4714-9D71-7542949D7D5D}"/>
          </ac:spMkLst>
        </pc:spChg>
        <pc:spChg chg="del">
          <ac:chgData name="Hari Cannon (2206703)" userId="S::2206703@student.uwtsd.ac.uk::6003b0ed-53b5-4b63-af6f-49f9cc35b623" providerId="AD" clId="Web-{D0CCBFA5-A4BB-C190-88E5-6900C0601371}" dt="2025-01-14T16:46:10.096" v="31"/>
          <ac:spMkLst>
            <pc:docMk/>
            <pc:sldMk cId="3154762156" sldId="258"/>
            <ac:spMk id="30" creationId="{256B2C21-A230-48C0-8DF1-C46611373C44}"/>
          </ac:spMkLst>
        </pc:spChg>
        <pc:spChg chg="del">
          <ac:chgData name="Hari Cannon (2206703)" userId="S::2206703@student.uwtsd.ac.uk::6003b0ed-53b5-4b63-af6f-49f9cc35b623" providerId="AD" clId="Web-{D0CCBFA5-A4BB-C190-88E5-6900C0601371}" dt="2025-01-14T16:46:10.096" v="31"/>
          <ac:spMkLst>
            <pc:docMk/>
            <pc:sldMk cId="3154762156" sldId="258"/>
            <ac:spMk id="32" creationId="{3847E18C-932D-4C95-AABA-FEC7C9499AD7}"/>
          </ac:spMkLst>
        </pc:spChg>
        <pc:spChg chg="del">
          <ac:chgData name="Hari Cannon (2206703)" userId="S::2206703@student.uwtsd.ac.uk::6003b0ed-53b5-4b63-af6f-49f9cc35b623" providerId="AD" clId="Web-{D0CCBFA5-A4BB-C190-88E5-6900C0601371}" dt="2025-01-14T16:46:10.096" v="31"/>
          <ac:spMkLst>
            <pc:docMk/>
            <pc:sldMk cId="3154762156" sldId="258"/>
            <ac:spMk id="34" creationId="{3150CB11-0C61-439E-910F-5787759E72A0}"/>
          </ac:spMkLst>
        </pc:spChg>
        <pc:spChg chg="del">
          <ac:chgData name="Hari Cannon (2206703)" userId="S::2206703@student.uwtsd.ac.uk::6003b0ed-53b5-4b63-af6f-49f9cc35b623" providerId="AD" clId="Web-{D0CCBFA5-A4BB-C190-88E5-6900C0601371}" dt="2025-01-14T16:46:10.096" v="31"/>
          <ac:spMkLst>
            <pc:docMk/>
            <pc:sldMk cId="3154762156" sldId="258"/>
            <ac:spMk id="36" creationId="{43F8A58B-5155-44CE-A5FF-7647B47D0A7A}"/>
          </ac:spMkLst>
        </pc:spChg>
        <pc:spChg chg="del">
          <ac:chgData name="Hari Cannon (2206703)" userId="S::2206703@student.uwtsd.ac.uk::6003b0ed-53b5-4b63-af6f-49f9cc35b623" providerId="AD" clId="Web-{D0CCBFA5-A4BB-C190-88E5-6900C0601371}" dt="2025-01-14T16:46:10.096" v="31"/>
          <ac:spMkLst>
            <pc:docMk/>
            <pc:sldMk cId="3154762156" sldId="258"/>
            <ac:spMk id="38" creationId="{443F2ACA-E6D6-4028-82DD-F03C262D5DE6}"/>
          </ac:spMkLst>
        </pc:spChg>
        <pc:spChg chg="add">
          <ac:chgData name="Hari Cannon (2206703)" userId="S::2206703@student.uwtsd.ac.uk::6003b0ed-53b5-4b63-af6f-49f9cc35b623" providerId="AD" clId="Web-{D0CCBFA5-A4BB-C190-88E5-6900C0601371}" dt="2025-01-14T16:46:10.096" v="31"/>
          <ac:spMkLst>
            <pc:docMk/>
            <pc:sldMk cId="3154762156" sldId="258"/>
            <ac:spMk id="43" creationId="{D4771268-CB57-404A-9271-370EB28F6090}"/>
          </ac:spMkLst>
        </pc:spChg>
      </pc:sldChg>
      <pc:sldChg chg="addSp delSp modSp">
        <pc:chgData name="Hari Cannon (2206703)" userId="S::2206703@student.uwtsd.ac.uk::6003b0ed-53b5-4b63-af6f-49f9cc35b623" providerId="AD" clId="Web-{D0CCBFA5-A4BB-C190-88E5-6900C0601371}" dt="2025-01-14T16:46:19.877" v="34"/>
        <pc:sldMkLst>
          <pc:docMk/>
          <pc:sldMk cId="3405032437" sldId="260"/>
        </pc:sldMkLst>
        <pc:spChg chg="mod">
          <ac:chgData name="Hari Cannon (2206703)" userId="S::2206703@student.uwtsd.ac.uk::6003b0ed-53b5-4b63-af6f-49f9cc35b623" providerId="AD" clId="Web-{D0CCBFA5-A4BB-C190-88E5-6900C0601371}" dt="2025-01-14T16:46:19.877" v="34"/>
          <ac:spMkLst>
            <pc:docMk/>
            <pc:sldMk cId="3405032437" sldId="260"/>
            <ac:spMk id="2" creationId="{4488BD72-ACE7-93B7-CF0F-059919EBF4C7}"/>
          </ac:spMkLst>
        </pc:spChg>
        <pc:spChg chg="add del">
          <ac:chgData name="Hari Cannon (2206703)" userId="S::2206703@student.uwtsd.ac.uk::6003b0ed-53b5-4b63-af6f-49f9cc35b623" providerId="AD" clId="Web-{D0CCBFA5-A4BB-C190-88E5-6900C0601371}" dt="2025-01-14T16:46:19.877" v="34"/>
          <ac:spMkLst>
            <pc:docMk/>
            <pc:sldMk cId="3405032437" sldId="260"/>
            <ac:spMk id="16" creationId="{BACC6370-2D7E-4714-9D71-7542949D7D5D}"/>
          </ac:spMkLst>
        </pc:spChg>
        <pc:spChg chg="add del">
          <ac:chgData name="Hari Cannon (2206703)" userId="S::2206703@student.uwtsd.ac.uk::6003b0ed-53b5-4b63-af6f-49f9cc35b623" providerId="AD" clId="Web-{D0CCBFA5-A4BB-C190-88E5-6900C0601371}" dt="2025-01-14T16:46:19.877" v="34"/>
          <ac:spMkLst>
            <pc:docMk/>
            <pc:sldMk cId="3405032437" sldId="260"/>
            <ac:spMk id="18" creationId="{F68B3F68-107C-434F-AA38-110D5EA91B85}"/>
          </ac:spMkLst>
        </pc:spChg>
        <pc:spChg chg="add del">
          <ac:chgData name="Hari Cannon (2206703)" userId="S::2206703@student.uwtsd.ac.uk::6003b0ed-53b5-4b63-af6f-49f9cc35b623" providerId="AD" clId="Web-{D0CCBFA5-A4BB-C190-88E5-6900C0601371}" dt="2025-01-14T16:46:19.877" v="34"/>
          <ac:spMkLst>
            <pc:docMk/>
            <pc:sldMk cId="3405032437" sldId="260"/>
            <ac:spMk id="20" creationId="{AAD0DBB9-1A4B-4391-81D4-CB19F9AB918A}"/>
          </ac:spMkLst>
        </pc:spChg>
        <pc:spChg chg="add del">
          <ac:chgData name="Hari Cannon (2206703)" userId="S::2206703@student.uwtsd.ac.uk::6003b0ed-53b5-4b63-af6f-49f9cc35b623" providerId="AD" clId="Web-{D0CCBFA5-A4BB-C190-88E5-6900C0601371}" dt="2025-01-14T16:46:19.877" v="34"/>
          <ac:spMkLst>
            <pc:docMk/>
            <pc:sldMk cId="3405032437" sldId="260"/>
            <ac:spMk id="22" creationId="{063BBA22-50EA-4C4D-BE05-F1CE4E63AA56}"/>
          </ac:spMkLst>
        </pc:spChg>
        <pc:spChg chg="add del">
          <ac:chgData name="Hari Cannon (2206703)" userId="S::2206703@student.uwtsd.ac.uk::6003b0ed-53b5-4b63-af6f-49f9cc35b623" providerId="AD" clId="Web-{D0CCBFA5-A4BB-C190-88E5-6900C0601371}" dt="2025-01-14T16:46:19.799" v="33"/>
          <ac:spMkLst>
            <pc:docMk/>
            <pc:sldMk cId="3405032437" sldId="260"/>
            <ac:spMk id="27" creationId="{BACC6370-2D7E-4714-9D71-7542949D7D5D}"/>
          </ac:spMkLst>
        </pc:spChg>
        <pc:spChg chg="add">
          <ac:chgData name="Hari Cannon (2206703)" userId="S::2206703@student.uwtsd.ac.uk::6003b0ed-53b5-4b63-af6f-49f9cc35b623" providerId="AD" clId="Web-{D0CCBFA5-A4BB-C190-88E5-6900C0601371}" dt="2025-01-14T16:46:19.877" v="34"/>
          <ac:spMkLst>
            <pc:docMk/>
            <pc:sldMk cId="3405032437" sldId="260"/>
            <ac:spMk id="28" creationId="{257363FD-7E77-4145-9483-331A807ADF0E}"/>
          </ac:spMkLst>
        </pc:spChg>
        <pc:spChg chg="add del">
          <ac:chgData name="Hari Cannon (2206703)" userId="S::2206703@student.uwtsd.ac.uk::6003b0ed-53b5-4b63-af6f-49f9cc35b623" providerId="AD" clId="Web-{D0CCBFA5-A4BB-C190-88E5-6900C0601371}" dt="2025-01-14T16:46:19.799" v="33"/>
          <ac:spMkLst>
            <pc:docMk/>
            <pc:sldMk cId="3405032437" sldId="260"/>
            <ac:spMk id="29" creationId="{F68B3F68-107C-434F-AA38-110D5EA91B85}"/>
          </ac:spMkLst>
        </pc:spChg>
        <pc:spChg chg="add del">
          <ac:chgData name="Hari Cannon (2206703)" userId="S::2206703@student.uwtsd.ac.uk::6003b0ed-53b5-4b63-af6f-49f9cc35b623" providerId="AD" clId="Web-{D0CCBFA5-A4BB-C190-88E5-6900C0601371}" dt="2025-01-14T16:46:19.799" v="33"/>
          <ac:spMkLst>
            <pc:docMk/>
            <pc:sldMk cId="3405032437" sldId="260"/>
            <ac:spMk id="31" creationId="{AAD0DBB9-1A4B-4391-81D4-CB19F9AB918A}"/>
          </ac:spMkLst>
        </pc:spChg>
        <pc:spChg chg="add del">
          <ac:chgData name="Hari Cannon (2206703)" userId="S::2206703@student.uwtsd.ac.uk::6003b0ed-53b5-4b63-af6f-49f9cc35b623" providerId="AD" clId="Web-{D0CCBFA5-A4BB-C190-88E5-6900C0601371}" dt="2025-01-14T16:46:19.799" v="33"/>
          <ac:spMkLst>
            <pc:docMk/>
            <pc:sldMk cId="3405032437" sldId="260"/>
            <ac:spMk id="33" creationId="{063BBA22-50EA-4C4D-BE05-F1CE4E63AA56}"/>
          </ac:spMkLst>
        </pc:spChg>
        <pc:graphicFrameChg chg="mod modGraphic">
          <ac:chgData name="Hari Cannon (2206703)" userId="S::2206703@student.uwtsd.ac.uk::6003b0ed-53b5-4b63-af6f-49f9cc35b623" providerId="AD" clId="Web-{D0CCBFA5-A4BB-C190-88E5-6900C0601371}" dt="2025-01-14T16:46:19.877" v="34"/>
          <ac:graphicFrameMkLst>
            <pc:docMk/>
            <pc:sldMk cId="3405032437" sldId="260"/>
            <ac:graphicFrameMk id="12" creationId="{F2466AAB-F0A6-39AE-9AF4-CA68144F125D}"/>
          </ac:graphicFrameMkLst>
        </pc:graphicFrameChg>
        <pc:picChg chg="add">
          <ac:chgData name="Hari Cannon (2206703)" userId="S::2206703@student.uwtsd.ac.uk::6003b0ed-53b5-4b63-af6f-49f9cc35b623" providerId="AD" clId="Web-{D0CCBFA5-A4BB-C190-88E5-6900C0601371}" dt="2025-01-14T16:46:19.877" v="34"/>
          <ac:picMkLst>
            <pc:docMk/>
            <pc:sldMk cId="3405032437" sldId="260"/>
            <ac:picMk id="24" creationId="{940C4ADF-4244-CCF1-9F05-40A57C033CAF}"/>
          </ac:picMkLst>
        </pc:picChg>
      </pc:sldChg>
      <pc:sldChg chg="addSp delSp modSp mod setBg">
        <pc:chgData name="Hari Cannon (2206703)" userId="S::2206703@student.uwtsd.ac.uk::6003b0ed-53b5-4b63-af6f-49f9cc35b623" providerId="AD" clId="Web-{D0CCBFA5-A4BB-C190-88E5-6900C0601371}" dt="2025-01-14T16:24:54.008" v="2" actId="20577"/>
        <pc:sldMkLst>
          <pc:docMk/>
          <pc:sldMk cId="1002336573" sldId="267"/>
        </pc:sldMkLst>
        <pc:spChg chg="mod">
          <ac:chgData name="Hari Cannon (2206703)" userId="S::2206703@student.uwtsd.ac.uk::6003b0ed-53b5-4b63-af6f-49f9cc35b623" providerId="AD" clId="Web-{D0CCBFA5-A4BB-C190-88E5-6900C0601371}" dt="2025-01-14T16:24:35.742" v="0"/>
          <ac:spMkLst>
            <pc:docMk/>
            <pc:sldMk cId="1002336573" sldId="267"/>
            <ac:spMk id="2" creationId="{387BF1F7-F48A-B7E7-905C-823DE948517B}"/>
          </ac:spMkLst>
        </pc:spChg>
        <pc:spChg chg="mod">
          <ac:chgData name="Hari Cannon (2206703)" userId="S::2206703@student.uwtsd.ac.uk::6003b0ed-53b5-4b63-af6f-49f9cc35b623" providerId="AD" clId="Web-{D0CCBFA5-A4BB-C190-88E5-6900C0601371}" dt="2025-01-14T16:24:54.008" v="2" actId="20577"/>
          <ac:spMkLst>
            <pc:docMk/>
            <pc:sldMk cId="1002336573" sldId="267"/>
            <ac:spMk id="3" creationId="{62CCC182-85F0-E415-89BC-4708C6D5342A}"/>
          </ac:spMkLst>
        </pc:spChg>
        <pc:spChg chg="del mod">
          <ac:chgData name="Hari Cannon (2206703)" userId="S::2206703@student.uwtsd.ac.uk::6003b0ed-53b5-4b63-af6f-49f9cc35b623" providerId="AD" clId="Web-{D0CCBFA5-A4BB-C190-88E5-6900C0601371}" dt="2025-01-14T16:24:41.086" v="1"/>
          <ac:spMkLst>
            <pc:docMk/>
            <pc:sldMk cId="1002336573" sldId="267"/>
            <ac:spMk id="5" creationId="{B765FEDE-FA1B-3954-41CD-1D3F4B6B5550}"/>
          </ac:spMkLst>
        </pc:spChg>
        <pc:spChg chg="add">
          <ac:chgData name="Hari Cannon (2206703)" userId="S::2206703@student.uwtsd.ac.uk::6003b0ed-53b5-4b63-af6f-49f9cc35b623" providerId="AD" clId="Web-{D0CCBFA5-A4BB-C190-88E5-6900C0601371}" dt="2025-01-14T16:24:35.742" v="0"/>
          <ac:spMkLst>
            <pc:docMk/>
            <pc:sldMk cId="1002336573" sldId="267"/>
            <ac:spMk id="10" creationId="{04812C46-200A-4DEB-A05E-3ED6C68C2387}"/>
          </ac:spMkLst>
        </pc:spChg>
        <pc:spChg chg="add">
          <ac:chgData name="Hari Cannon (2206703)" userId="S::2206703@student.uwtsd.ac.uk::6003b0ed-53b5-4b63-af6f-49f9cc35b623" providerId="AD" clId="Web-{D0CCBFA5-A4BB-C190-88E5-6900C0601371}" dt="2025-01-14T16:24:35.742" v="0"/>
          <ac:spMkLst>
            <pc:docMk/>
            <pc:sldMk cId="1002336573" sldId="267"/>
            <ac:spMk id="12" creationId="{D1EA859B-E555-4109-94F3-6700E046E008}"/>
          </ac:spMkLst>
        </pc:spChg>
        <pc:picChg chg="mod ord">
          <ac:chgData name="Hari Cannon (2206703)" userId="S::2206703@student.uwtsd.ac.uk::6003b0ed-53b5-4b63-af6f-49f9cc35b623" providerId="AD" clId="Web-{D0CCBFA5-A4BB-C190-88E5-6900C0601371}" dt="2025-01-14T16:24:35.742" v="0"/>
          <ac:picMkLst>
            <pc:docMk/>
            <pc:sldMk cId="1002336573" sldId="267"/>
            <ac:picMk id="4" creationId="{E2A807F7-1521-7D32-6296-8E0B7AE0E356}"/>
          </ac:picMkLst>
        </pc:picChg>
      </pc:sldChg>
      <pc:sldChg chg="addSp delSp modSp new mod setBg modNotes">
        <pc:chgData name="Hari Cannon (2206703)" userId="S::2206703@student.uwtsd.ac.uk::6003b0ed-53b5-4b63-af6f-49f9cc35b623" providerId="AD" clId="Web-{D0CCBFA5-A4BB-C190-88E5-6900C0601371}" dt="2025-01-14T16:46:39.269" v="35"/>
        <pc:sldMkLst>
          <pc:docMk/>
          <pc:sldMk cId="1190214263" sldId="269"/>
        </pc:sldMkLst>
        <pc:spChg chg="mod">
          <ac:chgData name="Hari Cannon (2206703)" userId="S::2206703@student.uwtsd.ac.uk::6003b0ed-53b5-4b63-af6f-49f9cc35b623" providerId="AD" clId="Web-{D0CCBFA5-A4BB-C190-88E5-6900C0601371}" dt="2025-01-14T16:46:39.269" v="35"/>
          <ac:spMkLst>
            <pc:docMk/>
            <pc:sldMk cId="1190214263" sldId="269"/>
            <ac:spMk id="2" creationId="{E2818942-C4EA-36C3-B8A6-C27CA87947A3}"/>
          </ac:spMkLst>
        </pc:spChg>
        <pc:spChg chg="mod">
          <ac:chgData name="Hari Cannon (2206703)" userId="S::2206703@student.uwtsd.ac.uk::6003b0ed-53b5-4b63-af6f-49f9cc35b623" providerId="AD" clId="Web-{D0CCBFA5-A4BB-C190-88E5-6900C0601371}" dt="2025-01-14T16:46:39.269" v="35"/>
          <ac:spMkLst>
            <pc:docMk/>
            <pc:sldMk cId="1190214263" sldId="269"/>
            <ac:spMk id="3" creationId="{D7011D7D-21EA-674C-B0AC-3F7DA638E1F0}"/>
          </ac:spMkLst>
        </pc:spChg>
        <pc:spChg chg="add del">
          <ac:chgData name="Hari Cannon (2206703)" userId="S::2206703@student.uwtsd.ac.uk::6003b0ed-53b5-4b63-af6f-49f9cc35b623" providerId="AD" clId="Web-{D0CCBFA5-A4BB-C190-88E5-6900C0601371}" dt="2025-01-14T16:46:39.269" v="35"/>
          <ac:spMkLst>
            <pc:docMk/>
            <pc:sldMk cId="1190214263" sldId="269"/>
            <ac:spMk id="8" creationId="{4DA718D0-4865-4629-8134-44F68D41D574}"/>
          </ac:spMkLst>
        </pc:spChg>
        <pc:spChg chg="add del">
          <ac:chgData name="Hari Cannon (2206703)" userId="S::2206703@student.uwtsd.ac.uk::6003b0ed-53b5-4b63-af6f-49f9cc35b623" providerId="AD" clId="Web-{D0CCBFA5-A4BB-C190-88E5-6900C0601371}" dt="2025-01-14T16:46:39.269" v="35"/>
          <ac:spMkLst>
            <pc:docMk/>
            <pc:sldMk cId="1190214263" sldId="269"/>
            <ac:spMk id="14" creationId="{CBC4F608-B4B8-48C3-9572-C0F061B1CD99}"/>
          </ac:spMkLst>
        </pc:spChg>
        <pc:spChg chg="add">
          <ac:chgData name="Hari Cannon (2206703)" userId="S::2206703@student.uwtsd.ac.uk::6003b0ed-53b5-4b63-af6f-49f9cc35b623" providerId="AD" clId="Web-{D0CCBFA5-A4BB-C190-88E5-6900C0601371}" dt="2025-01-14T16:46:39.269" v="35"/>
          <ac:spMkLst>
            <pc:docMk/>
            <pc:sldMk cId="1190214263" sldId="269"/>
            <ac:spMk id="19" creationId="{18873D23-2DCF-4B31-A009-95721C06E8E1}"/>
          </ac:spMkLst>
        </pc:spChg>
        <pc:spChg chg="add">
          <ac:chgData name="Hari Cannon (2206703)" userId="S::2206703@student.uwtsd.ac.uk::6003b0ed-53b5-4b63-af6f-49f9cc35b623" providerId="AD" clId="Web-{D0CCBFA5-A4BB-C190-88E5-6900C0601371}" dt="2025-01-14T16:46:39.269" v="35"/>
          <ac:spMkLst>
            <pc:docMk/>
            <pc:sldMk cId="1190214263" sldId="269"/>
            <ac:spMk id="21" creationId="{C13EF075-D4EF-4929-ADBC-91B27DA19955}"/>
          </ac:spMkLst>
        </pc:spChg>
        <pc:grpChg chg="add del">
          <ac:chgData name="Hari Cannon (2206703)" userId="S::2206703@student.uwtsd.ac.uk::6003b0ed-53b5-4b63-af6f-49f9cc35b623" providerId="AD" clId="Web-{D0CCBFA5-A4BB-C190-88E5-6900C0601371}" dt="2025-01-14T16:46:39.269" v="35"/>
          <ac:grpSpMkLst>
            <pc:docMk/>
            <pc:sldMk cId="1190214263" sldId="269"/>
            <ac:grpSpMk id="10" creationId="{65167ED7-6315-43AB-B1B6-C326D5FD8F84}"/>
          </ac:grpSpMkLst>
        </pc:grpChg>
        <pc:grpChg chg="add">
          <ac:chgData name="Hari Cannon (2206703)" userId="S::2206703@student.uwtsd.ac.uk::6003b0ed-53b5-4b63-af6f-49f9cc35b623" providerId="AD" clId="Web-{D0CCBFA5-A4BB-C190-88E5-6900C0601371}" dt="2025-01-14T16:46:39.269" v="35"/>
          <ac:grpSpMkLst>
            <pc:docMk/>
            <pc:sldMk cId="1190214263" sldId="269"/>
            <ac:grpSpMk id="23" creationId="{DAA26DFA-AAB2-4973-9C17-16D587C7B198}"/>
          </ac:grpSpMkLst>
        </pc:grpChg>
      </pc:sldChg>
      <pc:sldChg chg="modSp new">
        <pc:chgData name="Hari Cannon (2206703)" userId="S::2206703@student.uwtsd.ac.uk::6003b0ed-53b5-4b63-af6f-49f9cc35b623" providerId="AD" clId="Web-{D0CCBFA5-A4BB-C190-88E5-6900C0601371}" dt="2025-01-14T17:32:49.502" v="256" actId="20577"/>
        <pc:sldMkLst>
          <pc:docMk/>
          <pc:sldMk cId="2843207295" sldId="270"/>
        </pc:sldMkLst>
        <pc:spChg chg="mod">
          <ac:chgData name="Hari Cannon (2206703)" userId="S::2206703@student.uwtsd.ac.uk::6003b0ed-53b5-4b63-af6f-49f9cc35b623" providerId="AD" clId="Web-{D0CCBFA5-A4BB-C190-88E5-6900C0601371}" dt="2025-01-14T16:54:35.923" v="48" actId="20577"/>
          <ac:spMkLst>
            <pc:docMk/>
            <pc:sldMk cId="2843207295" sldId="270"/>
            <ac:spMk id="2" creationId="{9ACB664E-6353-73F6-E2D6-B9BAF06395C1}"/>
          </ac:spMkLst>
        </pc:spChg>
        <pc:spChg chg="mod">
          <ac:chgData name="Hari Cannon (2206703)" userId="S::2206703@student.uwtsd.ac.uk::6003b0ed-53b5-4b63-af6f-49f9cc35b623" providerId="AD" clId="Web-{D0CCBFA5-A4BB-C190-88E5-6900C0601371}" dt="2025-01-14T17:32:49.502" v="256" actId="20577"/>
          <ac:spMkLst>
            <pc:docMk/>
            <pc:sldMk cId="2843207295" sldId="270"/>
            <ac:spMk id="3" creationId="{2AA70635-8145-E7BE-6A62-103C184DBB99}"/>
          </ac:spMkLst>
        </pc:spChg>
      </pc:sldChg>
      <pc:sldChg chg="modSp new">
        <pc:chgData name="Hari Cannon (2206703)" userId="S::2206703@student.uwtsd.ac.uk::6003b0ed-53b5-4b63-af6f-49f9cc35b623" providerId="AD" clId="Web-{D0CCBFA5-A4BB-C190-88E5-6900C0601371}" dt="2025-01-14T17:33:01.081" v="258" actId="20577"/>
        <pc:sldMkLst>
          <pc:docMk/>
          <pc:sldMk cId="871481174" sldId="271"/>
        </pc:sldMkLst>
        <pc:spChg chg="mod">
          <ac:chgData name="Hari Cannon (2206703)" userId="S::2206703@student.uwtsd.ac.uk::6003b0ed-53b5-4b63-af6f-49f9cc35b623" providerId="AD" clId="Web-{D0CCBFA5-A4BB-C190-88E5-6900C0601371}" dt="2025-01-14T17:07:53.447" v="167" actId="20577"/>
          <ac:spMkLst>
            <pc:docMk/>
            <pc:sldMk cId="871481174" sldId="271"/>
            <ac:spMk id="2" creationId="{51B249E1-351F-D651-964D-3A5918AA3FF2}"/>
          </ac:spMkLst>
        </pc:spChg>
        <pc:spChg chg="mod">
          <ac:chgData name="Hari Cannon (2206703)" userId="S::2206703@student.uwtsd.ac.uk::6003b0ed-53b5-4b63-af6f-49f9cc35b623" providerId="AD" clId="Web-{D0CCBFA5-A4BB-C190-88E5-6900C0601371}" dt="2025-01-14T17:33:01.081" v="258" actId="20577"/>
          <ac:spMkLst>
            <pc:docMk/>
            <pc:sldMk cId="871481174" sldId="271"/>
            <ac:spMk id="3" creationId="{9685D222-CDEE-A9C7-241C-5BE6008B494F}"/>
          </ac:spMkLst>
        </pc:spChg>
      </pc:sldChg>
    </pc:docChg>
  </pc:docChgLst>
  <pc:docChgLst>
    <pc:chgData name="Sophie Jones (2204235)" userId="S::2204235@student.uwtsd.ac.uk::05bf006b-4295-4a21-91b9-51aa4b59580b" providerId="AD" clId="Web-{3611D1CD-1F8A-999D-FB26-13863F3EA2E4}"/>
    <pc:docChg chg="addSld delSld">
      <pc:chgData name="Sophie Jones (2204235)" userId="S::2204235@student.uwtsd.ac.uk::05bf006b-4295-4a21-91b9-51aa4b59580b" providerId="AD" clId="Web-{3611D1CD-1F8A-999D-FB26-13863F3EA2E4}" dt="2025-01-19T22:54:58.299" v="23"/>
      <pc:docMkLst>
        <pc:docMk/>
      </pc:docMkLst>
      <pc:sldChg chg="new del">
        <pc:chgData name="Sophie Jones (2204235)" userId="S::2204235@student.uwtsd.ac.uk::05bf006b-4295-4a21-91b9-51aa4b59580b" providerId="AD" clId="Web-{3611D1CD-1F8A-999D-FB26-13863F3EA2E4}" dt="2025-01-19T22:54:51.455" v="17"/>
        <pc:sldMkLst>
          <pc:docMk/>
          <pc:sldMk cId="2019049885" sldId="272"/>
        </pc:sldMkLst>
      </pc:sldChg>
      <pc:sldChg chg="new del">
        <pc:chgData name="Sophie Jones (2204235)" userId="S::2204235@student.uwtsd.ac.uk::05bf006b-4295-4a21-91b9-51aa4b59580b" providerId="AD" clId="Web-{3611D1CD-1F8A-999D-FB26-13863F3EA2E4}" dt="2025-01-19T22:48:22.601" v="1"/>
        <pc:sldMkLst>
          <pc:docMk/>
          <pc:sldMk cId="3858692461" sldId="272"/>
        </pc:sldMkLst>
      </pc:sldChg>
      <pc:sldChg chg="new del">
        <pc:chgData name="Sophie Jones (2204235)" userId="S::2204235@student.uwtsd.ac.uk::05bf006b-4295-4a21-91b9-51aa4b59580b" providerId="AD" clId="Web-{3611D1CD-1F8A-999D-FB26-13863F3EA2E4}" dt="2025-01-19T22:54:52.127" v="18"/>
        <pc:sldMkLst>
          <pc:docMk/>
          <pc:sldMk cId="4265736948" sldId="273"/>
        </pc:sldMkLst>
      </pc:sldChg>
      <pc:sldChg chg="new del">
        <pc:chgData name="Sophie Jones (2204235)" userId="S::2204235@student.uwtsd.ac.uk::05bf006b-4295-4a21-91b9-51aa4b59580b" providerId="AD" clId="Web-{3611D1CD-1F8A-999D-FB26-13863F3EA2E4}" dt="2025-01-19T22:54:54.174" v="19"/>
        <pc:sldMkLst>
          <pc:docMk/>
          <pc:sldMk cId="2464382373" sldId="274"/>
        </pc:sldMkLst>
      </pc:sldChg>
      <pc:sldChg chg="new del">
        <pc:chgData name="Sophie Jones (2204235)" userId="S::2204235@student.uwtsd.ac.uk::05bf006b-4295-4a21-91b9-51aa4b59580b" providerId="AD" clId="Web-{3611D1CD-1F8A-999D-FB26-13863F3EA2E4}" dt="2025-01-19T22:54:58.299" v="23"/>
        <pc:sldMkLst>
          <pc:docMk/>
          <pc:sldMk cId="3207157848" sldId="275"/>
        </pc:sldMkLst>
      </pc:sldChg>
      <pc:sldChg chg="new del">
        <pc:chgData name="Sophie Jones (2204235)" userId="S::2204235@student.uwtsd.ac.uk::05bf006b-4295-4a21-91b9-51aa4b59580b" providerId="AD" clId="Web-{3611D1CD-1F8A-999D-FB26-13863F3EA2E4}" dt="2025-01-19T22:54:55.346" v="20"/>
        <pc:sldMkLst>
          <pc:docMk/>
          <pc:sldMk cId="835427564" sldId="276"/>
        </pc:sldMkLst>
      </pc:sldChg>
      <pc:sldChg chg="new del">
        <pc:chgData name="Sophie Jones (2204235)" userId="S::2204235@student.uwtsd.ac.uk::05bf006b-4295-4a21-91b9-51aa4b59580b" providerId="AD" clId="Web-{3611D1CD-1F8A-999D-FB26-13863F3EA2E4}" dt="2025-01-19T22:54:57.439" v="22"/>
        <pc:sldMkLst>
          <pc:docMk/>
          <pc:sldMk cId="4044300821" sldId="277"/>
        </pc:sldMkLst>
      </pc:sldChg>
      <pc:sldChg chg="new del">
        <pc:chgData name="Sophie Jones (2204235)" userId="S::2204235@student.uwtsd.ac.uk::05bf006b-4295-4a21-91b9-51aa4b59580b" providerId="AD" clId="Web-{3611D1CD-1F8A-999D-FB26-13863F3EA2E4}" dt="2025-01-19T22:54:56.580" v="21"/>
        <pc:sldMkLst>
          <pc:docMk/>
          <pc:sldMk cId="3129501275" sldId="278"/>
        </pc:sldMkLst>
      </pc:sldChg>
      <pc:sldChg chg="new del">
        <pc:chgData name="Sophie Jones (2204235)" userId="S::2204235@student.uwtsd.ac.uk::05bf006b-4295-4a21-91b9-51aa4b59580b" providerId="AD" clId="Web-{3611D1CD-1F8A-999D-FB26-13863F3EA2E4}" dt="2025-01-19T22:54:35.360" v="16"/>
        <pc:sldMkLst>
          <pc:docMk/>
          <pc:sldMk cId="480410697" sldId="279"/>
        </pc:sldMkLst>
      </pc:sldChg>
      <pc:sldChg chg="new del">
        <pc:chgData name="Sophie Jones (2204235)" userId="S::2204235@student.uwtsd.ac.uk::05bf006b-4295-4a21-91b9-51aa4b59580b" providerId="AD" clId="Web-{3611D1CD-1F8A-999D-FB26-13863F3EA2E4}" dt="2025-01-19T22:54:33.828" v="15"/>
        <pc:sldMkLst>
          <pc:docMk/>
          <pc:sldMk cId="470900776" sldId="280"/>
        </pc:sldMkLst>
      </pc:sldChg>
      <pc:sldChg chg="new del">
        <pc:chgData name="Sophie Jones (2204235)" userId="S::2204235@student.uwtsd.ac.uk::05bf006b-4295-4a21-91b9-51aa4b59580b" providerId="AD" clId="Web-{3611D1CD-1F8A-999D-FB26-13863F3EA2E4}" dt="2025-01-19T22:54:32.469" v="14"/>
        <pc:sldMkLst>
          <pc:docMk/>
          <pc:sldMk cId="1888626101" sldId="281"/>
        </pc:sldMkLst>
      </pc:sldChg>
      <pc:sldChg chg="new del">
        <pc:chgData name="Sophie Jones (2204235)" userId="S::2204235@student.uwtsd.ac.uk::05bf006b-4295-4a21-91b9-51aa4b59580b" providerId="AD" clId="Web-{3611D1CD-1F8A-999D-FB26-13863F3EA2E4}" dt="2025-01-19T22:54:28.047" v="13"/>
        <pc:sldMkLst>
          <pc:docMk/>
          <pc:sldMk cId="1780964754" sldId="282"/>
        </pc:sldMkLst>
      </pc:sldChg>
    </pc:docChg>
  </pc:docChgLst>
  <pc:docChgLst>
    <pc:chgData name="Hari Cannon (2206703)" userId="S::2206703@student.uwtsd.ac.uk::6003b0ed-53b5-4b63-af6f-49f9cc35b623" providerId="AD" clId="Web-{EDD502A7-E5DB-AFEB-1D24-F7EA53C0ADD8}"/>
    <pc:docChg chg="addSld modSld">
      <pc:chgData name="Hari Cannon (2206703)" userId="S::2206703@student.uwtsd.ac.uk::6003b0ed-53b5-4b63-af6f-49f9cc35b623" providerId="AD" clId="Web-{EDD502A7-E5DB-AFEB-1D24-F7EA53C0ADD8}" dt="2025-01-14T16:21:32.813" v="281" actId="20577"/>
      <pc:docMkLst>
        <pc:docMk/>
      </pc:docMkLst>
      <pc:sldChg chg="addSp modSp new mod setBg modNotes">
        <pc:chgData name="Hari Cannon (2206703)" userId="S::2206703@student.uwtsd.ac.uk::6003b0ed-53b5-4b63-af6f-49f9cc35b623" providerId="AD" clId="Web-{EDD502A7-E5DB-AFEB-1D24-F7EA53C0ADD8}" dt="2025-01-14T15:37:43.899" v="163"/>
        <pc:sldMkLst>
          <pc:docMk/>
          <pc:sldMk cId="863115041" sldId="263"/>
        </pc:sldMkLst>
        <pc:spChg chg="mod">
          <ac:chgData name="Hari Cannon (2206703)" userId="S::2206703@student.uwtsd.ac.uk::6003b0ed-53b5-4b63-af6f-49f9cc35b623" providerId="AD" clId="Web-{EDD502A7-E5DB-AFEB-1D24-F7EA53C0ADD8}" dt="2025-01-14T15:36:41.241" v="157"/>
          <ac:spMkLst>
            <pc:docMk/>
            <pc:sldMk cId="863115041" sldId="263"/>
            <ac:spMk id="2" creationId="{0E7489CD-48D0-6FC2-0796-370097479369}"/>
          </ac:spMkLst>
        </pc:spChg>
        <pc:spChg chg="mod">
          <ac:chgData name="Hari Cannon (2206703)" userId="S::2206703@student.uwtsd.ac.uk::6003b0ed-53b5-4b63-af6f-49f9cc35b623" providerId="AD" clId="Web-{EDD502A7-E5DB-AFEB-1D24-F7EA53C0ADD8}" dt="2025-01-14T15:36:41.241" v="157"/>
          <ac:spMkLst>
            <pc:docMk/>
            <pc:sldMk cId="863115041" sldId="263"/>
            <ac:spMk id="3" creationId="{BE1C484C-E6CC-9963-C398-2562E1341247}"/>
          </ac:spMkLst>
        </pc:spChg>
        <pc:spChg chg="add">
          <ac:chgData name="Hari Cannon (2206703)" userId="S::2206703@student.uwtsd.ac.uk::6003b0ed-53b5-4b63-af6f-49f9cc35b623" providerId="AD" clId="Web-{EDD502A7-E5DB-AFEB-1D24-F7EA53C0ADD8}" dt="2025-01-14T15:36:41.241" v="157"/>
          <ac:spMkLst>
            <pc:docMk/>
            <pc:sldMk cId="863115041" sldId="263"/>
            <ac:spMk id="9" creationId="{C0763A76-9F1C-4FC5-82B7-DD475DA461B2}"/>
          </ac:spMkLst>
        </pc:spChg>
        <pc:spChg chg="add">
          <ac:chgData name="Hari Cannon (2206703)" userId="S::2206703@student.uwtsd.ac.uk::6003b0ed-53b5-4b63-af6f-49f9cc35b623" providerId="AD" clId="Web-{EDD502A7-E5DB-AFEB-1D24-F7EA53C0ADD8}" dt="2025-01-14T15:36:41.241" v="157"/>
          <ac:spMkLst>
            <pc:docMk/>
            <pc:sldMk cId="863115041" sldId="263"/>
            <ac:spMk id="11" creationId="{E81BF4F6-F2CF-4984-9D14-D6966D92F99F}"/>
          </ac:spMkLst>
        </pc:spChg>
        <pc:picChg chg="add">
          <ac:chgData name="Hari Cannon (2206703)" userId="S::2206703@student.uwtsd.ac.uk::6003b0ed-53b5-4b63-af6f-49f9cc35b623" providerId="AD" clId="Web-{EDD502A7-E5DB-AFEB-1D24-F7EA53C0ADD8}" dt="2025-01-14T15:36:41.241" v="157"/>
          <ac:picMkLst>
            <pc:docMk/>
            <pc:sldMk cId="863115041" sldId="263"/>
            <ac:picMk id="5" creationId="{3D939194-72C9-BAED-2724-D432620A58CE}"/>
          </ac:picMkLst>
        </pc:picChg>
      </pc:sldChg>
      <pc:sldChg chg="modSp new modNotes">
        <pc:chgData name="Hari Cannon (2206703)" userId="S::2206703@student.uwtsd.ac.uk::6003b0ed-53b5-4b63-af6f-49f9cc35b623" providerId="AD" clId="Web-{EDD502A7-E5DB-AFEB-1D24-F7EA53C0ADD8}" dt="2025-01-14T16:21:32.813" v="281" actId="20577"/>
        <pc:sldMkLst>
          <pc:docMk/>
          <pc:sldMk cId="1002336573" sldId="267"/>
        </pc:sldMkLst>
        <pc:spChg chg="mod">
          <ac:chgData name="Hari Cannon (2206703)" userId="S::2206703@student.uwtsd.ac.uk::6003b0ed-53b5-4b63-af6f-49f9cc35b623" providerId="AD" clId="Web-{EDD502A7-E5DB-AFEB-1D24-F7EA53C0ADD8}" dt="2025-01-14T16:19:03.153" v="206" actId="20577"/>
          <ac:spMkLst>
            <pc:docMk/>
            <pc:sldMk cId="1002336573" sldId="267"/>
            <ac:spMk id="2" creationId="{387BF1F7-F48A-B7E7-905C-823DE948517B}"/>
          </ac:spMkLst>
        </pc:spChg>
        <pc:spChg chg="mod">
          <ac:chgData name="Hari Cannon (2206703)" userId="S::2206703@student.uwtsd.ac.uk::6003b0ed-53b5-4b63-af6f-49f9cc35b623" providerId="AD" clId="Web-{EDD502A7-E5DB-AFEB-1D24-F7EA53C0ADD8}" dt="2025-01-14T16:21:32.813" v="281" actId="20577"/>
          <ac:spMkLst>
            <pc:docMk/>
            <pc:sldMk cId="1002336573" sldId="267"/>
            <ac:spMk id="3" creationId="{62CCC182-85F0-E415-89BC-4708C6D5342A}"/>
          </ac:spMkLst>
        </pc:spChg>
      </pc:sldChg>
    </pc:docChg>
  </pc:docChgLst>
  <pc:docChgLst>
    <pc:chgData name="Hari Cannon (2206703)" userId="S::2206703@student.uwtsd.ac.uk::6003b0ed-53b5-4b63-af6f-49f9cc35b623" providerId="AD" clId="Web-{0FA4AEA7-A82F-7C12-938A-91A9CF065916}"/>
    <pc:docChg chg="addSld modSld">
      <pc:chgData name="Hari Cannon (2206703)" userId="S::2206703@student.uwtsd.ac.uk::6003b0ed-53b5-4b63-af6f-49f9cc35b623" providerId="AD" clId="Web-{0FA4AEA7-A82F-7C12-938A-91A9CF065916}" dt="2024-12-19T18:53:05.136" v="134" actId="20577"/>
      <pc:docMkLst>
        <pc:docMk/>
      </pc:docMkLst>
      <pc:sldChg chg="addSp modSp new mod setBg modNotes">
        <pc:chgData name="Hari Cannon (2206703)" userId="S::2206703@student.uwtsd.ac.uk::6003b0ed-53b5-4b63-af6f-49f9cc35b623" providerId="AD" clId="Web-{0FA4AEA7-A82F-7C12-938A-91A9CF065916}" dt="2024-12-19T18:53:05.136" v="134" actId="20577"/>
        <pc:sldMkLst>
          <pc:docMk/>
          <pc:sldMk cId="3154762156" sldId="258"/>
        </pc:sldMkLst>
        <pc:spChg chg="mod">
          <ac:chgData name="Hari Cannon (2206703)" userId="S::2206703@student.uwtsd.ac.uk::6003b0ed-53b5-4b63-af6f-49f9cc35b623" providerId="AD" clId="Web-{0FA4AEA7-A82F-7C12-938A-91A9CF065916}" dt="2024-12-19T18:52:51.385" v="129"/>
          <ac:spMkLst>
            <pc:docMk/>
            <pc:sldMk cId="3154762156" sldId="258"/>
            <ac:spMk id="2" creationId="{E169D8B2-6896-C9C0-F40C-D3BF12E9FB31}"/>
          </ac:spMkLst>
        </pc:spChg>
        <pc:spChg chg="mod">
          <ac:chgData name="Hari Cannon (2206703)" userId="S::2206703@student.uwtsd.ac.uk::6003b0ed-53b5-4b63-af6f-49f9cc35b623" providerId="AD" clId="Web-{0FA4AEA7-A82F-7C12-938A-91A9CF065916}" dt="2024-12-19T18:53:05.136" v="134" actId="20577"/>
          <ac:spMkLst>
            <pc:docMk/>
            <pc:sldMk cId="3154762156" sldId="258"/>
            <ac:spMk id="3" creationId="{372CC76F-6A0F-407F-9402-B618CB49670C}"/>
          </ac:spMkLst>
        </pc:spChg>
        <pc:spChg chg="add">
          <ac:chgData name="Hari Cannon (2206703)" userId="S::2206703@student.uwtsd.ac.uk::6003b0ed-53b5-4b63-af6f-49f9cc35b623" providerId="AD" clId="Web-{0FA4AEA7-A82F-7C12-938A-91A9CF065916}" dt="2024-12-19T18:52:51.385" v="129"/>
          <ac:spMkLst>
            <pc:docMk/>
            <pc:sldMk cId="3154762156" sldId="258"/>
            <ac:spMk id="8" creationId="{1709F1D5-B0F1-4714-A239-E5B61C161915}"/>
          </ac:spMkLst>
        </pc:spChg>
        <pc:spChg chg="add">
          <ac:chgData name="Hari Cannon (2206703)" userId="S::2206703@student.uwtsd.ac.uk::6003b0ed-53b5-4b63-af6f-49f9cc35b623" providerId="AD" clId="Web-{0FA4AEA7-A82F-7C12-938A-91A9CF065916}" dt="2024-12-19T18:52:51.385" v="129"/>
          <ac:spMkLst>
            <pc:docMk/>
            <pc:sldMk cId="3154762156" sldId="258"/>
            <ac:spMk id="10" creationId="{228FB460-D3FF-4440-A020-05982A09E517}"/>
          </ac:spMkLst>
        </pc:spChg>
        <pc:spChg chg="add">
          <ac:chgData name="Hari Cannon (2206703)" userId="S::2206703@student.uwtsd.ac.uk::6003b0ed-53b5-4b63-af6f-49f9cc35b623" providerId="AD" clId="Web-{0FA4AEA7-A82F-7C12-938A-91A9CF065916}" dt="2024-12-19T18:52:51.385" v="129"/>
          <ac:spMkLst>
            <pc:docMk/>
            <pc:sldMk cId="3154762156" sldId="258"/>
            <ac:spMk id="12" creationId="{14847E93-7DC1-4D4B-8829-B19AA7137C50}"/>
          </ac:spMkLst>
        </pc:spChg>
        <pc:spChg chg="add">
          <ac:chgData name="Hari Cannon (2206703)" userId="S::2206703@student.uwtsd.ac.uk::6003b0ed-53b5-4b63-af6f-49f9cc35b623" providerId="AD" clId="Web-{0FA4AEA7-A82F-7C12-938A-91A9CF065916}" dt="2024-12-19T18:52:51.385" v="129"/>
          <ac:spMkLst>
            <pc:docMk/>
            <pc:sldMk cId="3154762156" sldId="258"/>
            <ac:spMk id="14" creationId="{5566D6E1-03A1-4D73-A4E0-35D74D568A04}"/>
          </ac:spMkLst>
        </pc:spChg>
        <pc:spChg chg="add">
          <ac:chgData name="Hari Cannon (2206703)" userId="S::2206703@student.uwtsd.ac.uk::6003b0ed-53b5-4b63-af6f-49f9cc35b623" providerId="AD" clId="Web-{0FA4AEA7-A82F-7C12-938A-91A9CF065916}" dt="2024-12-19T18:52:51.385" v="129"/>
          <ac:spMkLst>
            <pc:docMk/>
            <pc:sldMk cId="3154762156" sldId="258"/>
            <ac:spMk id="16" creationId="{9F835A99-04AC-494A-A572-AFE8413CC938}"/>
          </ac:spMkLst>
        </pc:spChg>
        <pc:spChg chg="add">
          <ac:chgData name="Hari Cannon (2206703)" userId="S::2206703@student.uwtsd.ac.uk::6003b0ed-53b5-4b63-af6f-49f9cc35b623" providerId="AD" clId="Web-{0FA4AEA7-A82F-7C12-938A-91A9CF065916}" dt="2024-12-19T18:52:51.385" v="129"/>
          <ac:spMkLst>
            <pc:docMk/>
            <pc:sldMk cId="3154762156" sldId="258"/>
            <ac:spMk id="18" creationId="{7B786209-1B0B-4CA9-9BDD-F7327066A84D}"/>
          </ac:spMkLst>
        </pc:spChg>
        <pc:spChg chg="add">
          <ac:chgData name="Hari Cannon (2206703)" userId="S::2206703@student.uwtsd.ac.uk::6003b0ed-53b5-4b63-af6f-49f9cc35b623" providerId="AD" clId="Web-{0FA4AEA7-A82F-7C12-938A-91A9CF065916}" dt="2024-12-19T18:52:51.385" v="129"/>
          <ac:spMkLst>
            <pc:docMk/>
            <pc:sldMk cId="3154762156" sldId="258"/>
            <ac:spMk id="20" creationId="{2D2964BB-484D-45AE-AD66-D407D0629652}"/>
          </ac:spMkLst>
        </pc:spChg>
        <pc:spChg chg="add">
          <ac:chgData name="Hari Cannon (2206703)" userId="S::2206703@student.uwtsd.ac.uk::6003b0ed-53b5-4b63-af6f-49f9cc35b623" providerId="AD" clId="Web-{0FA4AEA7-A82F-7C12-938A-91A9CF065916}" dt="2024-12-19T18:52:51.385" v="129"/>
          <ac:spMkLst>
            <pc:docMk/>
            <pc:sldMk cId="3154762156" sldId="258"/>
            <ac:spMk id="22" creationId="{6691AC69-A76E-4DAB-B565-468B6B87ACF3}"/>
          </ac:spMkLst>
        </pc:spChg>
      </pc:sldChg>
    </pc:docChg>
  </pc:docChgLst>
  <pc:docChgLst>
    <pc:chgData name="Hari Cannon (2206703)" userId="S::2206703@student.uwtsd.ac.uk::6003b0ed-53b5-4b63-af6f-49f9cc35b623" providerId="AD" clId="Web-{8428BD2D-BB4E-26DF-36BB-6493DBB19A5F}"/>
    <pc:docChg chg="modSld">
      <pc:chgData name="Hari Cannon (2206703)" userId="S::2206703@student.uwtsd.ac.uk::6003b0ed-53b5-4b63-af6f-49f9cc35b623" providerId="AD" clId="Web-{8428BD2D-BB4E-26DF-36BB-6493DBB19A5F}" dt="2025-01-14T16:23:48.540" v="3"/>
      <pc:docMkLst>
        <pc:docMk/>
      </pc:docMkLst>
      <pc:sldChg chg="addSp modSp">
        <pc:chgData name="Hari Cannon (2206703)" userId="S::2206703@student.uwtsd.ac.uk::6003b0ed-53b5-4b63-af6f-49f9cc35b623" providerId="AD" clId="Web-{8428BD2D-BB4E-26DF-36BB-6493DBB19A5F}" dt="2025-01-14T16:23:48.540" v="3"/>
        <pc:sldMkLst>
          <pc:docMk/>
          <pc:sldMk cId="1002336573" sldId="267"/>
        </pc:sldMkLst>
        <pc:spChg chg="add mod">
          <ac:chgData name="Hari Cannon (2206703)" userId="S::2206703@student.uwtsd.ac.uk::6003b0ed-53b5-4b63-af6f-49f9cc35b623" providerId="AD" clId="Web-{8428BD2D-BB4E-26DF-36BB-6493DBB19A5F}" dt="2025-01-14T16:23:48.540" v="3"/>
          <ac:spMkLst>
            <pc:docMk/>
            <pc:sldMk cId="1002336573" sldId="267"/>
            <ac:spMk id="5" creationId="{B765FEDE-FA1B-3954-41CD-1D3F4B6B5550}"/>
          </ac:spMkLst>
        </pc:spChg>
        <pc:picChg chg="add mod">
          <ac:chgData name="Hari Cannon (2206703)" userId="S::2206703@student.uwtsd.ac.uk::6003b0ed-53b5-4b63-af6f-49f9cc35b623" providerId="AD" clId="Web-{8428BD2D-BB4E-26DF-36BB-6493DBB19A5F}" dt="2025-01-14T16:23:48.525" v="1"/>
          <ac:picMkLst>
            <pc:docMk/>
            <pc:sldMk cId="1002336573" sldId="267"/>
            <ac:picMk id="4" creationId="{E2A807F7-1521-7D32-6296-8E0B7AE0E356}"/>
          </ac:picMkLst>
        </pc:picChg>
      </pc:sldChg>
    </pc:docChg>
  </pc:docChgLst>
  <pc:docChgLst>
    <pc:chgData name="Hari Cannon (2206703)" userId="S::2206703@student.uwtsd.ac.uk::6003b0ed-53b5-4b63-af6f-49f9cc35b623" providerId="AD" clId="Web-{C1810D6D-C4E0-1C42-44FA-25A203E9BB15}"/>
    <pc:docChg chg="modSld">
      <pc:chgData name="Hari Cannon (2206703)" userId="S::2206703@student.uwtsd.ac.uk::6003b0ed-53b5-4b63-af6f-49f9cc35b623" providerId="AD" clId="Web-{C1810D6D-C4E0-1C42-44FA-25A203E9BB15}" dt="2025-01-06T18:01:49.825" v="30"/>
      <pc:docMkLst>
        <pc:docMk/>
      </pc:docMkLst>
      <pc:sldChg chg="addSp modSp mod setBg">
        <pc:chgData name="Hari Cannon (2206703)" userId="S::2206703@student.uwtsd.ac.uk::6003b0ed-53b5-4b63-af6f-49f9cc35b623" providerId="AD" clId="Web-{C1810D6D-C4E0-1C42-44FA-25A203E9BB15}" dt="2025-01-06T18:01:49.825" v="30"/>
        <pc:sldMkLst>
          <pc:docMk/>
          <pc:sldMk cId="109857222" sldId="256"/>
        </pc:sldMkLst>
        <pc:spChg chg="mod">
          <ac:chgData name="Hari Cannon (2206703)" userId="S::2206703@student.uwtsd.ac.uk::6003b0ed-53b5-4b63-af6f-49f9cc35b623" providerId="AD" clId="Web-{C1810D6D-C4E0-1C42-44FA-25A203E9BB15}" dt="2025-01-06T18:01:49.825" v="30"/>
          <ac:spMkLst>
            <pc:docMk/>
            <pc:sldMk cId="109857222" sldId="256"/>
            <ac:spMk id="2" creationId="{00000000-0000-0000-0000-000000000000}"/>
          </ac:spMkLst>
        </pc:spChg>
        <pc:spChg chg="mod">
          <ac:chgData name="Hari Cannon (2206703)" userId="S::2206703@student.uwtsd.ac.uk::6003b0ed-53b5-4b63-af6f-49f9cc35b623" providerId="AD" clId="Web-{C1810D6D-C4E0-1C42-44FA-25A203E9BB15}" dt="2025-01-06T18:01:49.825" v="30"/>
          <ac:spMkLst>
            <pc:docMk/>
            <pc:sldMk cId="109857222" sldId="256"/>
            <ac:spMk id="3" creationId="{00000000-0000-0000-0000-000000000000}"/>
          </ac:spMkLst>
        </pc:spChg>
        <pc:spChg chg="add">
          <ac:chgData name="Hari Cannon (2206703)" userId="S::2206703@student.uwtsd.ac.uk::6003b0ed-53b5-4b63-af6f-49f9cc35b623" providerId="AD" clId="Web-{C1810D6D-C4E0-1C42-44FA-25A203E9BB15}" dt="2025-01-06T18:01:49.825" v="30"/>
          <ac:spMkLst>
            <pc:docMk/>
            <pc:sldMk cId="109857222" sldId="256"/>
            <ac:spMk id="8" creationId="{1A3C89F8-0D2F-47FF-B903-151248265F47}"/>
          </ac:spMkLst>
        </pc:spChg>
        <pc:spChg chg="add">
          <ac:chgData name="Hari Cannon (2206703)" userId="S::2206703@student.uwtsd.ac.uk::6003b0ed-53b5-4b63-af6f-49f9cc35b623" providerId="AD" clId="Web-{C1810D6D-C4E0-1C42-44FA-25A203E9BB15}" dt="2025-01-06T18:01:49.825" v="30"/>
          <ac:spMkLst>
            <pc:docMk/>
            <pc:sldMk cId="109857222" sldId="256"/>
            <ac:spMk id="10" creationId="{C5CB530E-515E-412C-9DF1-5F8FFBD6F383}"/>
          </ac:spMkLst>
        </pc:spChg>
        <pc:spChg chg="add">
          <ac:chgData name="Hari Cannon (2206703)" userId="S::2206703@student.uwtsd.ac.uk::6003b0ed-53b5-4b63-af6f-49f9cc35b623" providerId="AD" clId="Web-{C1810D6D-C4E0-1C42-44FA-25A203E9BB15}" dt="2025-01-06T18:01:49.825" v="30"/>
          <ac:spMkLst>
            <pc:docMk/>
            <pc:sldMk cId="109857222" sldId="256"/>
            <ac:spMk id="12" creationId="{712D4376-A578-4FF1-94FC-245E7A6A489F}"/>
          </ac:spMkLst>
        </pc:spChg>
        <pc:spChg chg="add">
          <ac:chgData name="Hari Cannon (2206703)" userId="S::2206703@student.uwtsd.ac.uk::6003b0ed-53b5-4b63-af6f-49f9cc35b623" providerId="AD" clId="Web-{C1810D6D-C4E0-1C42-44FA-25A203E9BB15}" dt="2025-01-06T18:01:49.825" v="30"/>
          <ac:spMkLst>
            <pc:docMk/>
            <pc:sldMk cId="109857222" sldId="256"/>
            <ac:spMk id="14" creationId="{AEA7509D-F04F-40CB-A0B3-EEF16499CC9F}"/>
          </ac:spMkLst>
        </pc:spChg>
        <pc:spChg chg="add">
          <ac:chgData name="Hari Cannon (2206703)" userId="S::2206703@student.uwtsd.ac.uk::6003b0ed-53b5-4b63-af6f-49f9cc35b623" providerId="AD" clId="Web-{C1810D6D-C4E0-1C42-44FA-25A203E9BB15}" dt="2025-01-06T18:01:49.825" v="30"/>
          <ac:spMkLst>
            <pc:docMk/>
            <pc:sldMk cId="109857222" sldId="256"/>
            <ac:spMk id="18" creationId="{508BEF50-7B1E-49A4-BC19-5F4F1D755E64}"/>
          </ac:spMkLst>
        </pc:spChg>
        <pc:spChg chg="add">
          <ac:chgData name="Hari Cannon (2206703)" userId="S::2206703@student.uwtsd.ac.uk::6003b0ed-53b5-4b63-af6f-49f9cc35b623" providerId="AD" clId="Web-{C1810D6D-C4E0-1C42-44FA-25A203E9BB15}" dt="2025-01-06T18:01:49.825" v="30"/>
          <ac:spMkLst>
            <pc:docMk/>
            <pc:sldMk cId="109857222" sldId="256"/>
            <ac:spMk id="20" creationId="{3FBAD350-5664-4811-A208-657FB882D350}"/>
          </ac:spMkLst>
        </pc:spChg>
        <pc:spChg chg="add">
          <ac:chgData name="Hari Cannon (2206703)" userId="S::2206703@student.uwtsd.ac.uk::6003b0ed-53b5-4b63-af6f-49f9cc35b623" providerId="AD" clId="Web-{C1810D6D-C4E0-1C42-44FA-25A203E9BB15}" dt="2025-01-06T18:01:49.825" v="30"/>
          <ac:spMkLst>
            <pc:docMk/>
            <pc:sldMk cId="109857222" sldId="256"/>
            <ac:spMk id="22" creationId="{C39ADB8F-D187-49D7-BDCF-C1B6DC727068}"/>
          </ac:spMkLst>
        </pc:spChg>
        <pc:cxnChg chg="add">
          <ac:chgData name="Hari Cannon (2206703)" userId="S::2206703@student.uwtsd.ac.uk::6003b0ed-53b5-4b63-af6f-49f9cc35b623" providerId="AD" clId="Web-{C1810D6D-C4E0-1C42-44FA-25A203E9BB15}" dt="2025-01-06T18:01:49.825" v="30"/>
          <ac:cxnSpMkLst>
            <pc:docMk/>
            <pc:sldMk cId="109857222" sldId="256"/>
            <ac:cxnSpMk id="16" creationId="{56020367-4FD5-4596-8E10-C5F095CD8DBF}"/>
          </ac:cxnSpMkLst>
        </pc:cxnChg>
      </pc:sldChg>
    </pc:docChg>
  </pc:docChgLst>
  <pc:docChgLst>
    <pc:chgData name="Hari Cannon (2206703)" userId="S::2206703@student.uwtsd.ac.uk::6003b0ed-53b5-4b63-af6f-49f9cc35b623" providerId="AD" clId="Web-{5E78916A-6040-34A4-733E-76699D740839}"/>
    <pc:docChg chg="modSld">
      <pc:chgData name="Hari Cannon (2206703)" userId="S::2206703@student.uwtsd.ac.uk::6003b0ed-53b5-4b63-af6f-49f9cc35b623" providerId="AD" clId="Web-{5E78916A-6040-34A4-733E-76699D740839}" dt="2025-01-19T21:06:33.441" v="20" actId="20577"/>
      <pc:docMkLst>
        <pc:docMk/>
      </pc:docMkLst>
      <pc:sldChg chg="modSp">
        <pc:chgData name="Hari Cannon (2206703)" userId="S::2206703@student.uwtsd.ac.uk::6003b0ed-53b5-4b63-af6f-49f9cc35b623" providerId="AD" clId="Web-{5E78916A-6040-34A4-733E-76699D740839}" dt="2025-01-19T21:06:33.441" v="20" actId="20577"/>
        <pc:sldMkLst>
          <pc:docMk/>
          <pc:sldMk cId="3154762156" sldId="258"/>
        </pc:sldMkLst>
        <pc:spChg chg="mod">
          <ac:chgData name="Hari Cannon (2206703)" userId="S::2206703@student.uwtsd.ac.uk::6003b0ed-53b5-4b63-af6f-49f9cc35b623" providerId="AD" clId="Web-{5E78916A-6040-34A4-733E-76699D740839}" dt="2025-01-19T21:06:33.441" v="20" actId="20577"/>
          <ac:spMkLst>
            <pc:docMk/>
            <pc:sldMk cId="3154762156" sldId="258"/>
            <ac:spMk id="2" creationId="{E169D8B2-6896-C9C0-F40C-D3BF12E9FB31}"/>
          </ac:spMkLst>
        </pc:spChg>
        <pc:graphicFrameChg chg="modGraphic">
          <ac:chgData name="Hari Cannon (2206703)" userId="S::2206703@student.uwtsd.ac.uk::6003b0ed-53b5-4b63-af6f-49f9cc35b623" providerId="AD" clId="Web-{5E78916A-6040-34A4-733E-76699D740839}" dt="2025-01-19T21:02:47.215" v="7" actId="20577"/>
          <ac:graphicFrameMkLst>
            <pc:docMk/>
            <pc:sldMk cId="3154762156" sldId="258"/>
            <ac:graphicFrameMk id="24" creationId="{FDCAFAC5-B58D-E3A4-04AA-7E5D72832D45}"/>
          </ac:graphicFrameMkLst>
        </pc:graphicFrameChg>
      </pc:sldChg>
      <pc:sldChg chg="modSp">
        <pc:chgData name="Hari Cannon (2206703)" userId="S::2206703@student.uwtsd.ac.uk::6003b0ed-53b5-4b63-af6f-49f9cc35b623" providerId="AD" clId="Web-{5E78916A-6040-34A4-733E-76699D740839}" dt="2025-01-19T21:01:43.979" v="2" actId="20577"/>
        <pc:sldMkLst>
          <pc:docMk/>
          <pc:sldMk cId="863115041" sldId="263"/>
        </pc:sldMkLst>
        <pc:spChg chg="mod">
          <ac:chgData name="Hari Cannon (2206703)" userId="S::2206703@student.uwtsd.ac.uk::6003b0ed-53b5-4b63-af6f-49f9cc35b623" providerId="AD" clId="Web-{5E78916A-6040-34A4-733E-76699D740839}" dt="2025-01-19T21:01:43.979" v="2" actId="20577"/>
          <ac:spMkLst>
            <pc:docMk/>
            <pc:sldMk cId="863115041" sldId="263"/>
            <ac:spMk id="3" creationId="{BE1C484C-E6CC-9963-C398-2562E1341247}"/>
          </ac:spMkLst>
        </pc:spChg>
      </pc:sldChg>
      <pc:sldChg chg="modSp">
        <pc:chgData name="Hari Cannon (2206703)" userId="S::2206703@student.uwtsd.ac.uk::6003b0ed-53b5-4b63-af6f-49f9cc35b623" providerId="AD" clId="Web-{5E78916A-6040-34A4-733E-76699D740839}" dt="2025-01-19T21:03:27.154" v="10" actId="20577"/>
        <pc:sldMkLst>
          <pc:docMk/>
          <pc:sldMk cId="1002336573" sldId="267"/>
        </pc:sldMkLst>
        <pc:spChg chg="mod">
          <ac:chgData name="Hari Cannon (2206703)" userId="S::2206703@student.uwtsd.ac.uk::6003b0ed-53b5-4b63-af6f-49f9cc35b623" providerId="AD" clId="Web-{5E78916A-6040-34A4-733E-76699D740839}" dt="2025-01-19T21:03:27.154" v="10" actId="20577"/>
          <ac:spMkLst>
            <pc:docMk/>
            <pc:sldMk cId="1002336573" sldId="267"/>
            <ac:spMk id="3" creationId="{62CCC182-85F0-E415-89BC-4708C6D5342A}"/>
          </ac:spMkLst>
        </pc:spChg>
      </pc:sldChg>
      <pc:sldChg chg="modSp">
        <pc:chgData name="Hari Cannon (2206703)" userId="S::2206703@student.uwtsd.ac.uk::6003b0ed-53b5-4b63-af6f-49f9cc35b623" providerId="AD" clId="Web-{5E78916A-6040-34A4-733E-76699D740839}" dt="2025-01-19T21:05:37.048" v="17" actId="20577"/>
        <pc:sldMkLst>
          <pc:docMk/>
          <pc:sldMk cId="1190214263" sldId="269"/>
        </pc:sldMkLst>
        <pc:spChg chg="mod">
          <ac:chgData name="Hari Cannon (2206703)" userId="S::2206703@student.uwtsd.ac.uk::6003b0ed-53b5-4b63-af6f-49f9cc35b623" providerId="AD" clId="Web-{5E78916A-6040-34A4-733E-76699D740839}" dt="2025-01-19T21:05:15.704" v="13" actId="20577"/>
          <ac:spMkLst>
            <pc:docMk/>
            <pc:sldMk cId="1190214263" sldId="269"/>
            <ac:spMk id="2" creationId="{E2818942-C4EA-36C3-B8A6-C27CA87947A3}"/>
          </ac:spMkLst>
        </pc:spChg>
        <pc:spChg chg="mod">
          <ac:chgData name="Hari Cannon (2206703)" userId="S::2206703@student.uwtsd.ac.uk::6003b0ed-53b5-4b63-af6f-49f9cc35b623" providerId="AD" clId="Web-{5E78916A-6040-34A4-733E-76699D740839}" dt="2025-01-19T21:05:37.048" v="17" actId="20577"/>
          <ac:spMkLst>
            <pc:docMk/>
            <pc:sldMk cId="1190214263" sldId="269"/>
            <ac:spMk id="3" creationId="{D7011D7D-21EA-674C-B0AC-3F7DA638E1F0}"/>
          </ac:spMkLst>
        </pc:spChg>
      </pc:sldChg>
    </pc:docChg>
  </pc:docChgLst>
  <pc:docChgLst>
    <pc:chgData name="Hari Cannon (2206703)" userId="S::2206703@student.uwtsd.ac.uk::6003b0ed-53b5-4b63-af6f-49f9cc35b623" providerId="AD" clId="Web-{BB154CCF-F8CA-63D2-B055-24BBA60DC659}"/>
    <pc:docChg chg="modSld">
      <pc:chgData name="Hari Cannon (2206703)" userId="S::2206703@student.uwtsd.ac.uk::6003b0ed-53b5-4b63-af6f-49f9cc35b623" providerId="AD" clId="Web-{BB154CCF-F8CA-63D2-B055-24BBA60DC659}" dt="2025-01-19T20:58:34.851" v="10" actId="20577"/>
      <pc:docMkLst>
        <pc:docMk/>
      </pc:docMkLst>
      <pc:sldChg chg="modSp">
        <pc:chgData name="Hari Cannon (2206703)" userId="S::2206703@student.uwtsd.ac.uk::6003b0ed-53b5-4b63-af6f-49f9cc35b623" providerId="AD" clId="Web-{BB154CCF-F8CA-63D2-B055-24BBA60DC659}" dt="2025-01-19T20:58:34.851" v="10" actId="20577"/>
        <pc:sldMkLst>
          <pc:docMk/>
          <pc:sldMk cId="863115041" sldId="263"/>
        </pc:sldMkLst>
        <pc:spChg chg="mod">
          <ac:chgData name="Hari Cannon (2206703)" userId="S::2206703@student.uwtsd.ac.uk::6003b0ed-53b5-4b63-af6f-49f9cc35b623" providerId="AD" clId="Web-{BB154CCF-F8CA-63D2-B055-24BBA60DC659}" dt="2025-01-19T20:58:34.851" v="10" actId="20577"/>
          <ac:spMkLst>
            <pc:docMk/>
            <pc:sldMk cId="863115041" sldId="263"/>
            <ac:spMk id="3" creationId="{BE1C484C-E6CC-9963-C398-2562E1341247}"/>
          </ac:spMkLst>
        </pc:spChg>
      </pc:sldChg>
      <pc:sldChg chg="addSp delSp modSp">
        <pc:chgData name="Hari Cannon (2206703)" userId="S::2206703@student.uwtsd.ac.uk::6003b0ed-53b5-4b63-af6f-49f9cc35b623" providerId="AD" clId="Web-{BB154CCF-F8CA-63D2-B055-24BBA60DC659}" dt="2025-01-19T20:54:53.436" v="1"/>
        <pc:sldMkLst>
          <pc:docMk/>
          <pc:sldMk cId="1190214263" sldId="269"/>
        </pc:sldMkLst>
        <pc:spChg chg="mod">
          <ac:chgData name="Hari Cannon (2206703)" userId="S::2206703@student.uwtsd.ac.uk::6003b0ed-53b5-4b63-af6f-49f9cc35b623" providerId="AD" clId="Web-{BB154CCF-F8CA-63D2-B055-24BBA60DC659}" dt="2025-01-19T20:54:53.436" v="1"/>
          <ac:spMkLst>
            <pc:docMk/>
            <pc:sldMk cId="1190214263" sldId="269"/>
            <ac:spMk id="2" creationId="{E2818942-C4EA-36C3-B8A6-C27CA87947A3}"/>
          </ac:spMkLst>
        </pc:spChg>
        <pc:spChg chg="mod ord">
          <ac:chgData name="Hari Cannon (2206703)" userId="S::2206703@student.uwtsd.ac.uk::6003b0ed-53b5-4b63-af6f-49f9cc35b623" providerId="AD" clId="Web-{BB154CCF-F8CA-63D2-B055-24BBA60DC659}" dt="2025-01-19T20:54:53.436" v="1"/>
          <ac:spMkLst>
            <pc:docMk/>
            <pc:sldMk cId="1190214263" sldId="269"/>
            <ac:spMk id="3" creationId="{D7011D7D-21EA-674C-B0AC-3F7DA638E1F0}"/>
          </ac:spMkLst>
        </pc:spChg>
        <pc:spChg chg="del">
          <ac:chgData name="Hari Cannon (2206703)" userId="S::2206703@student.uwtsd.ac.uk::6003b0ed-53b5-4b63-af6f-49f9cc35b623" providerId="AD" clId="Web-{BB154CCF-F8CA-63D2-B055-24BBA60DC659}" dt="2025-01-19T20:54:53.436" v="1"/>
          <ac:spMkLst>
            <pc:docMk/>
            <pc:sldMk cId="1190214263" sldId="269"/>
            <ac:spMk id="19" creationId="{18873D23-2DCF-4B31-A009-95721C06E8E1}"/>
          </ac:spMkLst>
        </pc:spChg>
        <pc:spChg chg="del">
          <ac:chgData name="Hari Cannon (2206703)" userId="S::2206703@student.uwtsd.ac.uk::6003b0ed-53b5-4b63-af6f-49f9cc35b623" providerId="AD" clId="Web-{BB154CCF-F8CA-63D2-B055-24BBA60DC659}" dt="2025-01-19T20:54:53.436" v="1"/>
          <ac:spMkLst>
            <pc:docMk/>
            <pc:sldMk cId="1190214263" sldId="269"/>
            <ac:spMk id="21" creationId="{C13EF075-D4EF-4929-ADBC-91B27DA19955}"/>
          </ac:spMkLst>
        </pc:spChg>
        <pc:grpChg chg="del">
          <ac:chgData name="Hari Cannon (2206703)" userId="S::2206703@student.uwtsd.ac.uk::6003b0ed-53b5-4b63-af6f-49f9cc35b623" providerId="AD" clId="Web-{BB154CCF-F8CA-63D2-B055-24BBA60DC659}" dt="2025-01-19T20:54:53.436" v="1"/>
          <ac:grpSpMkLst>
            <pc:docMk/>
            <pc:sldMk cId="1190214263" sldId="269"/>
            <ac:grpSpMk id="23" creationId="{DAA26DFA-AAB2-4973-9C17-16D587C7B198}"/>
          </ac:grpSpMkLst>
        </pc:grpChg>
        <pc:picChg chg="add mod">
          <ac:chgData name="Hari Cannon (2206703)" userId="S::2206703@student.uwtsd.ac.uk::6003b0ed-53b5-4b63-af6f-49f9cc35b623" providerId="AD" clId="Web-{BB154CCF-F8CA-63D2-B055-24BBA60DC659}" dt="2025-01-19T20:54:53.436" v="1"/>
          <ac:picMkLst>
            <pc:docMk/>
            <pc:sldMk cId="1190214263" sldId="269"/>
            <ac:picMk id="4" creationId="{F74B160F-F590-01C8-F739-62AF65D33C75}"/>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E3FBB8-B3A3-4D18-B424-CCD3E5D03CF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900A84C-B133-4E87-BEBB-35144A5E4DA8}">
      <dgm:prSet/>
      <dgm:spPr/>
      <dgm:t>
        <a:bodyPr/>
        <a:lstStyle/>
        <a:p>
          <a:r>
            <a:rPr lang="en-GB"/>
            <a:t>In Conclusion, media coverage plays a signifcant role in shaping public perceptions of safety, with the pontetial to eiother amplify fear or foster confidence.</a:t>
          </a:r>
          <a:endParaRPr lang="en-US"/>
        </a:p>
      </dgm:t>
    </dgm:pt>
    <dgm:pt modelId="{0C4B2B7B-94A4-44C0-BA8B-33DB0E09F02D}" type="parTrans" cxnId="{F015366A-E1FE-4AE1-87B7-61AF712E63BB}">
      <dgm:prSet/>
      <dgm:spPr/>
      <dgm:t>
        <a:bodyPr/>
        <a:lstStyle/>
        <a:p>
          <a:endParaRPr lang="en-US"/>
        </a:p>
      </dgm:t>
    </dgm:pt>
    <dgm:pt modelId="{AE2BABB7-1B01-4BE9-B8B4-BF39C0EFFCC4}" type="sibTrans" cxnId="{F015366A-E1FE-4AE1-87B7-61AF712E63BB}">
      <dgm:prSet/>
      <dgm:spPr/>
      <dgm:t>
        <a:bodyPr/>
        <a:lstStyle/>
        <a:p>
          <a:endParaRPr lang="en-US"/>
        </a:p>
      </dgm:t>
    </dgm:pt>
    <dgm:pt modelId="{0FA8C81C-7538-41EC-B411-0096D6606D3E}">
      <dgm:prSet/>
      <dgm:spPr/>
      <dgm:t>
        <a:bodyPr/>
        <a:lstStyle/>
        <a:p>
          <a:r>
            <a:rPr lang="en-GB"/>
            <a:t>Sensationalism can distort reality, leading to panic, misinformation, and irrational behavior, while accurate and balanced reporting helps maintain public trust and promotes informed decision-making.</a:t>
          </a:r>
          <a:endParaRPr lang="en-US"/>
        </a:p>
      </dgm:t>
    </dgm:pt>
    <dgm:pt modelId="{3D98F974-72C1-4E92-A462-C6EA74BCFE25}" type="parTrans" cxnId="{18E17DC1-337D-4395-9760-1DD42B462502}">
      <dgm:prSet/>
      <dgm:spPr/>
      <dgm:t>
        <a:bodyPr/>
        <a:lstStyle/>
        <a:p>
          <a:endParaRPr lang="en-US"/>
        </a:p>
      </dgm:t>
    </dgm:pt>
    <dgm:pt modelId="{F6DE4164-2A09-4119-B46E-83FFA20984A2}" type="sibTrans" cxnId="{18E17DC1-337D-4395-9760-1DD42B462502}">
      <dgm:prSet/>
      <dgm:spPr/>
      <dgm:t>
        <a:bodyPr/>
        <a:lstStyle/>
        <a:p>
          <a:endParaRPr lang="en-US"/>
        </a:p>
      </dgm:t>
    </dgm:pt>
    <dgm:pt modelId="{746A90C0-329C-4F7A-B8BB-454C475D6FB4}">
      <dgm:prSet/>
      <dgm:spPr/>
      <dgm:t>
        <a:bodyPr/>
        <a:lstStyle/>
        <a:p>
          <a:r>
            <a:rPr lang="en-GB"/>
            <a:t>Media outlets bear a responsibility to prioritize accuracy and public welfare, as their influence on societal behaviour and safety can have far-reaching consequences.</a:t>
          </a:r>
          <a:endParaRPr lang="en-US"/>
        </a:p>
      </dgm:t>
    </dgm:pt>
    <dgm:pt modelId="{8D29D0DA-E63B-4B5C-84E4-BC37B04DDE24}" type="parTrans" cxnId="{0B2BBBD1-A61D-42DE-8740-1B2893587F87}">
      <dgm:prSet/>
      <dgm:spPr/>
      <dgm:t>
        <a:bodyPr/>
        <a:lstStyle/>
        <a:p>
          <a:endParaRPr lang="en-US"/>
        </a:p>
      </dgm:t>
    </dgm:pt>
    <dgm:pt modelId="{0796065D-70AF-4184-833E-02281BEEAE19}" type="sibTrans" cxnId="{0B2BBBD1-A61D-42DE-8740-1B2893587F87}">
      <dgm:prSet/>
      <dgm:spPr/>
      <dgm:t>
        <a:bodyPr/>
        <a:lstStyle/>
        <a:p>
          <a:endParaRPr lang="en-US"/>
        </a:p>
      </dgm:t>
    </dgm:pt>
    <dgm:pt modelId="{18404835-DF83-4DA0-A187-C145CA585A72}" type="pres">
      <dgm:prSet presAssocID="{ADE3FBB8-B3A3-4D18-B424-CCD3E5D03CF2}" presName="root" presStyleCnt="0">
        <dgm:presLayoutVars>
          <dgm:dir/>
          <dgm:resizeHandles val="exact"/>
        </dgm:presLayoutVars>
      </dgm:prSet>
      <dgm:spPr/>
    </dgm:pt>
    <dgm:pt modelId="{D2124F3D-A10D-4D14-BEE9-7DC1713BF208}" type="pres">
      <dgm:prSet presAssocID="{1900A84C-B133-4E87-BEBB-35144A5E4DA8}" presName="compNode" presStyleCnt="0"/>
      <dgm:spPr/>
    </dgm:pt>
    <dgm:pt modelId="{E243F583-B64D-44AE-A1ED-5BF9B741EDDF}" type="pres">
      <dgm:prSet presAssocID="{1900A84C-B133-4E87-BEBB-35144A5E4DA8}" presName="bgRect" presStyleLbl="bgShp" presStyleIdx="0" presStyleCnt="3"/>
      <dgm:spPr/>
    </dgm:pt>
    <dgm:pt modelId="{7AE54A21-9BE9-476B-93CB-61C6239C0FB4}" type="pres">
      <dgm:prSet presAssocID="{1900A84C-B133-4E87-BEBB-35144A5E4DA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gaphone"/>
        </a:ext>
      </dgm:extLst>
    </dgm:pt>
    <dgm:pt modelId="{4A961D6B-35AE-455F-9649-38CD6248F8F8}" type="pres">
      <dgm:prSet presAssocID="{1900A84C-B133-4E87-BEBB-35144A5E4DA8}" presName="spaceRect" presStyleCnt="0"/>
      <dgm:spPr/>
    </dgm:pt>
    <dgm:pt modelId="{0000C213-D299-47E0-B3B6-78803378FF12}" type="pres">
      <dgm:prSet presAssocID="{1900A84C-B133-4E87-BEBB-35144A5E4DA8}" presName="parTx" presStyleLbl="revTx" presStyleIdx="0" presStyleCnt="3">
        <dgm:presLayoutVars>
          <dgm:chMax val="0"/>
          <dgm:chPref val="0"/>
        </dgm:presLayoutVars>
      </dgm:prSet>
      <dgm:spPr/>
    </dgm:pt>
    <dgm:pt modelId="{D82E7DD9-1A2C-4A3C-99AD-FEF57A5CC7D3}" type="pres">
      <dgm:prSet presAssocID="{AE2BABB7-1B01-4BE9-B8B4-BF39C0EFFCC4}" presName="sibTrans" presStyleCnt="0"/>
      <dgm:spPr/>
    </dgm:pt>
    <dgm:pt modelId="{E0540858-5077-4197-9874-61C3CD4C12DF}" type="pres">
      <dgm:prSet presAssocID="{0FA8C81C-7538-41EC-B411-0096D6606D3E}" presName="compNode" presStyleCnt="0"/>
      <dgm:spPr/>
    </dgm:pt>
    <dgm:pt modelId="{5DA9D729-9CDA-4E85-87B7-54663DA309C0}" type="pres">
      <dgm:prSet presAssocID="{0FA8C81C-7538-41EC-B411-0096D6606D3E}" presName="bgRect" presStyleLbl="bgShp" presStyleIdx="1" presStyleCnt="3"/>
      <dgm:spPr/>
    </dgm:pt>
    <dgm:pt modelId="{FB11AE6C-077E-4E1F-8106-9B30704A92E8}" type="pres">
      <dgm:prSet presAssocID="{0FA8C81C-7538-41EC-B411-0096D6606D3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B1908973-350C-4745-AB6E-E069B7C36A71}" type="pres">
      <dgm:prSet presAssocID="{0FA8C81C-7538-41EC-B411-0096D6606D3E}" presName="spaceRect" presStyleCnt="0"/>
      <dgm:spPr/>
    </dgm:pt>
    <dgm:pt modelId="{A3D6284E-9258-4161-8DB9-A282335B6613}" type="pres">
      <dgm:prSet presAssocID="{0FA8C81C-7538-41EC-B411-0096D6606D3E}" presName="parTx" presStyleLbl="revTx" presStyleIdx="1" presStyleCnt="3">
        <dgm:presLayoutVars>
          <dgm:chMax val="0"/>
          <dgm:chPref val="0"/>
        </dgm:presLayoutVars>
      </dgm:prSet>
      <dgm:spPr/>
    </dgm:pt>
    <dgm:pt modelId="{1AF4377A-3C3C-40D7-9050-EC497DB524EC}" type="pres">
      <dgm:prSet presAssocID="{F6DE4164-2A09-4119-B46E-83FFA20984A2}" presName="sibTrans" presStyleCnt="0"/>
      <dgm:spPr/>
    </dgm:pt>
    <dgm:pt modelId="{4BE0C4CA-85A0-4A27-8F5D-8847C8700828}" type="pres">
      <dgm:prSet presAssocID="{746A90C0-329C-4F7A-B8BB-454C475D6FB4}" presName="compNode" presStyleCnt="0"/>
      <dgm:spPr/>
    </dgm:pt>
    <dgm:pt modelId="{C0E33CD6-51A7-463C-9CA4-CD631F475725}" type="pres">
      <dgm:prSet presAssocID="{746A90C0-329C-4F7A-B8BB-454C475D6FB4}" presName="bgRect" presStyleLbl="bgShp" presStyleIdx="2" presStyleCnt="3"/>
      <dgm:spPr/>
    </dgm:pt>
    <dgm:pt modelId="{7618FF91-D7B5-4119-953B-120311976118}" type="pres">
      <dgm:prSet presAssocID="{746A90C0-329C-4F7A-B8BB-454C475D6FB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ting"/>
        </a:ext>
      </dgm:extLst>
    </dgm:pt>
    <dgm:pt modelId="{1F5A7BD7-DB05-4725-AEF1-9AAEF80C29F7}" type="pres">
      <dgm:prSet presAssocID="{746A90C0-329C-4F7A-B8BB-454C475D6FB4}" presName="spaceRect" presStyleCnt="0"/>
      <dgm:spPr/>
    </dgm:pt>
    <dgm:pt modelId="{28E3AE1D-426C-434D-BB97-42F68045A58A}" type="pres">
      <dgm:prSet presAssocID="{746A90C0-329C-4F7A-B8BB-454C475D6FB4}" presName="parTx" presStyleLbl="revTx" presStyleIdx="2" presStyleCnt="3">
        <dgm:presLayoutVars>
          <dgm:chMax val="0"/>
          <dgm:chPref val="0"/>
        </dgm:presLayoutVars>
      </dgm:prSet>
      <dgm:spPr/>
    </dgm:pt>
  </dgm:ptLst>
  <dgm:cxnLst>
    <dgm:cxn modelId="{F015366A-E1FE-4AE1-87B7-61AF712E63BB}" srcId="{ADE3FBB8-B3A3-4D18-B424-CCD3E5D03CF2}" destId="{1900A84C-B133-4E87-BEBB-35144A5E4DA8}" srcOrd="0" destOrd="0" parTransId="{0C4B2B7B-94A4-44C0-BA8B-33DB0E09F02D}" sibTransId="{AE2BABB7-1B01-4BE9-B8B4-BF39C0EFFCC4}"/>
    <dgm:cxn modelId="{5581C371-1697-4A58-80AC-AA27DE3AA323}" type="presOf" srcId="{1900A84C-B133-4E87-BEBB-35144A5E4DA8}" destId="{0000C213-D299-47E0-B3B6-78803378FF12}" srcOrd="0" destOrd="0" presId="urn:microsoft.com/office/officeart/2018/2/layout/IconVerticalSolidList"/>
    <dgm:cxn modelId="{18E17DC1-337D-4395-9760-1DD42B462502}" srcId="{ADE3FBB8-B3A3-4D18-B424-CCD3E5D03CF2}" destId="{0FA8C81C-7538-41EC-B411-0096D6606D3E}" srcOrd="1" destOrd="0" parTransId="{3D98F974-72C1-4E92-A462-C6EA74BCFE25}" sibTransId="{F6DE4164-2A09-4119-B46E-83FFA20984A2}"/>
    <dgm:cxn modelId="{7753C2C4-660B-4115-9049-E896D2734FA0}" type="presOf" srcId="{ADE3FBB8-B3A3-4D18-B424-CCD3E5D03CF2}" destId="{18404835-DF83-4DA0-A187-C145CA585A72}" srcOrd="0" destOrd="0" presId="urn:microsoft.com/office/officeart/2018/2/layout/IconVerticalSolidList"/>
    <dgm:cxn modelId="{0B2BBBD1-A61D-42DE-8740-1B2893587F87}" srcId="{ADE3FBB8-B3A3-4D18-B424-CCD3E5D03CF2}" destId="{746A90C0-329C-4F7A-B8BB-454C475D6FB4}" srcOrd="2" destOrd="0" parTransId="{8D29D0DA-E63B-4B5C-84E4-BC37B04DDE24}" sibTransId="{0796065D-70AF-4184-833E-02281BEEAE19}"/>
    <dgm:cxn modelId="{3D51B4D9-FE30-40DA-878C-58E032E96C03}" type="presOf" srcId="{0FA8C81C-7538-41EC-B411-0096D6606D3E}" destId="{A3D6284E-9258-4161-8DB9-A282335B6613}" srcOrd="0" destOrd="0" presId="urn:microsoft.com/office/officeart/2018/2/layout/IconVerticalSolidList"/>
    <dgm:cxn modelId="{A8631DF0-2D29-4DC0-9883-499956BF0699}" type="presOf" srcId="{746A90C0-329C-4F7A-B8BB-454C475D6FB4}" destId="{28E3AE1D-426C-434D-BB97-42F68045A58A}" srcOrd="0" destOrd="0" presId="urn:microsoft.com/office/officeart/2018/2/layout/IconVerticalSolidList"/>
    <dgm:cxn modelId="{1A77A3C9-9E86-4B51-A9A6-59A0553B8E84}" type="presParOf" srcId="{18404835-DF83-4DA0-A187-C145CA585A72}" destId="{D2124F3D-A10D-4D14-BEE9-7DC1713BF208}" srcOrd="0" destOrd="0" presId="urn:microsoft.com/office/officeart/2018/2/layout/IconVerticalSolidList"/>
    <dgm:cxn modelId="{D0CC3E22-3240-4528-9E77-F9D71F085170}" type="presParOf" srcId="{D2124F3D-A10D-4D14-BEE9-7DC1713BF208}" destId="{E243F583-B64D-44AE-A1ED-5BF9B741EDDF}" srcOrd="0" destOrd="0" presId="urn:microsoft.com/office/officeart/2018/2/layout/IconVerticalSolidList"/>
    <dgm:cxn modelId="{59203F9E-0CDE-482F-B7EF-B731B6E1C9DD}" type="presParOf" srcId="{D2124F3D-A10D-4D14-BEE9-7DC1713BF208}" destId="{7AE54A21-9BE9-476B-93CB-61C6239C0FB4}" srcOrd="1" destOrd="0" presId="urn:microsoft.com/office/officeart/2018/2/layout/IconVerticalSolidList"/>
    <dgm:cxn modelId="{2511CD95-F342-4D03-A379-4C71D5754F00}" type="presParOf" srcId="{D2124F3D-A10D-4D14-BEE9-7DC1713BF208}" destId="{4A961D6B-35AE-455F-9649-38CD6248F8F8}" srcOrd="2" destOrd="0" presId="urn:microsoft.com/office/officeart/2018/2/layout/IconVerticalSolidList"/>
    <dgm:cxn modelId="{566B6E48-5E9F-4D44-979E-02866EBE0BB3}" type="presParOf" srcId="{D2124F3D-A10D-4D14-BEE9-7DC1713BF208}" destId="{0000C213-D299-47E0-B3B6-78803378FF12}" srcOrd="3" destOrd="0" presId="urn:microsoft.com/office/officeart/2018/2/layout/IconVerticalSolidList"/>
    <dgm:cxn modelId="{F0D9A6B5-C7B7-4686-A290-BD7395295C80}" type="presParOf" srcId="{18404835-DF83-4DA0-A187-C145CA585A72}" destId="{D82E7DD9-1A2C-4A3C-99AD-FEF57A5CC7D3}" srcOrd="1" destOrd="0" presId="urn:microsoft.com/office/officeart/2018/2/layout/IconVerticalSolidList"/>
    <dgm:cxn modelId="{DEC2A2DF-F7D3-476D-AD2F-1657B4A2FFDC}" type="presParOf" srcId="{18404835-DF83-4DA0-A187-C145CA585A72}" destId="{E0540858-5077-4197-9874-61C3CD4C12DF}" srcOrd="2" destOrd="0" presId="urn:microsoft.com/office/officeart/2018/2/layout/IconVerticalSolidList"/>
    <dgm:cxn modelId="{899429A6-A3D2-47E4-ABDF-84BCDCB9A83B}" type="presParOf" srcId="{E0540858-5077-4197-9874-61C3CD4C12DF}" destId="{5DA9D729-9CDA-4E85-87B7-54663DA309C0}" srcOrd="0" destOrd="0" presId="urn:microsoft.com/office/officeart/2018/2/layout/IconVerticalSolidList"/>
    <dgm:cxn modelId="{375BAB52-CD85-4154-90CE-76195D196277}" type="presParOf" srcId="{E0540858-5077-4197-9874-61C3CD4C12DF}" destId="{FB11AE6C-077E-4E1F-8106-9B30704A92E8}" srcOrd="1" destOrd="0" presId="urn:microsoft.com/office/officeart/2018/2/layout/IconVerticalSolidList"/>
    <dgm:cxn modelId="{5F1D6CAB-AAB3-4B69-A583-2768F6129DE7}" type="presParOf" srcId="{E0540858-5077-4197-9874-61C3CD4C12DF}" destId="{B1908973-350C-4745-AB6E-E069B7C36A71}" srcOrd="2" destOrd="0" presId="urn:microsoft.com/office/officeart/2018/2/layout/IconVerticalSolidList"/>
    <dgm:cxn modelId="{C870E423-739E-439D-A581-668859979244}" type="presParOf" srcId="{E0540858-5077-4197-9874-61C3CD4C12DF}" destId="{A3D6284E-9258-4161-8DB9-A282335B6613}" srcOrd="3" destOrd="0" presId="urn:microsoft.com/office/officeart/2018/2/layout/IconVerticalSolidList"/>
    <dgm:cxn modelId="{2CB7084A-3D94-47DD-9735-8763093F2A46}" type="presParOf" srcId="{18404835-DF83-4DA0-A187-C145CA585A72}" destId="{1AF4377A-3C3C-40D7-9050-EC497DB524EC}" srcOrd="3" destOrd="0" presId="urn:microsoft.com/office/officeart/2018/2/layout/IconVerticalSolidList"/>
    <dgm:cxn modelId="{E1BB8B9D-8088-4C41-9408-52CB29C0927A}" type="presParOf" srcId="{18404835-DF83-4DA0-A187-C145CA585A72}" destId="{4BE0C4CA-85A0-4A27-8F5D-8847C8700828}" srcOrd="4" destOrd="0" presId="urn:microsoft.com/office/officeart/2018/2/layout/IconVerticalSolidList"/>
    <dgm:cxn modelId="{D2F63E58-3E62-4652-AFC4-9E8F24489463}" type="presParOf" srcId="{4BE0C4CA-85A0-4A27-8F5D-8847C8700828}" destId="{C0E33CD6-51A7-463C-9CA4-CD631F475725}" srcOrd="0" destOrd="0" presId="urn:microsoft.com/office/officeart/2018/2/layout/IconVerticalSolidList"/>
    <dgm:cxn modelId="{11D9387E-6B0E-473A-98E4-B3E2F192F53F}" type="presParOf" srcId="{4BE0C4CA-85A0-4A27-8F5D-8847C8700828}" destId="{7618FF91-D7B5-4119-953B-120311976118}" srcOrd="1" destOrd="0" presId="urn:microsoft.com/office/officeart/2018/2/layout/IconVerticalSolidList"/>
    <dgm:cxn modelId="{549ED0AA-5762-42CF-A2E0-65E13422982C}" type="presParOf" srcId="{4BE0C4CA-85A0-4A27-8F5D-8847C8700828}" destId="{1F5A7BD7-DB05-4725-AEF1-9AAEF80C29F7}" srcOrd="2" destOrd="0" presId="urn:microsoft.com/office/officeart/2018/2/layout/IconVerticalSolidList"/>
    <dgm:cxn modelId="{2F0FEF82-FF44-479B-B268-97FD0A0D2991}" type="presParOf" srcId="{4BE0C4CA-85A0-4A27-8F5D-8847C8700828}" destId="{28E3AE1D-426C-434D-BB97-42F68045A58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BE8CB2-BB4D-4DF0-A7A1-1D7CEA197FA2}" type="doc">
      <dgm:prSet loTypeId="urn:microsoft.com/office/officeart/2005/8/layout/vList5" loCatId="list" qsTypeId="urn:microsoft.com/office/officeart/2005/8/quickstyle/simple4" qsCatId="simple" csTypeId="urn:microsoft.com/office/officeart/2005/8/colors/colorful1" csCatId="colorful" phldr="1"/>
      <dgm:spPr/>
      <dgm:t>
        <a:bodyPr/>
        <a:lstStyle/>
        <a:p>
          <a:endParaRPr lang="en-US"/>
        </a:p>
      </dgm:t>
    </dgm:pt>
    <dgm:pt modelId="{866880B5-031D-44A6-B6AE-4DA92AA4957D}">
      <dgm:prSet/>
      <dgm:spPr/>
      <dgm:t>
        <a:bodyPr/>
        <a:lstStyle/>
        <a:p>
          <a:r>
            <a:rPr lang="en-US"/>
            <a:t>Timely information</a:t>
          </a:r>
        </a:p>
      </dgm:t>
    </dgm:pt>
    <dgm:pt modelId="{8DB57200-73AE-4FC0-AC18-09069CB03247}" type="parTrans" cxnId="{ABA078C5-E505-436E-9E97-83622CC6EFA7}">
      <dgm:prSet/>
      <dgm:spPr/>
      <dgm:t>
        <a:bodyPr/>
        <a:lstStyle/>
        <a:p>
          <a:endParaRPr lang="en-US"/>
        </a:p>
      </dgm:t>
    </dgm:pt>
    <dgm:pt modelId="{87586915-172B-45A7-B999-E6934504A082}" type="sibTrans" cxnId="{ABA078C5-E505-436E-9E97-83622CC6EFA7}">
      <dgm:prSet/>
      <dgm:spPr/>
      <dgm:t>
        <a:bodyPr/>
        <a:lstStyle/>
        <a:p>
          <a:endParaRPr lang="en-US"/>
        </a:p>
      </dgm:t>
    </dgm:pt>
    <dgm:pt modelId="{DD98D833-9801-44C7-BE5A-3ECC1E976C53}">
      <dgm:prSet/>
      <dgm:spPr/>
      <dgm:t>
        <a:bodyPr/>
        <a:lstStyle/>
        <a:p>
          <a:r>
            <a:rPr lang="en-US"/>
            <a:t>Exaggerate risks</a:t>
          </a:r>
        </a:p>
      </dgm:t>
    </dgm:pt>
    <dgm:pt modelId="{FEC6BB9D-BA29-4811-A494-B3EFFE1FE871}" type="parTrans" cxnId="{73F56AF3-29C1-4370-8B60-BE067AC1BAC5}">
      <dgm:prSet/>
      <dgm:spPr/>
      <dgm:t>
        <a:bodyPr/>
        <a:lstStyle/>
        <a:p>
          <a:endParaRPr lang="en-US"/>
        </a:p>
      </dgm:t>
    </dgm:pt>
    <dgm:pt modelId="{4AFA8EC3-6236-4227-8ED7-4A41F2E4BD14}" type="sibTrans" cxnId="{73F56AF3-29C1-4370-8B60-BE067AC1BAC5}">
      <dgm:prSet/>
      <dgm:spPr/>
      <dgm:t>
        <a:bodyPr/>
        <a:lstStyle/>
        <a:p>
          <a:endParaRPr lang="en-US"/>
        </a:p>
      </dgm:t>
    </dgm:pt>
    <dgm:pt modelId="{A0A9344D-D564-4C22-BC6C-269D49C53B93}">
      <dgm:prSet/>
      <dgm:spPr/>
      <dgm:t>
        <a:bodyPr/>
        <a:lstStyle/>
        <a:p>
          <a:r>
            <a:rPr lang="en-US"/>
            <a:t>Spreading fear</a:t>
          </a:r>
        </a:p>
      </dgm:t>
    </dgm:pt>
    <dgm:pt modelId="{708222F7-0562-4370-B45C-2F15A0F448A9}" type="parTrans" cxnId="{7F720211-9C55-44EE-BF5E-0B75FE3356F7}">
      <dgm:prSet/>
      <dgm:spPr/>
      <dgm:t>
        <a:bodyPr/>
        <a:lstStyle/>
        <a:p>
          <a:endParaRPr lang="en-US"/>
        </a:p>
      </dgm:t>
    </dgm:pt>
    <dgm:pt modelId="{EA56BF69-6FA0-4732-A49F-D8D4C4BE7E37}" type="sibTrans" cxnId="{7F720211-9C55-44EE-BF5E-0B75FE3356F7}">
      <dgm:prSet/>
      <dgm:spPr/>
      <dgm:t>
        <a:bodyPr/>
        <a:lstStyle/>
        <a:p>
          <a:endParaRPr lang="en-US"/>
        </a:p>
      </dgm:t>
    </dgm:pt>
    <dgm:pt modelId="{F3336D90-E16A-4771-B850-AFBDDD61CD5B}">
      <dgm:prSet/>
      <dgm:spPr/>
      <dgm:t>
        <a:bodyPr/>
        <a:lstStyle/>
        <a:p>
          <a:r>
            <a:rPr lang="en-US"/>
            <a:t>Community awareness</a:t>
          </a:r>
        </a:p>
      </dgm:t>
    </dgm:pt>
    <dgm:pt modelId="{54A4B621-11CE-4209-AA1B-BEDA04CA659C}" type="parTrans" cxnId="{CCE5AB9F-BA4D-4CD7-8B40-0413DEFF304F}">
      <dgm:prSet/>
      <dgm:spPr/>
      <dgm:t>
        <a:bodyPr/>
        <a:lstStyle/>
        <a:p>
          <a:endParaRPr lang="en-US"/>
        </a:p>
      </dgm:t>
    </dgm:pt>
    <dgm:pt modelId="{2FF9CA1C-01D4-4759-86B8-1F43224B01A3}" type="sibTrans" cxnId="{CCE5AB9F-BA4D-4CD7-8B40-0413DEFF304F}">
      <dgm:prSet/>
      <dgm:spPr/>
      <dgm:t>
        <a:bodyPr/>
        <a:lstStyle/>
        <a:p>
          <a:endParaRPr lang="en-US"/>
        </a:p>
      </dgm:t>
    </dgm:pt>
    <dgm:pt modelId="{59402449-C029-498D-95E1-9D3671091237}">
      <dgm:prSet/>
      <dgm:spPr/>
      <dgm:t>
        <a:bodyPr/>
        <a:lstStyle/>
        <a:p>
          <a:r>
            <a:rPr lang="en-US"/>
            <a:t>Communication strategies</a:t>
          </a:r>
        </a:p>
      </dgm:t>
    </dgm:pt>
    <dgm:pt modelId="{4B5E7232-0F14-41ED-886F-8BC65BE5818F}" type="parTrans" cxnId="{4FEB472E-68E2-4232-922A-DEF17C024C5C}">
      <dgm:prSet/>
      <dgm:spPr/>
      <dgm:t>
        <a:bodyPr/>
        <a:lstStyle/>
        <a:p>
          <a:endParaRPr lang="en-US"/>
        </a:p>
      </dgm:t>
    </dgm:pt>
    <dgm:pt modelId="{1B8E3BBD-405D-47E5-A938-EFFD3ED19ADE}" type="sibTrans" cxnId="{4FEB472E-68E2-4232-922A-DEF17C024C5C}">
      <dgm:prSet/>
      <dgm:spPr/>
      <dgm:t>
        <a:bodyPr/>
        <a:lstStyle/>
        <a:p>
          <a:endParaRPr lang="en-US"/>
        </a:p>
      </dgm:t>
    </dgm:pt>
    <dgm:pt modelId="{B8A38F02-7E15-4807-B52F-ABC22F1B37C6}" type="pres">
      <dgm:prSet presAssocID="{A8BE8CB2-BB4D-4DF0-A7A1-1D7CEA197FA2}" presName="Name0" presStyleCnt="0">
        <dgm:presLayoutVars>
          <dgm:dir/>
          <dgm:animLvl val="lvl"/>
          <dgm:resizeHandles val="exact"/>
        </dgm:presLayoutVars>
      </dgm:prSet>
      <dgm:spPr/>
    </dgm:pt>
    <dgm:pt modelId="{3042973A-FA45-4BE8-ACAE-7676C7060E75}" type="pres">
      <dgm:prSet presAssocID="{866880B5-031D-44A6-B6AE-4DA92AA4957D}" presName="linNode" presStyleCnt="0"/>
      <dgm:spPr/>
    </dgm:pt>
    <dgm:pt modelId="{EE632BE3-A96C-4E06-95B6-BDCDC4064EE9}" type="pres">
      <dgm:prSet presAssocID="{866880B5-031D-44A6-B6AE-4DA92AA4957D}" presName="parentText" presStyleLbl="node1" presStyleIdx="0" presStyleCnt="5">
        <dgm:presLayoutVars>
          <dgm:chMax val="1"/>
          <dgm:bulletEnabled val="1"/>
        </dgm:presLayoutVars>
      </dgm:prSet>
      <dgm:spPr/>
    </dgm:pt>
    <dgm:pt modelId="{57382F17-B02F-4F61-AB6A-2217786D355D}" type="pres">
      <dgm:prSet presAssocID="{87586915-172B-45A7-B999-E6934504A082}" presName="sp" presStyleCnt="0"/>
      <dgm:spPr/>
    </dgm:pt>
    <dgm:pt modelId="{1BF12D36-08F1-4C1C-9881-53EA59C8F693}" type="pres">
      <dgm:prSet presAssocID="{DD98D833-9801-44C7-BE5A-3ECC1E976C53}" presName="linNode" presStyleCnt="0"/>
      <dgm:spPr/>
    </dgm:pt>
    <dgm:pt modelId="{6547113A-036C-4BEB-B41C-E35FDD61DCAE}" type="pres">
      <dgm:prSet presAssocID="{DD98D833-9801-44C7-BE5A-3ECC1E976C53}" presName="parentText" presStyleLbl="node1" presStyleIdx="1" presStyleCnt="5">
        <dgm:presLayoutVars>
          <dgm:chMax val="1"/>
          <dgm:bulletEnabled val="1"/>
        </dgm:presLayoutVars>
      </dgm:prSet>
      <dgm:spPr/>
    </dgm:pt>
    <dgm:pt modelId="{B158DFF9-9666-4302-A86B-D4E742E11A2D}" type="pres">
      <dgm:prSet presAssocID="{4AFA8EC3-6236-4227-8ED7-4A41F2E4BD14}" presName="sp" presStyleCnt="0"/>
      <dgm:spPr/>
    </dgm:pt>
    <dgm:pt modelId="{E0A52933-6E71-4211-8084-486DD54A8AD5}" type="pres">
      <dgm:prSet presAssocID="{A0A9344D-D564-4C22-BC6C-269D49C53B93}" presName="linNode" presStyleCnt="0"/>
      <dgm:spPr/>
    </dgm:pt>
    <dgm:pt modelId="{D5831ED9-3DEC-4F7D-8119-805C173678A3}" type="pres">
      <dgm:prSet presAssocID="{A0A9344D-D564-4C22-BC6C-269D49C53B93}" presName="parentText" presStyleLbl="node1" presStyleIdx="2" presStyleCnt="5">
        <dgm:presLayoutVars>
          <dgm:chMax val="1"/>
          <dgm:bulletEnabled val="1"/>
        </dgm:presLayoutVars>
      </dgm:prSet>
      <dgm:spPr/>
    </dgm:pt>
    <dgm:pt modelId="{B8B6F4BC-4D49-4A1A-B58D-68FCC9E1BAE1}" type="pres">
      <dgm:prSet presAssocID="{EA56BF69-6FA0-4732-A49F-D8D4C4BE7E37}" presName="sp" presStyleCnt="0"/>
      <dgm:spPr/>
    </dgm:pt>
    <dgm:pt modelId="{99117858-C897-46AC-81F2-78FECDEDBEAF}" type="pres">
      <dgm:prSet presAssocID="{F3336D90-E16A-4771-B850-AFBDDD61CD5B}" presName="linNode" presStyleCnt="0"/>
      <dgm:spPr/>
    </dgm:pt>
    <dgm:pt modelId="{1DFDA2AC-E45E-489E-BD17-8069C9C5179E}" type="pres">
      <dgm:prSet presAssocID="{F3336D90-E16A-4771-B850-AFBDDD61CD5B}" presName="parentText" presStyleLbl="node1" presStyleIdx="3" presStyleCnt="5">
        <dgm:presLayoutVars>
          <dgm:chMax val="1"/>
          <dgm:bulletEnabled val="1"/>
        </dgm:presLayoutVars>
      </dgm:prSet>
      <dgm:spPr/>
    </dgm:pt>
    <dgm:pt modelId="{91E5BDF2-CC8E-477D-A632-A4FD90EC4D5D}" type="pres">
      <dgm:prSet presAssocID="{2FF9CA1C-01D4-4759-86B8-1F43224B01A3}" presName="sp" presStyleCnt="0"/>
      <dgm:spPr/>
    </dgm:pt>
    <dgm:pt modelId="{F6947A9D-FEAF-445A-B51E-BAE0A34683B8}" type="pres">
      <dgm:prSet presAssocID="{59402449-C029-498D-95E1-9D3671091237}" presName="linNode" presStyleCnt="0"/>
      <dgm:spPr/>
    </dgm:pt>
    <dgm:pt modelId="{74A9F558-EA04-4DFB-AC83-A5472ECDBFCF}" type="pres">
      <dgm:prSet presAssocID="{59402449-C029-498D-95E1-9D3671091237}" presName="parentText" presStyleLbl="node1" presStyleIdx="4" presStyleCnt="5">
        <dgm:presLayoutVars>
          <dgm:chMax val="1"/>
          <dgm:bulletEnabled val="1"/>
        </dgm:presLayoutVars>
      </dgm:prSet>
      <dgm:spPr/>
    </dgm:pt>
  </dgm:ptLst>
  <dgm:cxnLst>
    <dgm:cxn modelId="{2D52090A-F1EB-4309-AD25-793602D6A458}" type="presOf" srcId="{F3336D90-E16A-4771-B850-AFBDDD61CD5B}" destId="{1DFDA2AC-E45E-489E-BD17-8069C9C5179E}" srcOrd="0" destOrd="0" presId="urn:microsoft.com/office/officeart/2005/8/layout/vList5"/>
    <dgm:cxn modelId="{7F720211-9C55-44EE-BF5E-0B75FE3356F7}" srcId="{A8BE8CB2-BB4D-4DF0-A7A1-1D7CEA197FA2}" destId="{A0A9344D-D564-4C22-BC6C-269D49C53B93}" srcOrd="2" destOrd="0" parTransId="{708222F7-0562-4370-B45C-2F15A0F448A9}" sibTransId="{EA56BF69-6FA0-4732-A49F-D8D4C4BE7E37}"/>
    <dgm:cxn modelId="{31B1C323-08C2-4114-83BA-6EE0EDB96B97}" type="presOf" srcId="{A0A9344D-D564-4C22-BC6C-269D49C53B93}" destId="{D5831ED9-3DEC-4F7D-8119-805C173678A3}" srcOrd="0" destOrd="0" presId="urn:microsoft.com/office/officeart/2005/8/layout/vList5"/>
    <dgm:cxn modelId="{4FEB472E-68E2-4232-922A-DEF17C024C5C}" srcId="{A8BE8CB2-BB4D-4DF0-A7A1-1D7CEA197FA2}" destId="{59402449-C029-498D-95E1-9D3671091237}" srcOrd="4" destOrd="0" parTransId="{4B5E7232-0F14-41ED-886F-8BC65BE5818F}" sibTransId="{1B8E3BBD-405D-47E5-A938-EFFD3ED19ADE}"/>
    <dgm:cxn modelId="{BAECDB41-E49E-4430-B29B-B4C8FC6E2052}" type="presOf" srcId="{A8BE8CB2-BB4D-4DF0-A7A1-1D7CEA197FA2}" destId="{B8A38F02-7E15-4807-B52F-ABC22F1B37C6}" srcOrd="0" destOrd="0" presId="urn:microsoft.com/office/officeart/2005/8/layout/vList5"/>
    <dgm:cxn modelId="{20DB3966-48CC-44FB-9476-C24A58704A76}" type="presOf" srcId="{866880B5-031D-44A6-B6AE-4DA92AA4957D}" destId="{EE632BE3-A96C-4E06-95B6-BDCDC4064EE9}" srcOrd="0" destOrd="0" presId="urn:microsoft.com/office/officeart/2005/8/layout/vList5"/>
    <dgm:cxn modelId="{2BA51050-6667-4B6F-8C9C-F29F38E69776}" type="presOf" srcId="{DD98D833-9801-44C7-BE5A-3ECC1E976C53}" destId="{6547113A-036C-4BEB-B41C-E35FDD61DCAE}" srcOrd="0" destOrd="0" presId="urn:microsoft.com/office/officeart/2005/8/layout/vList5"/>
    <dgm:cxn modelId="{948DEF72-7358-4F95-B963-68CCFD025DE1}" type="presOf" srcId="{59402449-C029-498D-95E1-9D3671091237}" destId="{74A9F558-EA04-4DFB-AC83-A5472ECDBFCF}" srcOrd="0" destOrd="0" presId="urn:microsoft.com/office/officeart/2005/8/layout/vList5"/>
    <dgm:cxn modelId="{CCE5AB9F-BA4D-4CD7-8B40-0413DEFF304F}" srcId="{A8BE8CB2-BB4D-4DF0-A7A1-1D7CEA197FA2}" destId="{F3336D90-E16A-4771-B850-AFBDDD61CD5B}" srcOrd="3" destOrd="0" parTransId="{54A4B621-11CE-4209-AA1B-BEDA04CA659C}" sibTransId="{2FF9CA1C-01D4-4759-86B8-1F43224B01A3}"/>
    <dgm:cxn modelId="{ABA078C5-E505-436E-9E97-83622CC6EFA7}" srcId="{A8BE8CB2-BB4D-4DF0-A7A1-1D7CEA197FA2}" destId="{866880B5-031D-44A6-B6AE-4DA92AA4957D}" srcOrd="0" destOrd="0" parTransId="{8DB57200-73AE-4FC0-AC18-09069CB03247}" sibTransId="{87586915-172B-45A7-B999-E6934504A082}"/>
    <dgm:cxn modelId="{73F56AF3-29C1-4370-8B60-BE067AC1BAC5}" srcId="{A8BE8CB2-BB4D-4DF0-A7A1-1D7CEA197FA2}" destId="{DD98D833-9801-44C7-BE5A-3ECC1E976C53}" srcOrd="1" destOrd="0" parTransId="{FEC6BB9D-BA29-4811-A494-B3EFFE1FE871}" sibTransId="{4AFA8EC3-6236-4227-8ED7-4A41F2E4BD14}"/>
    <dgm:cxn modelId="{1F32C29E-A814-4A5B-BEB3-733FDBD331F6}" type="presParOf" srcId="{B8A38F02-7E15-4807-B52F-ABC22F1B37C6}" destId="{3042973A-FA45-4BE8-ACAE-7676C7060E75}" srcOrd="0" destOrd="0" presId="urn:microsoft.com/office/officeart/2005/8/layout/vList5"/>
    <dgm:cxn modelId="{0AFAAE2B-C11B-407E-9D28-212ABE839AA8}" type="presParOf" srcId="{3042973A-FA45-4BE8-ACAE-7676C7060E75}" destId="{EE632BE3-A96C-4E06-95B6-BDCDC4064EE9}" srcOrd="0" destOrd="0" presId="urn:microsoft.com/office/officeart/2005/8/layout/vList5"/>
    <dgm:cxn modelId="{F1312D1E-908A-4FF8-A75D-75BA508231DC}" type="presParOf" srcId="{B8A38F02-7E15-4807-B52F-ABC22F1B37C6}" destId="{57382F17-B02F-4F61-AB6A-2217786D355D}" srcOrd="1" destOrd="0" presId="urn:microsoft.com/office/officeart/2005/8/layout/vList5"/>
    <dgm:cxn modelId="{6A16E420-96E8-4744-99EB-E7435A55B487}" type="presParOf" srcId="{B8A38F02-7E15-4807-B52F-ABC22F1B37C6}" destId="{1BF12D36-08F1-4C1C-9881-53EA59C8F693}" srcOrd="2" destOrd="0" presId="urn:microsoft.com/office/officeart/2005/8/layout/vList5"/>
    <dgm:cxn modelId="{30CF32CD-8ACA-4A49-983C-C94A541F5B45}" type="presParOf" srcId="{1BF12D36-08F1-4C1C-9881-53EA59C8F693}" destId="{6547113A-036C-4BEB-B41C-E35FDD61DCAE}" srcOrd="0" destOrd="0" presId="urn:microsoft.com/office/officeart/2005/8/layout/vList5"/>
    <dgm:cxn modelId="{F4B578E5-B573-4980-8446-A66D6F421736}" type="presParOf" srcId="{B8A38F02-7E15-4807-B52F-ABC22F1B37C6}" destId="{B158DFF9-9666-4302-A86B-D4E742E11A2D}" srcOrd="3" destOrd="0" presId="urn:microsoft.com/office/officeart/2005/8/layout/vList5"/>
    <dgm:cxn modelId="{F9E63C09-6AAA-450B-9297-0004BC675359}" type="presParOf" srcId="{B8A38F02-7E15-4807-B52F-ABC22F1B37C6}" destId="{E0A52933-6E71-4211-8084-486DD54A8AD5}" srcOrd="4" destOrd="0" presId="urn:microsoft.com/office/officeart/2005/8/layout/vList5"/>
    <dgm:cxn modelId="{DD34C220-67BA-4E0F-A235-63F5FDF73A04}" type="presParOf" srcId="{E0A52933-6E71-4211-8084-486DD54A8AD5}" destId="{D5831ED9-3DEC-4F7D-8119-805C173678A3}" srcOrd="0" destOrd="0" presId="urn:microsoft.com/office/officeart/2005/8/layout/vList5"/>
    <dgm:cxn modelId="{D09C0A22-286E-42CA-9346-EBF727CC732A}" type="presParOf" srcId="{B8A38F02-7E15-4807-B52F-ABC22F1B37C6}" destId="{B8B6F4BC-4D49-4A1A-B58D-68FCC9E1BAE1}" srcOrd="5" destOrd="0" presId="urn:microsoft.com/office/officeart/2005/8/layout/vList5"/>
    <dgm:cxn modelId="{4FD4D6CC-1BEC-4C43-945F-26DB97789576}" type="presParOf" srcId="{B8A38F02-7E15-4807-B52F-ABC22F1B37C6}" destId="{99117858-C897-46AC-81F2-78FECDEDBEAF}" srcOrd="6" destOrd="0" presId="urn:microsoft.com/office/officeart/2005/8/layout/vList5"/>
    <dgm:cxn modelId="{D3F48335-49E6-4C8D-BD16-55CA30A5F041}" type="presParOf" srcId="{99117858-C897-46AC-81F2-78FECDEDBEAF}" destId="{1DFDA2AC-E45E-489E-BD17-8069C9C5179E}" srcOrd="0" destOrd="0" presId="urn:microsoft.com/office/officeart/2005/8/layout/vList5"/>
    <dgm:cxn modelId="{1815EAB5-327E-40E3-9228-0886DE442AF2}" type="presParOf" srcId="{B8A38F02-7E15-4807-B52F-ABC22F1B37C6}" destId="{91E5BDF2-CC8E-477D-A632-A4FD90EC4D5D}" srcOrd="7" destOrd="0" presId="urn:microsoft.com/office/officeart/2005/8/layout/vList5"/>
    <dgm:cxn modelId="{E23B4BE8-3FE7-4B16-ADE2-6A335500A731}" type="presParOf" srcId="{B8A38F02-7E15-4807-B52F-ABC22F1B37C6}" destId="{F6947A9D-FEAF-445A-B51E-BAE0A34683B8}" srcOrd="8" destOrd="0" presId="urn:microsoft.com/office/officeart/2005/8/layout/vList5"/>
    <dgm:cxn modelId="{308D196A-5A6C-42E3-B6C0-439F4C4F698E}" type="presParOf" srcId="{F6947A9D-FEAF-445A-B51E-BAE0A34683B8}" destId="{74A9F558-EA04-4DFB-AC83-A5472ECDBFCF}"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4CEC31-5A53-4334-AB9E-97D97EA476E9}" type="doc">
      <dgm:prSet loTypeId="urn:microsoft.com/office/officeart/2005/8/layout/list1" loCatId="list" qsTypeId="urn:microsoft.com/office/officeart/2005/8/quickstyle/simple4" qsCatId="simple" csTypeId="urn:microsoft.com/office/officeart/2005/8/colors/colorful5" csCatId="colorful"/>
      <dgm:spPr/>
      <dgm:t>
        <a:bodyPr/>
        <a:lstStyle/>
        <a:p>
          <a:endParaRPr lang="en-US"/>
        </a:p>
      </dgm:t>
    </dgm:pt>
    <dgm:pt modelId="{08BF8D00-2E27-4BE4-9B7C-5A6C1221E41E}">
      <dgm:prSet/>
      <dgm:spPr/>
      <dgm:t>
        <a:bodyPr/>
        <a:lstStyle/>
        <a:p>
          <a:r>
            <a:rPr lang="en-US" dirty="0">
              <a:latin typeface="Aptos Display" panose="020F0302020204030204"/>
            </a:rPr>
            <a:t>Misinformation</a:t>
          </a:r>
          <a:r>
            <a:rPr lang="en-US" dirty="0"/>
            <a:t> </a:t>
          </a:r>
        </a:p>
      </dgm:t>
    </dgm:pt>
    <dgm:pt modelId="{7DCABDDD-DD48-4FBE-81C4-C9344B780EB6}" type="parTrans" cxnId="{5415DEA8-2E91-451E-944B-71CB47304905}">
      <dgm:prSet/>
      <dgm:spPr/>
      <dgm:t>
        <a:bodyPr/>
        <a:lstStyle/>
        <a:p>
          <a:endParaRPr lang="en-US"/>
        </a:p>
      </dgm:t>
    </dgm:pt>
    <dgm:pt modelId="{0D618EA8-8694-4BCB-B8E2-3DAE0E472C39}" type="sibTrans" cxnId="{5415DEA8-2E91-451E-944B-71CB47304905}">
      <dgm:prSet/>
      <dgm:spPr/>
      <dgm:t>
        <a:bodyPr/>
        <a:lstStyle/>
        <a:p>
          <a:endParaRPr lang="en-US"/>
        </a:p>
      </dgm:t>
    </dgm:pt>
    <dgm:pt modelId="{7BAD2572-F4C7-4BAC-934E-BAF33D9CA119}">
      <dgm:prSet/>
      <dgm:spPr/>
      <dgm:t>
        <a:bodyPr/>
        <a:lstStyle/>
        <a:p>
          <a:r>
            <a:rPr lang="en-US" dirty="0"/>
            <a:t>Public perception </a:t>
          </a:r>
        </a:p>
      </dgm:t>
    </dgm:pt>
    <dgm:pt modelId="{FEA42FF9-2E1F-4B77-8BDE-54D966556819}" type="parTrans" cxnId="{818AA851-8C41-43A1-878F-601107280045}">
      <dgm:prSet/>
      <dgm:spPr/>
      <dgm:t>
        <a:bodyPr/>
        <a:lstStyle/>
        <a:p>
          <a:endParaRPr lang="en-US"/>
        </a:p>
      </dgm:t>
    </dgm:pt>
    <dgm:pt modelId="{277C109A-6B23-4EF5-AEC8-D2625713795C}" type="sibTrans" cxnId="{818AA851-8C41-43A1-878F-601107280045}">
      <dgm:prSet/>
      <dgm:spPr/>
      <dgm:t>
        <a:bodyPr/>
        <a:lstStyle/>
        <a:p>
          <a:endParaRPr lang="en-US"/>
        </a:p>
      </dgm:t>
    </dgm:pt>
    <dgm:pt modelId="{CBA8B7EB-8A20-464D-93B9-7EDD7CC73701}">
      <dgm:prSet/>
      <dgm:spPr/>
      <dgm:t>
        <a:bodyPr/>
        <a:lstStyle/>
        <a:p>
          <a:r>
            <a:rPr lang="en-US" dirty="0"/>
            <a:t>Maintaining trust</a:t>
          </a:r>
        </a:p>
      </dgm:t>
    </dgm:pt>
    <dgm:pt modelId="{D5B1F493-DDCF-4EB5-ACE0-93BE3EBB3F8A}" type="parTrans" cxnId="{6F19C2DA-F181-4AC6-8E05-5BD0C89530B8}">
      <dgm:prSet/>
      <dgm:spPr/>
      <dgm:t>
        <a:bodyPr/>
        <a:lstStyle/>
        <a:p>
          <a:endParaRPr lang="en-US"/>
        </a:p>
      </dgm:t>
    </dgm:pt>
    <dgm:pt modelId="{2B8C0430-154B-44E9-A449-56EB4B3AD5AB}" type="sibTrans" cxnId="{6F19C2DA-F181-4AC6-8E05-5BD0C89530B8}">
      <dgm:prSet/>
      <dgm:spPr/>
      <dgm:t>
        <a:bodyPr/>
        <a:lstStyle/>
        <a:p>
          <a:endParaRPr lang="en-US"/>
        </a:p>
      </dgm:t>
    </dgm:pt>
    <dgm:pt modelId="{F7F415C5-0F51-403A-A75F-C2ADC50CD5A4}">
      <dgm:prSet/>
      <dgm:spPr/>
      <dgm:t>
        <a:bodyPr/>
        <a:lstStyle/>
        <a:p>
          <a:r>
            <a:rPr lang="en-US" dirty="0"/>
            <a:t>Journalism</a:t>
          </a:r>
        </a:p>
      </dgm:t>
    </dgm:pt>
    <dgm:pt modelId="{CC9E2F0A-FC0A-4BB1-8A76-DD49D8A59AE0}" type="parTrans" cxnId="{F6FBA09E-634A-440E-B804-2819E7AF146F}">
      <dgm:prSet/>
      <dgm:spPr/>
      <dgm:t>
        <a:bodyPr/>
        <a:lstStyle/>
        <a:p>
          <a:endParaRPr lang="en-US"/>
        </a:p>
      </dgm:t>
    </dgm:pt>
    <dgm:pt modelId="{C1C74AA9-A72B-4EEA-8FD1-8AA47376AF13}" type="sibTrans" cxnId="{F6FBA09E-634A-440E-B804-2819E7AF146F}">
      <dgm:prSet/>
      <dgm:spPr/>
      <dgm:t>
        <a:bodyPr/>
        <a:lstStyle/>
        <a:p>
          <a:endParaRPr lang="en-US"/>
        </a:p>
      </dgm:t>
    </dgm:pt>
    <dgm:pt modelId="{C3C5FCF0-34A1-4409-8DDB-51F0D8D50600}">
      <dgm:prSet/>
      <dgm:spPr/>
      <dgm:t>
        <a:bodyPr/>
        <a:lstStyle/>
        <a:p>
          <a:r>
            <a:rPr lang="en-US" dirty="0"/>
            <a:t>Well-being society</a:t>
          </a:r>
        </a:p>
      </dgm:t>
    </dgm:pt>
    <dgm:pt modelId="{7A722B28-F99E-44EE-8A0B-D2B2246EA17D}" type="parTrans" cxnId="{9DB5AD42-EC82-47F9-B8DE-CD0BAC6CDCE2}">
      <dgm:prSet/>
      <dgm:spPr/>
      <dgm:t>
        <a:bodyPr/>
        <a:lstStyle/>
        <a:p>
          <a:endParaRPr lang="en-US"/>
        </a:p>
      </dgm:t>
    </dgm:pt>
    <dgm:pt modelId="{1F557C8D-1E57-4985-9733-93F554EDCA87}" type="sibTrans" cxnId="{9DB5AD42-EC82-47F9-B8DE-CD0BAC6CDCE2}">
      <dgm:prSet/>
      <dgm:spPr/>
      <dgm:t>
        <a:bodyPr/>
        <a:lstStyle/>
        <a:p>
          <a:endParaRPr lang="en-US"/>
        </a:p>
      </dgm:t>
    </dgm:pt>
    <dgm:pt modelId="{5CEC98C4-F7D0-4190-A138-0B9FBD630F76}" type="pres">
      <dgm:prSet presAssocID="{324CEC31-5A53-4334-AB9E-97D97EA476E9}" presName="linear" presStyleCnt="0">
        <dgm:presLayoutVars>
          <dgm:dir/>
          <dgm:animLvl val="lvl"/>
          <dgm:resizeHandles val="exact"/>
        </dgm:presLayoutVars>
      </dgm:prSet>
      <dgm:spPr/>
    </dgm:pt>
    <dgm:pt modelId="{75A33DCC-4878-4B8F-A154-A5B40C43E18E}" type="pres">
      <dgm:prSet presAssocID="{08BF8D00-2E27-4BE4-9B7C-5A6C1221E41E}" presName="parentLin" presStyleCnt="0"/>
      <dgm:spPr/>
    </dgm:pt>
    <dgm:pt modelId="{314FAA7B-F8A8-4E68-B35C-5D84B31C4B0D}" type="pres">
      <dgm:prSet presAssocID="{08BF8D00-2E27-4BE4-9B7C-5A6C1221E41E}" presName="parentLeftMargin" presStyleLbl="node1" presStyleIdx="0" presStyleCnt="5"/>
      <dgm:spPr/>
    </dgm:pt>
    <dgm:pt modelId="{0F20EC34-59A6-4D75-AE31-7D98E356A7AB}" type="pres">
      <dgm:prSet presAssocID="{08BF8D00-2E27-4BE4-9B7C-5A6C1221E41E}" presName="parentText" presStyleLbl="node1" presStyleIdx="0" presStyleCnt="5">
        <dgm:presLayoutVars>
          <dgm:chMax val="0"/>
          <dgm:bulletEnabled val="1"/>
        </dgm:presLayoutVars>
      </dgm:prSet>
      <dgm:spPr/>
    </dgm:pt>
    <dgm:pt modelId="{56EDA024-23B2-4870-9FBB-1390C360C6CF}" type="pres">
      <dgm:prSet presAssocID="{08BF8D00-2E27-4BE4-9B7C-5A6C1221E41E}" presName="negativeSpace" presStyleCnt="0"/>
      <dgm:spPr/>
    </dgm:pt>
    <dgm:pt modelId="{6CCCD061-D05C-4AD0-A137-3FAB3205C734}" type="pres">
      <dgm:prSet presAssocID="{08BF8D00-2E27-4BE4-9B7C-5A6C1221E41E}" presName="childText" presStyleLbl="conFgAcc1" presStyleIdx="0" presStyleCnt="5">
        <dgm:presLayoutVars>
          <dgm:bulletEnabled val="1"/>
        </dgm:presLayoutVars>
      </dgm:prSet>
      <dgm:spPr/>
    </dgm:pt>
    <dgm:pt modelId="{A59B9A5D-0F51-4C4E-911C-9CA9B68A40DF}" type="pres">
      <dgm:prSet presAssocID="{0D618EA8-8694-4BCB-B8E2-3DAE0E472C39}" presName="spaceBetweenRectangles" presStyleCnt="0"/>
      <dgm:spPr/>
    </dgm:pt>
    <dgm:pt modelId="{58ED5A17-019E-4B90-A8FD-DB437DF413F8}" type="pres">
      <dgm:prSet presAssocID="{7BAD2572-F4C7-4BAC-934E-BAF33D9CA119}" presName="parentLin" presStyleCnt="0"/>
      <dgm:spPr/>
    </dgm:pt>
    <dgm:pt modelId="{000A631D-847C-4B6B-92A2-6B0438F689B2}" type="pres">
      <dgm:prSet presAssocID="{7BAD2572-F4C7-4BAC-934E-BAF33D9CA119}" presName="parentLeftMargin" presStyleLbl="node1" presStyleIdx="0" presStyleCnt="5"/>
      <dgm:spPr/>
    </dgm:pt>
    <dgm:pt modelId="{0C41EDC1-3FCD-44D0-B30D-30E651E43CC7}" type="pres">
      <dgm:prSet presAssocID="{7BAD2572-F4C7-4BAC-934E-BAF33D9CA119}" presName="parentText" presStyleLbl="node1" presStyleIdx="1" presStyleCnt="5">
        <dgm:presLayoutVars>
          <dgm:chMax val="0"/>
          <dgm:bulletEnabled val="1"/>
        </dgm:presLayoutVars>
      </dgm:prSet>
      <dgm:spPr/>
    </dgm:pt>
    <dgm:pt modelId="{CA5B115C-DC9C-4D1A-B7EB-9A05151B4EB5}" type="pres">
      <dgm:prSet presAssocID="{7BAD2572-F4C7-4BAC-934E-BAF33D9CA119}" presName="negativeSpace" presStyleCnt="0"/>
      <dgm:spPr/>
    </dgm:pt>
    <dgm:pt modelId="{C66C1939-AFE6-483B-ACA6-C7B43C1DDA7D}" type="pres">
      <dgm:prSet presAssocID="{7BAD2572-F4C7-4BAC-934E-BAF33D9CA119}" presName="childText" presStyleLbl="conFgAcc1" presStyleIdx="1" presStyleCnt="5">
        <dgm:presLayoutVars>
          <dgm:bulletEnabled val="1"/>
        </dgm:presLayoutVars>
      </dgm:prSet>
      <dgm:spPr/>
    </dgm:pt>
    <dgm:pt modelId="{171FAF2E-46C6-4EA7-84AE-26F7A51D9BFD}" type="pres">
      <dgm:prSet presAssocID="{277C109A-6B23-4EF5-AEC8-D2625713795C}" presName="spaceBetweenRectangles" presStyleCnt="0"/>
      <dgm:spPr/>
    </dgm:pt>
    <dgm:pt modelId="{CB424CCE-F835-45C7-A3C3-A9A8BECA8D02}" type="pres">
      <dgm:prSet presAssocID="{CBA8B7EB-8A20-464D-93B9-7EDD7CC73701}" presName="parentLin" presStyleCnt="0"/>
      <dgm:spPr/>
    </dgm:pt>
    <dgm:pt modelId="{37773BD2-4081-4D7C-9AFD-F310F37B0589}" type="pres">
      <dgm:prSet presAssocID="{CBA8B7EB-8A20-464D-93B9-7EDD7CC73701}" presName="parentLeftMargin" presStyleLbl="node1" presStyleIdx="1" presStyleCnt="5"/>
      <dgm:spPr/>
    </dgm:pt>
    <dgm:pt modelId="{153A2548-C845-46A2-84CB-684BE1186939}" type="pres">
      <dgm:prSet presAssocID="{CBA8B7EB-8A20-464D-93B9-7EDD7CC73701}" presName="parentText" presStyleLbl="node1" presStyleIdx="2" presStyleCnt="5">
        <dgm:presLayoutVars>
          <dgm:chMax val="0"/>
          <dgm:bulletEnabled val="1"/>
        </dgm:presLayoutVars>
      </dgm:prSet>
      <dgm:spPr/>
    </dgm:pt>
    <dgm:pt modelId="{A3AB0959-6312-4657-ACCD-BAC4F69F0E51}" type="pres">
      <dgm:prSet presAssocID="{CBA8B7EB-8A20-464D-93B9-7EDD7CC73701}" presName="negativeSpace" presStyleCnt="0"/>
      <dgm:spPr/>
    </dgm:pt>
    <dgm:pt modelId="{499A64D2-4FAC-4CE7-B783-FA1FC9019280}" type="pres">
      <dgm:prSet presAssocID="{CBA8B7EB-8A20-464D-93B9-7EDD7CC73701}" presName="childText" presStyleLbl="conFgAcc1" presStyleIdx="2" presStyleCnt="5">
        <dgm:presLayoutVars>
          <dgm:bulletEnabled val="1"/>
        </dgm:presLayoutVars>
      </dgm:prSet>
      <dgm:spPr/>
    </dgm:pt>
    <dgm:pt modelId="{E6FAC35C-F272-44DE-92CC-05A26D278073}" type="pres">
      <dgm:prSet presAssocID="{2B8C0430-154B-44E9-A449-56EB4B3AD5AB}" presName="spaceBetweenRectangles" presStyleCnt="0"/>
      <dgm:spPr/>
    </dgm:pt>
    <dgm:pt modelId="{9968CE32-0162-4E73-A7CF-35C388F94AE9}" type="pres">
      <dgm:prSet presAssocID="{F7F415C5-0F51-403A-A75F-C2ADC50CD5A4}" presName="parentLin" presStyleCnt="0"/>
      <dgm:spPr/>
    </dgm:pt>
    <dgm:pt modelId="{C46F742E-2395-48F7-9F4E-6B453C4E0DD3}" type="pres">
      <dgm:prSet presAssocID="{F7F415C5-0F51-403A-A75F-C2ADC50CD5A4}" presName="parentLeftMargin" presStyleLbl="node1" presStyleIdx="2" presStyleCnt="5"/>
      <dgm:spPr/>
    </dgm:pt>
    <dgm:pt modelId="{EDAB1354-C09B-4374-9AAD-3ABBD8B9ACFD}" type="pres">
      <dgm:prSet presAssocID="{F7F415C5-0F51-403A-A75F-C2ADC50CD5A4}" presName="parentText" presStyleLbl="node1" presStyleIdx="3" presStyleCnt="5">
        <dgm:presLayoutVars>
          <dgm:chMax val="0"/>
          <dgm:bulletEnabled val="1"/>
        </dgm:presLayoutVars>
      </dgm:prSet>
      <dgm:spPr/>
    </dgm:pt>
    <dgm:pt modelId="{9A7D2A49-D9B7-4673-8867-45BBEA89501B}" type="pres">
      <dgm:prSet presAssocID="{F7F415C5-0F51-403A-A75F-C2ADC50CD5A4}" presName="negativeSpace" presStyleCnt="0"/>
      <dgm:spPr/>
    </dgm:pt>
    <dgm:pt modelId="{F84769E6-FC1C-4FD8-8D50-DB9619FB4172}" type="pres">
      <dgm:prSet presAssocID="{F7F415C5-0F51-403A-A75F-C2ADC50CD5A4}" presName="childText" presStyleLbl="conFgAcc1" presStyleIdx="3" presStyleCnt="5">
        <dgm:presLayoutVars>
          <dgm:bulletEnabled val="1"/>
        </dgm:presLayoutVars>
      </dgm:prSet>
      <dgm:spPr/>
    </dgm:pt>
    <dgm:pt modelId="{E88DBD2B-2024-4B31-ABD2-CD53F57D3FBA}" type="pres">
      <dgm:prSet presAssocID="{C1C74AA9-A72B-4EEA-8FD1-8AA47376AF13}" presName="spaceBetweenRectangles" presStyleCnt="0"/>
      <dgm:spPr/>
    </dgm:pt>
    <dgm:pt modelId="{CBCDD37F-17F0-4832-9B66-63718A63CE80}" type="pres">
      <dgm:prSet presAssocID="{C3C5FCF0-34A1-4409-8DDB-51F0D8D50600}" presName="parentLin" presStyleCnt="0"/>
      <dgm:spPr/>
    </dgm:pt>
    <dgm:pt modelId="{6774C284-F3E7-4C6F-B761-25BB7F00FC98}" type="pres">
      <dgm:prSet presAssocID="{C3C5FCF0-34A1-4409-8DDB-51F0D8D50600}" presName="parentLeftMargin" presStyleLbl="node1" presStyleIdx="3" presStyleCnt="5"/>
      <dgm:spPr/>
    </dgm:pt>
    <dgm:pt modelId="{487A6402-342D-403F-816D-175010873147}" type="pres">
      <dgm:prSet presAssocID="{C3C5FCF0-34A1-4409-8DDB-51F0D8D50600}" presName="parentText" presStyleLbl="node1" presStyleIdx="4" presStyleCnt="5">
        <dgm:presLayoutVars>
          <dgm:chMax val="0"/>
          <dgm:bulletEnabled val="1"/>
        </dgm:presLayoutVars>
      </dgm:prSet>
      <dgm:spPr/>
    </dgm:pt>
    <dgm:pt modelId="{16BB8E14-1BB1-41BE-AB0B-DD3B2EACEE73}" type="pres">
      <dgm:prSet presAssocID="{C3C5FCF0-34A1-4409-8DDB-51F0D8D50600}" presName="negativeSpace" presStyleCnt="0"/>
      <dgm:spPr/>
    </dgm:pt>
    <dgm:pt modelId="{7AC1AE38-41C7-4105-B302-6F005F40F7D6}" type="pres">
      <dgm:prSet presAssocID="{C3C5FCF0-34A1-4409-8DDB-51F0D8D50600}" presName="childText" presStyleLbl="conFgAcc1" presStyleIdx="4" presStyleCnt="5">
        <dgm:presLayoutVars>
          <dgm:bulletEnabled val="1"/>
        </dgm:presLayoutVars>
      </dgm:prSet>
      <dgm:spPr/>
    </dgm:pt>
  </dgm:ptLst>
  <dgm:cxnLst>
    <dgm:cxn modelId="{3753A70B-B8DE-47F2-BFE7-4BBBA8CF6887}" type="presOf" srcId="{7BAD2572-F4C7-4BAC-934E-BAF33D9CA119}" destId="{000A631D-847C-4B6B-92A2-6B0438F689B2}" srcOrd="0" destOrd="0" presId="urn:microsoft.com/office/officeart/2005/8/layout/list1"/>
    <dgm:cxn modelId="{DDE8631B-F462-4ADE-915E-4089692AAB66}" type="presOf" srcId="{08BF8D00-2E27-4BE4-9B7C-5A6C1221E41E}" destId="{0F20EC34-59A6-4D75-AE31-7D98E356A7AB}" srcOrd="1" destOrd="0" presId="urn:microsoft.com/office/officeart/2005/8/layout/list1"/>
    <dgm:cxn modelId="{B6C2E732-E93D-4411-85B1-90E50DAF633D}" type="presOf" srcId="{C3C5FCF0-34A1-4409-8DDB-51F0D8D50600}" destId="{6774C284-F3E7-4C6F-B761-25BB7F00FC98}" srcOrd="0" destOrd="0" presId="urn:microsoft.com/office/officeart/2005/8/layout/list1"/>
    <dgm:cxn modelId="{9DB5AD42-EC82-47F9-B8DE-CD0BAC6CDCE2}" srcId="{324CEC31-5A53-4334-AB9E-97D97EA476E9}" destId="{C3C5FCF0-34A1-4409-8DDB-51F0D8D50600}" srcOrd="4" destOrd="0" parTransId="{7A722B28-F99E-44EE-8A0B-D2B2246EA17D}" sibTransId="{1F557C8D-1E57-4985-9733-93F554EDCA87}"/>
    <dgm:cxn modelId="{FFDAB642-5D98-4B48-9051-024D777552EB}" type="presOf" srcId="{CBA8B7EB-8A20-464D-93B9-7EDD7CC73701}" destId="{37773BD2-4081-4D7C-9AFD-F310F37B0589}" srcOrd="0" destOrd="0" presId="urn:microsoft.com/office/officeart/2005/8/layout/list1"/>
    <dgm:cxn modelId="{4C31024B-8A59-4AB5-B845-DE57A0D18BA0}" type="presOf" srcId="{C3C5FCF0-34A1-4409-8DDB-51F0D8D50600}" destId="{487A6402-342D-403F-816D-175010873147}" srcOrd="1" destOrd="0" presId="urn:microsoft.com/office/officeart/2005/8/layout/list1"/>
    <dgm:cxn modelId="{0516F06D-03B2-47BD-87FF-EA880B57B45D}" type="presOf" srcId="{F7F415C5-0F51-403A-A75F-C2ADC50CD5A4}" destId="{EDAB1354-C09B-4374-9AAD-3ABBD8B9ACFD}" srcOrd="1" destOrd="0" presId="urn:microsoft.com/office/officeart/2005/8/layout/list1"/>
    <dgm:cxn modelId="{818AA851-8C41-43A1-878F-601107280045}" srcId="{324CEC31-5A53-4334-AB9E-97D97EA476E9}" destId="{7BAD2572-F4C7-4BAC-934E-BAF33D9CA119}" srcOrd="1" destOrd="0" parTransId="{FEA42FF9-2E1F-4B77-8BDE-54D966556819}" sibTransId="{277C109A-6B23-4EF5-AEC8-D2625713795C}"/>
    <dgm:cxn modelId="{14EBDD94-3D37-47D6-B3BA-E75916DAEE9A}" type="presOf" srcId="{F7F415C5-0F51-403A-A75F-C2ADC50CD5A4}" destId="{C46F742E-2395-48F7-9F4E-6B453C4E0DD3}" srcOrd="0" destOrd="0" presId="urn:microsoft.com/office/officeart/2005/8/layout/list1"/>
    <dgm:cxn modelId="{F6FBA09E-634A-440E-B804-2819E7AF146F}" srcId="{324CEC31-5A53-4334-AB9E-97D97EA476E9}" destId="{F7F415C5-0F51-403A-A75F-C2ADC50CD5A4}" srcOrd="3" destOrd="0" parTransId="{CC9E2F0A-FC0A-4BB1-8A76-DD49D8A59AE0}" sibTransId="{C1C74AA9-A72B-4EEA-8FD1-8AA47376AF13}"/>
    <dgm:cxn modelId="{5415DEA8-2E91-451E-944B-71CB47304905}" srcId="{324CEC31-5A53-4334-AB9E-97D97EA476E9}" destId="{08BF8D00-2E27-4BE4-9B7C-5A6C1221E41E}" srcOrd="0" destOrd="0" parTransId="{7DCABDDD-DD48-4FBE-81C4-C9344B780EB6}" sibTransId="{0D618EA8-8694-4BCB-B8E2-3DAE0E472C39}"/>
    <dgm:cxn modelId="{A80A7BB1-7D59-4D03-9D7D-4B5E52D48B4F}" type="presOf" srcId="{CBA8B7EB-8A20-464D-93B9-7EDD7CC73701}" destId="{153A2548-C845-46A2-84CB-684BE1186939}" srcOrd="1" destOrd="0" presId="urn:microsoft.com/office/officeart/2005/8/layout/list1"/>
    <dgm:cxn modelId="{C226D2BB-F6E0-415E-A03D-9300EEFA4903}" type="presOf" srcId="{08BF8D00-2E27-4BE4-9B7C-5A6C1221E41E}" destId="{314FAA7B-F8A8-4E68-B35C-5D84B31C4B0D}" srcOrd="0" destOrd="0" presId="urn:microsoft.com/office/officeart/2005/8/layout/list1"/>
    <dgm:cxn modelId="{9A9734D3-1DC9-436F-BBB8-F12A8D07EB33}" type="presOf" srcId="{324CEC31-5A53-4334-AB9E-97D97EA476E9}" destId="{5CEC98C4-F7D0-4190-A138-0B9FBD630F76}" srcOrd="0" destOrd="0" presId="urn:microsoft.com/office/officeart/2005/8/layout/list1"/>
    <dgm:cxn modelId="{6F19C2DA-F181-4AC6-8E05-5BD0C89530B8}" srcId="{324CEC31-5A53-4334-AB9E-97D97EA476E9}" destId="{CBA8B7EB-8A20-464D-93B9-7EDD7CC73701}" srcOrd="2" destOrd="0" parTransId="{D5B1F493-DDCF-4EB5-ACE0-93BE3EBB3F8A}" sibTransId="{2B8C0430-154B-44E9-A449-56EB4B3AD5AB}"/>
    <dgm:cxn modelId="{FB49D8F6-41EA-4FC9-86E5-DC1FEB9D370C}" type="presOf" srcId="{7BAD2572-F4C7-4BAC-934E-BAF33D9CA119}" destId="{0C41EDC1-3FCD-44D0-B30D-30E651E43CC7}" srcOrd="1" destOrd="0" presId="urn:microsoft.com/office/officeart/2005/8/layout/list1"/>
    <dgm:cxn modelId="{83C9DAF6-9699-4317-9DB7-C4BC1E26C6F1}" type="presParOf" srcId="{5CEC98C4-F7D0-4190-A138-0B9FBD630F76}" destId="{75A33DCC-4878-4B8F-A154-A5B40C43E18E}" srcOrd="0" destOrd="0" presId="urn:microsoft.com/office/officeart/2005/8/layout/list1"/>
    <dgm:cxn modelId="{0D419F58-A7C3-4FEB-9D21-5F76E5F7E9F9}" type="presParOf" srcId="{75A33DCC-4878-4B8F-A154-A5B40C43E18E}" destId="{314FAA7B-F8A8-4E68-B35C-5D84B31C4B0D}" srcOrd="0" destOrd="0" presId="urn:microsoft.com/office/officeart/2005/8/layout/list1"/>
    <dgm:cxn modelId="{0C7D7F8B-90A3-4558-B403-1613EB009003}" type="presParOf" srcId="{75A33DCC-4878-4B8F-A154-A5B40C43E18E}" destId="{0F20EC34-59A6-4D75-AE31-7D98E356A7AB}" srcOrd="1" destOrd="0" presId="urn:microsoft.com/office/officeart/2005/8/layout/list1"/>
    <dgm:cxn modelId="{028C54F9-934E-401F-99A5-FA5A12D39787}" type="presParOf" srcId="{5CEC98C4-F7D0-4190-A138-0B9FBD630F76}" destId="{56EDA024-23B2-4870-9FBB-1390C360C6CF}" srcOrd="1" destOrd="0" presId="urn:microsoft.com/office/officeart/2005/8/layout/list1"/>
    <dgm:cxn modelId="{3FF1AE9F-AF16-41C1-9CE7-5EF0CE0637F6}" type="presParOf" srcId="{5CEC98C4-F7D0-4190-A138-0B9FBD630F76}" destId="{6CCCD061-D05C-4AD0-A137-3FAB3205C734}" srcOrd="2" destOrd="0" presId="urn:microsoft.com/office/officeart/2005/8/layout/list1"/>
    <dgm:cxn modelId="{252E0C92-471C-4151-8457-E9F27D07B0F8}" type="presParOf" srcId="{5CEC98C4-F7D0-4190-A138-0B9FBD630F76}" destId="{A59B9A5D-0F51-4C4E-911C-9CA9B68A40DF}" srcOrd="3" destOrd="0" presId="urn:microsoft.com/office/officeart/2005/8/layout/list1"/>
    <dgm:cxn modelId="{895A0B02-5108-40DC-BA75-0BECA659BA48}" type="presParOf" srcId="{5CEC98C4-F7D0-4190-A138-0B9FBD630F76}" destId="{58ED5A17-019E-4B90-A8FD-DB437DF413F8}" srcOrd="4" destOrd="0" presId="urn:microsoft.com/office/officeart/2005/8/layout/list1"/>
    <dgm:cxn modelId="{C2334356-EEB6-4519-9AAD-C180B0A4D8CA}" type="presParOf" srcId="{58ED5A17-019E-4B90-A8FD-DB437DF413F8}" destId="{000A631D-847C-4B6B-92A2-6B0438F689B2}" srcOrd="0" destOrd="0" presId="urn:microsoft.com/office/officeart/2005/8/layout/list1"/>
    <dgm:cxn modelId="{5645C2D8-120D-497B-A058-03A8BC4B07DF}" type="presParOf" srcId="{58ED5A17-019E-4B90-A8FD-DB437DF413F8}" destId="{0C41EDC1-3FCD-44D0-B30D-30E651E43CC7}" srcOrd="1" destOrd="0" presId="urn:microsoft.com/office/officeart/2005/8/layout/list1"/>
    <dgm:cxn modelId="{7670436B-F286-4D0B-87E3-522CD29C11CA}" type="presParOf" srcId="{5CEC98C4-F7D0-4190-A138-0B9FBD630F76}" destId="{CA5B115C-DC9C-4D1A-B7EB-9A05151B4EB5}" srcOrd="5" destOrd="0" presId="urn:microsoft.com/office/officeart/2005/8/layout/list1"/>
    <dgm:cxn modelId="{5EA3821D-C16B-41F8-9DB7-DFE85B2CCC17}" type="presParOf" srcId="{5CEC98C4-F7D0-4190-A138-0B9FBD630F76}" destId="{C66C1939-AFE6-483B-ACA6-C7B43C1DDA7D}" srcOrd="6" destOrd="0" presId="urn:microsoft.com/office/officeart/2005/8/layout/list1"/>
    <dgm:cxn modelId="{FED2FB4F-D9F6-404B-9B11-BABAAAE6FEE1}" type="presParOf" srcId="{5CEC98C4-F7D0-4190-A138-0B9FBD630F76}" destId="{171FAF2E-46C6-4EA7-84AE-26F7A51D9BFD}" srcOrd="7" destOrd="0" presId="urn:microsoft.com/office/officeart/2005/8/layout/list1"/>
    <dgm:cxn modelId="{DC8EBDF1-570B-4A0D-BB3F-10960E4A1347}" type="presParOf" srcId="{5CEC98C4-F7D0-4190-A138-0B9FBD630F76}" destId="{CB424CCE-F835-45C7-A3C3-A9A8BECA8D02}" srcOrd="8" destOrd="0" presId="urn:microsoft.com/office/officeart/2005/8/layout/list1"/>
    <dgm:cxn modelId="{1ABF8566-2B0B-4A9E-A072-4410E6F9502F}" type="presParOf" srcId="{CB424CCE-F835-45C7-A3C3-A9A8BECA8D02}" destId="{37773BD2-4081-4D7C-9AFD-F310F37B0589}" srcOrd="0" destOrd="0" presId="urn:microsoft.com/office/officeart/2005/8/layout/list1"/>
    <dgm:cxn modelId="{3DE04C50-AAB9-4FB3-BEA6-314C0C36ED0D}" type="presParOf" srcId="{CB424CCE-F835-45C7-A3C3-A9A8BECA8D02}" destId="{153A2548-C845-46A2-84CB-684BE1186939}" srcOrd="1" destOrd="0" presId="urn:microsoft.com/office/officeart/2005/8/layout/list1"/>
    <dgm:cxn modelId="{3E96B7FB-C3EF-494D-BA53-26A92A3B58A5}" type="presParOf" srcId="{5CEC98C4-F7D0-4190-A138-0B9FBD630F76}" destId="{A3AB0959-6312-4657-ACCD-BAC4F69F0E51}" srcOrd="9" destOrd="0" presId="urn:microsoft.com/office/officeart/2005/8/layout/list1"/>
    <dgm:cxn modelId="{2BDECA85-3B79-4D3D-8FCC-0F5CB5DCF522}" type="presParOf" srcId="{5CEC98C4-F7D0-4190-A138-0B9FBD630F76}" destId="{499A64D2-4FAC-4CE7-B783-FA1FC9019280}" srcOrd="10" destOrd="0" presId="urn:microsoft.com/office/officeart/2005/8/layout/list1"/>
    <dgm:cxn modelId="{CE7F5378-82AD-4732-AB09-13C8B910F82E}" type="presParOf" srcId="{5CEC98C4-F7D0-4190-A138-0B9FBD630F76}" destId="{E6FAC35C-F272-44DE-92CC-05A26D278073}" srcOrd="11" destOrd="0" presId="urn:microsoft.com/office/officeart/2005/8/layout/list1"/>
    <dgm:cxn modelId="{BEC5C508-7443-4D69-86BF-864D1E3F2A34}" type="presParOf" srcId="{5CEC98C4-F7D0-4190-A138-0B9FBD630F76}" destId="{9968CE32-0162-4E73-A7CF-35C388F94AE9}" srcOrd="12" destOrd="0" presId="urn:microsoft.com/office/officeart/2005/8/layout/list1"/>
    <dgm:cxn modelId="{4405D86A-AAE4-416A-94FF-9A86B1B418CD}" type="presParOf" srcId="{9968CE32-0162-4E73-A7CF-35C388F94AE9}" destId="{C46F742E-2395-48F7-9F4E-6B453C4E0DD3}" srcOrd="0" destOrd="0" presId="urn:microsoft.com/office/officeart/2005/8/layout/list1"/>
    <dgm:cxn modelId="{64D9E083-9018-452A-97A4-BC2086C6D10A}" type="presParOf" srcId="{9968CE32-0162-4E73-A7CF-35C388F94AE9}" destId="{EDAB1354-C09B-4374-9AAD-3ABBD8B9ACFD}" srcOrd="1" destOrd="0" presId="urn:microsoft.com/office/officeart/2005/8/layout/list1"/>
    <dgm:cxn modelId="{B57281E4-782E-4BCF-AFDB-81CE4ECA2221}" type="presParOf" srcId="{5CEC98C4-F7D0-4190-A138-0B9FBD630F76}" destId="{9A7D2A49-D9B7-4673-8867-45BBEA89501B}" srcOrd="13" destOrd="0" presId="urn:microsoft.com/office/officeart/2005/8/layout/list1"/>
    <dgm:cxn modelId="{8F8F0C15-63AE-4D26-BE5C-028815F56886}" type="presParOf" srcId="{5CEC98C4-F7D0-4190-A138-0B9FBD630F76}" destId="{F84769E6-FC1C-4FD8-8D50-DB9619FB4172}" srcOrd="14" destOrd="0" presId="urn:microsoft.com/office/officeart/2005/8/layout/list1"/>
    <dgm:cxn modelId="{0E6F94F7-DA0D-44C9-83A6-7FA94E90EF38}" type="presParOf" srcId="{5CEC98C4-F7D0-4190-A138-0B9FBD630F76}" destId="{E88DBD2B-2024-4B31-ABD2-CD53F57D3FBA}" srcOrd="15" destOrd="0" presId="urn:microsoft.com/office/officeart/2005/8/layout/list1"/>
    <dgm:cxn modelId="{491663A0-1ADD-42DB-91A5-AFDA8A2067E0}" type="presParOf" srcId="{5CEC98C4-F7D0-4190-A138-0B9FBD630F76}" destId="{CBCDD37F-17F0-4832-9B66-63718A63CE80}" srcOrd="16" destOrd="0" presId="urn:microsoft.com/office/officeart/2005/8/layout/list1"/>
    <dgm:cxn modelId="{F3B9E53E-F1C3-4511-B556-0C12C4DDBAA1}" type="presParOf" srcId="{CBCDD37F-17F0-4832-9B66-63718A63CE80}" destId="{6774C284-F3E7-4C6F-B761-25BB7F00FC98}" srcOrd="0" destOrd="0" presId="urn:microsoft.com/office/officeart/2005/8/layout/list1"/>
    <dgm:cxn modelId="{E411C8A0-17C0-4230-B64B-CFE522BA900D}" type="presParOf" srcId="{CBCDD37F-17F0-4832-9B66-63718A63CE80}" destId="{487A6402-342D-403F-816D-175010873147}" srcOrd="1" destOrd="0" presId="urn:microsoft.com/office/officeart/2005/8/layout/list1"/>
    <dgm:cxn modelId="{326206ED-409D-4EE2-8399-BE9E3ED5B1F7}" type="presParOf" srcId="{5CEC98C4-F7D0-4190-A138-0B9FBD630F76}" destId="{16BB8E14-1BB1-41BE-AB0B-DD3B2EACEE73}" srcOrd="17" destOrd="0" presId="urn:microsoft.com/office/officeart/2005/8/layout/list1"/>
    <dgm:cxn modelId="{B42DB656-5339-4040-8E68-E2BDAB9F2574}" type="presParOf" srcId="{5CEC98C4-F7D0-4190-A138-0B9FBD630F76}" destId="{7AC1AE38-41C7-4105-B302-6F005F40F7D6}"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691B4B-4E0C-4D96-AB25-C0D12F62DBAB}"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F307DFAA-160A-4BAE-8B67-CE1D71F51753}">
      <dgm:prSet/>
      <dgm:spPr/>
      <dgm:t>
        <a:bodyPr/>
        <a:lstStyle/>
        <a:p>
          <a:r>
            <a:rPr lang="en-US"/>
            <a:t>Covid 19</a:t>
          </a:r>
        </a:p>
      </dgm:t>
    </dgm:pt>
    <dgm:pt modelId="{016B894E-FA1F-4BAA-A5CA-74C1B6DE7D16}" type="parTrans" cxnId="{F894CE06-AE4A-4A37-AAC5-E80F3B7A167F}">
      <dgm:prSet/>
      <dgm:spPr/>
      <dgm:t>
        <a:bodyPr/>
        <a:lstStyle/>
        <a:p>
          <a:endParaRPr lang="en-US"/>
        </a:p>
      </dgm:t>
    </dgm:pt>
    <dgm:pt modelId="{74C1F6DB-7386-497F-80AA-483FB394BE6E}" type="sibTrans" cxnId="{F894CE06-AE4A-4A37-AAC5-E80F3B7A167F}">
      <dgm:prSet/>
      <dgm:spPr/>
      <dgm:t>
        <a:bodyPr/>
        <a:lstStyle/>
        <a:p>
          <a:endParaRPr lang="en-US"/>
        </a:p>
      </dgm:t>
    </dgm:pt>
    <dgm:pt modelId="{ADF8127F-FC5A-4344-AE76-DAB8EA17D1E1}">
      <dgm:prSet/>
      <dgm:spPr/>
      <dgm:t>
        <a:bodyPr/>
        <a:lstStyle/>
        <a:p>
          <a:r>
            <a:rPr lang="en-US"/>
            <a:t>Worst case scenarios</a:t>
          </a:r>
        </a:p>
      </dgm:t>
    </dgm:pt>
    <dgm:pt modelId="{E18CFE60-B608-49BB-BDA2-B0E3FBA1CD32}" type="parTrans" cxnId="{9B3E7F76-59BE-44C2-8AC9-A4F04C634374}">
      <dgm:prSet/>
      <dgm:spPr/>
      <dgm:t>
        <a:bodyPr/>
        <a:lstStyle/>
        <a:p>
          <a:endParaRPr lang="en-US"/>
        </a:p>
      </dgm:t>
    </dgm:pt>
    <dgm:pt modelId="{20723FE1-8F95-43C7-94F0-92E433AD9FF4}" type="sibTrans" cxnId="{9B3E7F76-59BE-44C2-8AC9-A4F04C634374}">
      <dgm:prSet/>
      <dgm:spPr/>
      <dgm:t>
        <a:bodyPr/>
        <a:lstStyle/>
        <a:p>
          <a:endParaRPr lang="en-US"/>
        </a:p>
      </dgm:t>
    </dgm:pt>
    <dgm:pt modelId="{41DB42E1-D03F-4E56-8C27-FEAFD4446A67}">
      <dgm:prSet/>
      <dgm:spPr/>
      <dgm:t>
        <a:bodyPr/>
        <a:lstStyle/>
        <a:p>
          <a:r>
            <a:rPr lang="en-US"/>
            <a:t>Severity of the situation</a:t>
          </a:r>
        </a:p>
      </dgm:t>
    </dgm:pt>
    <dgm:pt modelId="{B308BBB4-19AB-44A3-B312-F3BC33AEE393}" type="parTrans" cxnId="{DAC65900-0995-4479-AD0D-A87A477F454E}">
      <dgm:prSet/>
      <dgm:spPr/>
      <dgm:t>
        <a:bodyPr/>
        <a:lstStyle/>
        <a:p>
          <a:endParaRPr lang="en-US"/>
        </a:p>
      </dgm:t>
    </dgm:pt>
    <dgm:pt modelId="{67AB61DD-1DB9-471A-B498-739E040CE7C8}" type="sibTrans" cxnId="{DAC65900-0995-4479-AD0D-A87A477F454E}">
      <dgm:prSet/>
      <dgm:spPr/>
      <dgm:t>
        <a:bodyPr/>
        <a:lstStyle/>
        <a:p>
          <a:endParaRPr lang="en-US"/>
        </a:p>
      </dgm:t>
    </dgm:pt>
    <dgm:pt modelId="{29731082-677B-4AD9-B87F-C862A2D842CA}">
      <dgm:prSet/>
      <dgm:spPr/>
      <dgm:t>
        <a:bodyPr/>
        <a:lstStyle/>
        <a:p>
          <a:r>
            <a:rPr lang="en-US"/>
            <a:t>Confusion about safety measures</a:t>
          </a:r>
        </a:p>
      </dgm:t>
    </dgm:pt>
    <dgm:pt modelId="{F50D16AD-34A4-4E0E-8983-FD24555DA0A2}" type="parTrans" cxnId="{2B61AFD7-FCD9-4D17-9908-7A0E018ECC7E}">
      <dgm:prSet/>
      <dgm:spPr/>
      <dgm:t>
        <a:bodyPr/>
        <a:lstStyle/>
        <a:p>
          <a:endParaRPr lang="en-US"/>
        </a:p>
      </dgm:t>
    </dgm:pt>
    <dgm:pt modelId="{5F70CFFB-365E-4E5B-9E9F-CF9ABC1C50C6}" type="sibTrans" cxnId="{2B61AFD7-FCD9-4D17-9908-7A0E018ECC7E}">
      <dgm:prSet/>
      <dgm:spPr/>
      <dgm:t>
        <a:bodyPr/>
        <a:lstStyle/>
        <a:p>
          <a:endParaRPr lang="en-US"/>
        </a:p>
      </dgm:t>
    </dgm:pt>
    <dgm:pt modelId="{8C5C790E-4859-4AA1-B300-6D05B6C15522}" type="pres">
      <dgm:prSet presAssocID="{D6691B4B-4E0C-4D96-AB25-C0D12F62DBAB}" presName="diagram" presStyleCnt="0">
        <dgm:presLayoutVars>
          <dgm:dir/>
          <dgm:resizeHandles val="exact"/>
        </dgm:presLayoutVars>
      </dgm:prSet>
      <dgm:spPr/>
    </dgm:pt>
    <dgm:pt modelId="{BFBBDF04-382B-4AAE-8C2F-5A5555ED852C}" type="pres">
      <dgm:prSet presAssocID="{F307DFAA-160A-4BAE-8B67-CE1D71F51753}" presName="node" presStyleLbl="node1" presStyleIdx="0" presStyleCnt="4">
        <dgm:presLayoutVars>
          <dgm:bulletEnabled val="1"/>
        </dgm:presLayoutVars>
      </dgm:prSet>
      <dgm:spPr/>
    </dgm:pt>
    <dgm:pt modelId="{1339881A-0B2D-4DA1-9866-4FEDDEC1FA89}" type="pres">
      <dgm:prSet presAssocID="{74C1F6DB-7386-497F-80AA-483FB394BE6E}" presName="sibTrans" presStyleCnt="0"/>
      <dgm:spPr/>
    </dgm:pt>
    <dgm:pt modelId="{D2AB6D37-5A1D-4144-AEF6-9D802D51F27B}" type="pres">
      <dgm:prSet presAssocID="{ADF8127F-FC5A-4344-AE76-DAB8EA17D1E1}" presName="node" presStyleLbl="node1" presStyleIdx="1" presStyleCnt="4">
        <dgm:presLayoutVars>
          <dgm:bulletEnabled val="1"/>
        </dgm:presLayoutVars>
      </dgm:prSet>
      <dgm:spPr/>
    </dgm:pt>
    <dgm:pt modelId="{E850E12D-6810-4D00-A109-C5529E76B34B}" type="pres">
      <dgm:prSet presAssocID="{20723FE1-8F95-43C7-94F0-92E433AD9FF4}" presName="sibTrans" presStyleCnt="0"/>
      <dgm:spPr/>
    </dgm:pt>
    <dgm:pt modelId="{19B95567-C64A-4C62-8CDA-FDC9C0EA49AB}" type="pres">
      <dgm:prSet presAssocID="{41DB42E1-D03F-4E56-8C27-FEAFD4446A67}" presName="node" presStyleLbl="node1" presStyleIdx="2" presStyleCnt="4">
        <dgm:presLayoutVars>
          <dgm:bulletEnabled val="1"/>
        </dgm:presLayoutVars>
      </dgm:prSet>
      <dgm:spPr/>
    </dgm:pt>
    <dgm:pt modelId="{E5732F8A-43A1-4816-8643-358F238A648F}" type="pres">
      <dgm:prSet presAssocID="{67AB61DD-1DB9-471A-B498-739E040CE7C8}" presName="sibTrans" presStyleCnt="0"/>
      <dgm:spPr/>
    </dgm:pt>
    <dgm:pt modelId="{74359E55-9332-4288-8934-3F0F4B027D95}" type="pres">
      <dgm:prSet presAssocID="{29731082-677B-4AD9-B87F-C862A2D842CA}" presName="node" presStyleLbl="node1" presStyleIdx="3" presStyleCnt="4">
        <dgm:presLayoutVars>
          <dgm:bulletEnabled val="1"/>
        </dgm:presLayoutVars>
      </dgm:prSet>
      <dgm:spPr/>
    </dgm:pt>
  </dgm:ptLst>
  <dgm:cxnLst>
    <dgm:cxn modelId="{DAC65900-0995-4479-AD0D-A87A477F454E}" srcId="{D6691B4B-4E0C-4D96-AB25-C0D12F62DBAB}" destId="{41DB42E1-D03F-4E56-8C27-FEAFD4446A67}" srcOrd="2" destOrd="0" parTransId="{B308BBB4-19AB-44A3-B312-F3BC33AEE393}" sibTransId="{67AB61DD-1DB9-471A-B498-739E040CE7C8}"/>
    <dgm:cxn modelId="{F894CE06-AE4A-4A37-AAC5-E80F3B7A167F}" srcId="{D6691B4B-4E0C-4D96-AB25-C0D12F62DBAB}" destId="{F307DFAA-160A-4BAE-8B67-CE1D71F51753}" srcOrd="0" destOrd="0" parTransId="{016B894E-FA1F-4BAA-A5CA-74C1B6DE7D16}" sibTransId="{74C1F6DB-7386-497F-80AA-483FB394BE6E}"/>
    <dgm:cxn modelId="{0AA0DB15-BFFB-4F01-A2FC-14AFAE3F16C7}" type="presOf" srcId="{ADF8127F-FC5A-4344-AE76-DAB8EA17D1E1}" destId="{D2AB6D37-5A1D-4144-AEF6-9D802D51F27B}" srcOrd="0" destOrd="0" presId="urn:microsoft.com/office/officeart/2005/8/layout/default"/>
    <dgm:cxn modelId="{663D4F1E-8424-424C-92B7-5AFF4A1EA8FB}" type="presOf" srcId="{29731082-677B-4AD9-B87F-C862A2D842CA}" destId="{74359E55-9332-4288-8934-3F0F4B027D95}" srcOrd="0" destOrd="0" presId="urn:microsoft.com/office/officeart/2005/8/layout/default"/>
    <dgm:cxn modelId="{25631937-94A5-4716-8895-25C0996917CC}" type="presOf" srcId="{41DB42E1-D03F-4E56-8C27-FEAFD4446A67}" destId="{19B95567-C64A-4C62-8CDA-FDC9C0EA49AB}" srcOrd="0" destOrd="0" presId="urn:microsoft.com/office/officeart/2005/8/layout/default"/>
    <dgm:cxn modelId="{8616FF46-294F-4586-A9E0-D669FAA19F94}" type="presOf" srcId="{F307DFAA-160A-4BAE-8B67-CE1D71F51753}" destId="{BFBBDF04-382B-4AAE-8C2F-5A5555ED852C}" srcOrd="0" destOrd="0" presId="urn:microsoft.com/office/officeart/2005/8/layout/default"/>
    <dgm:cxn modelId="{9B3E7F76-59BE-44C2-8AC9-A4F04C634374}" srcId="{D6691B4B-4E0C-4D96-AB25-C0D12F62DBAB}" destId="{ADF8127F-FC5A-4344-AE76-DAB8EA17D1E1}" srcOrd="1" destOrd="0" parTransId="{E18CFE60-B608-49BB-BDA2-B0E3FBA1CD32}" sibTransId="{20723FE1-8F95-43C7-94F0-92E433AD9FF4}"/>
    <dgm:cxn modelId="{E22F02CE-03D4-4615-8A1E-01D3CA4D4B34}" type="presOf" srcId="{D6691B4B-4E0C-4D96-AB25-C0D12F62DBAB}" destId="{8C5C790E-4859-4AA1-B300-6D05B6C15522}" srcOrd="0" destOrd="0" presId="urn:microsoft.com/office/officeart/2005/8/layout/default"/>
    <dgm:cxn modelId="{2B61AFD7-FCD9-4D17-9908-7A0E018ECC7E}" srcId="{D6691B4B-4E0C-4D96-AB25-C0D12F62DBAB}" destId="{29731082-677B-4AD9-B87F-C862A2D842CA}" srcOrd="3" destOrd="0" parTransId="{F50D16AD-34A4-4E0E-8983-FD24555DA0A2}" sibTransId="{5F70CFFB-365E-4E5B-9E9F-CF9ABC1C50C6}"/>
    <dgm:cxn modelId="{7BE82068-CC8B-4B8A-AD17-E46C747A992D}" type="presParOf" srcId="{8C5C790E-4859-4AA1-B300-6D05B6C15522}" destId="{BFBBDF04-382B-4AAE-8C2F-5A5555ED852C}" srcOrd="0" destOrd="0" presId="urn:microsoft.com/office/officeart/2005/8/layout/default"/>
    <dgm:cxn modelId="{2F46C589-40D5-4267-9DF4-1617FBAF3F28}" type="presParOf" srcId="{8C5C790E-4859-4AA1-B300-6D05B6C15522}" destId="{1339881A-0B2D-4DA1-9866-4FEDDEC1FA89}" srcOrd="1" destOrd="0" presId="urn:microsoft.com/office/officeart/2005/8/layout/default"/>
    <dgm:cxn modelId="{3D304A1E-FC1E-4F4B-9402-15C4C4843A58}" type="presParOf" srcId="{8C5C790E-4859-4AA1-B300-6D05B6C15522}" destId="{D2AB6D37-5A1D-4144-AEF6-9D802D51F27B}" srcOrd="2" destOrd="0" presId="urn:microsoft.com/office/officeart/2005/8/layout/default"/>
    <dgm:cxn modelId="{9683B86F-FFDE-4219-BF61-8AEAC652CDD7}" type="presParOf" srcId="{8C5C790E-4859-4AA1-B300-6D05B6C15522}" destId="{E850E12D-6810-4D00-A109-C5529E76B34B}" srcOrd="3" destOrd="0" presId="urn:microsoft.com/office/officeart/2005/8/layout/default"/>
    <dgm:cxn modelId="{2A345923-72D6-454C-B4C7-A0D7B4993686}" type="presParOf" srcId="{8C5C790E-4859-4AA1-B300-6D05B6C15522}" destId="{19B95567-C64A-4C62-8CDA-FDC9C0EA49AB}" srcOrd="4" destOrd="0" presId="urn:microsoft.com/office/officeart/2005/8/layout/default"/>
    <dgm:cxn modelId="{D3ADB969-8FB8-434F-AB6F-FFFDDC0CDF74}" type="presParOf" srcId="{8C5C790E-4859-4AA1-B300-6D05B6C15522}" destId="{E5732F8A-43A1-4816-8643-358F238A648F}" srcOrd="5" destOrd="0" presId="urn:microsoft.com/office/officeart/2005/8/layout/default"/>
    <dgm:cxn modelId="{B1FAE947-AB40-43B3-8C1E-3794B21DEB99}" type="presParOf" srcId="{8C5C790E-4859-4AA1-B300-6D05B6C15522}" destId="{74359E55-9332-4288-8934-3F0F4B027D95}"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43F583-B64D-44AE-A1ED-5BF9B741EDDF}">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E54A21-9BE9-476B-93CB-61C6239C0FB4}">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00C213-D299-47E0-B3B6-78803378FF12}">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In Conclusion, media coverage plays a signifcant role in shaping public perceptions of safety, with the pontetial to eiother amplify fear or foster confidence.</a:t>
          </a:r>
          <a:endParaRPr lang="en-US" sz="2300" kern="1200"/>
        </a:p>
      </dsp:txBody>
      <dsp:txXfrm>
        <a:off x="1437631" y="531"/>
        <a:ext cx="9077968" cy="1244702"/>
      </dsp:txXfrm>
    </dsp:sp>
    <dsp:sp modelId="{5DA9D729-9CDA-4E85-87B7-54663DA309C0}">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11AE6C-077E-4E1F-8106-9B30704A92E8}">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D6284E-9258-4161-8DB9-A282335B6613}">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Sensationalism can distort reality, leading to panic, misinformation, and irrational behavior, while accurate and balanced reporting helps maintain public trust and promotes informed decision-making.</a:t>
          </a:r>
          <a:endParaRPr lang="en-US" sz="2300" kern="1200"/>
        </a:p>
      </dsp:txBody>
      <dsp:txXfrm>
        <a:off x="1437631" y="1556410"/>
        <a:ext cx="9077968" cy="1244702"/>
      </dsp:txXfrm>
    </dsp:sp>
    <dsp:sp modelId="{C0E33CD6-51A7-463C-9CA4-CD631F475725}">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18FF91-D7B5-4119-953B-120311976118}">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E3AE1D-426C-434D-BB97-42F68045A58A}">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Media outlets bear a responsibility to prioritize accuracy and public welfare, as their influence on societal behaviour and safety can have far-reaching consequences.</a:t>
          </a:r>
          <a:endParaRPr lang="en-US" sz="2300" kern="1200"/>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632BE3-A96C-4E06-95B6-BDCDC4064EE9}">
      <dsp:nvSpPr>
        <dsp:cNvPr id="0" name=""/>
        <dsp:cNvSpPr/>
      </dsp:nvSpPr>
      <dsp:spPr>
        <a:xfrm>
          <a:off x="3364992" y="1912"/>
          <a:ext cx="3785616" cy="8360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Timely information</a:t>
          </a:r>
        </a:p>
      </dsp:txBody>
      <dsp:txXfrm>
        <a:off x="3405805" y="42725"/>
        <a:ext cx="3703990" cy="754434"/>
      </dsp:txXfrm>
    </dsp:sp>
    <dsp:sp modelId="{6547113A-036C-4BEB-B41C-E35FDD61DCAE}">
      <dsp:nvSpPr>
        <dsp:cNvPr id="0" name=""/>
        <dsp:cNvSpPr/>
      </dsp:nvSpPr>
      <dsp:spPr>
        <a:xfrm>
          <a:off x="3364992" y="879775"/>
          <a:ext cx="3785616" cy="83606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Exaggerate risks</a:t>
          </a:r>
        </a:p>
      </dsp:txBody>
      <dsp:txXfrm>
        <a:off x="3405805" y="920588"/>
        <a:ext cx="3703990" cy="754434"/>
      </dsp:txXfrm>
    </dsp:sp>
    <dsp:sp modelId="{D5831ED9-3DEC-4F7D-8119-805C173678A3}">
      <dsp:nvSpPr>
        <dsp:cNvPr id="0" name=""/>
        <dsp:cNvSpPr/>
      </dsp:nvSpPr>
      <dsp:spPr>
        <a:xfrm>
          <a:off x="3364992" y="1757638"/>
          <a:ext cx="3785616" cy="83606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Spreading fear</a:t>
          </a:r>
        </a:p>
      </dsp:txBody>
      <dsp:txXfrm>
        <a:off x="3405805" y="1798451"/>
        <a:ext cx="3703990" cy="754434"/>
      </dsp:txXfrm>
    </dsp:sp>
    <dsp:sp modelId="{1DFDA2AC-E45E-489E-BD17-8069C9C5179E}">
      <dsp:nvSpPr>
        <dsp:cNvPr id="0" name=""/>
        <dsp:cNvSpPr/>
      </dsp:nvSpPr>
      <dsp:spPr>
        <a:xfrm>
          <a:off x="3364992" y="2635502"/>
          <a:ext cx="3785616" cy="8360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Community awareness</a:t>
          </a:r>
        </a:p>
      </dsp:txBody>
      <dsp:txXfrm>
        <a:off x="3405805" y="2676315"/>
        <a:ext cx="3703990" cy="754434"/>
      </dsp:txXfrm>
    </dsp:sp>
    <dsp:sp modelId="{74A9F558-EA04-4DFB-AC83-A5472ECDBFCF}">
      <dsp:nvSpPr>
        <dsp:cNvPr id="0" name=""/>
        <dsp:cNvSpPr/>
      </dsp:nvSpPr>
      <dsp:spPr>
        <a:xfrm>
          <a:off x="3364992" y="3513365"/>
          <a:ext cx="3785616" cy="83606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Communication strategies</a:t>
          </a:r>
        </a:p>
      </dsp:txBody>
      <dsp:txXfrm>
        <a:off x="3405805" y="3554178"/>
        <a:ext cx="3703990" cy="7544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CCD061-D05C-4AD0-A137-3FAB3205C734}">
      <dsp:nvSpPr>
        <dsp:cNvPr id="0" name=""/>
        <dsp:cNvSpPr/>
      </dsp:nvSpPr>
      <dsp:spPr>
        <a:xfrm>
          <a:off x="0" y="424400"/>
          <a:ext cx="6666833" cy="604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0F20EC34-59A6-4D75-AE31-7D98E356A7AB}">
      <dsp:nvSpPr>
        <dsp:cNvPr id="0" name=""/>
        <dsp:cNvSpPr/>
      </dsp:nvSpPr>
      <dsp:spPr>
        <a:xfrm>
          <a:off x="333341" y="70160"/>
          <a:ext cx="4666783" cy="7084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ptos Display" panose="020F0302020204030204"/>
            </a:rPr>
            <a:t>Misinformation</a:t>
          </a:r>
          <a:r>
            <a:rPr lang="en-US" sz="2400" kern="1200" dirty="0"/>
            <a:t> </a:t>
          </a:r>
        </a:p>
      </dsp:txBody>
      <dsp:txXfrm>
        <a:off x="367926" y="104745"/>
        <a:ext cx="4597613" cy="639310"/>
      </dsp:txXfrm>
    </dsp:sp>
    <dsp:sp modelId="{C66C1939-AFE6-483B-ACA6-C7B43C1DDA7D}">
      <dsp:nvSpPr>
        <dsp:cNvPr id="0" name=""/>
        <dsp:cNvSpPr/>
      </dsp:nvSpPr>
      <dsp:spPr>
        <a:xfrm>
          <a:off x="0" y="1513040"/>
          <a:ext cx="6666833" cy="604800"/>
        </a:xfrm>
        <a:prstGeom prst="rect">
          <a:avLst/>
        </a:prstGeom>
        <a:solidFill>
          <a:schemeClr val="lt1">
            <a:alpha val="90000"/>
            <a:hueOff val="0"/>
            <a:satOff val="0"/>
            <a:lumOff val="0"/>
            <a:alphaOff val="0"/>
          </a:schemeClr>
        </a:solidFill>
        <a:ln w="12700" cap="flat" cmpd="sng" algn="ctr">
          <a:solidFill>
            <a:schemeClr val="accent5">
              <a:hueOff val="-3038037"/>
              <a:satOff val="-207"/>
              <a:lumOff val="490"/>
              <a:alphaOff val="0"/>
            </a:schemeClr>
          </a:solidFill>
          <a:prstDash val="solid"/>
          <a:miter lim="800000"/>
        </a:ln>
        <a:effectLst/>
      </dsp:spPr>
      <dsp:style>
        <a:lnRef idx="1">
          <a:scrgbClr r="0" g="0" b="0"/>
        </a:lnRef>
        <a:fillRef idx="1">
          <a:scrgbClr r="0" g="0" b="0"/>
        </a:fillRef>
        <a:effectRef idx="0">
          <a:scrgbClr r="0" g="0" b="0"/>
        </a:effectRef>
        <a:fontRef idx="minor"/>
      </dsp:style>
    </dsp:sp>
    <dsp:sp modelId="{0C41EDC1-3FCD-44D0-B30D-30E651E43CC7}">
      <dsp:nvSpPr>
        <dsp:cNvPr id="0" name=""/>
        <dsp:cNvSpPr/>
      </dsp:nvSpPr>
      <dsp:spPr>
        <a:xfrm>
          <a:off x="333341" y="1158800"/>
          <a:ext cx="4666783" cy="70848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US" sz="2400" kern="1200" dirty="0"/>
            <a:t>Public perception </a:t>
          </a:r>
        </a:p>
      </dsp:txBody>
      <dsp:txXfrm>
        <a:off x="367926" y="1193385"/>
        <a:ext cx="4597613" cy="639310"/>
      </dsp:txXfrm>
    </dsp:sp>
    <dsp:sp modelId="{499A64D2-4FAC-4CE7-B783-FA1FC9019280}">
      <dsp:nvSpPr>
        <dsp:cNvPr id="0" name=""/>
        <dsp:cNvSpPr/>
      </dsp:nvSpPr>
      <dsp:spPr>
        <a:xfrm>
          <a:off x="0" y="2601680"/>
          <a:ext cx="6666833" cy="604800"/>
        </a:xfrm>
        <a:prstGeom prst="rect">
          <a:avLst/>
        </a:prstGeom>
        <a:solidFill>
          <a:schemeClr val="lt1">
            <a:alpha val="90000"/>
            <a:hueOff val="0"/>
            <a:satOff val="0"/>
            <a:lumOff val="0"/>
            <a:alphaOff val="0"/>
          </a:schemeClr>
        </a:solidFill>
        <a:ln w="12700" cap="flat" cmpd="sng" algn="ctr">
          <a:solidFill>
            <a:schemeClr val="accent5">
              <a:hueOff val="-6076075"/>
              <a:satOff val="-413"/>
              <a:lumOff val="981"/>
              <a:alphaOff val="0"/>
            </a:schemeClr>
          </a:solidFill>
          <a:prstDash val="solid"/>
          <a:miter lim="800000"/>
        </a:ln>
        <a:effectLst/>
      </dsp:spPr>
      <dsp:style>
        <a:lnRef idx="1">
          <a:scrgbClr r="0" g="0" b="0"/>
        </a:lnRef>
        <a:fillRef idx="1">
          <a:scrgbClr r="0" g="0" b="0"/>
        </a:fillRef>
        <a:effectRef idx="0">
          <a:scrgbClr r="0" g="0" b="0"/>
        </a:effectRef>
        <a:fontRef idx="minor"/>
      </dsp:style>
    </dsp:sp>
    <dsp:sp modelId="{153A2548-C845-46A2-84CB-684BE1186939}">
      <dsp:nvSpPr>
        <dsp:cNvPr id="0" name=""/>
        <dsp:cNvSpPr/>
      </dsp:nvSpPr>
      <dsp:spPr>
        <a:xfrm>
          <a:off x="333341" y="2247440"/>
          <a:ext cx="4666783" cy="70848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US" sz="2400" kern="1200" dirty="0"/>
            <a:t>Maintaining trust</a:t>
          </a:r>
        </a:p>
      </dsp:txBody>
      <dsp:txXfrm>
        <a:off x="367926" y="2282025"/>
        <a:ext cx="4597613" cy="639310"/>
      </dsp:txXfrm>
    </dsp:sp>
    <dsp:sp modelId="{F84769E6-FC1C-4FD8-8D50-DB9619FB4172}">
      <dsp:nvSpPr>
        <dsp:cNvPr id="0" name=""/>
        <dsp:cNvSpPr/>
      </dsp:nvSpPr>
      <dsp:spPr>
        <a:xfrm>
          <a:off x="0" y="3690319"/>
          <a:ext cx="6666833" cy="604800"/>
        </a:xfrm>
        <a:prstGeom prst="rect">
          <a:avLst/>
        </a:prstGeom>
        <a:solidFill>
          <a:schemeClr val="lt1">
            <a:alpha val="90000"/>
            <a:hueOff val="0"/>
            <a:satOff val="0"/>
            <a:lumOff val="0"/>
            <a:alphaOff val="0"/>
          </a:schemeClr>
        </a:solidFill>
        <a:ln w="12700" cap="flat" cmpd="sng" algn="ctr">
          <a:solidFill>
            <a:schemeClr val="accent5">
              <a:hueOff val="-9114112"/>
              <a:satOff val="-620"/>
              <a:lumOff val="1471"/>
              <a:alphaOff val="0"/>
            </a:schemeClr>
          </a:solidFill>
          <a:prstDash val="solid"/>
          <a:miter lim="800000"/>
        </a:ln>
        <a:effectLst/>
      </dsp:spPr>
      <dsp:style>
        <a:lnRef idx="1">
          <a:scrgbClr r="0" g="0" b="0"/>
        </a:lnRef>
        <a:fillRef idx="1">
          <a:scrgbClr r="0" g="0" b="0"/>
        </a:fillRef>
        <a:effectRef idx="0">
          <a:scrgbClr r="0" g="0" b="0"/>
        </a:effectRef>
        <a:fontRef idx="minor"/>
      </dsp:style>
    </dsp:sp>
    <dsp:sp modelId="{EDAB1354-C09B-4374-9AAD-3ABBD8B9ACFD}">
      <dsp:nvSpPr>
        <dsp:cNvPr id="0" name=""/>
        <dsp:cNvSpPr/>
      </dsp:nvSpPr>
      <dsp:spPr>
        <a:xfrm>
          <a:off x="333341" y="3336080"/>
          <a:ext cx="4666783" cy="70848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US" sz="2400" kern="1200" dirty="0"/>
            <a:t>Journalism</a:t>
          </a:r>
        </a:p>
      </dsp:txBody>
      <dsp:txXfrm>
        <a:off x="367926" y="3370665"/>
        <a:ext cx="4597613" cy="639310"/>
      </dsp:txXfrm>
    </dsp:sp>
    <dsp:sp modelId="{7AC1AE38-41C7-4105-B302-6F005F40F7D6}">
      <dsp:nvSpPr>
        <dsp:cNvPr id="0" name=""/>
        <dsp:cNvSpPr/>
      </dsp:nvSpPr>
      <dsp:spPr>
        <a:xfrm>
          <a:off x="0" y="4778959"/>
          <a:ext cx="6666833" cy="604800"/>
        </a:xfrm>
        <a:prstGeom prst="rect">
          <a:avLst/>
        </a:prstGeom>
        <a:solidFill>
          <a:schemeClr val="lt1">
            <a:alpha val="90000"/>
            <a:hueOff val="0"/>
            <a:satOff val="0"/>
            <a:lumOff val="0"/>
            <a:alphaOff val="0"/>
          </a:schemeClr>
        </a:soli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1">
          <a:scrgbClr r="0" g="0" b="0"/>
        </a:fillRef>
        <a:effectRef idx="0">
          <a:scrgbClr r="0" g="0" b="0"/>
        </a:effectRef>
        <a:fontRef idx="minor"/>
      </dsp:style>
    </dsp:sp>
    <dsp:sp modelId="{487A6402-342D-403F-816D-175010873147}">
      <dsp:nvSpPr>
        <dsp:cNvPr id="0" name=""/>
        <dsp:cNvSpPr/>
      </dsp:nvSpPr>
      <dsp:spPr>
        <a:xfrm>
          <a:off x="333341" y="4424719"/>
          <a:ext cx="4666783" cy="70848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066800">
            <a:lnSpc>
              <a:spcPct val="90000"/>
            </a:lnSpc>
            <a:spcBef>
              <a:spcPct val="0"/>
            </a:spcBef>
            <a:spcAft>
              <a:spcPct val="35000"/>
            </a:spcAft>
            <a:buNone/>
          </a:pPr>
          <a:r>
            <a:rPr lang="en-US" sz="2400" kern="1200" dirty="0"/>
            <a:t>Well-being society</a:t>
          </a:r>
        </a:p>
      </dsp:txBody>
      <dsp:txXfrm>
        <a:off x="367926" y="4459304"/>
        <a:ext cx="4597613" cy="639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BBDF04-382B-4AAE-8C2F-5A5555ED852C}">
      <dsp:nvSpPr>
        <dsp:cNvPr id="0" name=""/>
        <dsp:cNvSpPr/>
      </dsp:nvSpPr>
      <dsp:spPr>
        <a:xfrm>
          <a:off x="1748064" y="2975"/>
          <a:ext cx="3342605" cy="200556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a:t>Covid 19</a:t>
          </a:r>
        </a:p>
      </dsp:txBody>
      <dsp:txXfrm>
        <a:off x="1748064" y="2975"/>
        <a:ext cx="3342605" cy="2005563"/>
      </dsp:txXfrm>
    </dsp:sp>
    <dsp:sp modelId="{D2AB6D37-5A1D-4144-AEF6-9D802D51F27B}">
      <dsp:nvSpPr>
        <dsp:cNvPr id="0" name=""/>
        <dsp:cNvSpPr/>
      </dsp:nvSpPr>
      <dsp:spPr>
        <a:xfrm>
          <a:off x="5424930" y="2975"/>
          <a:ext cx="3342605" cy="2005563"/>
        </a:xfrm>
        <a:prstGeom prst="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a:t>Worst case scenarios</a:t>
          </a:r>
        </a:p>
      </dsp:txBody>
      <dsp:txXfrm>
        <a:off x="5424930" y="2975"/>
        <a:ext cx="3342605" cy="2005563"/>
      </dsp:txXfrm>
    </dsp:sp>
    <dsp:sp modelId="{19B95567-C64A-4C62-8CDA-FDC9C0EA49AB}">
      <dsp:nvSpPr>
        <dsp:cNvPr id="0" name=""/>
        <dsp:cNvSpPr/>
      </dsp:nvSpPr>
      <dsp:spPr>
        <a:xfrm>
          <a:off x="1748064" y="2342799"/>
          <a:ext cx="3342605" cy="2005563"/>
        </a:xfrm>
        <a:prstGeom prst="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a:t>Severity of the situation</a:t>
          </a:r>
        </a:p>
      </dsp:txBody>
      <dsp:txXfrm>
        <a:off x="1748064" y="2342799"/>
        <a:ext cx="3342605" cy="2005563"/>
      </dsp:txXfrm>
    </dsp:sp>
    <dsp:sp modelId="{74359E55-9332-4288-8934-3F0F4B027D95}">
      <dsp:nvSpPr>
        <dsp:cNvPr id="0" name=""/>
        <dsp:cNvSpPr/>
      </dsp:nvSpPr>
      <dsp:spPr>
        <a:xfrm>
          <a:off x="5424930" y="2342799"/>
          <a:ext cx="3342605" cy="2005563"/>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a:t>Confusion about safety measures</a:t>
          </a:r>
        </a:p>
      </dsp:txBody>
      <dsp:txXfrm>
        <a:off x="5424930" y="2342799"/>
        <a:ext cx="3342605" cy="200556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CFF3DE-A99A-468C-B570-29593206EAC0}" type="datetimeFigureOut">
              <a:t>1/19/2025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C43C15-5E2B-46C7-853B-C8A0583714EC}" type="slidenum">
              <a:t>‹#›</a:t>
            </a:fld>
            <a:endParaRPr lang="en-US"/>
          </a:p>
        </p:txBody>
      </p:sp>
    </p:spTree>
    <p:extLst>
      <p:ext uri="{BB962C8B-B14F-4D97-AF65-F5344CB8AC3E}">
        <p14:creationId xmlns:p14="http://schemas.microsoft.com/office/powerpoint/2010/main" val="1065562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balance between informing the public and creating unnecessary panic is crucial, especially in policing and emergency situations. Authorities need to provide accurate and timely information to keep the public informed about potential threats or issues, but they must also be careful not to exaggerate risks or spread fear. Clear communication strategies, focusing on facts and actionable guidance, can help mitigate panic while ensuring the community remains aware and prepared. It's important for officials to gauge the situation accurately and tailor their messaging to maintain public trust while preventing alarm.</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56C43C15-5E2B-46C7-853B-C8A0583714EC}" type="slidenum">
              <a:t>8</a:t>
            </a:fld>
            <a:endParaRPr lang="en-US"/>
          </a:p>
        </p:txBody>
      </p:sp>
    </p:spTree>
    <p:extLst>
      <p:ext uri="{BB962C8B-B14F-4D97-AF65-F5344CB8AC3E}">
        <p14:creationId xmlns:p14="http://schemas.microsoft.com/office/powerpoint/2010/main" val="12962241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Public perception is significantly influenced by how information is presented, especially in policing. When law enforcement agencies communicate effectively and transparently, they can foster trust and cooperation within the community. Conversely, if the messaging is sensationalized or overly dramatic.</a:t>
            </a:r>
          </a:p>
          <a:p>
            <a:r>
              <a:rPr lang="en-US"/>
              <a:t>For instance, during high-profile incidents, if the media or police focus on the most alarming aspects without providing context or reassurance, it can lead to a heightened sense of danger. This might cause community members to feel unsafe, prompting them to take extreme measures or support more aggressive policing tactics. </a:t>
            </a:r>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56C43C15-5E2B-46C7-853B-C8A0583714EC}" type="slidenum">
              <a:rPr lang="en-GB"/>
              <a:t>9</a:t>
            </a:fld>
            <a:endParaRPr lang="en-GB"/>
          </a:p>
        </p:txBody>
      </p:sp>
    </p:spTree>
    <p:extLst>
      <p:ext uri="{BB962C8B-B14F-4D97-AF65-F5344CB8AC3E}">
        <p14:creationId xmlns:p14="http://schemas.microsoft.com/office/powerpoint/2010/main" val="3363005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media outlets definitely bear ethical responsibilities to prioritize accuracy over sensationalism. Sensationalism can distort the truth and lead to misinformation, which can have serious consequences for public perception and behavior. By focusing on accurate reporting, media can help foster informed communities and maintain trust. Ethical journalism should aim to present facts clearly and responsibly, rather than exaggerating events for the sake of attracting attention or viewership. This commitment to accuracy is essential for the credibility of the media and the well-being of society.</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56C43C15-5E2B-46C7-853B-C8A0583714EC}" type="slidenum">
              <a:rPr lang="en-US"/>
              <a:t>10</a:t>
            </a:fld>
            <a:endParaRPr lang="en-US"/>
          </a:p>
        </p:txBody>
      </p:sp>
    </p:spTree>
    <p:extLst>
      <p:ext uri="{BB962C8B-B14F-4D97-AF65-F5344CB8AC3E}">
        <p14:creationId xmlns:p14="http://schemas.microsoft.com/office/powerpoint/2010/main" val="37814385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Another example is the reporting during health crises, such as the early days of the COVID-19 pandemic. Some media outlets focused on worst-case scenarios or exaggerated the severity of the situation, which led to public anxiety and confusion about safety measures. </a:t>
            </a:r>
          </a:p>
          <a:p>
            <a:r>
              <a:rPr lang="en-US"/>
              <a:t>The impact of this sensationalism was significant, as it not only affected individual behavior—like panic buying or extreme social distancing—but also influenced government responses and public policy decisions. Accurate and responsible reporting became essential to guide the public through the crisis and foster a sense of community and cooperation.</a:t>
            </a: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56C43C15-5E2B-46C7-853B-C8A0583714EC}" type="slidenum">
              <a:rPr lang="en-US"/>
              <a:t>11</a:t>
            </a:fld>
            <a:endParaRPr lang="en-US"/>
          </a:p>
        </p:txBody>
      </p:sp>
    </p:spTree>
    <p:extLst>
      <p:ext uri="{BB962C8B-B14F-4D97-AF65-F5344CB8AC3E}">
        <p14:creationId xmlns:p14="http://schemas.microsoft.com/office/powerpoint/2010/main" val="10193352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media outlets have ethical responsibilities in policing to prioritize accuracy over sensationalism. When reporting on police activities or incidents, it's crucial that information is presented factually and without exaggeration.</a:t>
            </a:r>
          </a:p>
          <a:p>
            <a:br>
              <a:rPr lang="en-US"/>
            </a:br>
            <a:endParaRPr lang="en-US"/>
          </a:p>
          <a:p>
            <a:r>
              <a:rPr lang="en-US"/>
              <a:t>Accurate reporting helps provide context and promotes a better understanding of policing.</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56C43C15-5E2B-46C7-853B-C8A0583714EC}" type="slidenum">
              <a:rPr lang="en-GB"/>
              <a:t>12</a:t>
            </a:fld>
            <a:endParaRPr lang="en-GB"/>
          </a:p>
        </p:txBody>
      </p:sp>
    </p:spTree>
    <p:extLst>
      <p:ext uri="{BB962C8B-B14F-4D97-AF65-F5344CB8AC3E}">
        <p14:creationId xmlns:p14="http://schemas.microsoft.com/office/powerpoint/2010/main" val="4209696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the media plays a crucial role in public protection by serving as a bridge between law enforcement and the community. When media outlets prioritize accuracy over sensationalism, they help to inform the public about safety issues and police activities in a way that fosters trust and cooperation. Responsible reporting can guide community responses to crises, promote understanding of law enforcement practices, and ultimately contribute to a safer society.</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56C43C15-5E2B-46C7-853B-C8A0583714EC}" type="slidenum">
              <a:rPr lang="en-GB"/>
              <a:t>13</a:t>
            </a:fld>
            <a:endParaRPr lang="en-GB"/>
          </a:p>
        </p:txBody>
      </p:sp>
    </p:spTree>
    <p:extLst>
      <p:ext uri="{BB962C8B-B14F-4D97-AF65-F5344CB8AC3E}">
        <p14:creationId xmlns:p14="http://schemas.microsoft.com/office/powerpoint/2010/main" val="7419960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ourses.lumenlearning.com/americangovernment/chapter/the-impact-of-the-media/"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journalistsresource.org/media/journalism-social-media-data-tools/"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icpedia.org/highway-signs/e/ethical-principles.html" TargetMode="External"/><Relationship Id="rId2" Type="http://schemas.openxmlformats.org/officeDocument/2006/relationships/image" Target="../media/image4.jpeg"/><Relationship Id="rId1" Type="http://schemas.openxmlformats.org/officeDocument/2006/relationships/slideLayout" Target="../slideLayouts/slideLayout2.xml"/><Relationship Id="rId5" Type="http://schemas.openxmlformats.org/officeDocument/2006/relationships/hyperlink" Target="http://ifpnews.com/news/cultures/media/journalism-thrill-pursuing-truth-perilous-path/" TargetMode="Externa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8" Type="http://schemas.openxmlformats.org/officeDocument/2006/relationships/hyperlink" Target="https://reporter.rit.edu/news/sensationalism-media" TargetMode="External"/><Relationship Id="rId3" Type="http://schemas.openxmlformats.org/officeDocument/2006/relationships/hyperlink" Target="https://www.theguardian.com/business/2021/sep/23/autumn-2000-fuel-shortages-uk-standstill-price-protest-panic-buying" TargetMode="External"/><Relationship Id="rId7" Type="http://schemas.openxmlformats.org/officeDocument/2006/relationships/hyperlink" Target="https://www.brookings.edu/articles/misinformation-is-eroding-the-publics-confidence-in-democracy/" TargetMode="External"/><Relationship Id="rId2" Type="http://schemas.openxmlformats.org/officeDocument/2006/relationships/hyperlink" Target="https://carnegieendowment.org/research/2024/01/countering-disinformation-effectively-an-evidence-based-policy-guide?lang=en" TargetMode="External"/><Relationship Id="rId1" Type="http://schemas.openxmlformats.org/officeDocument/2006/relationships/slideLayout" Target="../slideLayouts/slideLayout2.xml"/><Relationship Id="rId6" Type="http://schemas.openxmlformats.org/officeDocument/2006/relationships/hyperlink" Target="https://www.fleetnews.co.uk/news/fleet-industry-news/2021/09/24/driver-shortage-petrol-stations-closed-as-pressure-mounts-on-government" TargetMode="External"/><Relationship Id="rId5" Type="http://schemas.openxmlformats.org/officeDocument/2006/relationships/hyperlink" Target="https://www.lse.ac.uk/Research/research-impact-case-studies/ensuring-the-integrity-and-accuracy-of-facts-in-public-reporting" TargetMode="External"/><Relationship Id="rId4" Type="http://schemas.openxmlformats.org/officeDocument/2006/relationships/hyperlink" Target="https://gcs.civilservice.gov.uk/publications/crisis-communication-a-behavioural-approach/" TargetMode="Externa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2.jpe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4.jpe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flickr.com/photos/westmidlandspolice/6147239109"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link.springer.com/chapter/10.1007/978-3-642-33448-1_28" TargetMode="External"/><Relationship Id="rId7" Type="http://schemas.openxmlformats.org/officeDocument/2006/relationships/hyperlink" Target="http://www.police-foundation.org.uk/wp-content/uploads/2018/01/perspectives_on_policing_officers_sense_of_role-FINAL.pdf" TargetMode="External"/><Relationship Id="rId2" Type="http://schemas.openxmlformats.org/officeDocument/2006/relationships/hyperlink" Target="http://etheses.dur.ac.uk/13296/" TargetMode="External"/><Relationship Id="rId1" Type="http://schemas.openxmlformats.org/officeDocument/2006/relationships/slideLayout" Target="../slideLayouts/slideLayout2.xml"/><Relationship Id="rId6" Type="http://schemas.openxmlformats.org/officeDocument/2006/relationships/hyperlink" Target="https://www.emerald.com/insight/content/doi/10.1108/13639510610667664/full/html" TargetMode="External"/><Relationship Id="rId5" Type="http://schemas.openxmlformats.org/officeDocument/2006/relationships/hyperlink" Target="https://www.researchgate.net/profile/Aashi-Bhadouria/publication/363792663_Study_of_Impact_of_Malicious_Attacks_and_Data_Breach_on_the_Growth_and_Performance_of_the_Company_and_Few_of_the_World's_Biggest_Data_Breaches/links/632df88386b22d3db4d9c976/Study-of-Impact-of-Malicious-Attacks-and-Data-Breach-on-the-Growth-and-Performance-of-the-Company-and-Few-of-the-Worlds-Biggest-Data-Breaches.pdf" TargetMode="External"/><Relationship Id="rId4" Type="http://schemas.openxmlformats.org/officeDocument/2006/relationships/hyperlink" Target="https://eric.ed.gov/?id=ED557216"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tandfonline.com/doi/abs/10.1080/15614263.2024.2370018" TargetMode="External"/><Relationship Id="rId7" Type="http://schemas.openxmlformats.org/officeDocument/2006/relationships/hyperlink" Target="https://journals.sagepub.com/doi/abs/10.1177/1362480610387461" TargetMode="External"/><Relationship Id="rId2" Type="http://schemas.openxmlformats.org/officeDocument/2006/relationships/hyperlink" Target="https://journals.sagepub.com/doi/abs/10.1177/00111287231155923" TargetMode="External"/><Relationship Id="rId1" Type="http://schemas.openxmlformats.org/officeDocument/2006/relationships/slideLayout" Target="../slideLayouts/slideLayout2.xml"/><Relationship Id="rId6" Type="http://schemas.openxmlformats.org/officeDocument/2006/relationships/hyperlink" Target="https://www.tandfonline.com/doi/abs/10.1080/10439463.1999.9964816" TargetMode="External"/><Relationship Id="rId5" Type="http://schemas.openxmlformats.org/officeDocument/2006/relationships/hyperlink" Target="https://www.tandfonline.com/doi/abs/10.1080/10439460903281513" TargetMode="External"/><Relationship Id="rId4" Type="http://schemas.openxmlformats.org/officeDocument/2006/relationships/hyperlink" Target="https://www.tandfonline.com/doi/10.1080/10439463.2018.153242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ight Triangle 43">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1" y="1008993"/>
            <a:ext cx="9231410" cy="3542045"/>
          </a:xfrm>
        </p:spPr>
        <p:txBody>
          <a:bodyPr anchor="b">
            <a:normAutofit/>
          </a:bodyPr>
          <a:lstStyle/>
          <a:p>
            <a:pPr algn="l"/>
            <a:r>
              <a:rPr lang="en-US" sz="4600" cap="all">
                <a:latin typeface="Calibri"/>
                <a:ea typeface="Calibri"/>
                <a:cs typeface="Calibri"/>
              </a:rPr>
              <a:t>THE ROLE OF MEDIA IN PUBLIC PROTECTION. EVALUATE IF MEDIA OUTLETS HAVE A RESPONSIBILITY ON THE IMPACT OF PUBLIC SAFETY AND PERCEPTION?</a:t>
            </a:r>
            <a:endParaRPr lang="en-US" sz="4600"/>
          </a:p>
        </p:txBody>
      </p:sp>
      <p:sp>
        <p:nvSpPr>
          <p:cNvPr id="3" name="Subtitle 2"/>
          <p:cNvSpPr>
            <a:spLocks noGrp="1"/>
          </p:cNvSpPr>
          <p:nvPr>
            <p:ph type="subTitle" idx="1"/>
          </p:nvPr>
        </p:nvSpPr>
        <p:spPr>
          <a:xfrm>
            <a:off x="1285241" y="4582814"/>
            <a:ext cx="7132335" cy="1312657"/>
          </a:xfrm>
        </p:spPr>
        <p:txBody>
          <a:bodyPr vert="horz" lIns="91440" tIns="45720" rIns="91440" bIns="45720" rtlCol="0" anchor="t">
            <a:normAutofit/>
          </a:bodyPr>
          <a:lstStyle/>
          <a:p>
            <a:pPr algn="l"/>
            <a:r>
              <a:rPr lang="en-US"/>
              <a:t>By Hari Cannon 2206703 &amp; Sophie Jones 2204235</a:t>
            </a:r>
          </a:p>
          <a:p>
            <a:pPr algn="l"/>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6" name="Rectangle 25">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2C8715-A532-4D7B-C777-EC36F7B88491}"/>
              </a:ext>
            </a:extLst>
          </p:cNvPr>
          <p:cNvSpPr>
            <a:spLocks noGrp="1"/>
          </p:cNvSpPr>
          <p:nvPr>
            <p:ph type="title"/>
          </p:nvPr>
        </p:nvSpPr>
        <p:spPr>
          <a:xfrm>
            <a:off x="761803" y="350196"/>
            <a:ext cx="4646904" cy="1370520"/>
          </a:xfrm>
        </p:spPr>
        <p:txBody>
          <a:bodyPr anchor="ctr">
            <a:normAutofit/>
          </a:bodyPr>
          <a:lstStyle/>
          <a:p>
            <a:r>
              <a:rPr lang="en-GB" sz="4000"/>
              <a:t>Presentation Objectives</a:t>
            </a:r>
          </a:p>
        </p:txBody>
      </p:sp>
      <p:sp>
        <p:nvSpPr>
          <p:cNvPr id="3" name="Content Placeholder 2">
            <a:extLst>
              <a:ext uri="{FF2B5EF4-FFF2-40B4-BE49-F238E27FC236}">
                <a16:creationId xmlns:a16="http://schemas.microsoft.com/office/drawing/2014/main" id="{2C259654-F460-F289-AE5E-ECD301C810E1}"/>
              </a:ext>
            </a:extLst>
          </p:cNvPr>
          <p:cNvSpPr>
            <a:spLocks noGrp="1"/>
          </p:cNvSpPr>
          <p:nvPr>
            <p:ph idx="1"/>
          </p:nvPr>
        </p:nvSpPr>
        <p:spPr>
          <a:xfrm>
            <a:off x="176833" y="1981201"/>
            <a:ext cx="5231874" cy="4375148"/>
          </a:xfrm>
        </p:spPr>
        <p:txBody>
          <a:bodyPr vert="horz" lIns="91440" tIns="45720" rIns="91440" bIns="45720" rtlCol="0" anchor="ctr">
            <a:normAutofit/>
          </a:bodyPr>
          <a:lstStyle/>
          <a:p>
            <a:pPr marL="0" indent="0">
              <a:buNone/>
            </a:pPr>
            <a:r>
              <a:rPr lang="en-GB" sz="1800" b="1">
                <a:latin typeface="Goudy Old Style"/>
              </a:rPr>
              <a:t>Impact of Media on Public fear or confidence:</a:t>
            </a:r>
            <a:endParaRPr lang="en-GB" sz="1800">
              <a:latin typeface="Goudy Old Style"/>
            </a:endParaRPr>
          </a:p>
          <a:p>
            <a:r>
              <a:rPr lang="en-GB" sz="1800">
                <a:latin typeface="Goudy Old Style"/>
              </a:rPr>
              <a:t>Explore how media coverage shapes perceptions of safety, either calming fears or exacerbating anxieties</a:t>
            </a:r>
            <a:r>
              <a:rPr lang="en-GB" sz="1800">
                <a:latin typeface="Goudy Old Style"/>
                <a:cs typeface="Times New Roman"/>
              </a:rPr>
              <a:t> </a:t>
            </a:r>
            <a:endParaRPr lang="en-GB" sz="1200">
              <a:latin typeface="Times New Roman"/>
              <a:cs typeface="Times New Roman"/>
            </a:endParaRPr>
          </a:p>
          <a:p>
            <a:pPr marL="0" indent="0">
              <a:buNone/>
            </a:pPr>
            <a:r>
              <a:rPr lang="en-GB" sz="1800" b="1">
                <a:latin typeface="Goudy Old Style"/>
              </a:rPr>
              <a:t>Sensationalism in Reporting:</a:t>
            </a:r>
            <a:endParaRPr lang="en-US" sz="1800">
              <a:latin typeface="Goudy Old Style"/>
            </a:endParaRPr>
          </a:p>
          <a:p>
            <a:r>
              <a:rPr lang="en-GB" sz="1800">
                <a:latin typeface="Goudy Old Style"/>
              </a:rPr>
              <a:t>Highlight examples of exaggerated reporting and its influence on public perception and </a:t>
            </a:r>
            <a:r>
              <a:rPr lang="en-GB" sz="1800" err="1">
                <a:latin typeface="Goudy Old Style"/>
              </a:rPr>
              <a:t>behavior</a:t>
            </a:r>
            <a:r>
              <a:rPr lang="en-GB" sz="1800">
                <a:latin typeface="Goudy Old Style"/>
              </a:rPr>
              <a:t>.</a:t>
            </a:r>
          </a:p>
          <a:p>
            <a:pPr marL="0" indent="0">
              <a:buNone/>
            </a:pPr>
            <a:r>
              <a:rPr lang="en-GB" sz="1800" b="1">
                <a:latin typeface="Goudy Old Style"/>
              </a:rPr>
              <a:t>Balancing Information and Panic:</a:t>
            </a:r>
            <a:endParaRPr lang="en-GB" sz="1800">
              <a:latin typeface="Goudy Old Style"/>
            </a:endParaRPr>
          </a:p>
          <a:p>
            <a:r>
              <a:rPr lang="en-GB" sz="1800">
                <a:latin typeface="Goudy Old Style"/>
              </a:rPr>
              <a:t>Examine the fine line between informing the public and creating </a:t>
            </a:r>
            <a:r>
              <a:rPr lang="en-GB" sz="1800" err="1">
                <a:latin typeface="Goudy Old Style"/>
              </a:rPr>
              <a:t>unnecassary</a:t>
            </a:r>
            <a:r>
              <a:rPr lang="en-GB" sz="1800">
                <a:latin typeface="Goudy Old Style"/>
              </a:rPr>
              <a:t> alarm.</a:t>
            </a:r>
          </a:p>
          <a:p>
            <a:pPr marL="0" indent="0">
              <a:buNone/>
            </a:pPr>
            <a:r>
              <a:rPr lang="en-GB" sz="1800" b="1">
                <a:latin typeface="Goudy Old Style"/>
              </a:rPr>
              <a:t>Ethical </a:t>
            </a:r>
            <a:r>
              <a:rPr lang="en-GB" sz="1800" b="1" err="1">
                <a:latin typeface="Goudy Old Style"/>
              </a:rPr>
              <a:t>Responsibilties</a:t>
            </a:r>
            <a:r>
              <a:rPr lang="en-GB" sz="1800" b="1">
                <a:latin typeface="Goudy Old Style"/>
              </a:rPr>
              <a:t> of Media</a:t>
            </a:r>
            <a:endParaRPr lang="en-US" sz="1800">
              <a:latin typeface="Goudy Old Style"/>
            </a:endParaRPr>
          </a:p>
          <a:p>
            <a:r>
              <a:rPr lang="en-GB" sz="2000">
                <a:latin typeface="Goudy Old Style"/>
              </a:rPr>
              <a:t>Discuss whether media outlets should </a:t>
            </a:r>
            <a:r>
              <a:rPr lang="en-GB" sz="2000" err="1">
                <a:latin typeface="Goudy Old Style"/>
              </a:rPr>
              <a:t>priositize</a:t>
            </a:r>
            <a:r>
              <a:rPr lang="en-GB" sz="2000">
                <a:latin typeface="Goudy Old Style"/>
              </a:rPr>
              <a:t> accuracy and public welfare over sensationalism.</a:t>
            </a:r>
            <a:endParaRPr lang="en-US" sz="2000">
              <a:latin typeface="Goudy Old Style"/>
            </a:endParaRPr>
          </a:p>
          <a:p>
            <a:endParaRPr lang="en-GB" sz="1400"/>
          </a:p>
        </p:txBody>
      </p:sp>
      <p:pic>
        <p:nvPicPr>
          <p:cNvPr id="20" name="Picture 19">
            <a:extLst>
              <a:ext uri="{FF2B5EF4-FFF2-40B4-BE49-F238E27FC236}">
                <a16:creationId xmlns:a16="http://schemas.microsoft.com/office/drawing/2014/main" id="{AF420BF1-1E68-C489-7DF7-DA2F75332BA6}"/>
              </a:ext>
            </a:extLst>
          </p:cNvPr>
          <p:cNvPicPr>
            <a:picLocks noChangeAspect="1"/>
          </p:cNvPicPr>
          <p:nvPr/>
        </p:nvPicPr>
        <p:blipFill>
          <a:blip r:embed="rId2"/>
          <a:srcRect l="9641" r="31045" b="-3"/>
          <a:stretch/>
        </p:blipFill>
        <p:spPr>
          <a:xfrm>
            <a:off x="6096000" y="1"/>
            <a:ext cx="6102825" cy="6858000"/>
          </a:xfrm>
          <a:prstGeom prst="rect">
            <a:avLst/>
          </a:prstGeom>
        </p:spPr>
      </p:pic>
    </p:spTree>
    <p:extLst>
      <p:ext uri="{BB962C8B-B14F-4D97-AF65-F5344CB8AC3E}">
        <p14:creationId xmlns:p14="http://schemas.microsoft.com/office/powerpoint/2010/main" val="1347081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Arc 2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FA4088-6949-9A82-07EC-9366CA7D7C6F}"/>
              </a:ext>
            </a:extLst>
          </p:cNvPr>
          <p:cNvSpPr>
            <a:spLocks noGrp="1"/>
          </p:cNvSpPr>
          <p:nvPr>
            <p:ph type="title"/>
          </p:nvPr>
        </p:nvSpPr>
        <p:spPr>
          <a:xfrm>
            <a:off x="5894962" y="479493"/>
            <a:ext cx="5458838" cy="1325563"/>
          </a:xfrm>
        </p:spPr>
        <p:txBody>
          <a:bodyPr>
            <a:normAutofit/>
          </a:bodyPr>
          <a:lstStyle/>
          <a:p>
            <a:r>
              <a:rPr lang="en-GB" sz="2800"/>
              <a:t>How media coverage influences public fear or confidence regarding safety</a:t>
            </a:r>
          </a:p>
        </p:txBody>
      </p:sp>
      <p:sp>
        <p:nvSpPr>
          <p:cNvPr id="27" name="Freeform: Shape 2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sign post with several signs&#10;&#10;Description automatically generated">
            <a:extLst>
              <a:ext uri="{FF2B5EF4-FFF2-40B4-BE49-F238E27FC236}">
                <a16:creationId xmlns:a16="http://schemas.microsoft.com/office/drawing/2014/main" id="{70142298-F733-ABA4-A60B-B373924D142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3182" y="1582469"/>
            <a:ext cx="4777381" cy="352331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7C09C173-2560-AC22-1B1B-E325D82EF8ED}"/>
              </a:ext>
            </a:extLst>
          </p:cNvPr>
          <p:cNvSpPr>
            <a:spLocks noGrp="1"/>
          </p:cNvSpPr>
          <p:nvPr>
            <p:ph idx="1"/>
          </p:nvPr>
        </p:nvSpPr>
        <p:spPr>
          <a:xfrm>
            <a:off x="5894962" y="1984443"/>
            <a:ext cx="5458838" cy="4548490"/>
          </a:xfrm>
        </p:spPr>
        <p:txBody>
          <a:bodyPr vert="horz" lIns="91440" tIns="45720" rIns="91440" bIns="45720" rtlCol="0" anchor="t">
            <a:noAutofit/>
          </a:bodyPr>
          <a:lstStyle/>
          <a:p>
            <a:r>
              <a:rPr lang="en-GB" sz="1600"/>
              <a:t>Media coverage significantly influences public perceptions of safety.</a:t>
            </a:r>
          </a:p>
          <a:p>
            <a:r>
              <a:rPr lang="en-GB" sz="1600"/>
              <a:t>Media outlets focus on sensational content, they can amplify fear and anxiety by exaggerating the scale or immediacy of a threat </a:t>
            </a:r>
            <a:r>
              <a:rPr lang="en-GB" sz="1600">
                <a:latin typeface="Aptos"/>
                <a:cs typeface="Times New Roman"/>
              </a:rPr>
              <a:t>(Vanacore, 2021).</a:t>
            </a:r>
            <a:endParaRPr lang="en-GB" sz="1600">
              <a:latin typeface="Aptos"/>
            </a:endParaRPr>
          </a:p>
          <a:p>
            <a:r>
              <a:rPr lang="en-GB" sz="1600"/>
              <a:t>Accurate and balanced reporting can foster public confidence by providing clear, factual information, offering practical guidance and emphasizing resilience</a:t>
            </a:r>
            <a:r>
              <a:rPr lang="en-GB" sz="1600">
                <a:latin typeface="Aptos"/>
                <a:cs typeface="Times New Roman"/>
              </a:rPr>
              <a:t> (London, 2025).</a:t>
            </a:r>
          </a:p>
          <a:p>
            <a:r>
              <a:rPr lang="en-GB" sz="1600"/>
              <a:t>By presenting verified facts and avoiding sensationalism, media outlets can help the public make informed decisions, fostering a sense of trust and stability </a:t>
            </a:r>
            <a:r>
              <a:rPr lang="en-GB" sz="1600">
                <a:latin typeface="Aptos"/>
                <a:cs typeface="Times New Roman"/>
              </a:rPr>
              <a:t>(Majerczak and Strzelecki, 2022).</a:t>
            </a:r>
            <a:endParaRPr lang="en-GB" sz="1600">
              <a:latin typeface="Aptos"/>
            </a:endParaRPr>
          </a:p>
          <a:p>
            <a:r>
              <a:rPr lang="en-GB" sz="1600"/>
              <a:t>When journalists prioritize accuracy and neutrality, they empower society to response effectively, reducing misinformation and building during challenging times</a:t>
            </a:r>
            <a:r>
              <a:rPr lang="en-GB" sz="1600">
                <a:latin typeface="Aptos"/>
                <a:cs typeface="Times New Roman"/>
              </a:rPr>
              <a:t> (Bateman and Jackson, 2024).</a:t>
            </a:r>
          </a:p>
        </p:txBody>
      </p:sp>
    </p:spTree>
    <p:extLst>
      <p:ext uri="{BB962C8B-B14F-4D97-AF65-F5344CB8AC3E}">
        <p14:creationId xmlns:p14="http://schemas.microsoft.com/office/powerpoint/2010/main" val="3343014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E6890C-A746-4E69-3C36-8AFFB0E115EE}"/>
              </a:ext>
            </a:extLst>
          </p:cNvPr>
          <p:cNvSpPr>
            <a:spLocks noGrp="1"/>
          </p:cNvSpPr>
          <p:nvPr>
            <p:ph type="title"/>
          </p:nvPr>
        </p:nvSpPr>
        <p:spPr>
          <a:xfrm>
            <a:off x="136678" y="147411"/>
            <a:ext cx="6220082" cy="1214639"/>
          </a:xfrm>
        </p:spPr>
        <p:txBody>
          <a:bodyPr>
            <a:normAutofit fontScale="90000"/>
          </a:bodyPr>
          <a:lstStyle/>
          <a:p>
            <a:r>
              <a:rPr lang="en-GB" sz="4100"/>
              <a:t>Examine Sensationalism in Media Reporting</a:t>
            </a:r>
          </a:p>
        </p:txBody>
      </p:sp>
      <p:sp>
        <p:nvSpPr>
          <p:cNvPr id="3" name="Content Placeholder 2">
            <a:extLst>
              <a:ext uri="{FF2B5EF4-FFF2-40B4-BE49-F238E27FC236}">
                <a16:creationId xmlns:a16="http://schemas.microsoft.com/office/drawing/2014/main" id="{865ACB3B-28EE-704C-CAEE-C3AC4244CEC1}"/>
              </a:ext>
            </a:extLst>
          </p:cNvPr>
          <p:cNvSpPr>
            <a:spLocks noGrp="1"/>
          </p:cNvSpPr>
          <p:nvPr>
            <p:ph idx="1"/>
          </p:nvPr>
        </p:nvSpPr>
        <p:spPr>
          <a:xfrm>
            <a:off x="137776" y="1228341"/>
            <a:ext cx="6459196" cy="5459919"/>
          </a:xfrm>
        </p:spPr>
        <p:txBody>
          <a:bodyPr vert="horz" lIns="91440" tIns="45720" rIns="91440" bIns="45720" rtlCol="0" anchor="t">
            <a:noAutofit/>
          </a:bodyPr>
          <a:lstStyle/>
          <a:p>
            <a:pPr marL="0" indent="0">
              <a:buNone/>
            </a:pPr>
            <a:r>
              <a:rPr lang="en-GB" sz="1600" b="1"/>
              <a:t>Ebola Outbreak (2014)</a:t>
            </a:r>
          </a:p>
          <a:p>
            <a:pPr marL="342900" indent="-342900"/>
            <a:r>
              <a:rPr lang="en-GB" sz="1600"/>
              <a:t>Social media outlets used alarmist headlines and exaggerated  the potential for global spread</a:t>
            </a:r>
            <a:r>
              <a:rPr lang="en-GB" sz="1600">
                <a:latin typeface="Aptos"/>
                <a:cs typeface="Times New Roman"/>
              </a:rPr>
              <a:t> (González-Padilla and Tortolero-Blanco, 2020).</a:t>
            </a:r>
          </a:p>
          <a:p>
            <a:pPr marL="342900" indent="-342900"/>
            <a:r>
              <a:rPr lang="en-GB" sz="1600"/>
              <a:t>This sensationalism led to public panic, stigmatization of </a:t>
            </a:r>
            <a:r>
              <a:rPr lang="en-GB" sz="1600" err="1"/>
              <a:t>Affrican</a:t>
            </a:r>
            <a:r>
              <a:rPr lang="en-GB" sz="1600"/>
              <a:t> communities, and even unnecessary stockpiling of medical supplies in unaffected countries</a:t>
            </a:r>
            <a:r>
              <a:rPr lang="en-GB" sz="1600">
                <a:latin typeface="Aptos"/>
                <a:cs typeface="Times New Roman"/>
              </a:rPr>
              <a:t> (Kamara and Essien, 2022).</a:t>
            </a:r>
          </a:p>
          <a:p>
            <a:pPr marL="0" indent="0">
              <a:buNone/>
            </a:pPr>
            <a:r>
              <a:rPr lang="en-GB" sz="1600" b="1"/>
              <a:t>Fuel shortages in the UK (2021)</a:t>
            </a:r>
          </a:p>
          <a:p>
            <a:pPr marL="342900" indent="-342900"/>
            <a:r>
              <a:rPr lang="en-GB" sz="1600"/>
              <a:t>September 2021, media reports highlighted a fuel shortage due to lack of HGV drivers </a:t>
            </a:r>
            <a:r>
              <a:rPr lang="en-GB" sz="1600">
                <a:latin typeface="Aptos"/>
                <a:cs typeface="Times New Roman"/>
              </a:rPr>
              <a:t>(Roberts, 2021).</a:t>
            </a:r>
          </a:p>
          <a:p>
            <a:pPr marL="342900" indent="-342900"/>
            <a:r>
              <a:rPr lang="en-GB" sz="1600"/>
              <a:t>Sensational headlines of a nationwide fuel crisis, this led to panic buying, stockpiling of fuel and stations running dry due to increase demand </a:t>
            </a:r>
            <a:r>
              <a:rPr lang="en-GB" sz="1600">
                <a:latin typeface="Aptos"/>
                <a:cs typeface="Times New Roman"/>
              </a:rPr>
              <a:t>(Davies, 2021).</a:t>
            </a:r>
          </a:p>
          <a:p>
            <a:pPr marL="0" indent="0">
              <a:buNone/>
            </a:pPr>
            <a:r>
              <a:rPr lang="en-GB" sz="1600"/>
              <a:t>Exaggerated or biased media coverage can </a:t>
            </a:r>
            <a:r>
              <a:rPr lang="en-GB" sz="1600" err="1"/>
              <a:t>leead</a:t>
            </a:r>
            <a:r>
              <a:rPr lang="en-GB" sz="1600"/>
              <a:t> to significant consequences, including heightened public anxiety, widespread panic and spread of misinformation</a:t>
            </a:r>
            <a:r>
              <a:rPr lang="en-GB" sz="1600">
                <a:latin typeface="Aptos"/>
                <a:cs typeface="Times New Roman"/>
              </a:rPr>
              <a:t> (Caceres et al., 2022).</a:t>
            </a:r>
          </a:p>
          <a:p>
            <a:pPr marL="0" indent="0">
              <a:buNone/>
            </a:pPr>
            <a:r>
              <a:rPr lang="en-GB" sz="1600"/>
              <a:t>Sensationalism distorts the perception of risks, causing irrational </a:t>
            </a:r>
            <a:r>
              <a:rPr lang="en-GB" sz="1600" err="1"/>
              <a:t>behaviors</a:t>
            </a:r>
            <a:r>
              <a:rPr lang="en-GB" sz="1600"/>
              <a:t> like panic buying </a:t>
            </a:r>
            <a:r>
              <a:rPr lang="en-GB" sz="1600">
                <a:latin typeface="Aptos"/>
                <a:cs typeface="Times New Roman"/>
              </a:rPr>
              <a:t>(Phillips et al., 2021).</a:t>
            </a:r>
          </a:p>
          <a:p>
            <a:pPr marL="0" indent="0">
              <a:buNone/>
            </a:pPr>
            <a:r>
              <a:rPr lang="en-GB" sz="1600"/>
              <a:t>Public trust in media and institutions can erode as misinformation spreads rapidly and creates confusion </a:t>
            </a:r>
            <a:r>
              <a:rPr lang="en-GB" sz="1600">
                <a:latin typeface="Aptos"/>
                <a:cs typeface="Times New Roman"/>
              </a:rPr>
              <a:t>(Sanchez and Middlemass, 2022).</a:t>
            </a:r>
          </a:p>
          <a:p>
            <a:pPr marL="0" indent="0">
              <a:buNone/>
            </a:pPr>
            <a:endParaRPr lang="en-GB" sz="1000"/>
          </a:p>
        </p:txBody>
      </p:sp>
      <p:pic>
        <p:nvPicPr>
          <p:cNvPr id="7" name="Picture 6" descr="A group of people connected to each other&#10;&#10;Description automatically generated">
            <a:extLst>
              <a:ext uri="{FF2B5EF4-FFF2-40B4-BE49-F238E27FC236}">
                <a16:creationId xmlns:a16="http://schemas.microsoft.com/office/drawing/2014/main" id="{19ADC6C8-40C7-D1DD-0B1C-582C5F4FFCBD}"/>
              </a:ext>
            </a:extLst>
          </p:cNvPr>
          <p:cNvPicPr>
            <a:picLocks noChangeAspect="1"/>
          </p:cNvPicPr>
          <p:nvPr/>
        </p:nvPicPr>
        <p:blipFill>
          <a:blip r:embed="rId2">
            <a:extLst>
              <a:ext uri="{837473B0-CC2E-450A-ABE3-18F120FF3D39}">
                <a1611:picAttrSrcUrl xmlns:a1611="http://schemas.microsoft.com/office/drawing/2016/11/main" r:id="rId3"/>
              </a:ext>
            </a:extLst>
          </a:blip>
          <a:srcRect l="23916" r="23916"/>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03985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064F70-FE0C-5CB8-A933-FD327C9D32C3}"/>
              </a:ext>
            </a:extLst>
          </p:cNvPr>
          <p:cNvSpPr>
            <a:spLocks noGrp="1"/>
          </p:cNvSpPr>
          <p:nvPr>
            <p:ph type="title"/>
          </p:nvPr>
        </p:nvSpPr>
        <p:spPr>
          <a:xfrm>
            <a:off x="838201" y="345810"/>
            <a:ext cx="5120561" cy="1325563"/>
          </a:xfrm>
        </p:spPr>
        <p:txBody>
          <a:bodyPr>
            <a:normAutofit/>
          </a:bodyPr>
          <a:lstStyle/>
          <a:p>
            <a:r>
              <a:rPr lang="en-GB"/>
              <a:t>Emphasize Media Responsibility</a:t>
            </a:r>
          </a:p>
        </p:txBody>
      </p:sp>
      <p:sp>
        <p:nvSpPr>
          <p:cNvPr id="3" name="Content Placeholder 2">
            <a:extLst>
              <a:ext uri="{FF2B5EF4-FFF2-40B4-BE49-F238E27FC236}">
                <a16:creationId xmlns:a16="http://schemas.microsoft.com/office/drawing/2014/main" id="{8ADBFD27-4765-019B-0464-90B7B095825D}"/>
              </a:ext>
            </a:extLst>
          </p:cNvPr>
          <p:cNvSpPr>
            <a:spLocks noGrp="1"/>
          </p:cNvSpPr>
          <p:nvPr>
            <p:ph idx="1"/>
          </p:nvPr>
        </p:nvSpPr>
        <p:spPr>
          <a:xfrm>
            <a:off x="221344" y="1690635"/>
            <a:ext cx="5720175" cy="4835501"/>
          </a:xfrm>
        </p:spPr>
        <p:txBody>
          <a:bodyPr vert="horz" lIns="91440" tIns="45720" rIns="91440" bIns="45720" rtlCol="0" anchor="t">
            <a:noAutofit/>
          </a:bodyPr>
          <a:lstStyle/>
          <a:p>
            <a:r>
              <a:rPr lang="en-GB" sz="2000"/>
              <a:t>Ethical journalism is essential in mitigating public fear and promoting informed decision-making during crises</a:t>
            </a:r>
            <a:r>
              <a:rPr lang="en-GB" sz="1600"/>
              <a:t> </a:t>
            </a:r>
            <a:r>
              <a:rPr lang="en-GB" sz="2000">
                <a:latin typeface="Aptos"/>
                <a:cs typeface="Times New Roman"/>
              </a:rPr>
              <a:t>(Home Office, 2024).</a:t>
            </a:r>
            <a:endParaRPr lang="en-GB" sz="2000">
              <a:latin typeface="Aptos"/>
            </a:endParaRPr>
          </a:p>
          <a:p>
            <a:r>
              <a:rPr lang="en-GB" sz="2000"/>
              <a:t>If adhered to principles of accuracy, fairness and accountability, journalists can provide the public with reliable information that fosters trust and reduces unnecessary panic.</a:t>
            </a:r>
          </a:p>
          <a:p>
            <a:r>
              <a:rPr lang="en-GB" sz="2000"/>
              <a:t>Empowers individuals and communities to response rationally and effectively, rather than succumbing to fear-driven reactions.</a:t>
            </a:r>
          </a:p>
          <a:p>
            <a:r>
              <a:rPr lang="en-GB" sz="2000"/>
              <a:t>Additionally, ethical journalism helps combat misinformation, promoting transparency and reinforcing the role of media as a trusted source of guidance in times of uncertainty </a:t>
            </a:r>
            <a:r>
              <a:rPr lang="en-GB" sz="2000">
                <a:latin typeface="Aptos"/>
                <a:cs typeface="Times New Roman"/>
              </a:rPr>
              <a:t>(Shahbazi and Bunker, 2024)</a:t>
            </a:r>
          </a:p>
        </p:txBody>
      </p:sp>
      <p:sp>
        <p:nvSpPr>
          <p:cNvPr id="23" name="Oval 2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Picture 6" descr="A sign with text on it&#10;&#10;Description automatically generated">
            <a:extLst>
              <a:ext uri="{FF2B5EF4-FFF2-40B4-BE49-F238E27FC236}">
                <a16:creationId xmlns:a16="http://schemas.microsoft.com/office/drawing/2014/main" id="{94605C85-2C0D-7EE9-72DC-AF42D6799743}"/>
              </a:ext>
            </a:extLst>
          </p:cNvPr>
          <p:cNvPicPr>
            <a:picLocks noChangeAspect="1"/>
          </p:cNvPicPr>
          <p:nvPr/>
        </p:nvPicPr>
        <p:blipFill>
          <a:blip r:embed="rId2">
            <a:extLst>
              <a:ext uri="{837473B0-CC2E-450A-ABE3-18F120FF3D39}">
                <a1611:picAttrSrcUrl xmlns:a1611="http://schemas.microsoft.com/office/drawing/2016/11/main" r:id="rId3"/>
              </a:ext>
            </a:extLst>
          </a:blip>
          <a:srcRect l="14289" r="16626" b="-2"/>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5" name="Arc 24">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4" name="Picture 3" descr="A camera with a hat and pen&#10;&#10;Description automatically generated">
            <a:extLst>
              <a:ext uri="{FF2B5EF4-FFF2-40B4-BE49-F238E27FC236}">
                <a16:creationId xmlns:a16="http://schemas.microsoft.com/office/drawing/2014/main" id="{5941E9A1-7403-8FF9-2314-B9DF92975C61}"/>
              </a:ext>
            </a:extLst>
          </p:cNvPr>
          <p:cNvPicPr>
            <a:picLocks noChangeAspect="1"/>
          </p:cNvPicPr>
          <p:nvPr/>
        </p:nvPicPr>
        <p:blipFill>
          <a:blip r:embed="rId4">
            <a:extLst>
              <a:ext uri="{837473B0-CC2E-450A-ABE3-18F120FF3D39}">
                <a1611:picAttrSrcUrl xmlns:a1611="http://schemas.microsoft.com/office/drawing/2016/11/main" r:id="rId5"/>
              </a:ext>
            </a:extLst>
          </a:blip>
          <a:srcRect r="-3" b="615"/>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733693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79F00-DED8-6E5A-7F9A-A9DE664F66E2}"/>
              </a:ext>
            </a:extLst>
          </p:cNvPr>
          <p:cNvSpPr>
            <a:spLocks noGrp="1"/>
          </p:cNvSpPr>
          <p:nvPr>
            <p:ph type="title"/>
          </p:nvPr>
        </p:nvSpPr>
        <p:spPr>
          <a:xfrm>
            <a:off x="841248" y="256032"/>
            <a:ext cx="10506456" cy="1014984"/>
          </a:xfrm>
        </p:spPr>
        <p:txBody>
          <a:bodyPr anchor="b">
            <a:normAutofit/>
          </a:bodyPr>
          <a:lstStyle/>
          <a:p>
            <a:r>
              <a:rPr lang="en-GB"/>
              <a:t>Conclusion</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A3DDB44-F822-139F-98CC-A6657F98CA97}"/>
              </a:ext>
            </a:extLst>
          </p:cNvPr>
          <p:cNvGraphicFramePr>
            <a:graphicFrameLocks noGrp="1"/>
          </p:cNvGraphicFramePr>
          <p:nvPr>
            <p:ph idx="1"/>
            <p:extLst>
              <p:ext uri="{D42A27DB-BD31-4B8C-83A1-F6EECF244321}">
                <p14:modId xmlns:p14="http://schemas.microsoft.com/office/powerpoint/2010/main" val="70428686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4348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72980-936D-5A9A-8434-5BFED6AA0339}"/>
              </a:ext>
            </a:extLst>
          </p:cNvPr>
          <p:cNvSpPr>
            <a:spLocks noGrp="1"/>
          </p:cNvSpPr>
          <p:nvPr>
            <p:ph type="title"/>
          </p:nvPr>
        </p:nvSpPr>
        <p:spPr>
          <a:xfrm>
            <a:off x="181879" y="142643"/>
            <a:ext cx="10515600" cy="880600"/>
          </a:xfrm>
        </p:spPr>
        <p:txBody>
          <a:bodyPr/>
          <a:lstStyle/>
          <a:p>
            <a:r>
              <a:rPr lang="en-GB"/>
              <a:t>References</a:t>
            </a:r>
          </a:p>
        </p:txBody>
      </p:sp>
      <p:sp>
        <p:nvSpPr>
          <p:cNvPr id="3" name="Content Placeholder 2">
            <a:extLst>
              <a:ext uri="{FF2B5EF4-FFF2-40B4-BE49-F238E27FC236}">
                <a16:creationId xmlns:a16="http://schemas.microsoft.com/office/drawing/2014/main" id="{0CB3BA63-A529-8200-5B51-807547E18EB3}"/>
              </a:ext>
            </a:extLst>
          </p:cNvPr>
          <p:cNvSpPr>
            <a:spLocks noGrp="1"/>
          </p:cNvSpPr>
          <p:nvPr>
            <p:ph idx="1"/>
          </p:nvPr>
        </p:nvSpPr>
        <p:spPr>
          <a:xfrm>
            <a:off x="181879" y="841144"/>
            <a:ext cx="11828242" cy="5869775"/>
          </a:xfrm>
        </p:spPr>
        <p:txBody>
          <a:bodyPr vert="horz" lIns="91440" tIns="45720" rIns="91440" bIns="45720" rtlCol="0" anchor="t">
            <a:noAutofit/>
          </a:bodyPr>
          <a:lstStyle/>
          <a:p>
            <a:r>
              <a:rPr lang="en-GB" sz="1200">
                <a:latin typeface="Times New Roman"/>
                <a:cs typeface="Times New Roman"/>
              </a:rPr>
              <a:t>Bateman, J. and Jackson, D. (2024). </a:t>
            </a:r>
            <a:r>
              <a:rPr lang="en-GB" sz="1200" i="1">
                <a:latin typeface="Times New Roman"/>
                <a:cs typeface="Times New Roman"/>
              </a:rPr>
              <a:t>Countering Disinformation Effectively: An Evidence-Based Policy Guide</a:t>
            </a:r>
            <a:r>
              <a:rPr lang="en-GB" sz="1200">
                <a:latin typeface="Times New Roman"/>
                <a:cs typeface="Times New Roman"/>
              </a:rPr>
              <a:t>. [online] Carnegie Endowment For International Peace. Available at: </a:t>
            </a:r>
            <a:r>
              <a:rPr lang="en-GB" sz="1200">
                <a:latin typeface="Times New Roman"/>
                <a:cs typeface="Times New Roman"/>
                <a:hlinkClick r:id="rId2"/>
              </a:rPr>
              <a:t>https://carnegieendowment.org/research/2024/01/countering-disinformation-effectively-an-evidence-based-policy-guide?lang=en</a:t>
            </a:r>
            <a:r>
              <a:rPr lang="en-GB" sz="1200">
                <a:latin typeface="Times New Roman"/>
                <a:cs typeface="Times New Roman"/>
              </a:rPr>
              <a:t> [Accessed 14 Jan. 2025].</a:t>
            </a:r>
            <a:endParaRPr lang="en-GB" sz="1200"/>
          </a:p>
          <a:p>
            <a:r>
              <a:rPr lang="en-GB" sz="1200">
                <a:latin typeface="Times New Roman"/>
                <a:cs typeface="Times New Roman"/>
              </a:rPr>
              <a:t>Caceres, M.M.F., Sosa, J.P., Lawrence, J.A., Sestacovschi, C., Tidd-Johnson, A., Rasool, M.H.U., Gadamidi, V.K., Ozair, S., Pandav, K., Cuevas-Lou, C., Parrish, M., Rodriguez, I. and Fernandez, J.P. (2022). The impact of misinformation on the COVID-19 pandemic. </a:t>
            </a:r>
            <a:r>
              <a:rPr lang="en-GB" sz="1200" i="1">
                <a:latin typeface="Times New Roman"/>
                <a:cs typeface="Times New Roman"/>
              </a:rPr>
              <a:t>AIMS Public Health</a:t>
            </a:r>
            <a:r>
              <a:rPr lang="en-GB" sz="1200">
                <a:latin typeface="Times New Roman"/>
                <a:cs typeface="Times New Roman"/>
              </a:rPr>
              <a:t>, 9(2), pp.262–277. </a:t>
            </a:r>
            <a:r>
              <a:rPr lang="en-GB" sz="1200" err="1">
                <a:latin typeface="Times New Roman"/>
                <a:cs typeface="Times New Roman"/>
              </a:rPr>
              <a:t>doi:https</a:t>
            </a:r>
            <a:r>
              <a:rPr lang="en-GB" sz="1200">
                <a:latin typeface="Times New Roman"/>
                <a:cs typeface="Times New Roman"/>
              </a:rPr>
              <a:t>://doi.org/10.3934/publichealth.2022018.</a:t>
            </a:r>
            <a:endParaRPr lang="en-GB" sz="1200"/>
          </a:p>
          <a:p>
            <a:r>
              <a:rPr lang="en-GB" sz="1200">
                <a:latin typeface="Times New Roman"/>
                <a:cs typeface="Times New Roman"/>
              </a:rPr>
              <a:t>Davies, C. (2021). </a:t>
            </a:r>
            <a:r>
              <a:rPr lang="en-GB" sz="1200" i="1">
                <a:latin typeface="Times New Roman"/>
                <a:cs typeface="Times New Roman"/>
              </a:rPr>
              <a:t>Autumn 2000: when fuel shortages brought UK to virtual standstill</a:t>
            </a:r>
            <a:r>
              <a:rPr lang="en-GB" sz="1200">
                <a:latin typeface="Times New Roman"/>
                <a:cs typeface="Times New Roman"/>
              </a:rPr>
              <a:t>. [online] the Guardian. Available at: </a:t>
            </a:r>
            <a:r>
              <a:rPr lang="en-GB" sz="1200">
                <a:latin typeface="Times New Roman"/>
                <a:cs typeface="Times New Roman"/>
                <a:hlinkClick r:id="rId3"/>
              </a:rPr>
              <a:t>https://www.theguardian.com/business/2021/sep/23/autumn-2000-fuel-shortages-uk-standstill-price-protest-panic-buying</a:t>
            </a:r>
            <a:r>
              <a:rPr lang="en-GB" sz="1200">
                <a:latin typeface="Times New Roman"/>
                <a:cs typeface="Times New Roman"/>
              </a:rPr>
              <a:t> [Accessed 14 Jan. 2025].</a:t>
            </a:r>
            <a:endParaRPr lang="en-GB" sz="1200"/>
          </a:p>
          <a:p>
            <a:r>
              <a:rPr lang="en-GB" sz="1200">
                <a:latin typeface="Times New Roman"/>
                <a:cs typeface="Times New Roman"/>
              </a:rPr>
              <a:t>González-Padilla, D.A. and Tortolero-Blanco, L. (2020). Social media influence in the COVID-19 Pandemic. </a:t>
            </a:r>
            <a:r>
              <a:rPr lang="en-GB" sz="1200" i="1">
                <a:latin typeface="Times New Roman"/>
                <a:cs typeface="Times New Roman"/>
              </a:rPr>
              <a:t>International </a:t>
            </a:r>
            <a:r>
              <a:rPr lang="en-GB" sz="1200" i="1" err="1">
                <a:latin typeface="Times New Roman"/>
                <a:cs typeface="Times New Roman"/>
              </a:rPr>
              <a:t>braz</a:t>
            </a:r>
            <a:r>
              <a:rPr lang="en-GB" sz="1200" i="1">
                <a:latin typeface="Times New Roman"/>
                <a:cs typeface="Times New Roman"/>
              </a:rPr>
              <a:t> j </a:t>
            </a:r>
            <a:r>
              <a:rPr lang="en-GB" sz="1200" i="1" err="1">
                <a:latin typeface="Times New Roman"/>
                <a:cs typeface="Times New Roman"/>
              </a:rPr>
              <a:t>urol</a:t>
            </a:r>
            <a:r>
              <a:rPr lang="en-GB" sz="1200">
                <a:latin typeface="Times New Roman"/>
                <a:cs typeface="Times New Roman"/>
              </a:rPr>
              <a:t>, 46(1), pp.120–124. </a:t>
            </a:r>
            <a:r>
              <a:rPr lang="en-GB" sz="1200" err="1">
                <a:latin typeface="Times New Roman"/>
                <a:cs typeface="Times New Roman"/>
              </a:rPr>
              <a:t>doi:https</a:t>
            </a:r>
            <a:r>
              <a:rPr lang="en-GB" sz="1200">
                <a:latin typeface="Times New Roman"/>
                <a:cs typeface="Times New Roman"/>
              </a:rPr>
              <a:t>://doi.org/10.1590/s1677-5538.ibju.2020.s121.</a:t>
            </a:r>
            <a:endParaRPr lang="en-GB" sz="1200"/>
          </a:p>
          <a:p>
            <a:r>
              <a:rPr lang="en-GB" sz="1200">
                <a:latin typeface="Times New Roman"/>
                <a:cs typeface="Times New Roman"/>
              </a:rPr>
              <a:t>Home Office (2024). </a:t>
            </a:r>
            <a:r>
              <a:rPr lang="en-GB" sz="1200" i="1">
                <a:latin typeface="Times New Roman"/>
                <a:cs typeface="Times New Roman"/>
              </a:rPr>
              <a:t>Crisis communication: A behavioural approach</a:t>
            </a:r>
            <a:r>
              <a:rPr lang="en-GB" sz="1200">
                <a:latin typeface="Times New Roman"/>
                <a:cs typeface="Times New Roman"/>
              </a:rPr>
              <a:t>. [online] GCS. Available at: </a:t>
            </a:r>
            <a:r>
              <a:rPr lang="en-GB" sz="1200">
                <a:latin typeface="Times New Roman"/>
                <a:cs typeface="Times New Roman"/>
                <a:hlinkClick r:id="rId4"/>
              </a:rPr>
              <a:t>https://gcs.civilservice.gov.uk/publications/crisis-communication-a-behavioural-approach/</a:t>
            </a:r>
            <a:r>
              <a:rPr lang="en-GB" sz="1200">
                <a:latin typeface="Times New Roman"/>
                <a:cs typeface="Times New Roman"/>
              </a:rPr>
              <a:t> [Accessed 14 Jan. 2025].</a:t>
            </a:r>
            <a:endParaRPr lang="en-GB" sz="1200"/>
          </a:p>
          <a:p>
            <a:r>
              <a:rPr lang="en-GB" sz="1200">
                <a:latin typeface="Times New Roman"/>
                <a:cs typeface="Times New Roman"/>
              </a:rPr>
              <a:t>Kamara, J. and Essien, U. (2022). COVID-19 in Africa: Supply chain disruptions and the role of the Africa Continental Free Trade Agreement. </a:t>
            </a:r>
            <a:r>
              <a:rPr lang="en-GB" sz="1200" i="1">
                <a:latin typeface="Times New Roman"/>
                <a:cs typeface="Times New Roman"/>
              </a:rPr>
              <a:t>Journal of Global Health</a:t>
            </a:r>
            <a:r>
              <a:rPr lang="en-GB" sz="1200">
                <a:latin typeface="Times New Roman"/>
                <a:cs typeface="Times New Roman"/>
              </a:rPr>
              <a:t>, 12. </a:t>
            </a:r>
            <a:r>
              <a:rPr lang="en-GB" sz="1200" err="1">
                <a:latin typeface="Times New Roman"/>
                <a:cs typeface="Times New Roman"/>
              </a:rPr>
              <a:t>doi:https</a:t>
            </a:r>
            <a:r>
              <a:rPr lang="en-GB" sz="1200">
                <a:latin typeface="Times New Roman"/>
                <a:cs typeface="Times New Roman"/>
              </a:rPr>
              <a:t>://doi.org/10.7189/jogh.12.03085.</a:t>
            </a:r>
            <a:endParaRPr lang="en-GB" sz="1200"/>
          </a:p>
          <a:p>
            <a:r>
              <a:rPr lang="en-GB" sz="1200">
                <a:latin typeface="Times New Roman"/>
                <a:cs typeface="Times New Roman"/>
              </a:rPr>
              <a:t>London (2025). </a:t>
            </a:r>
            <a:r>
              <a:rPr lang="en-GB" sz="1200" i="1">
                <a:latin typeface="Times New Roman"/>
                <a:cs typeface="Times New Roman"/>
              </a:rPr>
              <a:t>Ensuring the integrity and accuracy of facts in public reporting</a:t>
            </a:r>
            <a:r>
              <a:rPr lang="en-GB" sz="1200">
                <a:latin typeface="Times New Roman"/>
                <a:cs typeface="Times New Roman"/>
              </a:rPr>
              <a:t>. [online] London School of Economics and Political Science. Available at: </a:t>
            </a:r>
            <a:r>
              <a:rPr lang="en-GB" sz="1200">
                <a:latin typeface="Times New Roman"/>
                <a:cs typeface="Times New Roman"/>
                <a:hlinkClick r:id="rId5"/>
              </a:rPr>
              <a:t>https://www.lse.ac.uk/Research/research-impact-case-studies/ensuring-the-integrity-and-accuracy-of-facts-in-public-reporting</a:t>
            </a:r>
            <a:r>
              <a:rPr lang="en-GB" sz="1200">
                <a:latin typeface="Times New Roman"/>
                <a:cs typeface="Times New Roman"/>
              </a:rPr>
              <a:t> [Accessed 14 Jan. 2025].</a:t>
            </a:r>
            <a:endParaRPr lang="en-GB" sz="1200"/>
          </a:p>
          <a:p>
            <a:r>
              <a:rPr lang="en-GB" sz="1200">
                <a:latin typeface="Times New Roman"/>
                <a:cs typeface="Times New Roman"/>
              </a:rPr>
              <a:t>Majerczak, P. and Strzelecki, A. (2022). Trust, Media Credibility, Social Ties, and the Intention to Share towards Information Verification in an Age of Fake News. </a:t>
            </a:r>
            <a:r>
              <a:rPr lang="en-GB" sz="1200" i="1" err="1">
                <a:latin typeface="Times New Roman"/>
                <a:cs typeface="Times New Roman"/>
              </a:rPr>
              <a:t>Behavioral</a:t>
            </a:r>
            <a:r>
              <a:rPr lang="en-GB" sz="1200" i="1">
                <a:latin typeface="Times New Roman"/>
                <a:cs typeface="Times New Roman"/>
              </a:rPr>
              <a:t> Sciences</a:t>
            </a:r>
            <a:r>
              <a:rPr lang="en-GB" sz="1200">
                <a:latin typeface="Times New Roman"/>
                <a:cs typeface="Times New Roman"/>
              </a:rPr>
              <a:t>, 12(2), p.51. </a:t>
            </a:r>
            <a:r>
              <a:rPr lang="en-GB" sz="1200" err="1">
                <a:latin typeface="Times New Roman"/>
                <a:cs typeface="Times New Roman"/>
              </a:rPr>
              <a:t>doi:https</a:t>
            </a:r>
            <a:r>
              <a:rPr lang="en-GB" sz="1200">
                <a:latin typeface="Times New Roman"/>
                <a:cs typeface="Times New Roman"/>
              </a:rPr>
              <a:t>://doi.org/10.3390/bs12020051.</a:t>
            </a:r>
            <a:endParaRPr lang="en-GB" sz="1200"/>
          </a:p>
          <a:p>
            <a:r>
              <a:rPr lang="en-GB" sz="1200">
                <a:latin typeface="Times New Roman"/>
                <a:cs typeface="Times New Roman"/>
              </a:rPr>
              <a:t>Phillips, T., Vargas, C., Graham, M., Couch, D. and Gleeson, D. (2021). The victims, villains and heroes of ‘panic buying’: News media attribution of responsibility for COVID-19 stockpiling. </a:t>
            </a:r>
            <a:r>
              <a:rPr lang="en-GB" sz="1200" i="1">
                <a:latin typeface="Times New Roman"/>
                <a:cs typeface="Times New Roman"/>
              </a:rPr>
              <a:t>Journal of Sociology</a:t>
            </a:r>
            <a:r>
              <a:rPr lang="en-GB" sz="1200">
                <a:latin typeface="Times New Roman"/>
                <a:cs typeface="Times New Roman"/>
              </a:rPr>
              <a:t>, p.144078332110573. </a:t>
            </a:r>
            <a:r>
              <a:rPr lang="en-GB" sz="1200" err="1">
                <a:latin typeface="Times New Roman"/>
                <a:cs typeface="Times New Roman"/>
              </a:rPr>
              <a:t>doi:https</a:t>
            </a:r>
            <a:r>
              <a:rPr lang="en-GB" sz="1200">
                <a:latin typeface="Times New Roman"/>
                <a:cs typeface="Times New Roman"/>
              </a:rPr>
              <a:t>://doi.org/10.1177/14407833211057310.</a:t>
            </a:r>
            <a:endParaRPr lang="en-GB" sz="1200"/>
          </a:p>
          <a:p>
            <a:r>
              <a:rPr lang="en-GB" sz="1200">
                <a:latin typeface="Times New Roman"/>
                <a:cs typeface="Times New Roman"/>
              </a:rPr>
              <a:t>Roberts, G. (2021). </a:t>
            </a:r>
            <a:r>
              <a:rPr lang="en-GB" sz="1200" i="1">
                <a:latin typeface="Times New Roman"/>
                <a:cs typeface="Times New Roman"/>
              </a:rPr>
              <a:t>Driver shortage: Petrol stations closed as pressure mounts on Government</a:t>
            </a:r>
            <a:r>
              <a:rPr lang="en-GB" sz="1200">
                <a:latin typeface="Times New Roman"/>
                <a:cs typeface="Times New Roman"/>
              </a:rPr>
              <a:t>. [online] Fleetnews.co.uk. Available at: </a:t>
            </a:r>
            <a:r>
              <a:rPr lang="en-GB" sz="1200">
                <a:latin typeface="Times New Roman"/>
                <a:cs typeface="Times New Roman"/>
                <a:hlinkClick r:id="rId6"/>
              </a:rPr>
              <a:t>https://www.fleetnews.co.uk/news/fleet-industry-news/2021/09/24/driver-shortage-petrol-stations-closed-as-pressure-mounts-on-government</a:t>
            </a:r>
            <a:r>
              <a:rPr lang="en-GB" sz="1200">
                <a:latin typeface="Times New Roman"/>
                <a:cs typeface="Times New Roman"/>
              </a:rPr>
              <a:t> [Accessed 14 Jan. 2025].</a:t>
            </a:r>
            <a:endParaRPr lang="en-GB" sz="1200"/>
          </a:p>
          <a:p>
            <a:r>
              <a:rPr lang="en-GB" sz="1200">
                <a:latin typeface="Times New Roman"/>
                <a:cs typeface="Times New Roman"/>
              </a:rPr>
              <a:t>Sanchez, G. and Middlemass, K. (2022). </a:t>
            </a:r>
            <a:r>
              <a:rPr lang="en-GB" sz="1200" i="1">
                <a:latin typeface="Times New Roman"/>
                <a:cs typeface="Times New Roman"/>
              </a:rPr>
              <a:t>Misinformation is eroding the public’s confidence in democracy</a:t>
            </a:r>
            <a:r>
              <a:rPr lang="en-GB" sz="1200">
                <a:latin typeface="Times New Roman"/>
                <a:cs typeface="Times New Roman"/>
              </a:rPr>
              <a:t>. [online] Brookings. Available at: </a:t>
            </a:r>
            <a:r>
              <a:rPr lang="en-GB" sz="1200">
                <a:latin typeface="Times New Roman"/>
                <a:cs typeface="Times New Roman"/>
                <a:hlinkClick r:id="rId7"/>
              </a:rPr>
              <a:t>https://www.brookings.edu/articles/misinformation-is-eroding-the-publics-confidence-in-democracy/</a:t>
            </a:r>
            <a:r>
              <a:rPr lang="en-GB" sz="1200">
                <a:latin typeface="Times New Roman"/>
                <a:cs typeface="Times New Roman"/>
              </a:rPr>
              <a:t> [Accessed 14 Jan. 2025].</a:t>
            </a:r>
            <a:endParaRPr lang="en-GB" sz="1200"/>
          </a:p>
          <a:p>
            <a:r>
              <a:rPr lang="en-GB" sz="1200">
                <a:latin typeface="Times New Roman"/>
                <a:cs typeface="Times New Roman"/>
              </a:rPr>
              <a:t>Shahbazi, M. and Bunker, D. (2024). Social media trust: Fighting misinformation in the time of crisis. </a:t>
            </a:r>
            <a:r>
              <a:rPr lang="en-GB" sz="1200" i="1">
                <a:latin typeface="Times New Roman"/>
                <a:cs typeface="Times New Roman"/>
              </a:rPr>
              <a:t>International Journal of Information Management</a:t>
            </a:r>
            <a:r>
              <a:rPr lang="en-GB" sz="1200">
                <a:latin typeface="Times New Roman"/>
                <a:cs typeface="Times New Roman"/>
              </a:rPr>
              <a:t>, 77(102780), pp.102780–102780. </a:t>
            </a:r>
            <a:r>
              <a:rPr lang="en-GB" sz="1200" err="1">
                <a:latin typeface="Times New Roman"/>
                <a:cs typeface="Times New Roman"/>
              </a:rPr>
              <a:t>doi:https</a:t>
            </a:r>
            <a:r>
              <a:rPr lang="en-GB" sz="1200">
                <a:latin typeface="Times New Roman"/>
                <a:cs typeface="Times New Roman"/>
              </a:rPr>
              <a:t>://doi.org/10.1016/j.ijinfomgt.2024.102780.</a:t>
            </a:r>
            <a:endParaRPr lang="en-GB" sz="1200"/>
          </a:p>
          <a:p>
            <a:r>
              <a:rPr lang="en-GB" sz="1200">
                <a:latin typeface="Times New Roman"/>
                <a:cs typeface="Times New Roman"/>
              </a:rPr>
              <a:t>Vanacore, R. (2021). </a:t>
            </a:r>
            <a:r>
              <a:rPr lang="en-GB" sz="1200" i="1">
                <a:latin typeface="Times New Roman"/>
                <a:cs typeface="Times New Roman"/>
              </a:rPr>
              <a:t>Sensationalism in Media</a:t>
            </a:r>
            <a:r>
              <a:rPr lang="en-GB" sz="1200">
                <a:latin typeface="Times New Roman"/>
                <a:cs typeface="Times New Roman"/>
              </a:rPr>
              <a:t>. [online] Reporter. Available at: </a:t>
            </a:r>
            <a:r>
              <a:rPr lang="en-GB" sz="1200">
                <a:latin typeface="Times New Roman"/>
                <a:cs typeface="Times New Roman"/>
                <a:hlinkClick r:id="rId8"/>
              </a:rPr>
              <a:t>https://reporter.rit.edu/news/sensationalism-media</a:t>
            </a:r>
            <a:r>
              <a:rPr lang="en-GB" sz="1200">
                <a:latin typeface="Times New Roman"/>
                <a:cs typeface="Times New Roman"/>
              </a:rPr>
              <a:t> [Accessed 14 Jan. 2025].</a:t>
            </a:r>
            <a:endParaRPr lang="en-GB" sz="1200"/>
          </a:p>
          <a:p>
            <a:endParaRPr lang="en-GB"/>
          </a:p>
        </p:txBody>
      </p:sp>
    </p:spTree>
    <p:extLst>
      <p:ext uri="{BB962C8B-B14F-4D97-AF65-F5344CB8AC3E}">
        <p14:creationId xmlns:p14="http://schemas.microsoft.com/office/powerpoint/2010/main" val="2187984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27">
            <a:extLst>
              <a:ext uri="{FF2B5EF4-FFF2-40B4-BE49-F238E27FC236}">
                <a16:creationId xmlns:a16="http://schemas.microsoft.com/office/drawing/2014/main" id="{39905515-606C-A4A6-598E-C5378300A102}"/>
              </a:ext>
            </a:extLst>
          </p:cNvPr>
          <p:cNvPicPr>
            <a:picLocks noChangeAspect="1"/>
          </p:cNvPicPr>
          <p:nvPr/>
        </p:nvPicPr>
        <p:blipFill>
          <a:blip r:embed="rId3">
            <a:duotone>
              <a:schemeClr val="bg2">
                <a:shade val="45000"/>
                <a:satMod val="135000"/>
              </a:schemeClr>
              <a:prstClr val="white"/>
            </a:duotone>
          </a:blip>
          <a:srcRect t="24282" r="9085" b="16479"/>
          <a:stretch/>
        </p:blipFill>
        <p:spPr>
          <a:xfrm>
            <a:off x="20" y="10"/>
            <a:ext cx="12191980" cy="6857990"/>
          </a:xfrm>
          <a:prstGeom prst="rect">
            <a:avLst/>
          </a:prstGeom>
        </p:spPr>
      </p:pic>
      <p:sp>
        <p:nvSpPr>
          <p:cNvPr id="32" name="Rectangle 3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2E16A9-70CA-0566-701C-F0E4007A1FDF}"/>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a:t>The balance between informing the public and creating unnecessary panic</a:t>
            </a:r>
          </a:p>
        </p:txBody>
      </p:sp>
      <p:graphicFrame>
        <p:nvGraphicFramePr>
          <p:cNvPr id="5" name="Content Placeholder 2">
            <a:extLst>
              <a:ext uri="{FF2B5EF4-FFF2-40B4-BE49-F238E27FC236}">
                <a16:creationId xmlns:a16="http://schemas.microsoft.com/office/drawing/2014/main" id="{56618BBA-8F0C-D85F-D4A1-47891CD85DC5}"/>
              </a:ext>
            </a:extLst>
          </p:cNvPr>
          <p:cNvGraphicFramePr>
            <a:graphicFrameLocks noGrp="1"/>
          </p:cNvGraphicFramePr>
          <p:nvPr>
            <p:ph idx="1"/>
            <p:extLst>
              <p:ext uri="{D42A27DB-BD31-4B8C-83A1-F6EECF244321}">
                <p14:modId xmlns:p14="http://schemas.microsoft.com/office/powerpoint/2010/main" val="136801786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77106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7489CD-48D0-6FC2-0796-370097479369}"/>
              </a:ext>
            </a:extLst>
          </p:cNvPr>
          <p:cNvSpPr>
            <a:spLocks noGrp="1"/>
          </p:cNvSpPr>
          <p:nvPr>
            <p:ph type="title"/>
          </p:nvPr>
        </p:nvSpPr>
        <p:spPr>
          <a:xfrm>
            <a:off x="761803" y="350196"/>
            <a:ext cx="4646904" cy="1624520"/>
          </a:xfrm>
        </p:spPr>
        <p:txBody>
          <a:bodyPr anchor="ctr">
            <a:normAutofit/>
          </a:bodyPr>
          <a:lstStyle/>
          <a:p>
            <a:r>
              <a:rPr lang="en-GB" sz="4000"/>
              <a:t>Public perception on informing the public</a:t>
            </a:r>
          </a:p>
        </p:txBody>
      </p:sp>
      <p:sp>
        <p:nvSpPr>
          <p:cNvPr id="3" name="Content Placeholder 2">
            <a:extLst>
              <a:ext uri="{FF2B5EF4-FFF2-40B4-BE49-F238E27FC236}">
                <a16:creationId xmlns:a16="http://schemas.microsoft.com/office/drawing/2014/main" id="{BE1C484C-E6CC-9963-C398-2562E1341247}"/>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dirty="0"/>
              <a:t>Responsible communication</a:t>
            </a:r>
          </a:p>
          <a:p>
            <a:r>
              <a:rPr lang="en-GB" sz="2000" dirty="0"/>
              <a:t>How information is presented</a:t>
            </a:r>
          </a:p>
          <a:p>
            <a:r>
              <a:rPr lang="en-GB" sz="2000" dirty="0"/>
              <a:t>Fear and anxiety among the public</a:t>
            </a:r>
          </a:p>
          <a:p>
            <a:r>
              <a:rPr lang="en-GB" sz="2000" dirty="0"/>
              <a:t>Social media</a:t>
            </a:r>
          </a:p>
          <a:p>
            <a:r>
              <a:rPr lang="en-GB" sz="2000" dirty="0"/>
              <a:t>Sensationalism</a:t>
            </a:r>
          </a:p>
        </p:txBody>
      </p:sp>
      <p:pic>
        <p:nvPicPr>
          <p:cNvPr id="5" name="Picture 4" descr="Colourful carved figures of humans">
            <a:extLst>
              <a:ext uri="{FF2B5EF4-FFF2-40B4-BE49-F238E27FC236}">
                <a16:creationId xmlns:a16="http://schemas.microsoft.com/office/drawing/2014/main" id="{3D939194-72C9-BAED-2724-D432620A58CE}"/>
              </a:ext>
            </a:extLst>
          </p:cNvPr>
          <p:cNvPicPr>
            <a:picLocks noChangeAspect="1"/>
          </p:cNvPicPr>
          <p:nvPr/>
        </p:nvPicPr>
        <p:blipFill>
          <a:blip r:embed="rId3"/>
          <a:srcRect l="18705" r="17893" b="-10"/>
          <a:stretch/>
        </p:blipFill>
        <p:spPr>
          <a:xfrm>
            <a:off x="6096000" y="1"/>
            <a:ext cx="6102825" cy="6858000"/>
          </a:xfrm>
          <a:prstGeom prst="rect">
            <a:avLst/>
          </a:prstGeom>
        </p:spPr>
      </p:pic>
    </p:spTree>
    <p:extLst>
      <p:ext uri="{BB962C8B-B14F-4D97-AF65-F5344CB8AC3E}">
        <p14:creationId xmlns:p14="http://schemas.microsoft.com/office/powerpoint/2010/main" val="8631150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69D8B2-6896-C9C0-F40C-D3BF12E9FB31}"/>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2500" kern="1200" dirty="0">
                <a:solidFill>
                  <a:srgbClr val="FFFFFF"/>
                </a:solidFill>
                <a:latin typeface="+mj-lt"/>
                <a:ea typeface="+mj-ea"/>
                <a:cs typeface="+mj-cs"/>
              </a:rPr>
              <a:t>Whether media outlets bear ethical responsibilities to </a:t>
            </a:r>
            <a:r>
              <a:rPr lang="en-US" sz="2500" dirty="0" err="1">
                <a:solidFill>
                  <a:srgbClr val="FFFFFF"/>
                </a:solidFill>
              </a:rPr>
              <a:t>prioritise</a:t>
            </a:r>
            <a:r>
              <a:rPr lang="en-US" sz="2500" kern="1200" dirty="0">
                <a:solidFill>
                  <a:srgbClr val="FFFFFF"/>
                </a:solidFill>
                <a:latin typeface="+mj-lt"/>
                <a:ea typeface="+mj-ea"/>
                <a:cs typeface="+mj-cs"/>
              </a:rPr>
              <a:t> </a:t>
            </a:r>
            <a:r>
              <a:rPr lang="en-US" sz="2500" dirty="0">
                <a:solidFill>
                  <a:srgbClr val="FFFFFF"/>
                </a:solidFill>
              </a:rPr>
              <a:t>accuracy</a:t>
            </a:r>
            <a:r>
              <a:rPr lang="en-US" sz="2500" kern="1200" dirty="0">
                <a:solidFill>
                  <a:srgbClr val="FFFFFF"/>
                </a:solidFill>
                <a:latin typeface="+mj-lt"/>
                <a:ea typeface="+mj-ea"/>
                <a:cs typeface="+mj-cs"/>
              </a:rPr>
              <a:t> over sensationalism</a:t>
            </a:r>
          </a:p>
        </p:txBody>
      </p:sp>
      <p:graphicFrame>
        <p:nvGraphicFramePr>
          <p:cNvPr id="24" name="Content Placeholder 2">
            <a:extLst>
              <a:ext uri="{FF2B5EF4-FFF2-40B4-BE49-F238E27FC236}">
                <a16:creationId xmlns:a16="http://schemas.microsoft.com/office/drawing/2014/main" id="{FDCAFAC5-B58D-E3A4-04AA-7E5D72832D45}"/>
              </a:ext>
            </a:extLst>
          </p:cNvPr>
          <p:cNvGraphicFramePr>
            <a:graphicFrameLocks noGrp="1"/>
          </p:cNvGraphicFramePr>
          <p:nvPr>
            <p:ph idx="1"/>
            <p:extLst>
              <p:ext uri="{D42A27DB-BD31-4B8C-83A1-F6EECF244321}">
                <p14:modId xmlns:p14="http://schemas.microsoft.com/office/powerpoint/2010/main" val="21536529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47621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940C4ADF-4244-CCF1-9F05-40A57C033CAF}"/>
              </a:ext>
            </a:extLst>
          </p:cNvPr>
          <p:cNvPicPr>
            <a:picLocks noChangeAspect="1"/>
          </p:cNvPicPr>
          <p:nvPr/>
        </p:nvPicPr>
        <p:blipFill>
          <a:blip r:embed="rId3"/>
          <a:srcRect r="9085" b="14781"/>
          <a:stretch/>
        </p:blipFill>
        <p:spPr>
          <a:xfrm>
            <a:off x="20" y="10"/>
            <a:ext cx="12191980" cy="6857990"/>
          </a:xfrm>
          <a:prstGeom prst="rect">
            <a:avLst/>
          </a:prstGeom>
        </p:spPr>
      </p:pic>
      <p:sp>
        <p:nvSpPr>
          <p:cNvPr id="28" name="Rectangle 2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488BD72-ACE7-93B7-CF0F-059919EBF4C7}"/>
              </a:ext>
            </a:extLst>
          </p:cNvPr>
          <p:cNvSpPr>
            <a:spLocks noGrp="1"/>
          </p:cNvSpPr>
          <p:nvPr>
            <p:ph type="title"/>
          </p:nvPr>
        </p:nvSpPr>
        <p:spPr>
          <a:xfrm>
            <a:off x="838200" y="365125"/>
            <a:ext cx="10515600" cy="1325563"/>
          </a:xfrm>
        </p:spPr>
        <p:txBody>
          <a:bodyPr>
            <a:normAutofit/>
          </a:bodyPr>
          <a:lstStyle/>
          <a:p>
            <a:r>
              <a:rPr lang="en-US"/>
              <a:t>Up to date examples</a:t>
            </a:r>
          </a:p>
        </p:txBody>
      </p:sp>
      <p:graphicFrame>
        <p:nvGraphicFramePr>
          <p:cNvPr id="12" name="Content Placeholder 2">
            <a:extLst>
              <a:ext uri="{FF2B5EF4-FFF2-40B4-BE49-F238E27FC236}">
                <a16:creationId xmlns:a16="http://schemas.microsoft.com/office/drawing/2014/main" id="{F2466AAB-F0A6-39AE-9AF4-CA68144F125D}"/>
              </a:ext>
            </a:extLst>
          </p:cNvPr>
          <p:cNvGraphicFramePr>
            <a:graphicFrameLocks noGrp="1"/>
          </p:cNvGraphicFramePr>
          <p:nvPr>
            <p:ph idx="1"/>
            <p:extLst>
              <p:ext uri="{D42A27DB-BD31-4B8C-83A1-F6EECF244321}">
                <p14:modId xmlns:p14="http://schemas.microsoft.com/office/powerpoint/2010/main" val="67597713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050324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2A807F7-1521-7D32-6296-8E0B7AE0E356}"/>
              </a:ext>
            </a:extLst>
          </p:cNvPr>
          <p:cNvPicPr>
            <a:picLocks noChangeAspect="1"/>
          </p:cNvPicPr>
          <p:nvPr/>
        </p:nvPicPr>
        <p:blipFill>
          <a:blip r:embed="rId3">
            <a:extLst>
              <a:ext uri="{837473B0-CC2E-450A-ABE3-18F120FF3D39}">
                <a1611:picAttrSrcUrl xmlns:a1611="http://schemas.microsoft.com/office/drawing/2016/11/main" r:id="rId4"/>
              </a:ext>
            </a:extLst>
          </a:blip>
          <a:srcRect r="5882" b="-1"/>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7BF1F7-F48A-B7E7-905C-823DE948517B}"/>
              </a:ext>
            </a:extLst>
          </p:cNvPr>
          <p:cNvSpPr>
            <a:spLocks noGrp="1"/>
          </p:cNvSpPr>
          <p:nvPr>
            <p:ph type="title"/>
          </p:nvPr>
        </p:nvSpPr>
        <p:spPr>
          <a:xfrm>
            <a:off x="7531610" y="365125"/>
            <a:ext cx="3822189" cy="1899912"/>
          </a:xfrm>
        </p:spPr>
        <p:txBody>
          <a:bodyPr>
            <a:normAutofit/>
          </a:bodyPr>
          <a:lstStyle/>
          <a:p>
            <a:r>
              <a:rPr lang="en-GB" sz="4000"/>
              <a:t>Prioritising accuracy in policing</a:t>
            </a:r>
          </a:p>
        </p:txBody>
      </p:sp>
      <p:sp>
        <p:nvSpPr>
          <p:cNvPr id="3" name="Content Placeholder 2">
            <a:extLst>
              <a:ext uri="{FF2B5EF4-FFF2-40B4-BE49-F238E27FC236}">
                <a16:creationId xmlns:a16="http://schemas.microsoft.com/office/drawing/2014/main" id="{62CCC182-85F0-E415-89BC-4708C6D5342A}"/>
              </a:ext>
            </a:extLst>
          </p:cNvPr>
          <p:cNvSpPr>
            <a:spLocks noGrp="1"/>
          </p:cNvSpPr>
          <p:nvPr>
            <p:ph idx="1"/>
          </p:nvPr>
        </p:nvSpPr>
        <p:spPr>
          <a:xfrm>
            <a:off x="7531610" y="2434201"/>
            <a:ext cx="3822189" cy="3742762"/>
          </a:xfrm>
        </p:spPr>
        <p:txBody>
          <a:bodyPr vert="horz" lIns="91440" tIns="45720" rIns="91440" bIns="45720" rtlCol="0" anchor="t">
            <a:normAutofit/>
          </a:bodyPr>
          <a:lstStyle/>
          <a:p>
            <a:r>
              <a:rPr lang="en-GB" sz="2400" dirty="0"/>
              <a:t>Providing context </a:t>
            </a:r>
          </a:p>
          <a:p>
            <a:r>
              <a:rPr lang="en-GB" sz="2400" dirty="0"/>
              <a:t>Information provided a better understanding</a:t>
            </a:r>
          </a:p>
          <a:p>
            <a:r>
              <a:rPr lang="en-GB" sz="2400" dirty="0"/>
              <a:t>Factually and without exaggeration </a:t>
            </a:r>
          </a:p>
        </p:txBody>
      </p:sp>
    </p:spTree>
    <p:extLst>
      <p:ext uri="{BB962C8B-B14F-4D97-AF65-F5344CB8AC3E}">
        <p14:creationId xmlns:p14="http://schemas.microsoft.com/office/powerpoint/2010/main" val="10023365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18942-C4EA-36C3-B8A6-C27CA87947A3}"/>
              </a:ext>
            </a:extLst>
          </p:cNvPr>
          <p:cNvSpPr>
            <a:spLocks noGrp="1"/>
          </p:cNvSpPr>
          <p:nvPr>
            <p:ph type="title"/>
          </p:nvPr>
        </p:nvSpPr>
        <p:spPr>
          <a:xfrm>
            <a:off x="481013" y="3752849"/>
            <a:ext cx="3290887" cy="2452687"/>
          </a:xfrm>
        </p:spPr>
        <p:txBody>
          <a:bodyPr anchor="ctr">
            <a:normAutofit/>
          </a:bodyPr>
          <a:lstStyle/>
          <a:p>
            <a:r>
              <a:rPr lang="en-GB" sz="3600" dirty="0"/>
              <a:t>Conclusion</a:t>
            </a:r>
          </a:p>
        </p:txBody>
      </p:sp>
      <p:pic>
        <p:nvPicPr>
          <p:cNvPr id="4" name="Picture 3" descr="&quot;Conclusion&quot; Word Formed From Lettered Yellow Tiles · Free Stock Photo">
            <a:extLst>
              <a:ext uri="{FF2B5EF4-FFF2-40B4-BE49-F238E27FC236}">
                <a16:creationId xmlns:a16="http://schemas.microsoft.com/office/drawing/2014/main" id="{F74B160F-F590-01C8-F739-62AF65D33C75}"/>
              </a:ext>
            </a:extLst>
          </p:cNvPr>
          <p:cNvPicPr>
            <a:picLocks noChangeAspect="1"/>
          </p:cNvPicPr>
          <p:nvPr/>
        </p:nvPicPr>
        <p:blipFill>
          <a:blip r:embed="rId3"/>
          <a:srcRect t="23286" b="3111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D7011D7D-21EA-674C-B0AC-3F7DA638E1F0}"/>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GB" sz="1800" dirty="0">
                <a:ea typeface="+mn-lt"/>
                <a:cs typeface="+mn-lt"/>
              </a:rPr>
              <a:t>Responsible reporting can guide community responses to crises, promote understanding of law enforcement practices, and ultimately contribute to a safer society. Conversely, sensationalised reporting can create fear and mistrust, undermining the very protection that the media seeks to provide.  Therefore, ethical journalism is essential for maintaining a well-informed public and supporting effective policing efforts.</a:t>
            </a:r>
            <a:endParaRPr lang="en-GB" sz="1800" dirty="0"/>
          </a:p>
          <a:p>
            <a:endParaRPr lang="en-GB" sz="1800"/>
          </a:p>
        </p:txBody>
      </p:sp>
    </p:spTree>
    <p:extLst>
      <p:ext uri="{BB962C8B-B14F-4D97-AF65-F5344CB8AC3E}">
        <p14:creationId xmlns:p14="http://schemas.microsoft.com/office/powerpoint/2010/main" val="1190214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B664E-6353-73F6-E2D6-B9BAF06395C1}"/>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2AA70635-8145-E7BE-6A62-103C184DBB99}"/>
              </a:ext>
            </a:extLst>
          </p:cNvPr>
          <p:cNvSpPr>
            <a:spLocks noGrp="1"/>
          </p:cNvSpPr>
          <p:nvPr>
            <p:ph idx="1"/>
          </p:nvPr>
        </p:nvSpPr>
        <p:spPr/>
        <p:txBody>
          <a:bodyPr vert="horz" lIns="91440" tIns="45720" rIns="91440" bIns="45720" rtlCol="0" anchor="t">
            <a:normAutofit/>
          </a:bodyPr>
          <a:lstStyle/>
          <a:p>
            <a:pPr>
              <a:lnSpc>
                <a:spcPct val="120000"/>
              </a:lnSpc>
            </a:pPr>
            <a:r>
              <a:rPr lang="en-US" sz="1100">
                <a:latin typeface="Calibri"/>
                <a:ea typeface="Calibri"/>
                <a:cs typeface="Calibri"/>
              </a:rPr>
              <a:t>Akdemir, N., (2019). </a:t>
            </a:r>
            <a:r>
              <a:rPr lang="en-US" sz="1100" i="1">
                <a:latin typeface="Calibri"/>
                <a:ea typeface="Calibri"/>
                <a:cs typeface="Calibri"/>
              </a:rPr>
              <a:t>Understanding the Individual Level and Macro Level Causes of Economic Cybercrime </a:t>
            </a:r>
            <a:r>
              <a:rPr lang="en-US" sz="1100" i="1" err="1">
                <a:latin typeface="Calibri"/>
                <a:ea typeface="Calibri"/>
                <a:cs typeface="Calibri"/>
              </a:rPr>
              <a:t>Victimisation</a:t>
            </a:r>
            <a:r>
              <a:rPr lang="en-US" sz="1100" i="1">
                <a:latin typeface="Calibri"/>
                <a:ea typeface="Calibri"/>
                <a:cs typeface="Calibri"/>
              </a:rPr>
              <a:t> in the UK: A Contextual Vulnerabilities Approach to Examine Cybercrime </a:t>
            </a:r>
            <a:r>
              <a:rPr lang="en-US" sz="1100" i="1" err="1">
                <a:latin typeface="Calibri"/>
                <a:ea typeface="Calibri"/>
                <a:cs typeface="Calibri"/>
              </a:rPr>
              <a:t>Victimisation</a:t>
            </a:r>
            <a:r>
              <a:rPr lang="en-US" sz="1100">
                <a:latin typeface="Calibri"/>
                <a:ea typeface="Calibri"/>
                <a:cs typeface="Calibri"/>
              </a:rPr>
              <a:t>(Doctoral dissertation, Durham University). available at: </a:t>
            </a:r>
            <a:r>
              <a:rPr lang="en-US" sz="1100">
                <a:latin typeface="Calibri"/>
                <a:ea typeface="Calibri"/>
                <a:cs typeface="Calibri"/>
                <a:hlinkClick r:id="rId2"/>
              </a:rPr>
              <a:t>http://etheses.dur.ac.uk/13296/</a:t>
            </a:r>
            <a:r>
              <a:rPr lang="en-US" sz="1100">
                <a:latin typeface="Calibri"/>
                <a:ea typeface="Calibri"/>
                <a:cs typeface="Calibri"/>
              </a:rPr>
              <a:t> (accessed on 14th January) </a:t>
            </a:r>
          </a:p>
          <a:p>
            <a:pPr>
              <a:lnSpc>
                <a:spcPct val="120000"/>
              </a:lnSpc>
            </a:pPr>
            <a:r>
              <a:rPr lang="en-US" sz="1100" err="1">
                <a:latin typeface="Calibri"/>
                <a:ea typeface="Calibri"/>
                <a:cs typeface="Calibri"/>
              </a:rPr>
              <a:t>Alazab</a:t>
            </a:r>
            <a:r>
              <a:rPr lang="en-US" sz="1100">
                <a:latin typeface="Calibri"/>
                <a:ea typeface="Calibri"/>
                <a:cs typeface="Calibri"/>
              </a:rPr>
              <a:t>, M., Venkatraman, S., Watters, P., </a:t>
            </a:r>
            <a:r>
              <a:rPr lang="en-US" sz="1100" err="1">
                <a:latin typeface="Calibri"/>
                <a:ea typeface="Calibri"/>
                <a:cs typeface="Calibri"/>
              </a:rPr>
              <a:t>Alazab</a:t>
            </a:r>
            <a:r>
              <a:rPr lang="en-US" sz="1100">
                <a:latin typeface="Calibri"/>
                <a:ea typeface="Calibri"/>
                <a:cs typeface="Calibri"/>
              </a:rPr>
              <a:t>, M. and </a:t>
            </a:r>
            <a:r>
              <a:rPr lang="en-US" sz="1100" err="1">
                <a:latin typeface="Calibri"/>
                <a:ea typeface="Calibri"/>
                <a:cs typeface="Calibri"/>
              </a:rPr>
              <a:t>Alazab</a:t>
            </a:r>
            <a:r>
              <a:rPr lang="en-US" sz="1100">
                <a:latin typeface="Calibri"/>
                <a:ea typeface="Calibri"/>
                <a:cs typeface="Calibri"/>
              </a:rPr>
              <a:t>, A., (2012). Cybercrime: the case of obfuscated malware. In </a:t>
            </a:r>
            <a:r>
              <a:rPr lang="en-US" sz="1100" i="1">
                <a:latin typeface="Calibri"/>
                <a:ea typeface="Calibri"/>
                <a:cs typeface="Calibri"/>
              </a:rPr>
              <a:t>Global Security, Safety and Sustainability &amp; e-Democracy: 7th International and 4th e-Democracy, Joint Conferences, ICGS3/e-Democracy 2011, Thessaloniki, Greece, August 24-26, 2011, Revised Selected Papers</a:t>
            </a:r>
            <a:r>
              <a:rPr lang="en-US" sz="1100">
                <a:latin typeface="Calibri"/>
                <a:ea typeface="Calibri"/>
                <a:cs typeface="Calibri"/>
              </a:rPr>
              <a:t> (pp. 204-211). Springer Berlin Heidelberg. available at: </a:t>
            </a:r>
            <a:r>
              <a:rPr lang="en-US" sz="1100">
                <a:latin typeface="Calibri"/>
                <a:ea typeface="Calibri"/>
                <a:cs typeface="Calibri"/>
                <a:hlinkClick r:id="rId3"/>
              </a:rPr>
              <a:t>https://link.springer.com/chapter/10.1007/978-3-642-33448-1_28</a:t>
            </a:r>
            <a:r>
              <a:rPr lang="en-US" sz="1100">
                <a:latin typeface="Calibri"/>
                <a:ea typeface="Calibri"/>
                <a:cs typeface="Calibri"/>
              </a:rPr>
              <a:t> (accessed on 14th January) </a:t>
            </a:r>
          </a:p>
          <a:p>
            <a:pPr>
              <a:lnSpc>
                <a:spcPct val="120000"/>
              </a:lnSpc>
            </a:pPr>
            <a:r>
              <a:rPr lang="en-US" sz="1100">
                <a:latin typeface="Calibri"/>
                <a:ea typeface="Calibri"/>
                <a:cs typeface="Calibri"/>
              </a:rPr>
              <a:t>Bele, J.L., </a:t>
            </a:r>
            <a:r>
              <a:rPr lang="en-US" sz="1100" err="1">
                <a:latin typeface="Calibri"/>
                <a:ea typeface="Calibri"/>
                <a:cs typeface="Calibri"/>
              </a:rPr>
              <a:t>Dimc</a:t>
            </a:r>
            <a:r>
              <a:rPr lang="en-US" sz="1100">
                <a:latin typeface="Calibri"/>
                <a:ea typeface="Calibri"/>
                <a:cs typeface="Calibri"/>
              </a:rPr>
              <a:t>, M., Rozman, D. and </a:t>
            </a:r>
            <a:r>
              <a:rPr lang="en-US" sz="1100" err="1">
                <a:latin typeface="Calibri"/>
                <a:ea typeface="Calibri"/>
                <a:cs typeface="Calibri"/>
              </a:rPr>
              <a:t>Jemec</a:t>
            </a:r>
            <a:r>
              <a:rPr lang="en-US" sz="1100">
                <a:latin typeface="Calibri"/>
                <a:ea typeface="Calibri"/>
                <a:cs typeface="Calibri"/>
              </a:rPr>
              <a:t>, A.S., (2014). </a:t>
            </a:r>
            <a:r>
              <a:rPr lang="en-US" sz="1100" i="1">
                <a:latin typeface="Calibri"/>
                <a:ea typeface="Calibri"/>
                <a:cs typeface="Calibri"/>
              </a:rPr>
              <a:t>Raising Awareness of Cybercrime--The Use of Education as a Means of Prevention and Protection</a:t>
            </a:r>
            <a:r>
              <a:rPr lang="en-US" sz="1100">
                <a:latin typeface="Calibri"/>
                <a:ea typeface="Calibri"/>
                <a:cs typeface="Calibri"/>
              </a:rPr>
              <a:t>. International Association for the Development of the Information Society. available at: </a:t>
            </a:r>
            <a:r>
              <a:rPr lang="en-US" sz="1100">
                <a:latin typeface="Calibri"/>
                <a:ea typeface="Calibri"/>
                <a:cs typeface="Calibri"/>
                <a:hlinkClick r:id="rId4"/>
              </a:rPr>
              <a:t>https://eric.ed.gov/?id=ED557216</a:t>
            </a:r>
            <a:r>
              <a:rPr lang="en-US" sz="1100">
                <a:latin typeface="Calibri"/>
                <a:ea typeface="Calibri"/>
                <a:cs typeface="Calibri"/>
              </a:rPr>
              <a:t> (accessed on 14th January) </a:t>
            </a:r>
            <a:endParaRPr lang="en-US">
              <a:latin typeface="Calibri"/>
              <a:ea typeface="Calibri"/>
              <a:cs typeface="Calibri"/>
            </a:endParaRPr>
          </a:p>
          <a:p>
            <a:pPr>
              <a:lnSpc>
                <a:spcPct val="120000"/>
              </a:lnSpc>
            </a:pPr>
            <a:r>
              <a:rPr lang="en-US" sz="1100" err="1">
                <a:latin typeface="Calibri"/>
                <a:ea typeface="Calibri"/>
                <a:cs typeface="Calibri"/>
              </a:rPr>
              <a:t>Bhadouria</a:t>
            </a:r>
            <a:r>
              <a:rPr lang="en-US" sz="1100">
                <a:latin typeface="Calibri"/>
                <a:ea typeface="Calibri"/>
                <a:cs typeface="Calibri"/>
              </a:rPr>
              <a:t>, A.S., (2022). Study of: Impact of Malicious Attacks and Data Breach on the Growth and Performance of the Company and Few of the World’s Biggest Data Breaches. </a:t>
            </a:r>
            <a:r>
              <a:rPr lang="en-US" sz="1100" i="1">
                <a:latin typeface="Calibri"/>
                <a:ea typeface="Calibri"/>
                <a:cs typeface="Calibri"/>
              </a:rPr>
              <a:t>Int. J. Sci. Res. Publ</a:t>
            </a:r>
            <a:r>
              <a:rPr lang="en-US" sz="1100">
                <a:latin typeface="Calibri"/>
                <a:ea typeface="Calibri"/>
                <a:cs typeface="Calibri"/>
              </a:rPr>
              <a:t>. Available at:</a:t>
            </a:r>
            <a:r>
              <a:rPr lang="en-US" sz="1100">
                <a:latin typeface="Calibri"/>
                <a:ea typeface="Calibri"/>
                <a:cs typeface="Calibri"/>
                <a:hlinkClick r:id="rId5"/>
              </a:rPr>
              <a:t>https://www.researchgate.net/profile/Aashi-Bhadouria/publication/363792663_Study_of_Impact_of_Malicious_Attacks_and_Data_Breach_on_the_Growth_and_Performance_of_the_Company_and_Few_of_the_World's_Biggest_Data_Breaches/links/632df88386b22d3db4d9c976/Study-of-Impact-of-Malicious-Attacks-and-Data-Breach-on-the-Growth-and-Performance-of-the-Company-and-Few-of-the-Worlds-Biggest-Data-Breaches.pdf</a:t>
            </a:r>
            <a:r>
              <a:rPr lang="en-US" sz="1100">
                <a:latin typeface="Calibri"/>
                <a:ea typeface="Calibri"/>
                <a:cs typeface="Calibri"/>
              </a:rPr>
              <a:t> (accessed on 14th January) </a:t>
            </a:r>
          </a:p>
          <a:p>
            <a:r>
              <a:rPr lang="en-GB" sz="1000">
                <a:solidFill>
                  <a:srgbClr val="222222"/>
                </a:solidFill>
                <a:latin typeface="Calibri"/>
                <a:ea typeface="Calibri"/>
                <a:cs typeface="Arial"/>
              </a:rPr>
              <a:t>Chermak, S., </a:t>
            </a:r>
            <a:r>
              <a:rPr lang="en-GB" sz="1000" err="1">
                <a:solidFill>
                  <a:srgbClr val="222222"/>
                </a:solidFill>
                <a:latin typeface="Calibri"/>
                <a:ea typeface="Calibri"/>
                <a:cs typeface="Arial"/>
              </a:rPr>
              <a:t>McGarrell</a:t>
            </a:r>
            <a:r>
              <a:rPr lang="en-GB" sz="1000">
                <a:solidFill>
                  <a:srgbClr val="222222"/>
                </a:solidFill>
                <a:latin typeface="Calibri"/>
                <a:ea typeface="Calibri"/>
                <a:cs typeface="Arial"/>
              </a:rPr>
              <a:t>, E. and Gruenewald, J., 2006. Media coverage of police misconduct and attitudes toward police. </a:t>
            </a:r>
            <a:r>
              <a:rPr lang="en-GB" sz="1000" i="1">
                <a:solidFill>
                  <a:srgbClr val="222222"/>
                </a:solidFill>
                <a:latin typeface="Calibri"/>
                <a:ea typeface="Calibri"/>
                <a:cs typeface="Arial"/>
              </a:rPr>
              <a:t>Policing: an international journal of police strategies &amp; management</a:t>
            </a:r>
            <a:r>
              <a:rPr lang="en-GB" sz="1000">
                <a:solidFill>
                  <a:srgbClr val="222222"/>
                </a:solidFill>
                <a:latin typeface="Calibri"/>
                <a:ea typeface="Calibri"/>
                <a:cs typeface="Arial"/>
              </a:rPr>
              <a:t>, </a:t>
            </a:r>
            <a:r>
              <a:rPr lang="en-GB" sz="1000" i="1">
                <a:solidFill>
                  <a:srgbClr val="222222"/>
                </a:solidFill>
                <a:latin typeface="Calibri"/>
                <a:ea typeface="Calibri"/>
                <a:cs typeface="Arial"/>
              </a:rPr>
              <a:t>29</a:t>
            </a:r>
            <a:r>
              <a:rPr lang="en-GB" sz="1000">
                <a:solidFill>
                  <a:srgbClr val="222222"/>
                </a:solidFill>
                <a:latin typeface="Calibri"/>
                <a:ea typeface="Calibri"/>
                <a:cs typeface="Arial"/>
              </a:rPr>
              <a:t>(2), pp.261-281. available at: </a:t>
            </a:r>
            <a:r>
              <a:rPr lang="en-GB" sz="1000">
                <a:solidFill>
                  <a:srgbClr val="222222"/>
                </a:solidFill>
                <a:latin typeface="Calibri"/>
                <a:ea typeface="+mn-lt"/>
                <a:cs typeface="+mn-lt"/>
                <a:hlinkClick r:id="rId6"/>
              </a:rPr>
              <a:t>https://www.emerald.com/insight/content/doi/10.1108/13639510610667664/full/html</a:t>
            </a:r>
            <a:r>
              <a:rPr lang="en-GB">
                <a:solidFill>
                  <a:srgbClr val="000000"/>
                </a:solidFill>
                <a:latin typeface="Calibri"/>
                <a:ea typeface="+mn-lt"/>
                <a:cs typeface="+mn-lt"/>
              </a:rPr>
              <a:t> </a:t>
            </a:r>
            <a:r>
              <a:rPr lang="en-US" sz="1100">
                <a:solidFill>
                  <a:srgbClr val="000000"/>
                </a:solidFill>
                <a:latin typeface="Calibri"/>
                <a:ea typeface="+mn-lt"/>
                <a:cs typeface="+mn-lt"/>
              </a:rPr>
              <a:t>(accessed on 14th January) </a:t>
            </a:r>
          </a:p>
          <a:p>
            <a:r>
              <a:rPr lang="en-US" sz="1000">
                <a:solidFill>
                  <a:srgbClr val="222222"/>
                </a:solidFill>
                <a:latin typeface="Calibri"/>
                <a:ea typeface="Calibri"/>
                <a:cs typeface="Arial"/>
              </a:rPr>
              <a:t>Charman, S., 2018. From crime fighting to public protection: The shaping of police officers’ sense of role. </a:t>
            </a:r>
            <a:r>
              <a:rPr lang="en-US" sz="1000" i="1">
                <a:solidFill>
                  <a:srgbClr val="222222"/>
                </a:solidFill>
                <a:latin typeface="Calibri"/>
                <a:ea typeface="Calibri"/>
                <a:cs typeface="Arial"/>
              </a:rPr>
              <a:t>Perspectives on policing: paper</a:t>
            </a:r>
            <a:r>
              <a:rPr lang="en-US" sz="1000">
                <a:solidFill>
                  <a:srgbClr val="222222"/>
                </a:solidFill>
                <a:latin typeface="Calibri"/>
                <a:ea typeface="Calibri"/>
                <a:cs typeface="Arial"/>
              </a:rPr>
              <a:t>, </a:t>
            </a:r>
            <a:r>
              <a:rPr lang="en-US" sz="1000" i="1">
                <a:solidFill>
                  <a:srgbClr val="222222"/>
                </a:solidFill>
                <a:latin typeface="Calibri"/>
                <a:ea typeface="Calibri"/>
                <a:cs typeface="Arial"/>
              </a:rPr>
              <a:t>3</a:t>
            </a:r>
            <a:r>
              <a:rPr lang="en-US" sz="1000">
                <a:solidFill>
                  <a:srgbClr val="222222"/>
                </a:solidFill>
                <a:latin typeface="Calibri"/>
                <a:ea typeface="Calibri"/>
                <a:cs typeface="Arial"/>
              </a:rPr>
              <a:t>. Available at: </a:t>
            </a:r>
            <a:r>
              <a:rPr lang="en-US" sz="1000">
                <a:solidFill>
                  <a:srgbClr val="222222"/>
                </a:solidFill>
                <a:latin typeface="Calibri"/>
                <a:ea typeface="+mn-lt"/>
                <a:cs typeface="+mn-lt"/>
                <a:hlinkClick r:id="rId7"/>
              </a:rPr>
              <a:t>http://www.police-foundation.org.uk/wp-content/uploads/2018/01/perspectives_on_policing_officers_sense_of_role-FINAL.pdf</a:t>
            </a:r>
            <a:r>
              <a:rPr lang="en-US" sz="1100">
                <a:solidFill>
                  <a:srgbClr val="000000"/>
                </a:solidFill>
                <a:latin typeface="Calibri"/>
                <a:ea typeface="+mn-lt"/>
                <a:cs typeface="+mn-lt"/>
              </a:rPr>
              <a:t> (accessed on 14th January) </a:t>
            </a:r>
            <a:endParaRPr lang="en-US" sz="1100">
              <a:latin typeface="Calibri"/>
              <a:ea typeface="Calibri"/>
              <a:cs typeface="Calibri"/>
            </a:endParaRPr>
          </a:p>
        </p:txBody>
      </p:sp>
    </p:spTree>
    <p:extLst>
      <p:ext uri="{BB962C8B-B14F-4D97-AF65-F5344CB8AC3E}">
        <p14:creationId xmlns:p14="http://schemas.microsoft.com/office/powerpoint/2010/main" val="28432072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249E1-351F-D651-964D-3A5918AA3FF2}"/>
              </a:ext>
            </a:extLst>
          </p:cNvPr>
          <p:cNvSpPr>
            <a:spLocks noGrp="1"/>
          </p:cNvSpPr>
          <p:nvPr>
            <p:ph type="title"/>
          </p:nvPr>
        </p:nvSpPr>
        <p:spPr/>
        <p:txBody>
          <a:bodyPr/>
          <a:lstStyle/>
          <a:p>
            <a:r>
              <a:rPr lang="en-GB"/>
              <a:t>Continued </a:t>
            </a:r>
          </a:p>
        </p:txBody>
      </p:sp>
      <p:sp>
        <p:nvSpPr>
          <p:cNvPr id="3" name="Content Placeholder 2">
            <a:extLst>
              <a:ext uri="{FF2B5EF4-FFF2-40B4-BE49-F238E27FC236}">
                <a16:creationId xmlns:a16="http://schemas.microsoft.com/office/drawing/2014/main" id="{9685D222-CDEE-A9C7-241C-5BE6008B494F}"/>
              </a:ext>
            </a:extLst>
          </p:cNvPr>
          <p:cNvSpPr>
            <a:spLocks noGrp="1"/>
          </p:cNvSpPr>
          <p:nvPr>
            <p:ph idx="1"/>
          </p:nvPr>
        </p:nvSpPr>
        <p:spPr/>
        <p:txBody>
          <a:bodyPr vert="horz" lIns="91440" tIns="45720" rIns="91440" bIns="45720" rtlCol="0" anchor="t">
            <a:normAutofit/>
          </a:bodyPr>
          <a:lstStyle/>
          <a:p>
            <a:r>
              <a:rPr lang="en-GB" sz="1400">
                <a:solidFill>
                  <a:srgbClr val="222222"/>
                </a:solidFill>
                <a:latin typeface="Calibri"/>
                <a:ea typeface="Calibri"/>
                <a:cs typeface="Arial"/>
              </a:rPr>
              <a:t>Sun, I.Y., Wu, Y., Shen, S., Kutnjak Ivkovich, S., Maskaly, J. and </a:t>
            </a:r>
            <a:r>
              <a:rPr lang="en-GB" sz="1400" err="1">
                <a:solidFill>
                  <a:srgbClr val="222222"/>
                </a:solidFill>
                <a:latin typeface="Calibri"/>
                <a:ea typeface="Calibri"/>
                <a:cs typeface="Arial"/>
              </a:rPr>
              <a:t>Neyroud</a:t>
            </a:r>
            <a:r>
              <a:rPr lang="en-GB" sz="1400">
                <a:solidFill>
                  <a:srgbClr val="222222"/>
                </a:solidFill>
                <a:latin typeface="Calibri"/>
                <a:ea typeface="Calibri"/>
                <a:cs typeface="Arial"/>
              </a:rPr>
              <a:t>, P., 2025. Police officers’ preferences for enforcing COVID-19 regulatory violations: The impact of organizational support, psychological conditions, and public compliance. </a:t>
            </a:r>
            <a:r>
              <a:rPr lang="en-GB" sz="1400" i="1">
                <a:solidFill>
                  <a:srgbClr val="222222"/>
                </a:solidFill>
                <a:latin typeface="Calibri"/>
                <a:ea typeface="Calibri"/>
                <a:cs typeface="Arial"/>
              </a:rPr>
              <a:t>Crime &amp; Delinquency</a:t>
            </a:r>
            <a:r>
              <a:rPr lang="en-GB" sz="1400">
                <a:solidFill>
                  <a:srgbClr val="222222"/>
                </a:solidFill>
                <a:latin typeface="Calibri"/>
                <a:ea typeface="Calibri"/>
                <a:cs typeface="Arial"/>
              </a:rPr>
              <a:t>, </a:t>
            </a:r>
            <a:r>
              <a:rPr lang="en-GB" sz="1400" i="1">
                <a:solidFill>
                  <a:srgbClr val="222222"/>
                </a:solidFill>
                <a:latin typeface="Calibri"/>
                <a:ea typeface="Calibri"/>
                <a:cs typeface="Arial"/>
              </a:rPr>
              <a:t>71</a:t>
            </a:r>
            <a:r>
              <a:rPr lang="en-GB" sz="1400">
                <a:solidFill>
                  <a:srgbClr val="222222"/>
                </a:solidFill>
                <a:latin typeface="Calibri"/>
                <a:ea typeface="Calibri"/>
                <a:cs typeface="Arial"/>
              </a:rPr>
              <a:t>(2), pp.522-543. available at:</a:t>
            </a:r>
            <a:r>
              <a:rPr lang="en-GB" sz="1400">
                <a:solidFill>
                  <a:srgbClr val="222222"/>
                </a:solidFill>
                <a:latin typeface="Calibri"/>
                <a:ea typeface="+mn-lt"/>
                <a:cs typeface="+mn-lt"/>
                <a:hlinkClick r:id="rId2"/>
              </a:rPr>
              <a:t>https://journals.sagepub.com/doi/abs/10.1177/00111287231155923</a:t>
            </a:r>
            <a:r>
              <a:rPr lang="en-GB" sz="1400">
                <a:solidFill>
                  <a:srgbClr val="222222"/>
                </a:solidFill>
                <a:latin typeface="Calibri"/>
                <a:ea typeface="+mn-lt"/>
                <a:cs typeface="+mn-lt"/>
              </a:rPr>
              <a:t>(accessed on 14th January) </a:t>
            </a:r>
          </a:p>
          <a:p>
            <a:r>
              <a:rPr lang="en-GB" sz="1400">
                <a:solidFill>
                  <a:srgbClr val="222222"/>
                </a:solidFill>
                <a:latin typeface="Calibri"/>
                <a:ea typeface="Calibri"/>
                <a:cs typeface="Arial"/>
              </a:rPr>
              <a:t>Correia, I., Carvalho, H., Romão, Â. and Val, S., 2025. The protective role of belief in a just world on the well-being of police officers: a parallel multiple mediation of voice behaviour, vertical trust, and work-family conflict. </a:t>
            </a:r>
            <a:r>
              <a:rPr lang="en-GB" sz="1400" i="1">
                <a:solidFill>
                  <a:srgbClr val="222222"/>
                </a:solidFill>
                <a:latin typeface="Calibri"/>
                <a:ea typeface="Calibri"/>
                <a:cs typeface="Arial"/>
              </a:rPr>
              <a:t>Police Practice and Research</a:t>
            </a:r>
            <a:r>
              <a:rPr lang="en-GB" sz="1400">
                <a:solidFill>
                  <a:srgbClr val="222222"/>
                </a:solidFill>
                <a:latin typeface="Calibri"/>
                <a:ea typeface="Calibri"/>
                <a:cs typeface="Arial"/>
              </a:rPr>
              <a:t>, </a:t>
            </a:r>
            <a:r>
              <a:rPr lang="en-GB" sz="1400" i="1">
                <a:solidFill>
                  <a:srgbClr val="222222"/>
                </a:solidFill>
                <a:latin typeface="Calibri"/>
                <a:ea typeface="Calibri"/>
                <a:cs typeface="Arial"/>
              </a:rPr>
              <a:t>26</a:t>
            </a:r>
            <a:r>
              <a:rPr lang="en-GB" sz="1400">
                <a:solidFill>
                  <a:srgbClr val="222222"/>
                </a:solidFill>
                <a:latin typeface="Calibri"/>
                <a:ea typeface="Calibri"/>
                <a:cs typeface="Arial"/>
              </a:rPr>
              <a:t>(1), pp.39-52. available at:</a:t>
            </a:r>
            <a:r>
              <a:rPr lang="en-GB" sz="1400">
                <a:solidFill>
                  <a:srgbClr val="222222"/>
                </a:solidFill>
                <a:latin typeface="Calibri"/>
                <a:ea typeface="+mn-lt"/>
                <a:cs typeface="+mn-lt"/>
                <a:hlinkClick r:id="rId3"/>
              </a:rPr>
              <a:t>https://www.tandfonline.com/doi/abs/10.1080/15614263.2024.2370018</a:t>
            </a:r>
            <a:r>
              <a:rPr lang="en-GB" sz="1400">
                <a:solidFill>
                  <a:srgbClr val="222222"/>
                </a:solidFill>
                <a:latin typeface="Calibri"/>
                <a:ea typeface="+mn-lt"/>
                <a:cs typeface="+mn-lt"/>
              </a:rPr>
              <a:t>(accessed on 14th January) </a:t>
            </a:r>
          </a:p>
          <a:p>
            <a:r>
              <a:rPr lang="en-GB" sz="1400">
                <a:solidFill>
                  <a:srgbClr val="222222"/>
                </a:solidFill>
                <a:latin typeface="Calibri"/>
                <a:ea typeface="Calibri"/>
                <a:cs typeface="Arial"/>
              </a:rPr>
              <a:t>Colbran, M.P., 2020. Policing, social media and the new media landscape: can the police and the traditional media ever successfully bypass each other?. </a:t>
            </a:r>
            <a:r>
              <a:rPr lang="en-GB" sz="1400" i="1">
                <a:solidFill>
                  <a:srgbClr val="222222"/>
                </a:solidFill>
                <a:latin typeface="Calibri"/>
                <a:ea typeface="Calibri"/>
                <a:cs typeface="Arial"/>
              </a:rPr>
              <a:t>Policing and society</a:t>
            </a:r>
            <a:r>
              <a:rPr lang="en-GB" sz="1400">
                <a:solidFill>
                  <a:srgbClr val="222222"/>
                </a:solidFill>
                <a:latin typeface="Calibri"/>
                <a:ea typeface="Calibri"/>
                <a:cs typeface="Arial"/>
              </a:rPr>
              <a:t>. Available at:</a:t>
            </a:r>
            <a:r>
              <a:rPr lang="en-GB" sz="1400">
                <a:solidFill>
                  <a:srgbClr val="222222"/>
                </a:solidFill>
                <a:latin typeface="Calibri"/>
                <a:ea typeface="+mn-lt"/>
                <a:cs typeface="+mn-lt"/>
                <a:hlinkClick r:id="rId4"/>
              </a:rPr>
              <a:t>https://www.tandfonline.com/doi/10.1080/10439463.2018.1532426</a:t>
            </a:r>
            <a:r>
              <a:rPr lang="en-GB" sz="1400">
                <a:solidFill>
                  <a:srgbClr val="222222"/>
                </a:solidFill>
                <a:latin typeface="Calibri"/>
                <a:ea typeface="+mn-lt"/>
                <a:cs typeface="+mn-lt"/>
              </a:rPr>
              <a:t> (accessed on 14th January) </a:t>
            </a:r>
            <a:endParaRPr lang="en-GB" sz="1400">
              <a:solidFill>
                <a:srgbClr val="222222"/>
              </a:solidFill>
              <a:latin typeface="Calibri"/>
              <a:ea typeface="Calibri"/>
              <a:cs typeface="Calibri"/>
            </a:endParaRPr>
          </a:p>
          <a:p>
            <a:r>
              <a:rPr lang="en-GB" sz="1400">
                <a:solidFill>
                  <a:srgbClr val="222222"/>
                </a:solidFill>
                <a:latin typeface="Calibri"/>
                <a:ea typeface="Calibri"/>
                <a:cs typeface="Arial"/>
              </a:rPr>
              <a:t>Cooke, L. and Sturges, P., 2009. Police and media relations in an era of freedom of information. </a:t>
            </a:r>
            <a:r>
              <a:rPr lang="en-GB" sz="1400" i="1">
                <a:solidFill>
                  <a:srgbClr val="222222"/>
                </a:solidFill>
                <a:latin typeface="Calibri"/>
                <a:ea typeface="Calibri"/>
                <a:cs typeface="Arial"/>
              </a:rPr>
              <a:t>Policing &amp; Society</a:t>
            </a:r>
            <a:r>
              <a:rPr lang="en-GB" sz="1400">
                <a:solidFill>
                  <a:srgbClr val="222222"/>
                </a:solidFill>
                <a:latin typeface="Calibri"/>
                <a:ea typeface="Calibri"/>
                <a:cs typeface="Arial"/>
              </a:rPr>
              <a:t>, </a:t>
            </a:r>
            <a:r>
              <a:rPr lang="en-GB" sz="1400" i="1">
                <a:solidFill>
                  <a:srgbClr val="222222"/>
                </a:solidFill>
                <a:latin typeface="Calibri"/>
                <a:ea typeface="Calibri"/>
                <a:cs typeface="Arial"/>
              </a:rPr>
              <a:t>19</a:t>
            </a:r>
            <a:r>
              <a:rPr lang="en-GB" sz="1400">
                <a:solidFill>
                  <a:srgbClr val="222222"/>
                </a:solidFill>
                <a:latin typeface="Calibri"/>
                <a:ea typeface="Calibri"/>
                <a:cs typeface="Arial"/>
              </a:rPr>
              <a:t>(4), pp.406-424 available at:</a:t>
            </a:r>
            <a:r>
              <a:rPr lang="en-GB" sz="1400">
                <a:solidFill>
                  <a:srgbClr val="222222"/>
                </a:solidFill>
                <a:latin typeface="Calibri"/>
                <a:ea typeface="+mn-lt"/>
                <a:cs typeface="+mn-lt"/>
                <a:hlinkClick r:id="rId5"/>
              </a:rPr>
              <a:t>https://www.tandfonline.com/doi/abs/10.1080/10439460903281513</a:t>
            </a:r>
            <a:r>
              <a:rPr lang="en-GB" sz="1400">
                <a:solidFill>
                  <a:srgbClr val="222222"/>
                </a:solidFill>
                <a:latin typeface="Calibri"/>
                <a:ea typeface="+mn-lt"/>
                <a:cs typeface="+mn-lt"/>
              </a:rPr>
              <a:t>(accessed on 14th January) </a:t>
            </a:r>
            <a:endParaRPr lang="en-GB" sz="1400">
              <a:solidFill>
                <a:srgbClr val="222222"/>
              </a:solidFill>
              <a:latin typeface="Calibri"/>
              <a:ea typeface="Calibri"/>
              <a:cs typeface="Calibri"/>
            </a:endParaRPr>
          </a:p>
          <a:p>
            <a:r>
              <a:rPr lang="en-GB" sz="1400">
                <a:solidFill>
                  <a:srgbClr val="222222"/>
                </a:solidFill>
                <a:latin typeface="Calibri"/>
                <a:ea typeface="Calibri"/>
                <a:cs typeface="Arial"/>
              </a:rPr>
              <a:t>Mawby, R.C., 1999. Visibility, transparency and police‐media relations. </a:t>
            </a:r>
            <a:r>
              <a:rPr lang="en-GB" sz="1400" i="1">
                <a:solidFill>
                  <a:srgbClr val="222222"/>
                </a:solidFill>
                <a:latin typeface="Calibri"/>
                <a:ea typeface="Calibri"/>
                <a:cs typeface="Arial"/>
              </a:rPr>
              <a:t>Policing and Society: An International Journal</a:t>
            </a:r>
            <a:r>
              <a:rPr lang="en-GB" sz="1400">
                <a:solidFill>
                  <a:srgbClr val="222222"/>
                </a:solidFill>
                <a:latin typeface="Calibri"/>
                <a:ea typeface="Calibri"/>
                <a:cs typeface="Arial"/>
              </a:rPr>
              <a:t>, </a:t>
            </a:r>
            <a:r>
              <a:rPr lang="en-GB" sz="1400" i="1">
                <a:solidFill>
                  <a:srgbClr val="222222"/>
                </a:solidFill>
                <a:latin typeface="Calibri"/>
                <a:ea typeface="Calibri"/>
                <a:cs typeface="Arial"/>
              </a:rPr>
              <a:t>9</a:t>
            </a:r>
            <a:r>
              <a:rPr lang="en-GB" sz="1400">
                <a:solidFill>
                  <a:srgbClr val="222222"/>
                </a:solidFill>
                <a:latin typeface="Calibri"/>
                <a:ea typeface="Calibri"/>
                <a:cs typeface="Arial"/>
              </a:rPr>
              <a:t>(3), pp.263-286. available at: </a:t>
            </a:r>
            <a:r>
              <a:rPr lang="en-GB" sz="1400">
                <a:solidFill>
                  <a:srgbClr val="222222"/>
                </a:solidFill>
                <a:latin typeface="Calibri"/>
                <a:ea typeface="+mn-lt"/>
                <a:cs typeface="+mn-lt"/>
                <a:hlinkClick r:id="rId6"/>
              </a:rPr>
              <a:t>https://www.tandfonline.com/doi/abs/10.1080/10439463.1999.9964816</a:t>
            </a:r>
            <a:r>
              <a:rPr lang="en-GB" sz="1400">
                <a:solidFill>
                  <a:srgbClr val="222222"/>
                </a:solidFill>
                <a:latin typeface="Calibri"/>
                <a:ea typeface="+mn-lt"/>
                <a:cs typeface="+mn-lt"/>
              </a:rPr>
              <a:t>(accessed on 14th January) </a:t>
            </a:r>
            <a:endParaRPr lang="en-GB" sz="1400">
              <a:solidFill>
                <a:srgbClr val="222222"/>
              </a:solidFill>
              <a:latin typeface="Calibri"/>
              <a:ea typeface="Calibri"/>
              <a:cs typeface="Calibri"/>
            </a:endParaRPr>
          </a:p>
          <a:p>
            <a:r>
              <a:rPr lang="en-GB" sz="1400">
                <a:solidFill>
                  <a:srgbClr val="222222"/>
                </a:solidFill>
                <a:latin typeface="Calibri"/>
                <a:ea typeface="Calibri"/>
                <a:cs typeface="Arial"/>
              </a:rPr>
              <a:t>Greer, C. and McLaughlin, E., 2010. We predict a riot? Public order policing, new media environments and the rise of the citizen journalist. </a:t>
            </a:r>
            <a:r>
              <a:rPr lang="en-GB" sz="1400" i="1">
                <a:solidFill>
                  <a:srgbClr val="222222"/>
                </a:solidFill>
                <a:latin typeface="Calibri"/>
                <a:ea typeface="Calibri"/>
                <a:cs typeface="Arial"/>
              </a:rPr>
              <a:t>The British Journal of Criminology</a:t>
            </a:r>
            <a:r>
              <a:rPr lang="en-GB" sz="1400">
                <a:solidFill>
                  <a:srgbClr val="222222"/>
                </a:solidFill>
                <a:latin typeface="Calibri"/>
                <a:ea typeface="Calibri"/>
                <a:cs typeface="Arial"/>
              </a:rPr>
              <a:t>, </a:t>
            </a:r>
            <a:r>
              <a:rPr lang="en-GB" sz="1400" i="1">
                <a:solidFill>
                  <a:srgbClr val="222222"/>
                </a:solidFill>
                <a:latin typeface="Calibri"/>
                <a:ea typeface="Calibri"/>
                <a:cs typeface="Arial"/>
              </a:rPr>
              <a:t>50</a:t>
            </a:r>
            <a:r>
              <a:rPr lang="en-GB" sz="1400">
                <a:solidFill>
                  <a:srgbClr val="222222"/>
                </a:solidFill>
                <a:latin typeface="Calibri"/>
                <a:ea typeface="Calibri"/>
                <a:cs typeface="Arial"/>
              </a:rPr>
              <a:t>(6), pp.1041-1059. Available at: </a:t>
            </a:r>
            <a:r>
              <a:rPr lang="en-GB" sz="1400">
                <a:solidFill>
                  <a:srgbClr val="222222"/>
                </a:solidFill>
                <a:latin typeface="Calibri"/>
                <a:ea typeface="+mn-lt"/>
                <a:cs typeface="+mn-lt"/>
                <a:hlinkClick r:id="rId7"/>
              </a:rPr>
              <a:t>https://journals.sagepub.com/doi/abs/10.1177/1362480610387461</a:t>
            </a:r>
            <a:r>
              <a:rPr lang="en-GB" sz="1400">
                <a:solidFill>
                  <a:srgbClr val="222222"/>
                </a:solidFill>
                <a:latin typeface="Calibri"/>
                <a:ea typeface="+mn-lt"/>
                <a:cs typeface="+mn-lt"/>
              </a:rPr>
              <a:t>(accessed on 14th January</a:t>
            </a:r>
            <a:r>
              <a:rPr lang="en-GB" sz="1400">
                <a:solidFill>
                  <a:srgbClr val="222222"/>
                </a:solidFill>
                <a:ea typeface="+mn-lt"/>
                <a:cs typeface="+mn-lt"/>
              </a:rPr>
              <a:t>) </a:t>
            </a:r>
          </a:p>
          <a:p>
            <a:endParaRPr lang="en-GB" sz="1000">
              <a:solidFill>
                <a:srgbClr val="222222"/>
              </a:solidFill>
              <a:cs typeface="Arial"/>
            </a:endParaRPr>
          </a:p>
          <a:p>
            <a:endParaRPr lang="en-GB" sz="1100">
              <a:solidFill>
                <a:srgbClr val="222222"/>
              </a:solidFill>
            </a:endParaRPr>
          </a:p>
          <a:p>
            <a:endParaRPr lang="en-GB" sz="1100">
              <a:solidFill>
                <a:srgbClr val="222222"/>
              </a:solidFill>
            </a:endParaRPr>
          </a:p>
        </p:txBody>
      </p:sp>
    </p:spTree>
    <p:extLst>
      <p:ext uri="{BB962C8B-B14F-4D97-AF65-F5344CB8AC3E}">
        <p14:creationId xmlns:p14="http://schemas.microsoft.com/office/powerpoint/2010/main" val="8714811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6</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THE ROLE OF MEDIA IN PUBLIC PROTECTION. EVALUATE IF MEDIA OUTLETS HAVE A RESPONSIBILITY ON THE IMPACT OF PUBLIC SAFETY AND PERCEPTION?</vt:lpstr>
      <vt:lpstr>Presentation Objectives</vt:lpstr>
      <vt:lpstr>How media coverage influences public fear or confidence regarding safety</vt:lpstr>
      <vt:lpstr>Examine Sensationalism in Media Reporting</vt:lpstr>
      <vt:lpstr>Emphasize Media Responsibility</vt:lpstr>
      <vt:lpstr>Conclusion</vt:lpstr>
      <vt:lpstr>References</vt:lpstr>
      <vt:lpstr>The balance between informing the public and creating unnecessary panic</vt:lpstr>
      <vt:lpstr>Public perception on informing the public</vt:lpstr>
      <vt:lpstr>Whether media outlets bear ethical responsibilities to prioritise accuracy over sensationalism</vt:lpstr>
      <vt:lpstr>Up to date examples</vt:lpstr>
      <vt:lpstr>Prioritising accuracy in policing</vt:lpstr>
      <vt:lpstr>Conclusion</vt:lpstr>
      <vt:lpstr>References</vt:lpstr>
      <vt:lpstr>Continued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36</cp:revision>
  <dcterms:created xsi:type="dcterms:W3CDTF">2024-12-19T16:36:07Z</dcterms:created>
  <dcterms:modified xsi:type="dcterms:W3CDTF">2025-01-19T22:55:01Z</dcterms:modified>
</cp:coreProperties>
</file>