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euan Evans" userId="981b5fab80582388" providerId="LiveId" clId="{C26D9619-D67A-414A-85FC-B09FDB9F78D3}"/>
    <pc:docChg chg="custSel modSld">
      <pc:chgData name="Ieuan Evans" userId="981b5fab80582388" providerId="LiveId" clId="{C26D9619-D67A-414A-85FC-B09FDB9F78D3}" dt="2022-11-03T14:40:50.842" v="352" actId="20577"/>
      <pc:docMkLst>
        <pc:docMk/>
      </pc:docMkLst>
      <pc:sldChg chg="modSp mod modNotesTx">
        <pc:chgData name="Ieuan Evans" userId="981b5fab80582388" providerId="LiveId" clId="{C26D9619-D67A-414A-85FC-B09FDB9F78D3}" dt="2022-11-03T14:40:50.842" v="352" actId="20577"/>
        <pc:sldMkLst>
          <pc:docMk/>
          <pc:sldMk cId="3035635902" sldId="256"/>
        </pc:sldMkLst>
        <pc:spChg chg="mod">
          <ac:chgData name="Ieuan Evans" userId="981b5fab80582388" providerId="LiveId" clId="{C26D9619-D67A-414A-85FC-B09FDB9F78D3}" dt="2022-11-03T14:40:50.842" v="352" actId="20577"/>
          <ac:spMkLst>
            <pc:docMk/>
            <pc:sldMk cId="3035635902" sldId="256"/>
            <ac:spMk id="5" creationId="{ED821BEF-771D-47A1-B1C6-91C37317B79E}"/>
          </ac:spMkLst>
        </pc:spChg>
        <pc:cxnChg chg="mod">
          <ac:chgData name="Ieuan Evans" userId="981b5fab80582388" providerId="LiveId" clId="{C26D9619-D67A-414A-85FC-B09FDB9F78D3}" dt="2022-11-03T14:34:43.959" v="202" actId="20577"/>
          <ac:cxnSpMkLst>
            <pc:docMk/>
            <pc:sldMk cId="3035635902" sldId="256"/>
            <ac:cxnSpMk id="27" creationId="{13405764-B6A5-4F5C-91D2-81C49703A55C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6C9622-5613-4B50-8B02-E79F4EA12890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E447D5-D2C2-4E82-B7DF-881C00D5C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121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Bibliography: </a:t>
            </a:r>
            <a:r>
              <a:rPr lang="en-GB" i="1" dirty="0"/>
              <a:t>Into The Woods </a:t>
            </a:r>
            <a:r>
              <a:rPr lang="en-GB" i="0" dirty="0"/>
              <a:t>(2015) Directed by Rob Marshall [Musical/Fantasy] UK, Walt Disney Pictures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E447D5-D2C2-4E82-B7DF-881C00D5C0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691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89906-B3E9-43CD-9286-076ADF210E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26AD65-452C-4604-801A-A0582416A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1A2CF-6AA2-41E5-A4E7-4228BAAE2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63AA2-D184-44AA-9892-B61E36068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88EE44-CF9D-446A-B26C-A6557F50A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556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A09F9-9933-414D-8C60-CF59D2D0F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809BB-E795-4CB8-8E57-359FD5D3D3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0DB35-675E-4B11-A830-C1A073079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2E0CB4-770F-474F-9C20-837E81E21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7FD17-8473-4BA9-91C1-05A35C9C0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487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D5BAD-7C97-4A80-A08B-26DBD8043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8BA6F0-022F-4292-861C-A5E1116BF5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D77CE-3851-418D-8651-8171FD3D2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5B0FA-66E1-41E8-9261-83AFC0C84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4A94D-AA55-463C-9046-170CCB04D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50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4FBED-9784-4529-80CE-6F32319F2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198FE-6F7E-46EF-B5FE-E76D39A8C4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804022-786E-46F6-9B0A-991BFA853B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5CD64D-EDC8-467A-B1E9-D0D3472CD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29A2AB-CC6A-4CD9-8D12-E106E150D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E57C71-2536-4EC5-B7D8-75B8DDC34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595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EDAC0-DC5A-45F3-A462-91222C5E1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33B067-E34C-4A33-9E01-D0A3F77FDE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E16353-152F-49E1-8CE9-F36387D327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0CDAEC-F4E9-4C2B-B17D-D8F02C7388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06F951-D1CB-485B-BFE4-EB28A0252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593904-1511-40B2-8A11-F9B8F295F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7BBBB9-5DF3-40BA-BB75-5A38CFCB9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1941A2-1F10-40A8-B826-3E2CA2CAE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60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39BDC-0B41-41E4-BA60-0E81E1A59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094AB5-1CCB-4A81-8561-06667C1D9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F21474-09B2-4062-8732-C90D965C2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95F0EA-A4D6-455F-8627-251DCDC94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143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1D65E8-5489-4B8E-B18A-ED7A1645C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2F2C0F-8F69-45D8-ACC8-46048954F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107269-150F-4A84-8EFC-8741605D8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304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3591-FAF8-4413-91EB-511B6AB35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7D13D-C7CD-410F-A72D-DAB907B2F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154DDC-ABEC-45F8-ABA2-F1489804B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E2E543-AEEE-4BDD-B524-40AEFD1D3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3259CA-FD5A-4818-B090-94F6497FA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DF66A-8588-4840-B1A6-86F589BAF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500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FC603-FFB1-4F96-9A88-CA4BC72EF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548A62-2A84-4008-93FC-32B70A2FA2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290B0-799A-4541-834E-D2747B06CB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72BE87-0CD5-4D1A-A0CD-72043B4E2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1A58D0-1718-4B6D-96C8-E8A05126F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258D9A-272B-41B9-8157-EC32A2B1E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291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0F922-60A6-4071-8583-0167DDA18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F7D357-A8B8-496E-994A-577F97082F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3EC16-98E4-4AA6-AABD-CB5F1A0CB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8D0119-6AE9-4050-8CF7-93FA7BE8B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0F66A9-8E56-47F3-A39B-5689200FD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525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A9F2E7-4451-4526-96D7-38DD1F2F80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7A8E1-E1BE-498B-B065-B90761511F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1762FD-8845-4F87-A829-888538514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690A9-029F-4118-A4C3-D05FE98D9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577C71-A2D7-43D5-8F76-472A4F9E9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65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E31D79-906F-41F5-ACB2-E7F650442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4F5E5C-3677-4245-BB0F-7C9CC038AC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1B0C0-532F-469F-BAA5-52F5873086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409E24-1703-4415-8679-AD89E92864FF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2A6F5-0E71-4A9B-880C-9CD25B5E7C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10177-1C9D-4E5D-8BFC-CCAA9CDC96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E5AFB-2283-45F9-BA0C-7868CCE3C1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382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E9D13DAB-1E20-4ADF-A496-CEEE724BF94C}"/>
              </a:ext>
            </a:extLst>
          </p:cNvPr>
          <p:cNvSpPr/>
          <p:nvPr/>
        </p:nvSpPr>
        <p:spPr>
          <a:xfrm>
            <a:off x="4623564" y="2537804"/>
            <a:ext cx="2944872" cy="1782392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i="1" u="sng" dirty="0"/>
              <a:t>Into The Woods – Becoming a Team Player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821BEF-771D-47A1-B1C6-91C37317B79E}"/>
              </a:ext>
            </a:extLst>
          </p:cNvPr>
          <p:cNvSpPr txBox="1"/>
          <p:nvPr/>
        </p:nvSpPr>
        <p:spPr>
          <a:xfrm>
            <a:off x="8005008" y="130627"/>
            <a:ext cx="4033446" cy="138499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Sense of identity with a few characters that can be picked out.</a:t>
            </a:r>
          </a:p>
          <a:p>
            <a:r>
              <a:rPr lang="en-GB" sz="1200" dirty="0"/>
              <a:t>Cinderella: Has a “slipper as pure as </a:t>
            </a:r>
            <a:r>
              <a:rPr lang="en-GB" sz="1200" dirty="0">
                <a:solidFill>
                  <a:schemeClr val="accent4">
                    <a:lumMod val="75000"/>
                  </a:schemeClr>
                </a:solidFill>
              </a:rPr>
              <a:t>gold” </a:t>
            </a:r>
            <a:r>
              <a:rPr lang="en-GB" sz="1200" dirty="0"/>
              <a:t>(</a:t>
            </a:r>
            <a:r>
              <a:rPr lang="en-GB" sz="1200" i="1" dirty="0"/>
              <a:t>Into The Woods</a:t>
            </a:r>
            <a:r>
              <a:rPr lang="en-GB" sz="1200" dirty="0"/>
              <a:t>, 2015)</a:t>
            </a:r>
          </a:p>
          <a:p>
            <a:r>
              <a:rPr lang="en-GB" sz="1200" dirty="0"/>
              <a:t>Rapunzel: “Hair as yellow as </a:t>
            </a:r>
            <a:r>
              <a:rPr lang="en-GB" sz="1200" dirty="0">
                <a:solidFill>
                  <a:srgbClr val="FFFF00"/>
                </a:solidFill>
              </a:rPr>
              <a:t>corn</a:t>
            </a:r>
            <a:r>
              <a:rPr lang="en-GB" sz="1200" dirty="0"/>
              <a:t>”</a:t>
            </a:r>
            <a:r>
              <a:rPr lang="en-GB" sz="1200" dirty="0">
                <a:solidFill>
                  <a:srgbClr val="FFFF00"/>
                </a:solidFill>
              </a:rPr>
              <a:t> </a:t>
            </a:r>
            <a:r>
              <a:rPr lang="en-GB" sz="1200" dirty="0"/>
              <a:t>(</a:t>
            </a:r>
            <a:r>
              <a:rPr lang="en-GB" sz="1200" i="1" dirty="0"/>
              <a:t>Into The Woods</a:t>
            </a:r>
            <a:r>
              <a:rPr lang="en-GB" sz="1200" dirty="0"/>
              <a:t>, 2015)</a:t>
            </a:r>
            <a:endParaRPr lang="en-GB" sz="1200" dirty="0">
              <a:solidFill>
                <a:srgbClr val="FFFF00"/>
              </a:solidFill>
            </a:endParaRPr>
          </a:p>
          <a:p>
            <a:r>
              <a:rPr lang="en-GB" sz="1200" dirty="0"/>
              <a:t>Little Red Riding Hood: “A cape as red as </a:t>
            </a:r>
            <a:r>
              <a:rPr lang="en-GB" sz="1200" dirty="0">
                <a:solidFill>
                  <a:srgbClr val="FF0000"/>
                </a:solidFill>
              </a:rPr>
              <a:t>blood</a:t>
            </a:r>
            <a:r>
              <a:rPr lang="en-GB" sz="1200" dirty="0"/>
              <a:t>”</a:t>
            </a:r>
            <a:r>
              <a:rPr lang="en-GB" sz="1200" dirty="0">
                <a:solidFill>
                  <a:srgbClr val="FF0000"/>
                </a:solidFill>
              </a:rPr>
              <a:t> </a:t>
            </a:r>
            <a:r>
              <a:rPr lang="en-GB" sz="1200" dirty="0"/>
              <a:t>(</a:t>
            </a:r>
            <a:r>
              <a:rPr lang="en-GB" sz="1200" i="1" dirty="0"/>
              <a:t>Into The Woods</a:t>
            </a:r>
            <a:r>
              <a:rPr lang="en-GB" sz="1200" dirty="0"/>
              <a:t>, 2015)</a:t>
            </a:r>
            <a:endParaRPr lang="en-GB" sz="1200" dirty="0">
              <a:solidFill>
                <a:srgbClr val="FF0000"/>
              </a:solidFill>
            </a:endParaRPr>
          </a:p>
          <a:p>
            <a:r>
              <a:rPr lang="en-GB" sz="1200" dirty="0"/>
              <a:t>Jack: Has a “cow as white as </a:t>
            </a:r>
            <a:r>
              <a:rPr lang="en-GB" sz="1200" dirty="0">
                <a:solidFill>
                  <a:schemeClr val="bg1"/>
                </a:solidFill>
              </a:rPr>
              <a:t>milk</a:t>
            </a:r>
            <a:r>
              <a:rPr lang="en-GB" sz="1200" dirty="0"/>
              <a:t>”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/>
              <a:t>(</a:t>
            </a:r>
            <a:r>
              <a:rPr lang="en-GB" sz="1200" i="1" dirty="0"/>
              <a:t>Into The Woods</a:t>
            </a:r>
            <a:r>
              <a:rPr lang="en-GB" sz="1200" dirty="0"/>
              <a:t>, 2015)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91B913-0F42-4590-90C7-251E22562712}"/>
              </a:ext>
            </a:extLst>
          </p:cNvPr>
          <p:cNvSpPr txBox="1"/>
          <p:nvPr/>
        </p:nvSpPr>
        <p:spPr>
          <a:xfrm>
            <a:off x="206257" y="130627"/>
            <a:ext cx="5039649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dirty="0"/>
              <a:t>Sense of Beliefs and Values when the stepsisters and step mother believe that</a:t>
            </a:r>
          </a:p>
          <a:p>
            <a:r>
              <a:rPr lang="en-GB" sz="1200" dirty="0"/>
              <a:t>Cinderella shouldn’t go to the festival because she is a maid. Shows they think </a:t>
            </a:r>
          </a:p>
          <a:p>
            <a:r>
              <a:rPr lang="en-GB" sz="1200" dirty="0"/>
              <a:t>That they are better than everyone else. Horrible identity.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321A24-1F37-4DC8-85AA-337200BF3124}"/>
              </a:ext>
            </a:extLst>
          </p:cNvPr>
          <p:cNvSpPr txBox="1"/>
          <p:nvPr/>
        </p:nvSpPr>
        <p:spPr>
          <a:xfrm>
            <a:off x="9043240" y="5733331"/>
            <a:ext cx="2674447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There is good communication as many of the characters like to converse and spread their words within the medium of song.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A277B7-5DC0-458E-9D70-3936E10AB2C3}"/>
              </a:ext>
            </a:extLst>
          </p:cNvPr>
          <p:cNvSpPr txBox="1"/>
          <p:nvPr/>
        </p:nvSpPr>
        <p:spPr>
          <a:xfrm>
            <a:off x="101983" y="5342378"/>
            <a:ext cx="3995630" cy="138499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There was good teamwork as well in this film. One aspect of it that stood out to me was when</a:t>
            </a:r>
          </a:p>
          <a:p>
            <a:r>
              <a:rPr lang="en-GB" sz="1200" dirty="0"/>
              <a:t>the step sisters and mother threw tiny pebbles all over the floor and told Cinderella that she </a:t>
            </a:r>
          </a:p>
          <a:p>
            <a:r>
              <a:rPr lang="en-GB" sz="1200" dirty="0"/>
              <a:t>could go to the festival if she picks every single pebble up. Cinderella then calls upon crows to help pick each pebble off the floor.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52CACB-1F6C-4BAC-A83A-F0C7BBBAFAF1}"/>
              </a:ext>
            </a:extLst>
          </p:cNvPr>
          <p:cNvSpPr txBox="1"/>
          <p:nvPr/>
        </p:nvSpPr>
        <p:spPr>
          <a:xfrm>
            <a:off x="9043240" y="2704860"/>
            <a:ext cx="2883995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dirty="0"/>
              <a:t>Shows how easily you can create an</a:t>
            </a:r>
          </a:p>
          <a:p>
            <a:r>
              <a:rPr lang="en-GB" sz="1200" dirty="0"/>
              <a:t>Identity around yourself and make it iconic.</a:t>
            </a:r>
          </a:p>
          <a:p>
            <a:r>
              <a:rPr lang="en-GB" sz="1200" dirty="0"/>
              <a:t>Good for actors to make a character much </a:t>
            </a:r>
          </a:p>
          <a:p>
            <a:r>
              <a:rPr lang="en-GB" sz="1200" dirty="0"/>
              <a:t>more attractive for the audience.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5600D8-E69F-4849-A62D-AA1C8A0C87EA}"/>
              </a:ext>
            </a:extLst>
          </p:cNvPr>
          <p:cNvSpPr txBox="1"/>
          <p:nvPr/>
        </p:nvSpPr>
        <p:spPr>
          <a:xfrm>
            <a:off x="264765" y="2921168"/>
            <a:ext cx="2413190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Shows that when you are with a group of people that know what they are doing you </a:t>
            </a:r>
          </a:p>
          <a:p>
            <a:r>
              <a:rPr lang="en-GB" sz="1200" dirty="0"/>
              <a:t>can do anything and I strongly believe in that.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502D57-D8A0-44AC-90F4-73896945FDE9}"/>
              </a:ext>
            </a:extLst>
          </p:cNvPr>
          <p:cNvSpPr txBox="1"/>
          <p:nvPr/>
        </p:nvSpPr>
        <p:spPr>
          <a:xfrm>
            <a:off x="4813567" y="5917996"/>
            <a:ext cx="3513719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dirty="0"/>
              <a:t>Gives the opportunity for the audience to listen more</a:t>
            </a:r>
          </a:p>
          <a:p>
            <a:r>
              <a:rPr lang="en-GB" sz="1200" dirty="0"/>
              <a:t>And feel more invested.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34FF4B-4733-4FCC-ABB9-58F3B0510AE9}"/>
              </a:ext>
            </a:extLst>
          </p:cNvPr>
          <p:cNvSpPr txBox="1"/>
          <p:nvPr/>
        </p:nvSpPr>
        <p:spPr>
          <a:xfrm>
            <a:off x="264765" y="1802896"/>
            <a:ext cx="3321487" cy="2769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en-GB" sz="1200" dirty="0"/>
              <a:t>Everyone is equal and deserves equal opportunity.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3F59FD5-1961-4613-8739-0B4B58E9C327}"/>
              </a:ext>
            </a:extLst>
          </p:cNvPr>
          <p:cNvCxnSpPr>
            <a:stCxn id="4" idx="7"/>
          </p:cNvCxnSpPr>
          <p:nvPr/>
        </p:nvCxnSpPr>
        <p:spPr>
          <a:xfrm flipV="1">
            <a:off x="7137169" y="1210033"/>
            <a:ext cx="867839" cy="15887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169C2FF-C2B9-4C3B-A8AE-8A2E279B7D61}"/>
              </a:ext>
            </a:extLst>
          </p:cNvPr>
          <p:cNvCxnSpPr>
            <a:cxnSpLocks/>
            <a:stCxn id="4" idx="5"/>
          </p:cNvCxnSpPr>
          <p:nvPr/>
        </p:nvCxnSpPr>
        <p:spPr>
          <a:xfrm>
            <a:off x="7137169" y="4059171"/>
            <a:ext cx="1800575" cy="15887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CD28E24-C7E2-42EF-B687-F82A788F3C53}"/>
              </a:ext>
            </a:extLst>
          </p:cNvPr>
          <p:cNvCxnSpPr>
            <a:stCxn id="4" idx="1"/>
          </p:cNvCxnSpPr>
          <p:nvPr/>
        </p:nvCxnSpPr>
        <p:spPr>
          <a:xfrm flipH="1" flipV="1">
            <a:off x="4991386" y="893774"/>
            <a:ext cx="63445" cy="19050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DC58873-4B4A-40CE-A62B-2291934731AE}"/>
              </a:ext>
            </a:extLst>
          </p:cNvPr>
          <p:cNvCxnSpPr>
            <a:stCxn id="4" idx="3"/>
          </p:cNvCxnSpPr>
          <p:nvPr/>
        </p:nvCxnSpPr>
        <p:spPr>
          <a:xfrm flipH="1">
            <a:off x="3953233" y="4059171"/>
            <a:ext cx="1101598" cy="11659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739E4F68-3346-4402-8FCC-8BF3F78F5A6E}"/>
              </a:ext>
            </a:extLst>
          </p:cNvPr>
          <p:cNvCxnSpPr>
            <a:stCxn id="9" idx="1"/>
          </p:cNvCxnSpPr>
          <p:nvPr/>
        </p:nvCxnSpPr>
        <p:spPr>
          <a:xfrm flipH="1" flipV="1">
            <a:off x="8449606" y="6148828"/>
            <a:ext cx="593634" cy="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13405764-B6A5-4F5C-91D2-81C49703A55C}"/>
              </a:ext>
            </a:extLst>
          </p:cNvPr>
          <p:cNvCxnSpPr>
            <a:stCxn id="5" idx="2"/>
          </p:cNvCxnSpPr>
          <p:nvPr/>
        </p:nvCxnSpPr>
        <p:spPr>
          <a:xfrm>
            <a:off x="10021731" y="1515622"/>
            <a:ext cx="0" cy="10763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10225C6-960F-4F14-B3EC-152603B46CFF}"/>
              </a:ext>
            </a:extLst>
          </p:cNvPr>
          <p:cNvCxnSpPr>
            <a:stCxn id="8" idx="2"/>
          </p:cNvCxnSpPr>
          <p:nvPr/>
        </p:nvCxnSpPr>
        <p:spPr>
          <a:xfrm flipH="1">
            <a:off x="1732547" y="776958"/>
            <a:ext cx="993535" cy="9280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91D1F743-F0AA-45DA-9080-1B241A4BBD8A}"/>
              </a:ext>
            </a:extLst>
          </p:cNvPr>
          <p:cNvCxnSpPr>
            <a:stCxn id="10" idx="0"/>
          </p:cNvCxnSpPr>
          <p:nvPr/>
        </p:nvCxnSpPr>
        <p:spPr>
          <a:xfrm flipH="1" flipV="1">
            <a:off x="1574418" y="4059171"/>
            <a:ext cx="525380" cy="12832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5635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320</Words>
  <Application>Microsoft Office PowerPoint</Application>
  <PresentationFormat>Widescreen</PresentationFormat>
  <Paragraphs>24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Ieuan Evans</dc:creator>
  <cp:lastModifiedBy>Ieuan Evans</cp:lastModifiedBy>
  <cp:revision>1</cp:revision>
  <dcterms:created xsi:type="dcterms:W3CDTF">2022-10-29T13:50:38Z</dcterms:created>
  <dcterms:modified xsi:type="dcterms:W3CDTF">2022-11-03T14:40:54Z</dcterms:modified>
</cp:coreProperties>
</file>