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65" r:id="rId1"/>
  </p:sldMasterIdLst>
  <p:sldIdLst>
    <p:sldId id="264" r:id="rId2"/>
    <p:sldId id="261" r:id="rId3"/>
  </p:sldIdLst>
  <p:sldSz cx="9906000" cy="6858000" type="A4"/>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30F173-FC6E-AF62-0B35-A3AFFD180C33}" v="81" dt="2025-11-09T18:21:46.182"/>
    <p1510:client id="{84646E24-EAAB-CCA9-12ED-7AC2526E7C66}" v="882" dt="2025-11-10T20:35:21.165"/>
    <p1510:client id="{96DE4648-0905-0552-46E5-6D4D28C8453D}" v="222" dt="2025-11-10T17:40:00.336"/>
    <p1510:client id="{9EA3A362-76F9-D9C4-DAB5-10D6D9F8B54C}" v="91" dt="2025-11-10T20:13:08.6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1" y="0"/>
            <a:ext cx="9906733"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2082095" y="1811864"/>
            <a:ext cx="5751272" cy="1515533"/>
          </a:xfrm>
        </p:spPr>
        <p:txBody>
          <a:bodyPr anchor="b">
            <a:noAutofit/>
          </a:bodyPr>
          <a:lstStyle>
            <a:lvl1pPr algn="ctr">
              <a:defRPr sz="6933">
                <a:effectLst/>
              </a:defRPr>
            </a:lvl1pPr>
          </a:lstStyle>
          <a:p>
            <a:r>
              <a:rPr lang="en-US" dirty="0"/>
              <a:t>Click to edit Master title style</a:t>
            </a:r>
          </a:p>
        </p:txBody>
      </p:sp>
      <p:sp>
        <p:nvSpPr>
          <p:cNvPr id="3" name="Subtitle 2"/>
          <p:cNvSpPr>
            <a:spLocks noGrp="1"/>
          </p:cNvSpPr>
          <p:nvPr>
            <p:ph type="subTitle" idx="1"/>
          </p:nvPr>
        </p:nvSpPr>
        <p:spPr>
          <a:xfrm>
            <a:off x="2082095" y="3598328"/>
            <a:ext cx="5751272" cy="1377651"/>
          </a:xfrm>
        </p:spPr>
        <p:txBody>
          <a:bodyPr anchor="t">
            <a:normAutofit/>
          </a:bodyPr>
          <a:lstStyle>
            <a:lvl1pPr marL="0" indent="0" algn="ctr">
              <a:buNone/>
              <a:defRPr sz="2889">
                <a:solidFill>
                  <a:schemeClr val="tx1"/>
                </a:solidFill>
              </a:defRPr>
            </a:lvl1pPr>
            <a:lvl2pPr marL="660380" indent="0" algn="ctr">
              <a:buNone/>
              <a:defRPr>
                <a:solidFill>
                  <a:schemeClr val="tx1">
                    <a:tint val="75000"/>
                  </a:schemeClr>
                </a:solidFill>
              </a:defRPr>
            </a:lvl2pPr>
            <a:lvl3pPr marL="1320759" indent="0" algn="ctr">
              <a:buNone/>
              <a:defRPr>
                <a:solidFill>
                  <a:schemeClr val="tx1">
                    <a:tint val="75000"/>
                  </a:schemeClr>
                </a:solidFill>
              </a:defRPr>
            </a:lvl3pPr>
            <a:lvl4pPr marL="1981139" indent="0" algn="ctr">
              <a:buNone/>
              <a:defRPr>
                <a:solidFill>
                  <a:schemeClr val="tx1">
                    <a:tint val="75000"/>
                  </a:schemeClr>
                </a:solidFill>
              </a:defRPr>
            </a:lvl4pPr>
            <a:lvl5pPr marL="2641519" indent="0" algn="ctr">
              <a:buNone/>
              <a:defRPr>
                <a:solidFill>
                  <a:schemeClr val="tx1">
                    <a:tint val="75000"/>
                  </a:schemeClr>
                </a:solidFill>
              </a:defRPr>
            </a:lvl5pPr>
            <a:lvl6pPr marL="3301898" indent="0" algn="ctr">
              <a:buNone/>
              <a:defRPr>
                <a:solidFill>
                  <a:schemeClr val="tx1">
                    <a:tint val="75000"/>
                  </a:schemeClr>
                </a:solidFill>
              </a:defRPr>
            </a:lvl6pPr>
            <a:lvl7pPr marL="3962278" indent="0" algn="ctr">
              <a:buNone/>
              <a:defRPr>
                <a:solidFill>
                  <a:schemeClr val="tx1">
                    <a:tint val="75000"/>
                  </a:schemeClr>
                </a:solidFill>
              </a:defRPr>
            </a:lvl7pPr>
            <a:lvl8pPr marL="4622658" indent="0" algn="ctr">
              <a:buNone/>
              <a:defRPr>
                <a:solidFill>
                  <a:schemeClr val="tx1">
                    <a:tint val="75000"/>
                  </a:schemeClr>
                </a:solidFill>
              </a:defRPr>
            </a:lvl8pPr>
            <a:lvl9pPr marL="5283037"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6570869" y="5054602"/>
            <a:ext cx="729382" cy="279400"/>
          </a:xfrm>
        </p:spPr>
        <p:txBody>
          <a:bodyPr/>
          <a:lstStyle/>
          <a:p>
            <a:fld id="{B61BEF0D-F0BB-DE4B-95CE-6DB70DBA9567}" type="datetimeFigureOut">
              <a:rPr lang="en-US" dirty="0"/>
              <a:pPr/>
              <a:t>11/10/2025</a:t>
            </a:fld>
            <a:endParaRPr lang="en-US" dirty="0"/>
          </a:p>
        </p:txBody>
      </p:sp>
      <p:sp>
        <p:nvSpPr>
          <p:cNvPr id="5" name="Footer Placeholder 4"/>
          <p:cNvSpPr>
            <a:spLocks noGrp="1"/>
          </p:cNvSpPr>
          <p:nvPr>
            <p:ph type="ftr" sz="quarter" idx="11"/>
          </p:nvPr>
        </p:nvSpPr>
        <p:spPr>
          <a:xfrm>
            <a:off x="2082095" y="5054602"/>
            <a:ext cx="4403598" cy="279400"/>
          </a:xfrm>
        </p:spPr>
        <p:txBody>
          <a:bodyPr/>
          <a:lstStyle/>
          <a:p>
            <a:endParaRPr lang="en-US" dirty="0"/>
          </a:p>
        </p:txBody>
      </p:sp>
      <p:sp>
        <p:nvSpPr>
          <p:cNvPr id="6" name="Slide Number Placeholder 5"/>
          <p:cNvSpPr>
            <a:spLocks noGrp="1"/>
          </p:cNvSpPr>
          <p:nvPr>
            <p:ph type="sldNum" sz="quarter" idx="12"/>
          </p:nvPr>
        </p:nvSpPr>
        <p:spPr>
          <a:xfrm>
            <a:off x="7385427" y="5054602"/>
            <a:ext cx="447940"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188144" y="3471329"/>
            <a:ext cx="553917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4008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85004" y="2356260"/>
            <a:ext cx="71451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11/10/2025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299741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85004" y="1641413"/>
            <a:ext cx="7145162" cy="1822514"/>
          </a:xfrm>
        </p:spPr>
        <p:txBody>
          <a:bodyPr anchor="b">
            <a:normAutofit/>
          </a:bodyPr>
          <a:lstStyle>
            <a:lvl1pPr algn="ctr">
              <a:defRPr sz="5778" b="0" cap="none"/>
            </a:lvl1pPr>
          </a:lstStyle>
          <a:p>
            <a:r>
              <a:rPr lang="en-US" dirty="0"/>
              <a:t>Click to edit Master title style</a:t>
            </a:r>
          </a:p>
        </p:txBody>
      </p:sp>
      <p:sp>
        <p:nvSpPr>
          <p:cNvPr id="3" name="Text Placeholder 2"/>
          <p:cNvSpPr>
            <a:spLocks noGrp="1"/>
          </p:cNvSpPr>
          <p:nvPr>
            <p:ph type="body" idx="1"/>
          </p:nvPr>
        </p:nvSpPr>
        <p:spPr>
          <a:xfrm>
            <a:off x="1385004" y="3734860"/>
            <a:ext cx="7145162" cy="1090015"/>
          </a:xfrm>
        </p:spPr>
        <p:txBody>
          <a:bodyPr anchor="t">
            <a:normAutofit/>
          </a:bodyPr>
          <a:lstStyle>
            <a:lvl1pPr marL="0" indent="0" algn="ctr">
              <a:buNone/>
              <a:defRPr sz="3467">
                <a:solidFill>
                  <a:schemeClr val="tx1"/>
                </a:solidFill>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31" name="Straight Connector 30"/>
          <p:cNvCxnSpPr/>
          <p:nvPr/>
        </p:nvCxnSpPr>
        <p:spPr>
          <a:xfrm>
            <a:off x="1385005" y="3599392"/>
            <a:ext cx="714516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8152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85004" y="2356260"/>
            <a:ext cx="71451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274938" y="915338"/>
            <a:ext cx="7365295" cy="1303867"/>
          </a:xfrm>
        </p:spPr>
        <p:txBody>
          <a:bodyPr/>
          <a:lstStyle/>
          <a:p>
            <a:r>
              <a:rPr lang="en-US" dirty="0"/>
              <a:t>Click to edit Master title style</a:t>
            </a:r>
          </a:p>
        </p:txBody>
      </p:sp>
      <p:sp>
        <p:nvSpPr>
          <p:cNvPr id="3" name="Content Placeholder 2"/>
          <p:cNvSpPr>
            <a:spLocks noGrp="1"/>
          </p:cNvSpPr>
          <p:nvPr>
            <p:ph sz="half" idx="1"/>
          </p:nvPr>
        </p:nvSpPr>
        <p:spPr>
          <a:xfrm>
            <a:off x="1274938" y="2487168"/>
            <a:ext cx="3615690" cy="344728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32248" y="2487168"/>
            <a:ext cx="3615690" cy="344728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030690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74940" y="2658533"/>
            <a:ext cx="3615690" cy="576262"/>
          </a:xfrm>
        </p:spPr>
        <p:txBody>
          <a:bodyPr anchor="b">
            <a:noAutofit/>
          </a:bodyPr>
          <a:lstStyle>
            <a:lvl1pPr marL="0" indent="0">
              <a:buNone/>
              <a:defRPr sz="3467" b="0">
                <a:solidFill>
                  <a:schemeClr val="accent1"/>
                </a:solidFill>
              </a:defRPr>
            </a:lvl1pPr>
            <a:lvl2pPr marL="660380" indent="0">
              <a:buNone/>
              <a:defRPr sz="2889" b="1"/>
            </a:lvl2pPr>
            <a:lvl3pPr marL="1320759" indent="0">
              <a:buNone/>
              <a:defRPr sz="2600" b="1"/>
            </a:lvl3pPr>
            <a:lvl4pPr marL="1981139" indent="0">
              <a:buNone/>
              <a:defRPr sz="2311" b="1"/>
            </a:lvl4pPr>
            <a:lvl5pPr marL="2641519" indent="0">
              <a:buNone/>
              <a:defRPr sz="2311" b="1"/>
            </a:lvl5pPr>
            <a:lvl6pPr marL="3301898" indent="0">
              <a:buNone/>
              <a:defRPr sz="2311" b="1"/>
            </a:lvl6pPr>
            <a:lvl7pPr marL="3962278" indent="0">
              <a:buNone/>
              <a:defRPr sz="2311" b="1"/>
            </a:lvl7pPr>
            <a:lvl8pPr marL="4622658" indent="0">
              <a:buNone/>
              <a:defRPr sz="2311" b="1"/>
            </a:lvl8pPr>
            <a:lvl9pPr marL="5283037" indent="0">
              <a:buNone/>
              <a:defRPr sz="2311" b="1"/>
            </a:lvl9pPr>
          </a:lstStyle>
          <a:p>
            <a:pPr lvl="0"/>
            <a:r>
              <a:rPr lang="en-US" dirty="0"/>
              <a:t>Click to edit Master text styles</a:t>
            </a:r>
          </a:p>
        </p:txBody>
      </p:sp>
      <p:sp>
        <p:nvSpPr>
          <p:cNvPr id="4" name="Content Placeholder 3"/>
          <p:cNvSpPr>
            <a:spLocks noGrp="1"/>
          </p:cNvSpPr>
          <p:nvPr>
            <p:ph sz="half" idx="2"/>
          </p:nvPr>
        </p:nvSpPr>
        <p:spPr>
          <a:xfrm>
            <a:off x="1274940" y="3243263"/>
            <a:ext cx="3615690" cy="270662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28651" y="2658533"/>
            <a:ext cx="3615690" cy="576262"/>
          </a:xfrm>
        </p:spPr>
        <p:txBody>
          <a:bodyPr anchor="b">
            <a:noAutofit/>
          </a:bodyPr>
          <a:lstStyle>
            <a:lvl1pPr marL="0" indent="0">
              <a:buNone/>
              <a:defRPr sz="3467" b="0">
                <a:solidFill>
                  <a:schemeClr val="accent1"/>
                </a:solidFill>
              </a:defRPr>
            </a:lvl1pPr>
            <a:lvl2pPr marL="660380" indent="0">
              <a:buNone/>
              <a:defRPr sz="2889" b="1"/>
            </a:lvl2pPr>
            <a:lvl3pPr marL="1320759" indent="0">
              <a:buNone/>
              <a:defRPr sz="2600" b="1"/>
            </a:lvl3pPr>
            <a:lvl4pPr marL="1981139" indent="0">
              <a:buNone/>
              <a:defRPr sz="2311" b="1"/>
            </a:lvl4pPr>
            <a:lvl5pPr marL="2641519" indent="0">
              <a:buNone/>
              <a:defRPr sz="2311" b="1"/>
            </a:lvl5pPr>
            <a:lvl6pPr marL="3301898" indent="0">
              <a:buNone/>
              <a:defRPr sz="2311" b="1"/>
            </a:lvl6pPr>
            <a:lvl7pPr marL="3962278" indent="0">
              <a:buNone/>
              <a:defRPr sz="2311" b="1"/>
            </a:lvl7pPr>
            <a:lvl8pPr marL="4622658" indent="0">
              <a:buNone/>
              <a:defRPr sz="2311" b="1"/>
            </a:lvl8pPr>
            <a:lvl9pPr marL="5283037" indent="0">
              <a:buNone/>
              <a:defRPr sz="2311" b="1"/>
            </a:lvl9pPr>
          </a:lstStyle>
          <a:p>
            <a:pPr lvl="0"/>
            <a:r>
              <a:rPr lang="en-US" dirty="0"/>
              <a:t>Click to edit Master text styles</a:t>
            </a:r>
          </a:p>
        </p:txBody>
      </p:sp>
      <p:sp>
        <p:nvSpPr>
          <p:cNvPr id="6" name="Content Placeholder 5"/>
          <p:cNvSpPr>
            <a:spLocks noGrp="1"/>
          </p:cNvSpPr>
          <p:nvPr>
            <p:ph sz="quarter" idx="4"/>
          </p:nvPr>
        </p:nvSpPr>
        <p:spPr>
          <a:xfrm>
            <a:off x="5028651" y="3243263"/>
            <a:ext cx="3615690" cy="270662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41" name="Straight Connector 40"/>
          <p:cNvCxnSpPr/>
          <p:nvPr/>
        </p:nvCxnSpPr>
        <p:spPr>
          <a:xfrm>
            <a:off x="1385005" y="2354670"/>
            <a:ext cx="7145162"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5557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274938" y="915338"/>
            <a:ext cx="7365296" cy="1303867"/>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85005" y="2354670"/>
            <a:ext cx="7145162"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1225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10052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74937" y="1388534"/>
            <a:ext cx="2748198" cy="1371600"/>
          </a:xfrm>
        </p:spPr>
        <p:txBody>
          <a:bodyPr anchor="b">
            <a:normAutofit/>
          </a:bodyPr>
          <a:lstStyle>
            <a:lvl1pPr algn="ctr">
              <a:defRPr sz="3467" b="0"/>
            </a:lvl1pPr>
          </a:lstStyle>
          <a:p>
            <a:r>
              <a:rPr lang="en-US" dirty="0"/>
              <a:t>Click to edit Master title style</a:t>
            </a:r>
          </a:p>
        </p:txBody>
      </p:sp>
      <p:sp>
        <p:nvSpPr>
          <p:cNvPr id="3" name="Content Placeholder 2"/>
          <p:cNvSpPr>
            <a:spLocks noGrp="1"/>
          </p:cNvSpPr>
          <p:nvPr>
            <p:ph idx="1"/>
          </p:nvPr>
        </p:nvSpPr>
        <p:spPr>
          <a:xfrm>
            <a:off x="4463401" y="982133"/>
            <a:ext cx="4176834"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74937" y="3031065"/>
            <a:ext cx="2748198" cy="2438404"/>
          </a:xfrm>
        </p:spPr>
        <p:txBody>
          <a:bodyPr anchor="t">
            <a:normAutofit/>
          </a:bodyPr>
          <a:lstStyle>
            <a:lvl1pPr marL="0" indent="0" algn="ctr">
              <a:buNone/>
              <a:defRPr sz="2311"/>
            </a:lvl1pPr>
            <a:lvl2pPr marL="660380" indent="0">
              <a:buNone/>
              <a:defRPr sz="1733"/>
            </a:lvl2pPr>
            <a:lvl3pPr marL="1320759" indent="0">
              <a:buNone/>
              <a:defRPr sz="1444"/>
            </a:lvl3pPr>
            <a:lvl4pPr marL="1981139" indent="0">
              <a:buNone/>
              <a:defRPr sz="1300"/>
            </a:lvl4pPr>
            <a:lvl5pPr marL="2641519" indent="0">
              <a:buNone/>
              <a:defRPr sz="1300"/>
            </a:lvl5pPr>
            <a:lvl6pPr marL="3301898" indent="0">
              <a:buNone/>
              <a:defRPr sz="1300"/>
            </a:lvl6pPr>
            <a:lvl7pPr marL="3962278" indent="0">
              <a:buNone/>
              <a:defRPr sz="1300"/>
            </a:lvl7pPr>
            <a:lvl8pPr marL="4622658" indent="0">
              <a:buNone/>
              <a:defRPr sz="1300"/>
            </a:lvl8pPr>
            <a:lvl9pPr marL="5283037" indent="0">
              <a:buNone/>
              <a:defRPr sz="13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85005" y="2912533"/>
            <a:ext cx="252806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5363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74937" y="1883832"/>
            <a:ext cx="3934886" cy="1371600"/>
          </a:xfrm>
        </p:spPr>
        <p:txBody>
          <a:bodyPr anchor="b">
            <a:normAutofit/>
          </a:bodyPr>
          <a:lstStyle>
            <a:lvl1pPr algn="ctr">
              <a:defRPr sz="3467" b="0"/>
            </a:lvl1pPr>
          </a:lstStyle>
          <a:p>
            <a:r>
              <a:rPr lang="en-US" dirty="0"/>
              <a:t>Click to edit Master title style</a:t>
            </a:r>
          </a:p>
        </p:txBody>
      </p:sp>
      <p:sp>
        <p:nvSpPr>
          <p:cNvPr id="17" name="Picture Placeholder 2"/>
          <p:cNvSpPr>
            <a:spLocks noGrp="1" noChangeAspect="1"/>
          </p:cNvSpPr>
          <p:nvPr>
            <p:ph type="pic" idx="1"/>
          </p:nvPr>
        </p:nvSpPr>
        <p:spPr>
          <a:xfrm>
            <a:off x="5614992" y="1032933"/>
            <a:ext cx="3173585"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2311"/>
            </a:lvl1pPr>
            <a:lvl2pPr marL="660380" indent="0">
              <a:buNone/>
              <a:defRPr sz="2311"/>
            </a:lvl2pPr>
            <a:lvl3pPr marL="1320759" indent="0">
              <a:buNone/>
              <a:defRPr sz="2311"/>
            </a:lvl3pPr>
            <a:lvl4pPr marL="1981139" indent="0">
              <a:buNone/>
              <a:defRPr sz="2311"/>
            </a:lvl4pPr>
            <a:lvl5pPr marL="2641519" indent="0">
              <a:buNone/>
              <a:defRPr sz="2311"/>
            </a:lvl5pPr>
            <a:lvl6pPr marL="3301898" indent="0">
              <a:buNone/>
              <a:defRPr sz="2311"/>
            </a:lvl6pPr>
            <a:lvl7pPr marL="3962278" indent="0">
              <a:buNone/>
              <a:defRPr sz="2311"/>
            </a:lvl7pPr>
            <a:lvl8pPr marL="4622658" indent="0">
              <a:buNone/>
              <a:defRPr sz="2311"/>
            </a:lvl8pPr>
            <a:lvl9pPr marL="5283037" indent="0">
              <a:buNone/>
              <a:defRPr sz="2311"/>
            </a:lvl9pPr>
          </a:lstStyle>
          <a:p>
            <a:endParaRPr lang="en-US" dirty="0"/>
          </a:p>
        </p:txBody>
      </p:sp>
      <p:sp>
        <p:nvSpPr>
          <p:cNvPr id="4" name="Text Placeholder 3"/>
          <p:cNvSpPr>
            <a:spLocks noGrp="1"/>
          </p:cNvSpPr>
          <p:nvPr>
            <p:ph type="body" sz="half" idx="2"/>
          </p:nvPr>
        </p:nvSpPr>
        <p:spPr>
          <a:xfrm>
            <a:off x="1274938" y="3255432"/>
            <a:ext cx="3934884" cy="1828800"/>
          </a:xfrm>
        </p:spPr>
        <p:txBody>
          <a:bodyPr anchor="t">
            <a:normAutofit/>
          </a:bodyPr>
          <a:lstStyle>
            <a:lvl1pPr marL="0" indent="0" algn="ctr">
              <a:buNone/>
              <a:defRPr sz="2311"/>
            </a:lvl1pPr>
            <a:lvl2pPr marL="660380" indent="0">
              <a:buNone/>
              <a:defRPr sz="1733"/>
            </a:lvl2pPr>
            <a:lvl3pPr marL="1320759" indent="0">
              <a:buNone/>
              <a:defRPr sz="1444"/>
            </a:lvl3pPr>
            <a:lvl4pPr marL="1981139" indent="0">
              <a:buNone/>
              <a:defRPr sz="1300"/>
            </a:lvl4pPr>
            <a:lvl5pPr marL="2641519" indent="0">
              <a:buNone/>
              <a:defRPr sz="1300"/>
            </a:lvl5pPr>
            <a:lvl6pPr marL="3301898" indent="0">
              <a:buNone/>
              <a:defRPr sz="1300"/>
            </a:lvl6pPr>
            <a:lvl7pPr marL="3962278" indent="0">
              <a:buNone/>
              <a:defRPr sz="1300"/>
            </a:lvl7pPr>
            <a:lvl8pPr marL="4622658" indent="0">
              <a:buNone/>
              <a:defRPr sz="1300"/>
            </a:lvl8pPr>
            <a:lvl9pPr marL="5283037" indent="0">
              <a:buNone/>
              <a:defRPr sz="13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00794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74938" y="4815415"/>
            <a:ext cx="7365295" cy="566738"/>
          </a:xfrm>
        </p:spPr>
        <p:txBody>
          <a:bodyPr anchor="b">
            <a:normAutofit/>
          </a:bodyPr>
          <a:lstStyle>
            <a:lvl1pPr algn="ctr">
              <a:defRPr sz="3467" b="0"/>
            </a:lvl1pPr>
          </a:lstStyle>
          <a:p>
            <a:r>
              <a:rPr lang="en-US" dirty="0"/>
              <a:t>Click to edit Master title style</a:t>
            </a:r>
          </a:p>
        </p:txBody>
      </p:sp>
      <p:sp>
        <p:nvSpPr>
          <p:cNvPr id="3" name="Picture Placeholder 2"/>
          <p:cNvSpPr>
            <a:spLocks noGrp="1" noChangeAspect="1"/>
          </p:cNvSpPr>
          <p:nvPr>
            <p:ph type="pic" idx="1"/>
          </p:nvPr>
        </p:nvSpPr>
        <p:spPr>
          <a:xfrm>
            <a:off x="1111782" y="1032934"/>
            <a:ext cx="7682439"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2311"/>
            </a:lvl1pPr>
            <a:lvl2pPr marL="660380" indent="0">
              <a:buNone/>
              <a:defRPr sz="2311"/>
            </a:lvl2pPr>
            <a:lvl3pPr marL="1320759" indent="0">
              <a:buNone/>
              <a:defRPr sz="2311"/>
            </a:lvl3pPr>
            <a:lvl4pPr marL="1981139" indent="0">
              <a:buNone/>
              <a:defRPr sz="2311"/>
            </a:lvl4pPr>
            <a:lvl5pPr marL="2641519" indent="0">
              <a:buNone/>
              <a:defRPr sz="2311"/>
            </a:lvl5pPr>
            <a:lvl6pPr marL="3301898" indent="0">
              <a:buNone/>
              <a:defRPr sz="2311"/>
            </a:lvl6pPr>
            <a:lvl7pPr marL="3962278" indent="0">
              <a:buNone/>
              <a:defRPr sz="2311"/>
            </a:lvl7pPr>
            <a:lvl8pPr marL="4622658" indent="0">
              <a:buNone/>
              <a:defRPr sz="2311"/>
            </a:lvl8pPr>
            <a:lvl9pPr marL="5283037" indent="0">
              <a:buNone/>
              <a:defRPr sz="2311"/>
            </a:lvl9pPr>
          </a:lstStyle>
          <a:p>
            <a:endParaRPr lang="en-US" dirty="0"/>
          </a:p>
        </p:txBody>
      </p:sp>
      <p:sp>
        <p:nvSpPr>
          <p:cNvPr id="4" name="Text Placeholder 3"/>
          <p:cNvSpPr>
            <a:spLocks noGrp="1"/>
          </p:cNvSpPr>
          <p:nvPr>
            <p:ph type="body" sz="half" idx="2"/>
          </p:nvPr>
        </p:nvSpPr>
        <p:spPr>
          <a:xfrm>
            <a:off x="1274938" y="5382153"/>
            <a:ext cx="7365295" cy="493712"/>
          </a:xfrm>
        </p:spPr>
        <p:txBody>
          <a:bodyPr anchor="t">
            <a:normAutofit/>
          </a:bodyPr>
          <a:lstStyle>
            <a:lvl1pPr marL="0" indent="0" algn="ctr">
              <a:buNone/>
              <a:defRPr sz="2311"/>
            </a:lvl1pPr>
            <a:lvl2pPr marL="660380" indent="0">
              <a:buNone/>
              <a:defRPr sz="1733"/>
            </a:lvl2pPr>
            <a:lvl3pPr marL="1320759" indent="0">
              <a:buNone/>
              <a:defRPr sz="1444"/>
            </a:lvl3pPr>
            <a:lvl4pPr marL="1981139" indent="0">
              <a:buNone/>
              <a:defRPr sz="1300"/>
            </a:lvl4pPr>
            <a:lvl5pPr marL="2641519" indent="0">
              <a:buNone/>
              <a:defRPr sz="1300"/>
            </a:lvl5pPr>
            <a:lvl6pPr marL="3301898" indent="0">
              <a:buNone/>
              <a:defRPr sz="1300"/>
            </a:lvl6pPr>
            <a:lvl7pPr marL="3962278" indent="0">
              <a:buNone/>
              <a:defRPr sz="1300"/>
            </a:lvl7pPr>
            <a:lvl8pPr marL="4622658" indent="0">
              <a:buNone/>
              <a:defRPr sz="1300"/>
            </a:lvl8pPr>
            <a:lvl9pPr marL="5283037" indent="0">
              <a:buNone/>
              <a:defRPr sz="13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26662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274938" y="906873"/>
            <a:ext cx="7365295" cy="3097860"/>
          </a:xfrm>
        </p:spPr>
        <p:txBody>
          <a:bodyPr anchor="ctr">
            <a:normAutofit/>
          </a:bodyPr>
          <a:lstStyle>
            <a:lvl1pPr algn="ctr">
              <a:defRPr sz="4622" b="0" cap="none"/>
            </a:lvl1pPr>
          </a:lstStyle>
          <a:p>
            <a:r>
              <a:rPr lang="en-US" dirty="0"/>
              <a:t>Click to edit Master title style</a:t>
            </a:r>
          </a:p>
        </p:txBody>
      </p:sp>
      <p:sp>
        <p:nvSpPr>
          <p:cNvPr id="3" name="Text Placeholder 2"/>
          <p:cNvSpPr>
            <a:spLocks noGrp="1"/>
          </p:cNvSpPr>
          <p:nvPr>
            <p:ph type="body" idx="1"/>
          </p:nvPr>
        </p:nvSpPr>
        <p:spPr>
          <a:xfrm>
            <a:off x="1274937" y="4275666"/>
            <a:ext cx="7365297" cy="1600202"/>
          </a:xfrm>
        </p:spPr>
        <p:txBody>
          <a:bodyPr anchor="ctr">
            <a:normAutofit/>
          </a:bodyPr>
          <a:lstStyle>
            <a:lvl1pPr marL="0" indent="0" algn="ctr">
              <a:buNone/>
              <a:defRPr sz="2889">
                <a:solidFill>
                  <a:schemeClr val="tx1"/>
                </a:solidFill>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85005" y="4140199"/>
            <a:ext cx="715696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35123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5528" y="982132"/>
            <a:ext cx="6933604" cy="2370668"/>
          </a:xfrm>
        </p:spPr>
        <p:txBody>
          <a:bodyPr anchor="ctr">
            <a:normAutofit/>
          </a:bodyPr>
          <a:lstStyle>
            <a:lvl1pPr algn="ctr">
              <a:defRPr sz="4622"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733550" y="3352800"/>
            <a:ext cx="6383865" cy="651933"/>
          </a:xfrm>
        </p:spPr>
        <p:txBody>
          <a:bodyPr anchor="ctr">
            <a:normAutofit/>
          </a:bodyPr>
          <a:lstStyle>
            <a:lvl1pPr marL="0" indent="0" algn="r">
              <a:buFontTx/>
              <a:buNone/>
              <a:defRPr sz="2600"/>
            </a:lvl1pPr>
            <a:lvl2pPr marL="660380" indent="0">
              <a:buFontTx/>
              <a:buNone/>
              <a:defRPr/>
            </a:lvl2pPr>
            <a:lvl3pPr marL="1320759" indent="0">
              <a:buFontTx/>
              <a:buNone/>
              <a:defRPr/>
            </a:lvl3pPr>
            <a:lvl4pPr marL="1981139" indent="0">
              <a:buFontTx/>
              <a:buNone/>
              <a:defRPr/>
            </a:lvl4pPr>
            <a:lvl5pPr marL="2641519"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74935" y="4343401"/>
            <a:ext cx="7365300" cy="1532467"/>
          </a:xfrm>
        </p:spPr>
        <p:txBody>
          <a:bodyPr anchor="ctr">
            <a:normAutofit/>
          </a:bodyPr>
          <a:lstStyle>
            <a:lvl1pPr marL="0" indent="0" algn="ctr">
              <a:buNone/>
              <a:defRPr sz="2889">
                <a:solidFill>
                  <a:schemeClr val="tx1"/>
                </a:solidFill>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920800" y="905362"/>
            <a:ext cx="495429" cy="584776"/>
          </a:xfrm>
          <a:prstGeom prst="rect">
            <a:avLst/>
          </a:prstGeom>
        </p:spPr>
        <p:txBody>
          <a:bodyPr vert="horz" lIns="132080" tIns="66040" rIns="132080" bIns="66040" rtlCol="0" anchor="ctr">
            <a:noAutofit/>
          </a:bodyPr>
          <a:lstStyle/>
          <a:p>
            <a:pPr lvl="0"/>
            <a:r>
              <a:rPr lang="en-US" sz="10400" dirty="0">
                <a:solidFill>
                  <a:schemeClr val="tx1"/>
                </a:solidFill>
                <a:effectLst/>
              </a:rPr>
              <a:t>“</a:t>
            </a:r>
          </a:p>
        </p:txBody>
      </p:sp>
      <p:sp>
        <p:nvSpPr>
          <p:cNvPr id="15" name="TextBox 14"/>
          <p:cNvSpPr txBox="1"/>
          <p:nvPr/>
        </p:nvSpPr>
        <p:spPr>
          <a:xfrm>
            <a:off x="8269629" y="2827870"/>
            <a:ext cx="495429" cy="584776"/>
          </a:xfrm>
          <a:prstGeom prst="rect">
            <a:avLst/>
          </a:prstGeom>
        </p:spPr>
        <p:txBody>
          <a:bodyPr vert="horz" lIns="132080" tIns="66040" rIns="132080" bIns="66040" rtlCol="0" anchor="ctr">
            <a:noAutofit/>
          </a:bodyPr>
          <a:lstStyle/>
          <a:p>
            <a:pPr lvl="0" algn="r"/>
            <a:r>
              <a:rPr lang="en-US" sz="10400" dirty="0">
                <a:solidFill>
                  <a:schemeClr val="tx1"/>
                </a:solidFill>
                <a:effectLst/>
              </a:rPr>
              <a:t>”</a:t>
            </a:r>
          </a:p>
        </p:txBody>
      </p:sp>
      <p:cxnSp>
        <p:nvCxnSpPr>
          <p:cNvPr id="19" name="Straight Connector 18"/>
          <p:cNvCxnSpPr/>
          <p:nvPr/>
        </p:nvCxnSpPr>
        <p:spPr>
          <a:xfrm>
            <a:off x="1385005" y="4140199"/>
            <a:ext cx="7145162"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30153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74941" y="3308581"/>
            <a:ext cx="7365289" cy="1468800"/>
          </a:xfrm>
        </p:spPr>
        <p:txBody>
          <a:bodyPr anchor="b">
            <a:normAutofit/>
          </a:bodyPr>
          <a:lstStyle>
            <a:lvl1pPr algn="l">
              <a:defRPr sz="4622" b="0" cap="none"/>
            </a:lvl1pPr>
          </a:lstStyle>
          <a:p>
            <a:r>
              <a:rPr lang="en-US" dirty="0"/>
              <a:t>Click to edit Master title style</a:t>
            </a:r>
          </a:p>
        </p:txBody>
      </p:sp>
      <p:sp>
        <p:nvSpPr>
          <p:cNvPr id="3" name="Text Placeholder 2"/>
          <p:cNvSpPr>
            <a:spLocks noGrp="1"/>
          </p:cNvSpPr>
          <p:nvPr>
            <p:ph type="body" idx="1"/>
          </p:nvPr>
        </p:nvSpPr>
        <p:spPr>
          <a:xfrm>
            <a:off x="1274940" y="4777381"/>
            <a:ext cx="7365291" cy="860400"/>
          </a:xfrm>
        </p:spPr>
        <p:txBody>
          <a:bodyPr anchor="t">
            <a:normAutofit/>
          </a:bodyPr>
          <a:lstStyle>
            <a:lvl1pPr marL="0" indent="0" algn="l">
              <a:buNone/>
              <a:defRPr sz="2600">
                <a:solidFill>
                  <a:schemeClr val="tx1"/>
                </a:solidFill>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15881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26868" y="982132"/>
            <a:ext cx="6852265" cy="2243668"/>
          </a:xfrm>
        </p:spPr>
        <p:txBody>
          <a:bodyPr anchor="ctr">
            <a:normAutofit/>
          </a:bodyPr>
          <a:lstStyle>
            <a:lvl1pPr algn="ctr">
              <a:defRPr sz="4622" b="0" cap="none">
                <a:solidFill>
                  <a:schemeClr val="tx1"/>
                </a:solidFill>
              </a:defRPr>
            </a:lvl1pPr>
          </a:lstStyle>
          <a:p>
            <a:r>
              <a:rPr lang="en-US" dirty="0"/>
              <a:t>Click to edit Master title style</a:t>
            </a:r>
          </a:p>
        </p:txBody>
      </p:sp>
      <p:sp>
        <p:nvSpPr>
          <p:cNvPr id="18" name="Text Placeholder 2"/>
          <p:cNvSpPr>
            <a:spLocks noGrp="1"/>
          </p:cNvSpPr>
          <p:nvPr>
            <p:ph type="body" idx="13"/>
          </p:nvPr>
        </p:nvSpPr>
        <p:spPr>
          <a:xfrm>
            <a:off x="1274940" y="3639312"/>
            <a:ext cx="7365291" cy="886968"/>
          </a:xfrm>
        </p:spPr>
        <p:txBody>
          <a:bodyPr anchor="b">
            <a:normAutofit/>
          </a:bodyPr>
          <a:lstStyle>
            <a:lvl1pPr marL="0" indent="0" algn="l">
              <a:spcBef>
                <a:spcPts val="0"/>
              </a:spcBef>
              <a:buNone/>
              <a:defRPr sz="2889">
                <a:solidFill>
                  <a:schemeClr val="tx1"/>
                </a:solidFill>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74937" y="4529667"/>
            <a:ext cx="7365297" cy="1346200"/>
          </a:xfrm>
        </p:spPr>
        <p:txBody>
          <a:bodyPr anchor="t">
            <a:normAutofit/>
          </a:bodyPr>
          <a:lstStyle>
            <a:lvl1pPr marL="0" indent="0" algn="l">
              <a:buNone/>
              <a:defRPr sz="2311">
                <a:solidFill>
                  <a:schemeClr val="tx1"/>
                </a:solidFill>
              </a:defRPr>
            </a:lvl1pPr>
            <a:lvl2pPr marL="660380" indent="0">
              <a:buNone/>
              <a:defRPr sz="2311">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951232" y="896895"/>
            <a:ext cx="495429" cy="584776"/>
          </a:xfrm>
          <a:prstGeom prst="rect">
            <a:avLst/>
          </a:prstGeom>
        </p:spPr>
        <p:txBody>
          <a:bodyPr vert="horz" lIns="132080" tIns="66040" rIns="132080" bIns="66040" rtlCol="0" anchor="ctr">
            <a:noAutofit/>
          </a:bodyPr>
          <a:lstStyle/>
          <a:p>
            <a:pPr lvl="0"/>
            <a:r>
              <a:rPr lang="en-US" sz="11555" dirty="0">
                <a:solidFill>
                  <a:schemeClr val="tx1"/>
                </a:solidFill>
                <a:effectLst/>
              </a:rPr>
              <a:t>“</a:t>
            </a:r>
          </a:p>
        </p:txBody>
      </p:sp>
      <p:sp>
        <p:nvSpPr>
          <p:cNvPr id="13" name="TextBox 12"/>
          <p:cNvSpPr txBox="1"/>
          <p:nvPr/>
        </p:nvSpPr>
        <p:spPr>
          <a:xfrm>
            <a:off x="8287280" y="2607728"/>
            <a:ext cx="495429" cy="584776"/>
          </a:xfrm>
          <a:prstGeom prst="rect">
            <a:avLst/>
          </a:prstGeom>
        </p:spPr>
        <p:txBody>
          <a:bodyPr vert="horz" lIns="132080" tIns="66040" rIns="132080" bIns="66040" rtlCol="0" anchor="ctr">
            <a:noAutofit/>
          </a:bodyPr>
          <a:lstStyle/>
          <a:p>
            <a:pPr lvl="0" algn="r"/>
            <a:r>
              <a:rPr lang="en-US" sz="11555" dirty="0">
                <a:solidFill>
                  <a:schemeClr val="tx1"/>
                </a:solidFill>
                <a:effectLst/>
              </a:rPr>
              <a:t>”</a:t>
            </a:r>
          </a:p>
        </p:txBody>
      </p:sp>
      <p:cxnSp>
        <p:nvCxnSpPr>
          <p:cNvPr id="26" name="Straight Connector 25"/>
          <p:cNvCxnSpPr/>
          <p:nvPr/>
        </p:nvCxnSpPr>
        <p:spPr>
          <a:xfrm>
            <a:off x="1385005" y="3429000"/>
            <a:ext cx="7145162"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251973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74937" y="982132"/>
            <a:ext cx="7365295" cy="2294467"/>
          </a:xfrm>
        </p:spPr>
        <p:txBody>
          <a:bodyPr vert="horz" lIns="91440" tIns="45720" rIns="91440" bIns="45720" rtlCol="0" anchor="ctr">
            <a:normAutofit/>
          </a:bodyPr>
          <a:lstStyle>
            <a:lvl1pPr>
              <a:defRPr lang="en-US" sz="4622" b="0" dirty="0"/>
            </a:lvl1pPr>
          </a:lstStyle>
          <a:p>
            <a:pPr marL="0" lvl="0"/>
            <a:r>
              <a:rPr lang="en-US" dirty="0"/>
              <a:t>Click to edit Master title style</a:t>
            </a:r>
          </a:p>
        </p:txBody>
      </p:sp>
      <p:sp>
        <p:nvSpPr>
          <p:cNvPr id="14" name="Text Placeholder 2"/>
          <p:cNvSpPr>
            <a:spLocks noGrp="1"/>
          </p:cNvSpPr>
          <p:nvPr>
            <p:ph type="body" idx="13"/>
          </p:nvPr>
        </p:nvSpPr>
        <p:spPr>
          <a:xfrm>
            <a:off x="1274940" y="3566160"/>
            <a:ext cx="7365291" cy="905256"/>
          </a:xfrm>
        </p:spPr>
        <p:txBody>
          <a:bodyPr anchor="b">
            <a:normAutofit/>
          </a:bodyPr>
          <a:lstStyle>
            <a:lvl1pPr marL="0" indent="0" algn="l">
              <a:spcBef>
                <a:spcPts val="0"/>
              </a:spcBef>
              <a:buNone/>
              <a:defRPr sz="2889">
                <a:solidFill>
                  <a:schemeClr val="tx1"/>
                </a:solidFill>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74938" y="4470401"/>
            <a:ext cx="7365295" cy="1405467"/>
          </a:xfrm>
        </p:spPr>
        <p:txBody>
          <a:bodyPr anchor="t">
            <a:normAutofit/>
          </a:bodyPr>
          <a:lstStyle>
            <a:lvl1pPr marL="0" indent="0" algn="l">
              <a:buNone/>
              <a:defRPr sz="2311">
                <a:solidFill>
                  <a:schemeClr val="tx1"/>
                </a:solidFill>
              </a:defRPr>
            </a:lvl1pPr>
            <a:lvl2pPr marL="660380" indent="0">
              <a:buNone/>
              <a:defRPr sz="2311">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85009" y="3429000"/>
            <a:ext cx="7156956"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67821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a:xfrm>
            <a:off x="1274937" y="2490136"/>
            <a:ext cx="7365297" cy="3385733"/>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85005" y="2354670"/>
            <a:ext cx="7156959"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21582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86389" y="906874"/>
            <a:ext cx="1753841" cy="496899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74940" y="906874"/>
            <a:ext cx="5325135" cy="4968993"/>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6765971" y="906874"/>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7297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915173" cy="6858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274938" y="915338"/>
            <a:ext cx="7365295"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74937" y="2490136"/>
            <a:ext cx="7365297" cy="3444997"/>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86393" y="5960533"/>
            <a:ext cx="1243973" cy="279400"/>
          </a:xfrm>
          <a:prstGeom prst="rect">
            <a:avLst/>
          </a:prstGeom>
        </p:spPr>
        <p:txBody>
          <a:bodyPr vert="horz" lIns="91440" tIns="45720" rIns="91440" bIns="45720" rtlCol="0" anchor="ctr"/>
          <a:lstStyle>
            <a:lvl1pPr algn="r">
              <a:defRPr sz="1444" b="0" i="0">
                <a:solidFill>
                  <a:schemeClr val="tx1"/>
                </a:solidFill>
                <a:effectLst/>
                <a:latin typeface="+mn-lt"/>
              </a:defRPr>
            </a:lvl1pPr>
          </a:lstStyle>
          <a:p>
            <a:fld id="{B61BEF0D-F0BB-DE4B-95CE-6DB70DBA9567}" type="datetimeFigureOut">
              <a:rPr lang="en-US" dirty="0"/>
              <a:pPr/>
              <a:t>11/10/2025</a:t>
            </a:fld>
            <a:endParaRPr lang="en-US" dirty="0"/>
          </a:p>
        </p:txBody>
      </p:sp>
      <p:sp>
        <p:nvSpPr>
          <p:cNvPr id="5" name="Footer Placeholder 4"/>
          <p:cNvSpPr>
            <a:spLocks noGrp="1"/>
          </p:cNvSpPr>
          <p:nvPr>
            <p:ph type="ftr" sz="quarter" idx="3"/>
          </p:nvPr>
        </p:nvSpPr>
        <p:spPr>
          <a:xfrm>
            <a:off x="1274938" y="5960533"/>
            <a:ext cx="5530056" cy="279400"/>
          </a:xfrm>
          <a:prstGeom prst="rect">
            <a:avLst/>
          </a:prstGeom>
        </p:spPr>
        <p:txBody>
          <a:bodyPr vert="horz" lIns="91440" tIns="45720" rIns="91440" bIns="45720" rtlCol="0" anchor="ctr"/>
          <a:lstStyle>
            <a:lvl1pPr algn="l">
              <a:defRPr sz="1444"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8211765" y="5960533"/>
            <a:ext cx="428469" cy="279400"/>
          </a:xfrm>
          <a:prstGeom prst="rect">
            <a:avLst/>
          </a:prstGeom>
        </p:spPr>
        <p:txBody>
          <a:bodyPr vert="horz" lIns="91440" tIns="45720" rIns="91440" bIns="45720" rtlCol="0" anchor="ctr"/>
          <a:lstStyle>
            <a:lvl1pPr algn="r">
              <a:defRPr sz="1444"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5887664"/>
      </p:ext>
    </p:extLst>
  </p:cSld>
  <p:clrMap bg1="lt1" tx1="dk1" bg2="lt2" tx2="dk2" accent1="accent1" accent2="accent2" accent3="accent3" accent4="accent4" accent5="accent5" accent6="accent6" hlink="hlink" folHlink="folHlink"/>
  <p:sldLayoutIdLst>
    <p:sldLayoutId id="2147484166" r:id="rId1"/>
    <p:sldLayoutId id="2147484167" r:id="rId2"/>
    <p:sldLayoutId id="2147484168" r:id="rId3"/>
    <p:sldLayoutId id="2147484169" r:id="rId4"/>
    <p:sldLayoutId id="2147484170" r:id="rId5"/>
    <p:sldLayoutId id="2147484171" r:id="rId6"/>
    <p:sldLayoutId id="2147484172" r:id="rId7"/>
    <p:sldLayoutId id="2147484173" r:id="rId8"/>
    <p:sldLayoutId id="2147484174" r:id="rId9"/>
    <p:sldLayoutId id="2147484175" r:id="rId10"/>
    <p:sldLayoutId id="2147484176" r:id="rId11"/>
    <p:sldLayoutId id="2147484177" r:id="rId12"/>
    <p:sldLayoutId id="2147484178" r:id="rId13"/>
    <p:sldLayoutId id="2147484179" r:id="rId14"/>
    <p:sldLayoutId id="2147484180" r:id="rId15"/>
    <p:sldLayoutId id="2147484181" r:id="rId16"/>
    <p:sldLayoutId id="2147484182"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hyperlink" Target="https://blogs.ubc.ca/communicatingscience2019w112/2019/11/11/the-bilingual-brain/" TargetMode="External"/><Relationship Id="rId2" Type="http://schemas.openxmlformats.org/officeDocument/2006/relationships/image" Target="../media/image7.jpeg"/><Relationship Id="rId1" Type="http://schemas.openxmlformats.org/officeDocument/2006/relationships/slideLayout" Target="../slideLayouts/slideLayout4.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svg"/></Relationships>
</file>

<file path=ppt/slides/_rels/slide2.xml.rels><?xml version="1.0" encoding="UTF-8" standalone="yes"?>
<Relationships xmlns="http://schemas.openxmlformats.org/package/2006/relationships"><Relationship Id="rId2" Type="http://schemas.openxmlformats.org/officeDocument/2006/relationships/hyperlink" Target="https://doi.org/10.1037/h0093840"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01CFD5-49D2-7DB8-736B-0334B7D7E182}"/>
              </a:ext>
            </a:extLst>
          </p:cNvPr>
          <p:cNvSpPr>
            <a:spLocks noGrp="1"/>
          </p:cNvSpPr>
          <p:nvPr>
            <p:ph sz="half" idx="1"/>
          </p:nvPr>
        </p:nvSpPr>
        <p:spPr/>
        <p:txBody>
          <a:bodyPr vert="horz" lIns="91440" tIns="45720" rIns="91440" bIns="45720" rtlCol="0" anchor="t">
            <a:normAutofit lnSpcReduction="10000"/>
          </a:bodyPr>
          <a:lstStyle/>
          <a:p>
            <a:pPr>
              <a:buFont typeface="Arial"/>
              <a:buChar char="•"/>
            </a:pPr>
            <a:r>
              <a:rPr lang="en-GB" sz="900" dirty="0">
                <a:latin typeface="Arial"/>
                <a:cs typeface="Arial"/>
              </a:rPr>
              <a:t>Infants who are raised within a bilingual home can decipher between both of their parent's native language. (Baker,2014)  </a:t>
            </a:r>
            <a:endParaRPr lang="en-US" sz="900" dirty="0">
              <a:latin typeface="Arial"/>
              <a:cs typeface="Arial"/>
            </a:endParaRPr>
          </a:p>
          <a:p>
            <a:r>
              <a:rPr lang="en-GB" sz="900" dirty="0">
                <a:latin typeface="Arial"/>
                <a:cs typeface="Arial"/>
              </a:rPr>
              <a:t>Bilingualism during the infant stages has been shown to have a positive impact on an individual's neuroplasticity within their brain and research confirms that this improves their cognitive ability. This can be a positive impact towards an individuals' educational journey due to their higher cognitive ability. (Husain, 2021)</a:t>
            </a:r>
          </a:p>
          <a:p>
            <a:r>
              <a:rPr lang="en-GB" sz="900" dirty="0">
                <a:latin typeface="Arial"/>
                <a:cs typeface="Arial"/>
              </a:rPr>
              <a:t>Switching: More recent research into bilingual individuals has now been shown to have enhanced switching skills due to their repeated use of switching between language systems, (Wang</a:t>
            </a:r>
            <a:r>
              <a:rPr lang="en-GB" sz="900" i="1" dirty="0">
                <a:latin typeface="Arial"/>
                <a:cs typeface="Arial"/>
              </a:rPr>
              <a:t> et al. 2007) </a:t>
            </a:r>
            <a:r>
              <a:rPr lang="en-GB" sz="900" dirty="0">
                <a:latin typeface="Arial"/>
                <a:cs typeface="Arial"/>
              </a:rPr>
              <a:t>this has promoted their ability to be better at multi-tasking than their monolingual peers. This also suggests that bilingual individuals are able to create inventive approaches and solutions to problems that they face.</a:t>
            </a:r>
            <a:endParaRPr lang="en-US" sz="900" dirty="0">
              <a:latin typeface="Arial"/>
              <a:cs typeface="Arial"/>
            </a:endParaRPr>
          </a:p>
          <a:p>
            <a:r>
              <a:rPr lang="en-GB" sz="900" dirty="0">
                <a:latin typeface="Arial"/>
                <a:cs typeface="Arial"/>
              </a:rPr>
              <a:t>Task focus: Research has also shown that bilingual individuals showed a higher level of concentration towards tasks compared to their monolingual peers, (M. Hernández</a:t>
            </a:r>
            <a:r>
              <a:rPr lang="en-GB" sz="900" i="1" dirty="0">
                <a:latin typeface="Arial"/>
                <a:cs typeface="Arial"/>
              </a:rPr>
              <a:t> et al. 2013) </a:t>
            </a:r>
            <a:r>
              <a:rPr lang="en-GB" sz="900" dirty="0">
                <a:latin typeface="Arial"/>
                <a:cs typeface="Arial"/>
              </a:rPr>
              <a:t>this allows bilingual individuals to be more focused on relevant tasks and more able to disregard irrelevant tasks. This is important for making decisions relating to task management and could be useful for those who display traits of ADHD and other neurological disorders that impact attention and the ability to focus. </a:t>
            </a:r>
          </a:p>
          <a:p>
            <a:pPr>
              <a:buFont typeface="Arial"/>
              <a:buChar char="•"/>
            </a:pPr>
            <a:endParaRPr lang="en-GB" sz="900" dirty="0">
              <a:latin typeface="Arial"/>
              <a:cs typeface="Arial"/>
            </a:endParaRPr>
          </a:p>
        </p:txBody>
      </p:sp>
      <p:sp>
        <p:nvSpPr>
          <p:cNvPr id="5" name="Content Placeholder 4">
            <a:extLst>
              <a:ext uri="{FF2B5EF4-FFF2-40B4-BE49-F238E27FC236}">
                <a16:creationId xmlns:a16="http://schemas.microsoft.com/office/drawing/2014/main" id="{B5D8D729-78C7-7D21-AB13-CB91635F3E23}"/>
              </a:ext>
            </a:extLst>
          </p:cNvPr>
          <p:cNvSpPr>
            <a:spLocks noGrp="1"/>
          </p:cNvSpPr>
          <p:nvPr>
            <p:ph sz="half" idx="2"/>
          </p:nvPr>
        </p:nvSpPr>
        <p:spPr>
          <a:xfrm>
            <a:off x="5032248" y="2487168"/>
            <a:ext cx="3615690" cy="2639756"/>
          </a:xfrm>
        </p:spPr>
        <p:txBody>
          <a:bodyPr vert="horz" lIns="91440" tIns="45720" rIns="91440" bIns="45720" rtlCol="0" anchor="t">
            <a:normAutofit lnSpcReduction="10000"/>
          </a:bodyPr>
          <a:lstStyle/>
          <a:p>
            <a:r>
              <a:rPr lang="en-GB" sz="900" dirty="0">
                <a:latin typeface="Arial"/>
                <a:cs typeface="Arial"/>
              </a:rPr>
              <a:t>Grey matter: Research has shown that monolingual individuals have less grey matter in their brains than their bilingual peers.(X. Liy </a:t>
            </a:r>
            <a:r>
              <a:rPr lang="en-GB" sz="900" i="1" dirty="0">
                <a:latin typeface="Arial"/>
                <a:cs typeface="Arial"/>
              </a:rPr>
              <a:t>et al</a:t>
            </a:r>
            <a:r>
              <a:rPr lang="en-GB" sz="900" dirty="0">
                <a:latin typeface="Arial"/>
                <a:cs typeface="Arial"/>
              </a:rPr>
              <a:t>, 2004) This evidence enables us to conclude that bilingual individuals are able to better process language systems, memory storage and also enables bilingual individuals to have greater focus on their attention and a greater memory storage capacity. enabling them to have a stronger working memory capacity than their monolingual peers. </a:t>
            </a:r>
            <a:endParaRPr lang="en-US" sz="900" dirty="0">
              <a:latin typeface="Arial"/>
              <a:cs typeface="Arial"/>
            </a:endParaRPr>
          </a:p>
          <a:p>
            <a:r>
              <a:rPr lang="en-GB" sz="900" dirty="0">
                <a:latin typeface="Arial"/>
                <a:cs typeface="Arial"/>
              </a:rPr>
              <a:t>Cognitive decline: Bilingual individuals have been shown to have a slower rate of signs of dementia developing, this is due to the grey matter within the brain being thicker enabling their memory storage to be better developed in the bilingual brain compared to their monolingual peers. (Li </a:t>
            </a:r>
            <a:r>
              <a:rPr lang="en-GB" sz="900" i="1" dirty="0">
                <a:latin typeface="Arial"/>
                <a:cs typeface="Arial"/>
              </a:rPr>
              <a:t>et al</a:t>
            </a:r>
            <a:r>
              <a:rPr lang="en-GB" sz="900" dirty="0">
                <a:latin typeface="Arial"/>
                <a:cs typeface="Arial"/>
              </a:rPr>
              <a:t>.,2014) The bilingual brain has been shown to take twice as long to show dementia traits as their monolingual peers who are also diagnosed with dementia. </a:t>
            </a:r>
            <a:endParaRPr lang="en-US" sz="900" dirty="0">
              <a:latin typeface="Arial"/>
              <a:cs typeface="Arial"/>
            </a:endParaRPr>
          </a:p>
          <a:p>
            <a:pPr>
              <a:buSzPct val="114999"/>
            </a:pPr>
            <a:r>
              <a:rPr lang="en-GB" sz="900" dirty="0">
                <a:latin typeface="Arial"/>
                <a:ea typeface="Roboto"/>
                <a:cs typeface="Arial"/>
              </a:rPr>
              <a:t>This evidence shows the importance of a bilingual education within the world. </a:t>
            </a:r>
          </a:p>
          <a:p>
            <a:pPr marL="0" indent="0">
              <a:buSzPct val="114999"/>
              <a:buNone/>
            </a:pPr>
            <a:endParaRPr lang="en-GB" sz="1400" dirty="0">
              <a:latin typeface="Roboto"/>
              <a:ea typeface="Roboto"/>
              <a:cs typeface="Roboto"/>
            </a:endParaRPr>
          </a:p>
          <a:p>
            <a:endParaRPr lang="en-GB" dirty="0"/>
          </a:p>
        </p:txBody>
      </p:sp>
      <p:pic>
        <p:nvPicPr>
          <p:cNvPr id="9" name="Graphic 8" descr="Brain in head outline">
            <a:extLst>
              <a:ext uri="{FF2B5EF4-FFF2-40B4-BE49-F238E27FC236}">
                <a16:creationId xmlns:a16="http://schemas.microsoft.com/office/drawing/2014/main" id="{41C4C49F-3DA4-5924-CBA1-312B844F838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5856" y="1225714"/>
            <a:ext cx="1212758" cy="1182305"/>
          </a:xfrm>
          <a:prstGeom prst="rect">
            <a:avLst/>
          </a:prstGeom>
          <a:ln w="57150" cmpd="thickThin">
            <a:noFill/>
            <a:miter lim="800000"/>
          </a:ln>
        </p:spPr>
      </p:pic>
      <p:pic>
        <p:nvPicPr>
          <p:cNvPr id="11" name="Picture 10" descr="Bilingual Christmas Wishes 001 Free Stock Photo - Public Domain Pictures">
            <a:extLst>
              <a:ext uri="{FF2B5EF4-FFF2-40B4-BE49-F238E27FC236}">
                <a16:creationId xmlns:a16="http://schemas.microsoft.com/office/drawing/2014/main" id="{B0E84D57-7CEC-A8F6-45A0-F75774C233E7}"/>
              </a:ext>
            </a:extLst>
          </p:cNvPr>
          <p:cNvPicPr>
            <a:picLocks noChangeAspect="1"/>
          </p:cNvPicPr>
          <p:nvPr/>
        </p:nvPicPr>
        <p:blipFill>
          <a:blip r:embed="rId5"/>
          <a:stretch>
            <a:fillRect/>
          </a:stretch>
        </p:blipFill>
        <p:spPr>
          <a:xfrm>
            <a:off x="6340738" y="5207199"/>
            <a:ext cx="2421347" cy="922734"/>
          </a:xfrm>
          <a:prstGeom prst="rect">
            <a:avLst/>
          </a:prstGeom>
          <a:ln w="57150" cmpd="thickThin">
            <a:noFill/>
            <a:miter lim="800000"/>
          </a:ln>
        </p:spPr>
      </p:pic>
      <p:sp>
        <p:nvSpPr>
          <p:cNvPr id="4" name="TextBox 3">
            <a:extLst>
              <a:ext uri="{FF2B5EF4-FFF2-40B4-BE49-F238E27FC236}">
                <a16:creationId xmlns:a16="http://schemas.microsoft.com/office/drawing/2014/main" id="{50E93DA9-90C7-292A-529C-4B1C166C662C}"/>
              </a:ext>
            </a:extLst>
          </p:cNvPr>
          <p:cNvSpPr txBox="1"/>
          <p:nvPr/>
        </p:nvSpPr>
        <p:spPr>
          <a:xfrm>
            <a:off x="613390" y="686922"/>
            <a:ext cx="4934246"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262626"/>
                </a:solidFill>
              </a:rPr>
              <a:t>1701928 HPEN7004 Key issues in Linguistics. </a:t>
            </a:r>
            <a:endParaRPr lang="en-US" dirty="0">
              <a:solidFill>
                <a:srgbClr val="000000"/>
              </a:solidFill>
            </a:endParaRPr>
          </a:p>
          <a:p>
            <a:r>
              <a:rPr lang="en-GB" sz="1600" dirty="0">
                <a:solidFill>
                  <a:srgbClr val="262626"/>
                </a:solidFill>
              </a:rPr>
              <a:t>Bilingualism and the impacts on the brain</a:t>
            </a:r>
            <a:endParaRPr lang="en-US" dirty="0"/>
          </a:p>
        </p:txBody>
      </p:sp>
      <p:sp>
        <p:nvSpPr>
          <p:cNvPr id="6" name="TextBox 5">
            <a:extLst>
              <a:ext uri="{FF2B5EF4-FFF2-40B4-BE49-F238E27FC236}">
                <a16:creationId xmlns:a16="http://schemas.microsoft.com/office/drawing/2014/main" id="{127A7834-28AB-A67F-9918-8C7833701F90}"/>
              </a:ext>
            </a:extLst>
          </p:cNvPr>
          <p:cNvSpPr txBox="1"/>
          <p:nvPr/>
        </p:nvSpPr>
        <p:spPr>
          <a:xfrm>
            <a:off x="1933882" y="1718065"/>
            <a:ext cx="4835793"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GB" sz="1100" cap="all" dirty="0">
                <a:latin typeface="Merriweather Sans"/>
              </a:rPr>
            </a:br>
            <a:r>
              <a:rPr lang="en-GB" sz="1100" cap="all" dirty="0">
                <a:latin typeface="Merriweather Sans"/>
              </a:rPr>
              <a:t>Definition: Bilingualism can be defined as an individual being fluent in two languages.</a:t>
            </a:r>
            <a:endParaRPr lang="en-US" dirty="0"/>
          </a:p>
        </p:txBody>
      </p:sp>
      <p:pic>
        <p:nvPicPr>
          <p:cNvPr id="2" name="Picture 1" descr="A blue brain with white light coming from it&#10;&#10;AI-generated content may be incorrect.">
            <a:extLst>
              <a:ext uri="{FF2B5EF4-FFF2-40B4-BE49-F238E27FC236}">
                <a16:creationId xmlns:a16="http://schemas.microsoft.com/office/drawing/2014/main" id="{D8E798E4-48D9-D626-45E0-9C2D3FB8F2FE}"/>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349850" y="542114"/>
            <a:ext cx="2857500" cy="1676400"/>
          </a:xfrm>
          <a:prstGeom prst="rect">
            <a:avLst/>
          </a:prstGeom>
        </p:spPr>
      </p:pic>
      <p:sp>
        <p:nvSpPr>
          <p:cNvPr id="7" name="TextBox 6">
            <a:extLst>
              <a:ext uri="{FF2B5EF4-FFF2-40B4-BE49-F238E27FC236}">
                <a16:creationId xmlns:a16="http://schemas.microsoft.com/office/drawing/2014/main" id="{4FFFEA19-8BF1-8107-788B-C146A6A86E14}"/>
              </a:ext>
            </a:extLst>
          </p:cNvPr>
          <p:cNvSpPr txBox="1"/>
          <p:nvPr/>
        </p:nvSpPr>
        <p:spPr>
          <a:xfrm>
            <a:off x="6349850" y="2218514"/>
            <a:ext cx="28575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222149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2BC05-A061-2F02-3BA2-BF551523F36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9BFDCFF-D3B6-4BFC-D6A5-C9DFE02BAEF0}"/>
              </a:ext>
            </a:extLst>
          </p:cNvPr>
          <p:cNvSpPr>
            <a:spLocks noGrp="1"/>
          </p:cNvSpPr>
          <p:nvPr>
            <p:ph sz="half" idx="1"/>
          </p:nvPr>
        </p:nvSpPr>
        <p:spPr/>
        <p:txBody>
          <a:bodyPr>
            <a:normAutofit fontScale="92500" lnSpcReduction="20000"/>
          </a:bodyPr>
          <a:lstStyle/>
          <a:p>
            <a:r>
              <a:rPr lang="en-GB" sz="1200" dirty="0">
                <a:solidFill>
                  <a:schemeClr val="tx1"/>
                </a:solidFill>
                <a:latin typeface="Arial"/>
                <a:ea typeface="Roboto"/>
                <a:cs typeface="Arial"/>
              </a:rPr>
              <a:t>Baker, Colin.  </a:t>
            </a:r>
            <a:r>
              <a:rPr lang="en-GB" sz="1200" i="1" dirty="0">
                <a:solidFill>
                  <a:schemeClr val="tx1"/>
                </a:solidFill>
                <a:latin typeface="Arial"/>
                <a:ea typeface="Roboto"/>
                <a:cs typeface="Arial"/>
              </a:rPr>
              <a:t>A Parents and Teachers Guide to Bilingualism.</a:t>
            </a:r>
            <a:r>
              <a:rPr lang="en-GB" sz="1200" dirty="0">
                <a:solidFill>
                  <a:schemeClr val="tx1"/>
                </a:solidFill>
                <a:latin typeface="Arial"/>
                <a:ea typeface="Roboto"/>
                <a:cs typeface="Arial"/>
              </a:rPr>
              <a:t> 4th ed., Multilingual Matters, 2014  </a:t>
            </a:r>
          </a:p>
          <a:p>
            <a:pPr>
              <a:buSzPct val="114999"/>
            </a:pPr>
            <a:r>
              <a:rPr lang="en-GB" sz="1200" dirty="0">
                <a:solidFill>
                  <a:schemeClr val="tx1"/>
                </a:solidFill>
                <a:latin typeface="Arial"/>
                <a:ea typeface="Roboto"/>
                <a:cs typeface="Roboto"/>
              </a:rPr>
              <a:t>.</a:t>
            </a:r>
            <a:r>
              <a:rPr lang="en-GB" sz="1200" dirty="0">
                <a:solidFill>
                  <a:srgbClr val="111111"/>
                </a:solidFill>
                <a:latin typeface="Arial"/>
                <a:ea typeface="Roboto"/>
                <a:cs typeface="Roboto"/>
              </a:rPr>
              <a:t>Husain, L. and Lam, V. 2023. </a:t>
            </a:r>
            <a:r>
              <a:rPr lang="en-GB" sz="1200" i="1" dirty="0">
                <a:solidFill>
                  <a:srgbClr val="111111"/>
                </a:solidFill>
                <a:latin typeface="Arial"/>
                <a:ea typeface="Roboto"/>
                <a:cs typeface="Roboto"/>
              </a:rPr>
              <a:t>Growing up bilingual: language proficiency, social identities and competences of complementary school-attendees and non-attendees in the UK</a:t>
            </a:r>
            <a:r>
              <a:rPr lang="en-GB" sz="1200" dirty="0">
                <a:solidFill>
                  <a:srgbClr val="111111"/>
                </a:solidFill>
                <a:latin typeface="Arial"/>
                <a:ea typeface="Roboto"/>
                <a:cs typeface="Roboto"/>
              </a:rPr>
              <a:t>. Language and Education. 37 (1), pp. 54-70.</a:t>
            </a:r>
            <a:endParaRPr lang="en-GB" sz="1200" dirty="0">
              <a:latin typeface="Arial"/>
            </a:endParaRPr>
          </a:p>
          <a:p>
            <a:pPr>
              <a:buSzPct val="114999"/>
            </a:pPr>
            <a:r>
              <a:rPr lang="en-GB" sz="1200" dirty="0">
                <a:solidFill>
                  <a:srgbClr val="282828"/>
                </a:solidFill>
                <a:latin typeface="Arial"/>
                <a:ea typeface="Roboto"/>
                <a:cs typeface="Roboto"/>
              </a:rPr>
              <a:t>Li, Ping, et al.</a:t>
            </a:r>
            <a:r>
              <a:rPr lang="en-GB" sz="1200" i="1" dirty="0">
                <a:solidFill>
                  <a:srgbClr val="282828"/>
                </a:solidFill>
                <a:latin typeface="Arial"/>
                <a:ea typeface="Roboto"/>
                <a:cs typeface="Roboto"/>
              </a:rPr>
              <a:t> "Neuroplasticity as a Function of Second Language Learning: Anatomical Changes in the Human Brain."</a:t>
            </a:r>
            <a:r>
              <a:rPr lang="en-GB" sz="1200" dirty="0">
                <a:solidFill>
                  <a:srgbClr val="282828"/>
                </a:solidFill>
                <a:latin typeface="Arial"/>
                <a:ea typeface="Roboto"/>
                <a:cs typeface="Roboto"/>
              </a:rPr>
              <a:t> </a:t>
            </a:r>
            <a:r>
              <a:rPr lang="en-GB" sz="1200" i="1" dirty="0">
                <a:solidFill>
                  <a:srgbClr val="282828"/>
                </a:solidFill>
                <a:latin typeface="Arial"/>
                <a:ea typeface="Roboto"/>
                <a:cs typeface="Roboto"/>
              </a:rPr>
              <a:t>Cortex</a:t>
            </a:r>
            <a:r>
              <a:rPr lang="en-GB" sz="1200" dirty="0">
                <a:solidFill>
                  <a:srgbClr val="282828"/>
                </a:solidFill>
                <a:latin typeface="Arial"/>
                <a:ea typeface="Roboto"/>
                <a:cs typeface="Roboto"/>
              </a:rPr>
              <a:t>, vol. 58, 2014, pp. 301–324.</a:t>
            </a:r>
            <a:endParaRPr lang="en-GB" sz="1200" dirty="0">
              <a:solidFill>
                <a:srgbClr val="282828"/>
              </a:solidFill>
              <a:latin typeface="Arial"/>
              <a:ea typeface="+mn-lt"/>
              <a:cs typeface="+mn-lt"/>
            </a:endParaRPr>
          </a:p>
          <a:p>
            <a:pPr>
              <a:buSzPct val="114999"/>
            </a:pPr>
            <a:r>
              <a:rPr lang="en-GB" sz="1200" dirty="0">
                <a:solidFill>
                  <a:schemeClr val="tx1"/>
                </a:solidFill>
                <a:latin typeface="Arial"/>
                <a:ea typeface="Open Sans"/>
                <a:cs typeface="Open Sans"/>
              </a:rPr>
              <a:t>M. Hernández</a:t>
            </a:r>
            <a:r>
              <a:rPr lang="en-GB" sz="1200" i="1" dirty="0">
                <a:solidFill>
                  <a:schemeClr val="tx1"/>
                </a:solidFill>
                <a:latin typeface="Arial"/>
                <a:ea typeface="Open Sans"/>
                <a:cs typeface="Open Sans"/>
              </a:rPr>
              <a:t> et al.  Where is the bilingual advantage in task-switching?</a:t>
            </a:r>
            <a:r>
              <a:rPr lang="en-GB" sz="1200" dirty="0">
                <a:solidFill>
                  <a:schemeClr val="tx1"/>
                </a:solidFill>
                <a:latin typeface="Arial"/>
                <a:ea typeface="Open Sans"/>
                <a:cs typeface="Open Sans"/>
              </a:rPr>
              <a:t>  J. Mem. Lang. (2013)</a:t>
            </a:r>
            <a:endParaRPr lang="en-US" sz="1200">
              <a:solidFill>
                <a:schemeClr val="tx1"/>
              </a:solidFill>
              <a:latin typeface="Arial"/>
              <a:ea typeface="Open Sans"/>
              <a:cs typeface="Open Sans"/>
            </a:endParaRPr>
          </a:p>
          <a:p>
            <a:pPr>
              <a:buSzPct val="114999"/>
            </a:pPr>
            <a:r>
              <a:rPr lang="en-GB" sz="1200" dirty="0">
                <a:solidFill>
                  <a:schemeClr val="tx1"/>
                </a:solidFill>
                <a:latin typeface="Arial"/>
                <a:ea typeface="Verdana"/>
                <a:cs typeface="Open Sans"/>
              </a:rPr>
              <a:t>Peal, E., &amp; Lambert, W. E. (1962). </a:t>
            </a:r>
            <a:r>
              <a:rPr lang="en-GB" sz="1200" i="1" dirty="0">
                <a:solidFill>
                  <a:schemeClr val="tx1"/>
                </a:solidFill>
                <a:latin typeface="Arial"/>
                <a:ea typeface="Verdana"/>
                <a:cs typeface="Open Sans"/>
              </a:rPr>
              <a:t>The Relationship of Bilingualism to Intelligence. </a:t>
            </a:r>
            <a:r>
              <a:rPr lang="en-GB" sz="1200" dirty="0">
                <a:solidFill>
                  <a:schemeClr val="tx1"/>
                </a:solidFill>
                <a:latin typeface="Arial"/>
                <a:ea typeface="Verdana"/>
                <a:cs typeface="Open Sans"/>
              </a:rPr>
              <a:t>Psychological Monographs: General and Applied, 76, 1-23. </a:t>
            </a:r>
            <a:br>
              <a:rPr lang="en-GB" sz="1200" dirty="0">
                <a:latin typeface="Arial"/>
                <a:ea typeface="Verdana"/>
                <a:cs typeface="Open Sans"/>
              </a:rPr>
            </a:br>
            <a:endParaRPr lang="en-GB" sz="1200">
              <a:solidFill>
                <a:schemeClr val="tx1"/>
              </a:solidFill>
              <a:latin typeface="Arial"/>
              <a:ea typeface="Verdana"/>
              <a:cs typeface="Open Sans"/>
            </a:endParaRPr>
          </a:p>
          <a:p>
            <a:pPr>
              <a:buSzPct val="114999"/>
            </a:pPr>
            <a:endParaRPr lang="en-GB" sz="800" dirty="0">
              <a:solidFill>
                <a:schemeClr val="tx1"/>
              </a:solidFill>
              <a:latin typeface="Arial"/>
              <a:ea typeface="Verdana"/>
              <a:cs typeface="Open Sans"/>
              <a:hlinkClick r:id="rId2">
                <a:extLst>
                  <a:ext uri="{A12FA001-AC4F-418D-AE19-62706E023703}">
                    <ahyp:hlinkClr xmlns:ahyp="http://schemas.microsoft.com/office/drawing/2018/hyperlinkcolor" val="tx"/>
                  </a:ext>
                </a:extLst>
              </a:hlinkClick>
            </a:endParaRPr>
          </a:p>
          <a:p>
            <a:pPr>
              <a:buSzPct val="114999"/>
            </a:pPr>
            <a:endParaRPr lang="en-GB" sz="800" dirty="0">
              <a:solidFill>
                <a:schemeClr val="tx1"/>
              </a:solidFill>
              <a:latin typeface="Arial"/>
              <a:ea typeface="Verdana"/>
              <a:cs typeface="Open Sans"/>
              <a:hlinkClick r:id="rId2">
                <a:extLst>
                  <a:ext uri="{A12FA001-AC4F-418D-AE19-62706E023703}">
                    <ahyp:hlinkClr xmlns:ahyp="http://schemas.microsoft.com/office/drawing/2018/hyperlinkcolor" val="tx"/>
                  </a:ext>
                </a:extLst>
              </a:hlinkClick>
            </a:endParaRPr>
          </a:p>
          <a:p>
            <a:pPr>
              <a:buSzPct val="114999"/>
            </a:pPr>
            <a:endParaRPr lang="en-GB" sz="800" dirty="0">
              <a:solidFill>
                <a:schemeClr val="tx1"/>
              </a:solidFill>
              <a:latin typeface="Arial"/>
              <a:ea typeface="Verdana"/>
              <a:cs typeface="Open Sans"/>
              <a:hlinkClick r:id="rId2">
                <a:extLst>
                  <a:ext uri="{A12FA001-AC4F-418D-AE19-62706E023703}">
                    <ahyp:hlinkClr xmlns:ahyp="http://schemas.microsoft.com/office/drawing/2018/hyperlinkcolor" val="tx"/>
                  </a:ext>
                </a:extLst>
              </a:hlinkClick>
            </a:endParaRPr>
          </a:p>
        </p:txBody>
      </p:sp>
      <p:sp>
        <p:nvSpPr>
          <p:cNvPr id="4" name="Content Placeholder 3">
            <a:extLst>
              <a:ext uri="{FF2B5EF4-FFF2-40B4-BE49-F238E27FC236}">
                <a16:creationId xmlns:a16="http://schemas.microsoft.com/office/drawing/2014/main" id="{39129E77-E348-5F9D-2B55-7B258E03DFB9}"/>
              </a:ext>
            </a:extLst>
          </p:cNvPr>
          <p:cNvSpPr>
            <a:spLocks noGrp="1"/>
          </p:cNvSpPr>
          <p:nvPr>
            <p:ph sz="half" idx="2"/>
          </p:nvPr>
        </p:nvSpPr>
        <p:spPr/>
        <p:txBody>
          <a:bodyPr>
            <a:normAutofit fontScale="92500" lnSpcReduction="20000"/>
          </a:bodyPr>
          <a:lstStyle/>
          <a:p>
            <a:endParaRPr lang="en-GB" sz="1100" dirty="0">
              <a:solidFill>
                <a:schemeClr val="tx1"/>
              </a:solidFill>
              <a:latin typeface="Verdana"/>
              <a:ea typeface="Verdana"/>
              <a:cs typeface="Arial"/>
            </a:endParaRPr>
          </a:p>
          <a:p>
            <a:pPr>
              <a:buSzPct val="114999"/>
            </a:pPr>
            <a:r>
              <a:rPr lang="en-GB" sz="1200" dirty="0">
                <a:solidFill>
                  <a:schemeClr val="tx1"/>
                </a:solidFill>
                <a:latin typeface="Arial"/>
                <a:cs typeface="Arial"/>
              </a:rPr>
              <a:t>Saer .J.,1923, The effects of bilingualism on intelligence. </a:t>
            </a:r>
            <a:r>
              <a:rPr lang="en-GB" sz="1200" i="1" dirty="0">
                <a:solidFill>
                  <a:schemeClr val="tx1"/>
                </a:solidFill>
                <a:latin typeface="Arial"/>
                <a:cs typeface="Arial"/>
              </a:rPr>
              <a:t>British Journal of Psychology</a:t>
            </a:r>
            <a:r>
              <a:rPr lang="en-GB" sz="1200" dirty="0">
                <a:solidFill>
                  <a:schemeClr val="tx1"/>
                </a:solidFill>
                <a:latin typeface="Arial"/>
                <a:cs typeface="Arial"/>
              </a:rPr>
              <a:t>, 14, 25-38</a:t>
            </a:r>
          </a:p>
          <a:p>
            <a:pPr>
              <a:buSzPct val="114999"/>
            </a:pPr>
            <a:r>
              <a:rPr lang="en-GB" sz="1200" dirty="0">
                <a:solidFill>
                  <a:schemeClr val="tx1"/>
                </a:solidFill>
                <a:latin typeface="Arial"/>
                <a:cs typeface="Arial"/>
              </a:rPr>
              <a:t>X. Liu</a:t>
            </a:r>
            <a:r>
              <a:rPr lang="en-GB" sz="1200" i="1" dirty="0">
                <a:solidFill>
                  <a:schemeClr val="tx1"/>
                </a:solidFill>
                <a:latin typeface="Arial"/>
                <a:cs typeface="Arial"/>
              </a:rPr>
              <a:t> et al. </a:t>
            </a:r>
            <a:r>
              <a:rPr lang="en-GB" sz="1200" dirty="0">
                <a:solidFill>
                  <a:schemeClr val="tx1"/>
                </a:solidFill>
                <a:latin typeface="Arial"/>
                <a:cs typeface="Arial"/>
              </a:rPr>
              <a:t>Common and distinct neural substrates of attentional control in an integrated Simon and </a:t>
            </a:r>
            <a:r>
              <a:rPr lang="en-GB" sz="1200" err="1">
                <a:solidFill>
                  <a:schemeClr val="tx1"/>
                </a:solidFill>
                <a:latin typeface="Arial"/>
                <a:cs typeface="Arial"/>
              </a:rPr>
              <a:t>spacial</a:t>
            </a:r>
            <a:r>
              <a:rPr lang="en-GB" sz="1200" dirty="0">
                <a:solidFill>
                  <a:schemeClr val="tx1"/>
                </a:solidFill>
                <a:latin typeface="Arial"/>
                <a:cs typeface="Arial"/>
              </a:rPr>
              <a:t> Stroop task as assessed by event-related fMRI Neuroimage (2004)</a:t>
            </a:r>
          </a:p>
          <a:p>
            <a:pPr>
              <a:buSzPct val="114999"/>
            </a:pPr>
            <a:r>
              <a:rPr lang="en-GB" sz="1200" dirty="0">
                <a:solidFill>
                  <a:schemeClr val="tx1"/>
                </a:solidFill>
                <a:latin typeface="Arial"/>
                <a:cs typeface="Arial"/>
              </a:rPr>
              <a:t>Y. Wang</a:t>
            </a:r>
            <a:r>
              <a:rPr lang="en-GB" sz="1200" i="1" dirty="0">
                <a:solidFill>
                  <a:schemeClr val="tx1"/>
                </a:solidFill>
                <a:latin typeface="Arial"/>
                <a:cs typeface="Arial"/>
              </a:rPr>
              <a:t> et al.  </a:t>
            </a:r>
            <a:r>
              <a:rPr lang="en-GB" sz="1200" dirty="0">
                <a:solidFill>
                  <a:schemeClr val="tx1"/>
                </a:solidFill>
                <a:latin typeface="Arial"/>
                <a:cs typeface="Arial"/>
              </a:rPr>
              <a:t>Neural bases of asymmetric language switching in second-language learners: an ER-</a:t>
            </a:r>
            <a:r>
              <a:rPr lang="en-GB" sz="1200" i="1" dirty="0">
                <a:solidFill>
                  <a:schemeClr val="tx1"/>
                </a:solidFill>
                <a:latin typeface="Arial"/>
                <a:cs typeface="Arial"/>
              </a:rPr>
              <a:t> </a:t>
            </a:r>
            <a:r>
              <a:rPr lang="en-GB" sz="1200" dirty="0">
                <a:solidFill>
                  <a:schemeClr val="tx1"/>
                </a:solidFill>
                <a:latin typeface="Arial"/>
                <a:cs typeface="Arial"/>
              </a:rPr>
              <a:t>FMRI study Neuroimage (2007) </a:t>
            </a:r>
            <a:endParaRPr lang="en-GB" sz="1200">
              <a:solidFill>
                <a:schemeClr val="tx1"/>
              </a:solidFill>
              <a:latin typeface="Arial"/>
              <a:cs typeface="Arial"/>
            </a:endParaRPr>
          </a:p>
          <a:p>
            <a:pPr>
              <a:buSzPct val="114999"/>
            </a:pPr>
            <a:r>
              <a:rPr lang="en-US" sz="1200" dirty="0">
                <a:solidFill>
                  <a:schemeClr val="tx1"/>
                </a:solidFill>
                <a:latin typeface="Arial"/>
                <a:cs typeface="Arial"/>
              </a:rPr>
              <a:t>The Photo by Photo Author is licensed under CCYYSA.</a:t>
            </a:r>
            <a:endParaRPr lang="en-GB" sz="1200" dirty="0">
              <a:solidFill>
                <a:schemeClr val="tx1"/>
              </a:solidFill>
              <a:latin typeface="Arial"/>
              <a:cs typeface="Arial"/>
            </a:endParaRPr>
          </a:p>
          <a:p>
            <a:pPr>
              <a:buSzPct val="114999"/>
            </a:pPr>
            <a:endParaRPr lang="en-GB" sz="1200" dirty="0">
              <a:solidFill>
                <a:schemeClr val="tx1"/>
              </a:solidFill>
              <a:latin typeface="Arial"/>
              <a:cs typeface="Arial"/>
            </a:endParaRPr>
          </a:p>
        </p:txBody>
      </p:sp>
    </p:spTree>
    <p:extLst>
      <p:ext uri="{BB962C8B-B14F-4D97-AF65-F5344CB8AC3E}">
        <p14:creationId xmlns:p14="http://schemas.microsoft.com/office/powerpoint/2010/main" val="350556853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A4 Paper (210x297 mm)</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Organic</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1284</cp:revision>
  <dcterms:created xsi:type="dcterms:W3CDTF">2025-10-21T20:16:11Z</dcterms:created>
  <dcterms:modified xsi:type="dcterms:W3CDTF">2025-11-10T20:37:33Z</dcterms:modified>
</cp:coreProperties>
</file>