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4"/>
  </p:notesMasterIdLst>
  <p:handoutMasterIdLst>
    <p:handoutMasterId r:id="rId25"/>
  </p:handoutMasterIdLst>
  <p:sldIdLst>
    <p:sldId id="273" r:id="rId5"/>
    <p:sldId id="275" r:id="rId6"/>
    <p:sldId id="277" r:id="rId7"/>
    <p:sldId id="280" r:id="rId8"/>
    <p:sldId id="284" r:id="rId9"/>
    <p:sldId id="285" r:id="rId10"/>
    <p:sldId id="286" r:id="rId11"/>
    <p:sldId id="287" r:id="rId12"/>
    <p:sldId id="288" r:id="rId13"/>
    <p:sldId id="289" r:id="rId14"/>
    <p:sldId id="291" r:id="rId15"/>
    <p:sldId id="290" r:id="rId16"/>
    <p:sldId id="281" r:id="rId17"/>
    <p:sldId id="282" r:id="rId18"/>
    <p:sldId id="279" r:id="rId19"/>
    <p:sldId id="283" r:id="rId20"/>
    <p:sldId id="276" r:id="rId21"/>
    <p:sldId id="278" r:id="rId22"/>
    <p:sldId id="274" r:id="rId23"/>
  </p:sldIdLst>
  <p:sldSz cx="12192000" cy="6858000"/>
  <p:notesSz cx="6858000" cy="9144000"/>
  <p:defaultTextStyle>
    <a:defPPr>
      <a:defRPr lang="en-P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orient="horz" pos="1224" userDrawn="1">
          <p15:clr>
            <a:srgbClr val="A4A3A4"/>
          </p15:clr>
        </p15:guide>
        <p15:guide id="3" pos="7368" userDrawn="1">
          <p15:clr>
            <a:srgbClr val="A4A3A4"/>
          </p15:clr>
        </p15:guide>
        <p15:guide id="4" pos="312" userDrawn="1">
          <p15:clr>
            <a:srgbClr val="A4A3A4"/>
          </p15:clr>
        </p15:guide>
        <p15:guide id="6" orient="horz" pos="2856" userDrawn="1">
          <p15:clr>
            <a:srgbClr val="A4A3A4"/>
          </p15:clr>
        </p15:guide>
        <p15:guide id="7" pos="5928" userDrawn="1">
          <p15:clr>
            <a:srgbClr val="A4A3A4"/>
          </p15:clr>
        </p15:guide>
        <p15:guide id="8" pos="6168" userDrawn="1">
          <p15:clr>
            <a:srgbClr val="A4A3A4"/>
          </p15:clr>
        </p15:guide>
        <p15:guide id="9" pos="1512" userDrawn="1">
          <p15:clr>
            <a:srgbClr val="A4A3A4"/>
          </p15:clr>
        </p15:guide>
        <p15:guide id="10" orient="horz" pos="264" userDrawn="1">
          <p15:clr>
            <a:srgbClr val="A4A3A4"/>
          </p15:clr>
        </p15:guide>
        <p15:guide id="11" pos="2496" userDrawn="1">
          <p15:clr>
            <a:srgbClr val="A4A3A4"/>
          </p15:clr>
        </p15:guide>
        <p15:guide id="12" pos="2688" userDrawn="1">
          <p15:clr>
            <a:srgbClr val="A4A3A4"/>
          </p15:clr>
        </p15:guide>
        <p15:guide id="13" pos="4536" userDrawn="1">
          <p15:clr>
            <a:srgbClr val="A4A3A4"/>
          </p15:clr>
        </p15:guide>
        <p15:guide id="14" pos="4008" userDrawn="1">
          <p15:clr>
            <a:srgbClr val="A4A3A4"/>
          </p15:clr>
        </p15:guide>
        <p15:guide id="15" pos="4944" userDrawn="1">
          <p15:clr>
            <a:srgbClr val="A4A3A4"/>
          </p15:clr>
        </p15:guide>
        <p15:guide id="16" pos="5136" userDrawn="1">
          <p15:clr>
            <a:srgbClr val="A4A3A4"/>
          </p15:clr>
        </p15:guide>
        <p15:guide id="17" orient="horz" pos="1584" userDrawn="1">
          <p15:clr>
            <a:srgbClr val="A4A3A4"/>
          </p15:clr>
        </p15:guide>
        <p15:guide id="18" orient="horz" pos="2736" userDrawn="1">
          <p15:clr>
            <a:srgbClr val="A4A3A4"/>
          </p15:clr>
        </p15:guide>
        <p15:guide id="19" orient="horz" pos="3648" userDrawn="1">
          <p15:clr>
            <a:srgbClr val="A4A3A4"/>
          </p15:clr>
        </p15:guide>
        <p15:guide id="20" orient="horz" pos="864" userDrawn="1">
          <p15:clr>
            <a:srgbClr val="A4A3A4"/>
          </p15:clr>
        </p15:guide>
        <p15:guide id="21" orient="horz" pos="3984" userDrawn="1">
          <p15:clr>
            <a:srgbClr val="A4A3A4"/>
          </p15:clr>
        </p15:guide>
        <p15:guide id="22" pos="456" userDrawn="1">
          <p15:clr>
            <a:srgbClr val="A4A3A4"/>
          </p15:clr>
        </p15:guide>
        <p15:guide id="23" pos="7248" userDrawn="1">
          <p15:clr>
            <a:srgbClr val="A4A3A4"/>
          </p15:clr>
        </p15:guide>
        <p15:guide id="24" orient="horz" pos="1920" userDrawn="1">
          <p15:clr>
            <a:srgbClr val="A4A3A4"/>
          </p15:clr>
        </p15:guide>
        <p15:guide id="25" orient="horz" pos="2256" userDrawn="1">
          <p15:clr>
            <a:srgbClr val="A4A3A4"/>
          </p15:clr>
        </p15:guide>
        <p15:guide id="26" pos="7176" userDrawn="1">
          <p15:clr>
            <a:srgbClr val="A4A3A4"/>
          </p15:clr>
        </p15:guide>
        <p15:guide id="27" orient="horz" pos="1704" userDrawn="1">
          <p15:clr>
            <a:srgbClr val="A4A3A4"/>
          </p15:clr>
        </p15:guide>
        <p15:guide id="28" pos="4176" userDrawn="1">
          <p15:clr>
            <a:srgbClr val="A4A3A4"/>
          </p15:clr>
        </p15:guide>
        <p15:guide id="29" orient="horz" pos="2592" userDrawn="1">
          <p15:clr>
            <a:srgbClr val="A4A3A4"/>
          </p15:clr>
        </p15:guide>
        <p15:guide id="30" pos="6912" userDrawn="1">
          <p15:clr>
            <a:srgbClr val="A4A3A4"/>
          </p15:clr>
        </p15:guide>
        <p15:guide id="31" pos="3552"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D8BEB2"/>
    <a:srgbClr val="753F2D"/>
    <a:srgbClr val="5E3324"/>
    <a:srgbClr val="8A4C34"/>
    <a:srgbClr val="815550"/>
    <a:srgbClr val="A3573E"/>
    <a:srgbClr val="E7E6E6"/>
    <a:srgbClr val="C28D6D"/>
    <a:srgbClr val="D2986F"/>
    <a:srgbClr val="333B3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82"/>
    <p:restoredTop sz="96327"/>
  </p:normalViewPr>
  <p:slideViewPr>
    <p:cSldViewPr snapToGrid="0">
      <p:cViewPr>
        <p:scale>
          <a:sx n="100" d="100"/>
          <a:sy n="100" d="100"/>
        </p:scale>
        <p:origin x="-125" y="-533"/>
      </p:cViewPr>
      <p:guideLst>
        <p:guide orient="horz" pos="1224"/>
        <p:guide pos="7368"/>
        <p:guide pos="312"/>
        <p:guide orient="horz" pos="2856"/>
        <p:guide pos="5928"/>
        <p:guide pos="6168"/>
        <p:guide pos="1512"/>
        <p:guide orient="horz" pos="264"/>
        <p:guide pos="2496"/>
        <p:guide pos="2688"/>
        <p:guide pos="4536"/>
        <p:guide pos="4008"/>
        <p:guide pos="4944"/>
        <p:guide pos="5136"/>
        <p:guide orient="horz" pos="1584"/>
        <p:guide orient="horz" pos="2736"/>
        <p:guide orient="horz" pos="3648"/>
        <p:guide orient="horz" pos="864"/>
        <p:guide orient="horz" pos="3984"/>
        <p:guide pos="456"/>
        <p:guide pos="7248"/>
        <p:guide orient="horz" pos="1920"/>
        <p:guide orient="horz" pos="2256"/>
        <p:guide pos="7176"/>
        <p:guide orient="horz" pos="1704"/>
        <p:guide pos="4176"/>
        <p:guide orient="horz" pos="2592"/>
        <p:guide pos="6912"/>
        <p:guide pos="3552"/>
      </p:guideLst>
    </p:cSldViewPr>
  </p:slideViewPr>
  <p:notesTextViewPr>
    <p:cViewPr>
      <p:scale>
        <a:sx n="1" d="1"/>
        <a:sy n="1" d="1"/>
      </p:scale>
      <p:origin x="0" y="0"/>
    </p:cViewPr>
  </p:notesTextViewPr>
  <p:notesViewPr>
    <p:cSldViewPr snapToGrid="0">
      <p:cViewPr varScale="1">
        <p:scale>
          <a:sx n="58" d="100"/>
          <a:sy n="58" d="100"/>
        </p:scale>
        <p:origin x="3240" y="6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4384739-269E-E1F1-8ABC-69E6FF0B24E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407E762C-8F56-4D66-7FDD-AEC906335A8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8268699-2479-4C0A-8A94-0691180AD901}" type="datetimeFigureOut">
              <a:rPr lang="en-US" smtClean="0"/>
              <a:t>2/16/26</a:t>
            </a:fld>
            <a:endParaRPr lang="en-US"/>
          </a:p>
        </p:txBody>
      </p:sp>
      <p:sp>
        <p:nvSpPr>
          <p:cNvPr id="4" name="Footer Placeholder 3">
            <a:extLst>
              <a:ext uri="{FF2B5EF4-FFF2-40B4-BE49-F238E27FC236}">
                <a16:creationId xmlns:a16="http://schemas.microsoft.com/office/drawing/2014/main" id="{1021BBEC-2A52-4B1C-EAC4-F2506E89EF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BECE0FC2-0147-D8D1-D79B-AFEA881A331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48931F5-0986-448A-BDF9-01DB8071207B}" type="slidenum">
              <a:rPr lang="en-US" smtClean="0"/>
              <a:t>‹#›</a:t>
            </a:fld>
            <a:endParaRPr lang="en-US"/>
          </a:p>
        </p:txBody>
      </p:sp>
    </p:spTree>
    <p:extLst>
      <p:ext uri="{BB962C8B-B14F-4D97-AF65-F5344CB8AC3E}">
        <p14:creationId xmlns:p14="http://schemas.microsoft.com/office/powerpoint/2010/main" val="41100568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45F7B4-7442-4021-9F1E-8BC3C363C892}" type="datetimeFigureOut">
              <a:rPr lang="en-US" noProof="0" smtClean="0"/>
              <a:t>2/16/26</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CDE012-9E2E-4477-8B5C-4E7D4E9BCBA6}" type="slidenum">
              <a:rPr lang="en-US" noProof="0" smtClean="0"/>
              <a:t>‹#›</a:t>
            </a:fld>
            <a:endParaRPr lang="en-US" noProof="0"/>
          </a:p>
        </p:txBody>
      </p:sp>
    </p:spTree>
    <p:extLst>
      <p:ext uri="{BB962C8B-B14F-4D97-AF65-F5344CB8AC3E}">
        <p14:creationId xmlns:p14="http://schemas.microsoft.com/office/powerpoint/2010/main" val="739385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B8029-33F3-9414-AD10-00871D91AA5D}"/>
              </a:ext>
            </a:extLst>
          </p:cNvPr>
          <p:cNvSpPr>
            <a:spLocks noGrp="1"/>
          </p:cNvSpPr>
          <p:nvPr>
            <p:ph type="ctrTitle"/>
          </p:nvPr>
        </p:nvSpPr>
        <p:spPr>
          <a:xfrm>
            <a:off x="2267712" y="1408176"/>
            <a:ext cx="6400800" cy="2387600"/>
          </a:xfrm>
        </p:spPr>
        <p:txBody>
          <a:bodyPr anchor="t">
            <a:normAutofit/>
          </a:bodyPr>
          <a:lstStyle>
            <a:lvl1pPr algn="l">
              <a:lnSpc>
                <a:spcPct val="80000"/>
              </a:lnSpc>
              <a:defRPr sz="7200" cap="all" baseline="0">
                <a:solidFill>
                  <a:schemeClr val="bg1"/>
                </a:solidFill>
              </a:defRPr>
            </a:lvl1pPr>
          </a:lstStyle>
          <a:p>
            <a:r>
              <a:rPr lang="en-GB"/>
              <a:t>Click to edit Master title style</a:t>
            </a:r>
            <a:endParaRPr lang="en-PK" dirty="0"/>
          </a:p>
        </p:txBody>
      </p:sp>
      <p:sp>
        <p:nvSpPr>
          <p:cNvPr id="3" name="Subtitle 2">
            <a:extLst>
              <a:ext uri="{FF2B5EF4-FFF2-40B4-BE49-F238E27FC236}">
                <a16:creationId xmlns:a16="http://schemas.microsoft.com/office/drawing/2014/main" id="{4F32B008-64B6-378D-9C5D-DCC8DFEBC69E}"/>
              </a:ext>
            </a:extLst>
          </p:cNvPr>
          <p:cNvSpPr>
            <a:spLocks noGrp="1"/>
          </p:cNvSpPr>
          <p:nvPr>
            <p:ph type="subTitle" idx="1"/>
          </p:nvPr>
        </p:nvSpPr>
        <p:spPr>
          <a:xfrm>
            <a:off x="3867912" y="5047488"/>
            <a:ext cx="5486400" cy="384048"/>
          </a:xfrm>
        </p:spPr>
        <p:txBody>
          <a:bodyPr/>
          <a:lstStyle>
            <a:lvl1pPr marL="0" indent="0" algn="l">
              <a:lnSpc>
                <a:spcPct val="80000"/>
              </a:lnSpc>
              <a:spcBef>
                <a:spcPts val="0"/>
              </a:spcBef>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PK"/>
          </a:p>
        </p:txBody>
      </p:sp>
      <p:grpSp>
        <p:nvGrpSpPr>
          <p:cNvPr id="7" name="Group 6">
            <a:extLst>
              <a:ext uri="{FF2B5EF4-FFF2-40B4-BE49-F238E27FC236}">
                <a16:creationId xmlns:a16="http://schemas.microsoft.com/office/drawing/2014/main" id="{15444BA9-47A2-8EBA-F11F-AF833CBC1FB6}"/>
              </a:ext>
            </a:extLst>
          </p:cNvPr>
          <p:cNvGrpSpPr/>
          <p:nvPr userDrawn="1"/>
        </p:nvGrpSpPr>
        <p:grpSpPr>
          <a:xfrm>
            <a:off x="3979533" y="5801746"/>
            <a:ext cx="8221703" cy="0"/>
            <a:chOff x="3733800" y="5539861"/>
            <a:chExt cx="8221703" cy="0"/>
          </a:xfrm>
        </p:grpSpPr>
        <p:cxnSp>
          <p:nvCxnSpPr>
            <p:cNvPr id="8" name="Straight Connector 7">
              <a:extLst>
                <a:ext uri="{FF2B5EF4-FFF2-40B4-BE49-F238E27FC236}">
                  <a16:creationId xmlns:a16="http://schemas.microsoft.com/office/drawing/2014/main" id="{F7C7E957-5A54-C6BB-DBCA-B0A579E99122}"/>
                </a:ext>
              </a:extLst>
            </p:cNvPr>
            <p:cNvCxnSpPr>
              <a:cxnSpLocks/>
            </p:cNvCxnSpPr>
            <p:nvPr/>
          </p:nvCxnSpPr>
          <p:spPr>
            <a:xfrm>
              <a:off x="3733800" y="5539861"/>
              <a:ext cx="6054153"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F75792F5-3B57-83E5-2E85-1B67A64BF570}"/>
                </a:ext>
              </a:extLst>
            </p:cNvPr>
            <p:cNvCxnSpPr>
              <a:cxnSpLocks/>
            </p:cNvCxnSpPr>
            <p:nvPr/>
          </p:nvCxnSpPr>
          <p:spPr>
            <a:xfrm>
              <a:off x="9783803" y="5539861"/>
              <a:ext cx="2171700"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806385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03BBE-23DC-E951-32B6-0E91B8089184}"/>
              </a:ext>
            </a:extLst>
          </p:cNvPr>
          <p:cNvSpPr>
            <a:spLocks noGrp="1"/>
          </p:cNvSpPr>
          <p:nvPr>
            <p:ph type="title"/>
          </p:nvPr>
        </p:nvSpPr>
        <p:spPr>
          <a:xfrm>
            <a:off x="2295144" y="1463040"/>
            <a:ext cx="7498080" cy="704088"/>
          </a:xfrm>
        </p:spPr>
        <p:txBody>
          <a:bodyPr/>
          <a:lstStyle>
            <a:lvl1pPr>
              <a:defRPr sz="5000"/>
            </a:lvl1pPr>
          </a:lstStyle>
          <a:p>
            <a:r>
              <a:rPr lang="en-GB" noProof="0"/>
              <a:t>Click to edit Master title style</a:t>
            </a:r>
            <a:endParaRPr lang="en-US" noProof="0"/>
          </a:p>
        </p:txBody>
      </p:sp>
      <p:sp>
        <p:nvSpPr>
          <p:cNvPr id="3" name="Content Placeholder 2">
            <a:extLst>
              <a:ext uri="{FF2B5EF4-FFF2-40B4-BE49-F238E27FC236}">
                <a16:creationId xmlns:a16="http://schemas.microsoft.com/office/drawing/2014/main" id="{4110836A-7452-872A-28D0-081C1338DC63}"/>
              </a:ext>
            </a:extLst>
          </p:cNvPr>
          <p:cNvSpPr>
            <a:spLocks noGrp="1"/>
          </p:cNvSpPr>
          <p:nvPr>
            <p:ph idx="1"/>
          </p:nvPr>
        </p:nvSpPr>
        <p:spPr>
          <a:xfrm>
            <a:off x="2322576" y="2953512"/>
            <a:ext cx="7470648" cy="3296563"/>
          </a:xfrm>
        </p:spPr>
        <p:txBody>
          <a:bodyPr/>
          <a:lstStyle>
            <a:lvl1pPr marL="0" indent="0">
              <a:lnSpc>
                <a:spcPct val="100000"/>
              </a:lnSpc>
              <a:spcBef>
                <a:spcPts val="0"/>
              </a:spcBef>
              <a:spcAft>
                <a:spcPts val="1500"/>
              </a:spcAft>
              <a:buNone/>
              <a:defRPr sz="2200" b="1"/>
            </a:lvl1pPr>
            <a:lvl2pPr marL="0" indent="0">
              <a:lnSpc>
                <a:spcPct val="100000"/>
              </a:lnSpc>
              <a:spcBef>
                <a:spcPts val="0"/>
              </a:spcBef>
              <a:buNone/>
              <a:defRPr sz="1600" i="1"/>
            </a:lvl2pPr>
          </a:lstStyle>
          <a:p>
            <a:pPr lvl="0"/>
            <a:r>
              <a:rPr lang="en-GB" noProof="0"/>
              <a:t>Click to edit Master text styles</a:t>
            </a:r>
          </a:p>
          <a:p>
            <a:pPr lvl="1"/>
            <a:r>
              <a:rPr lang="en-GB" noProof="0"/>
              <a:t>Second level</a:t>
            </a:r>
          </a:p>
          <a:p>
            <a:pPr lvl="2"/>
            <a:r>
              <a:rPr lang="en-GB" noProof="0"/>
              <a:t>Third level</a:t>
            </a:r>
          </a:p>
        </p:txBody>
      </p:sp>
      <p:sp>
        <p:nvSpPr>
          <p:cNvPr id="5" name="Footer Placeholder 4">
            <a:extLst>
              <a:ext uri="{FF2B5EF4-FFF2-40B4-BE49-F238E27FC236}">
                <a16:creationId xmlns:a16="http://schemas.microsoft.com/office/drawing/2014/main" id="{35E39F35-2573-69E0-B17D-B4B0F85CE77B}"/>
              </a:ext>
            </a:extLst>
          </p:cNvPr>
          <p:cNvSpPr>
            <a:spLocks noGrp="1"/>
          </p:cNvSpPr>
          <p:nvPr>
            <p:ph type="ftr" sz="quarter" idx="11"/>
          </p:nvPr>
        </p:nvSpPr>
        <p:spPr/>
        <p:txBody>
          <a:bodyPr/>
          <a:lstStyle/>
          <a:p>
            <a:r>
              <a:rPr lang="en-US" noProof="0"/>
              <a:t>Presentation title</a:t>
            </a:r>
          </a:p>
        </p:txBody>
      </p:sp>
      <p:sp>
        <p:nvSpPr>
          <p:cNvPr id="6" name="Slide Number Placeholder 5">
            <a:extLst>
              <a:ext uri="{FF2B5EF4-FFF2-40B4-BE49-F238E27FC236}">
                <a16:creationId xmlns:a16="http://schemas.microsoft.com/office/drawing/2014/main" id="{35B5CE41-241D-72CD-1C8F-006A477B530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grpSp>
        <p:nvGrpSpPr>
          <p:cNvPr id="7" name="Group 6">
            <a:extLst>
              <a:ext uri="{FF2B5EF4-FFF2-40B4-BE49-F238E27FC236}">
                <a16:creationId xmlns:a16="http://schemas.microsoft.com/office/drawing/2014/main" id="{52789DD7-8E5F-BCF6-7A1E-0AC33BD880AC}"/>
              </a:ext>
            </a:extLst>
          </p:cNvPr>
          <p:cNvGrpSpPr/>
          <p:nvPr userDrawn="1"/>
        </p:nvGrpSpPr>
        <p:grpSpPr>
          <a:xfrm>
            <a:off x="2400300" y="2535841"/>
            <a:ext cx="9801127" cy="821"/>
            <a:chOff x="2286319" y="5546299"/>
            <a:chExt cx="9801127" cy="903"/>
          </a:xfrm>
        </p:grpSpPr>
        <p:cxnSp>
          <p:nvCxnSpPr>
            <p:cNvPr id="8" name="Straight Connector 7">
              <a:extLst>
                <a:ext uri="{FF2B5EF4-FFF2-40B4-BE49-F238E27FC236}">
                  <a16:creationId xmlns:a16="http://schemas.microsoft.com/office/drawing/2014/main" id="{D610F86C-F479-AC03-216E-DD60112AC854}"/>
                </a:ext>
              </a:extLst>
            </p:cNvPr>
            <p:cNvCxnSpPr>
              <a:cxnSpLocks/>
            </p:cNvCxnSpPr>
            <p:nvPr/>
          </p:nvCxnSpPr>
          <p:spPr>
            <a:xfrm>
              <a:off x="2286319" y="5546299"/>
              <a:ext cx="7391400"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A02E8F6-3623-48C2-4F02-9472E2977FB8}"/>
                </a:ext>
              </a:extLst>
            </p:cNvPr>
            <p:cNvCxnSpPr>
              <a:cxnSpLocks/>
            </p:cNvCxnSpPr>
            <p:nvPr/>
          </p:nvCxnSpPr>
          <p:spPr>
            <a:xfrm>
              <a:off x="9676016" y="5547202"/>
              <a:ext cx="2411430"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68269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39D39-DAD0-D550-D3C7-42F702A78C3A}"/>
              </a:ext>
            </a:extLst>
          </p:cNvPr>
          <p:cNvSpPr>
            <a:spLocks noGrp="1"/>
          </p:cNvSpPr>
          <p:nvPr>
            <p:ph type="title"/>
          </p:nvPr>
        </p:nvSpPr>
        <p:spPr>
          <a:xfrm>
            <a:off x="4056992" y="1709738"/>
            <a:ext cx="7290458" cy="2852737"/>
          </a:xfrm>
        </p:spPr>
        <p:txBody>
          <a:bodyPr anchor="b"/>
          <a:lstStyle>
            <a:lvl1pPr>
              <a:defRPr sz="6000">
                <a:solidFill>
                  <a:schemeClr val="bg1"/>
                </a:solidFill>
              </a:defRPr>
            </a:lvl1pPr>
          </a:lstStyle>
          <a:p>
            <a:r>
              <a:rPr lang="en-GB"/>
              <a:t>Click to edit Master title style</a:t>
            </a:r>
            <a:endParaRPr lang="en-PK" dirty="0"/>
          </a:p>
        </p:txBody>
      </p:sp>
      <p:sp>
        <p:nvSpPr>
          <p:cNvPr id="3" name="Text Placeholder 2">
            <a:extLst>
              <a:ext uri="{FF2B5EF4-FFF2-40B4-BE49-F238E27FC236}">
                <a16:creationId xmlns:a16="http://schemas.microsoft.com/office/drawing/2014/main" id="{8E054DFA-4C17-2AA0-0E19-8D452B73AA20}"/>
              </a:ext>
            </a:extLst>
          </p:cNvPr>
          <p:cNvSpPr>
            <a:spLocks noGrp="1"/>
          </p:cNvSpPr>
          <p:nvPr>
            <p:ph type="body" idx="1"/>
          </p:nvPr>
        </p:nvSpPr>
        <p:spPr>
          <a:xfrm>
            <a:off x="4056992" y="4589463"/>
            <a:ext cx="7290457"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grpSp>
        <p:nvGrpSpPr>
          <p:cNvPr id="7" name="Group 6">
            <a:extLst>
              <a:ext uri="{FF2B5EF4-FFF2-40B4-BE49-F238E27FC236}">
                <a16:creationId xmlns:a16="http://schemas.microsoft.com/office/drawing/2014/main" id="{AF8D5DED-A875-4BFE-015E-C29679EC468C}"/>
              </a:ext>
            </a:extLst>
          </p:cNvPr>
          <p:cNvGrpSpPr/>
          <p:nvPr userDrawn="1"/>
        </p:nvGrpSpPr>
        <p:grpSpPr>
          <a:xfrm>
            <a:off x="3979533" y="5801746"/>
            <a:ext cx="8221703" cy="0"/>
            <a:chOff x="3733800" y="5539861"/>
            <a:chExt cx="8221703" cy="0"/>
          </a:xfrm>
        </p:grpSpPr>
        <p:cxnSp>
          <p:nvCxnSpPr>
            <p:cNvPr id="8" name="Straight Connector 7">
              <a:extLst>
                <a:ext uri="{FF2B5EF4-FFF2-40B4-BE49-F238E27FC236}">
                  <a16:creationId xmlns:a16="http://schemas.microsoft.com/office/drawing/2014/main" id="{4ED54A14-B37E-AA5D-2F7D-4530DEF3C347}"/>
                </a:ext>
              </a:extLst>
            </p:cNvPr>
            <p:cNvCxnSpPr>
              <a:cxnSpLocks/>
            </p:cNvCxnSpPr>
            <p:nvPr/>
          </p:nvCxnSpPr>
          <p:spPr>
            <a:xfrm>
              <a:off x="3733800" y="5539861"/>
              <a:ext cx="6054153"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611F7DB-0F8D-8E5A-0137-AD5E5B20C351}"/>
                </a:ext>
              </a:extLst>
            </p:cNvPr>
            <p:cNvCxnSpPr>
              <a:cxnSpLocks/>
            </p:cNvCxnSpPr>
            <p:nvPr/>
          </p:nvCxnSpPr>
          <p:spPr>
            <a:xfrm>
              <a:off x="9783803" y="5539861"/>
              <a:ext cx="2171700"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22719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two column dark">
    <p:bg>
      <p:bgPr>
        <a:solidFill>
          <a:schemeClr val="accent5"/>
        </a:solidFill>
        <a:effectLst/>
      </p:bgPr>
    </p:bg>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6" name="Rectangle 5">
            <a:extLst>
              <a:ext uri="{FF2B5EF4-FFF2-40B4-BE49-F238E27FC236}">
                <a16:creationId xmlns:a16="http://schemas.microsoft.com/office/drawing/2014/main" id="{D62C33EA-A741-FA13-451C-6F35902CBDD0}"/>
              </a:ext>
            </a:extLst>
          </p:cNvPr>
          <p:cNvSpPr/>
          <p:nvPr userDrawn="1"/>
        </p:nvSpPr>
        <p:spPr>
          <a:xfrm>
            <a:off x="0" y="722376"/>
            <a:ext cx="12192000" cy="5413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cxnSp>
        <p:nvCxnSpPr>
          <p:cNvPr id="7" name="Straight Connector 6">
            <a:extLst>
              <a:ext uri="{FF2B5EF4-FFF2-40B4-BE49-F238E27FC236}">
                <a16:creationId xmlns:a16="http://schemas.microsoft.com/office/drawing/2014/main" id="{01882412-D2D4-9CF0-CD39-2EAE79B8A310}"/>
              </a:ext>
            </a:extLst>
          </p:cNvPr>
          <p:cNvCxnSpPr>
            <a:cxnSpLocks/>
          </p:cNvCxnSpPr>
          <p:nvPr userDrawn="1"/>
        </p:nvCxnSpPr>
        <p:spPr>
          <a:xfrm>
            <a:off x="4267200" y="2523744"/>
            <a:ext cx="7924800" cy="883"/>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F229B6F2-011B-853F-5BA1-FA1722B6E1C8}"/>
              </a:ext>
            </a:extLst>
          </p:cNvPr>
          <p:cNvCxnSpPr>
            <a:cxnSpLocks/>
          </p:cNvCxnSpPr>
          <p:nvPr userDrawn="1"/>
        </p:nvCxnSpPr>
        <p:spPr>
          <a:xfrm>
            <a:off x="723384" y="2523744"/>
            <a:ext cx="3543816"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03504" y="1463040"/>
            <a:ext cx="10515600" cy="575321"/>
          </a:xfrm>
        </p:spPr>
        <p:txBody>
          <a:bodyPr/>
          <a:lstStyle>
            <a:lvl1pPr>
              <a:defRPr sz="5000">
                <a:solidFill>
                  <a:schemeClr val="bg1"/>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49224" y="2971800"/>
            <a:ext cx="4828032" cy="490538"/>
          </a:xfrm>
        </p:spPr>
        <p:txBody>
          <a:bodyPr/>
          <a:lstStyle>
            <a:lvl1pPr marL="0" indent="0">
              <a:lnSpc>
                <a:spcPct val="100000"/>
              </a:lnSpc>
              <a:spcBef>
                <a:spcPts val="0"/>
              </a:spcBef>
              <a:buNone/>
              <a:defRPr sz="2200"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36208" y="2971800"/>
            <a:ext cx="4828032" cy="490538"/>
          </a:xfrm>
        </p:spPr>
        <p:txBody>
          <a:bodyPr/>
          <a:lstStyle>
            <a:lvl1pPr marL="0" indent="0">
              <a:lnSpc>
                <a:spcPct val="100000"/>
              </a:lnSpc>
              <a:spcBef>
                <a:spcPts val="0"/>
              </a:spcBef>
              <a:buNone/>
              <a:defRPr sz="2200"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3401568"/>
            <a:ext cx="5111496" cy="1682750"/>
          </a:xfrm>
        </p:spPr>
        <p:txBody>
          <a:bodyPr/>
          <a:lstStyle>
            <a:lvl1pPr marL="283464" indent="-283464">
              <a:lnSpc>
                <a:spcPct val="150000"/>
              </a:lnSpc>
              <a:spcBef>
                <a:spcPts val="0"/>
              </a:spcBef>
              <a:defRPr sz="1600">
                <a:solidFill>
                  <a:schemeClr val="bg1"/>
                </a:solidFill>
              </a:defRPr>
            </a:lvl1pPr>
            <a:lvl2pPr indent="-283464">
              <a:lnSpc>
                <a:spcPct val="150000"/>
              </a:lnSpc>
              <a:spcBef>
                <a:spcPts val="0"/>
              </a:spcBef>
              <a:defRPr sz="1600">
                <a:solidFill>
                  <a:schemeClr val="bg1"/>
                </a:solidFill>
              </a:defRPr>
            </a:lvl2pPr>
            <a:lvl3pPr indent="-283464">
              <a:lnSpc>
                <a:spcPct val="150000"/>
              </a:lnSpc>
              <a:spcBef>
                <a:spcPts val="0"/>
              </a:spcBef>
              <a:defRPr sz="1600">
                <a:solidFill>
                  <a:schemeClr val="bg1"/>
                </a:solidFill>
              </a:defRPr>
            </a:lvl3pPr>
            <a:lvl4pPr indent="-283464">
              <a:lnSpc>
                <a:spcPct val="150000"/>
              </a:lnSpc>
              <a:spcBef>
                <a:spcPts val="0"/>
              </a:spcBef>
              <a:defRPr sz="1600">
                <a:solidFill>
                  <a:schemeClr val="bg1"/>
                </a:solidFill>
              </a:defRPr>
            </a:lvl4pPr>
            <a:lvl5pPr indent="-283464">
              <a:lnSpc>
                <a:spcPct val="150000"/>
              </a:lnSpc>
              <a:spcBef>
                <a:spcPts val="0"/>
              </a:spcBef>
              <a:defRPr sz="1600">
                <a:solidFill>
                  <a:schemeClr val="bg1"/>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43600" y="3401568"/>
            <a:ext cx="5111496" cy="1682750"/>
          </a:xfrm>
        </p:spPr>
        <p:txBody>
          <a:bodyPr/>
          <a:lstStyle>
            <a:lvl1pPr marL="283464" indent="-283464">
              <a:lnSpc>
                <a:spcPct val="150000"/>
              </a:lnSpc>
              <a:spcBef>
                <a:spcPts val="0"/>
              </a:spcBef>
              <a:defRPr sz="1600">
                <a:solidFill>
                  <a:schemeClr val="bg1"/>
                </a:solidFill>
              </a:defRPr>
            </a:lvl1pPr>
            <a:lvl2pPr indent="-283464">
              <a:lnSpc>
                <a:spcPct val="150000"/>
              </a:lnSpc>
              <a:spcBef>
                <a:spcPts val="0"/>
              </a:spcBef>
              <a:defRPr sz="1600">
                <a:solidFill>
                  <a:schemeClr val="bg1"/>
                </a:solidFill>
              </a:defRPr>
            </a:lvl2pPr>
            <a:lvl3pPr indent="-283464">
              <a:lnSpc>
                <a:spcPct val="150000"/>
              </a:lnSpc>
              <a:spcBef>
                <a:spcPts val="0"/>
              </a:spcBef>
              <a:defRPr sz="1600">
                <a:solidFill>
                  <a:schemeClr val="bg1"/>
                </a:solidFill>
              </a:defRPr>
            </a:lvl3pPr>
            <a:lvl4pPr indent="-283464">
              <a:lnSpc>
                <a:spcPct val="150000"/>
              </a:lnSpc>
              <a:spcBef>
                <a:spcPts val="0"/>
              </a:spcBef>
              <a:defRPr sz="1600">
                <a:solidFill>
                  <a:schemeClr val="bg1"/>
                </a:solidFill>
              </a:defRPr>
            </a:lvl4pPr>
            <a:lvl5pPr indent="-283464">
              <a:lnSpc>
                <a:spcPct val="150000"/>
              </a:lnSpc>
              <a:spcBef>
                <a:spcPts val="0"/>
              </a:spcBef>
              <a:defRPr sz="1600">
                <a:solidFill>
                  <a:schemeClr val="bg1"/>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Tree>
    <p:extLst>
      <p:ext uri="{BB962C8B-B14F-4D97-AF65-F5344CB8AC3E}">
        <p14:creationId xmlns:p14="http://schemas.microsoft.com/office/powerpoint/2010/main" val="2289611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two column light">
    <p:bg>
      <p:bgPr>
        <a:solidFill>
          <a:schemeClr val="accent6"/>
        </a:solidFill>
        <a:effectLst/>
      </p:bgPr>
    </p:bg>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6" name="Rectangle 5">
            <a:extLst>
              <a:ext uri="{FF2B5EF4-FFF2-40B4-BE49-F238E27FC236}">
                <a16:creationId xmlns:a16="http://schemas.microsoft.com/office/drawing/2014/main" id="{D62C33EA-A741-FA13-451C-6F35902CBDD0}"/>
              </a:ext>
            </a:extLst>
          </p:cNvPr>
          <p:cNvSpPr/>
          <p:nvPr userDrawn="1"/>
        </p:nvSpPr>
        <p:spPr>
          <a:xfrm>
            <a:off x="0" y="722376"/>
            <a:ext cx="12192000" cy="5413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03504" y="1463040"/>
            <a:ext cx="10515600" cy="575321"/>
          </a:xfrm>
        </p:spPr>
        <p:txBody>
          <a:bodyPr/>
          <a:lstStyle>
            <a:lvl1pPr>
              <a:defRPr sz="5000">
                <a:solidFill>
                  <a:schemeClr val="tx2"/>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49224" y="2971800"/>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36208" y="2971800"/>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3401568"/>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43600" y="3401568"/>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grpSp>
        <p:nvGrpSpPr>
          <p:cNvPr id="13" name="Group 12">
            <a:extLst>
              <a:ext uri="{FF2B5EF4-FFF2-40B4-BE49-F238E27FC236}">
                <a16:creationId xmlns:a16="http://schemas.microsoft.com/office/drawing/2014/main" id="{4ED40495-D9DB-AA87-4474-68DA5D8CA88C}"/>
              </a:ext>
            </a:extLst>
          </p:cNvPr>
          <p:cNvGrpSpPr/>
          <p:nvPr userDrawn="1"/>
        </p:nvGrpSpPr>
        <p:grpSpPr>
          <a:xfrm rot="10800000">
            <a:off x="726958" y="2521655"/>
            <a:ext cx="11480808" cy="1"/>
            <a:chOff x="2077471" y="5539116"/>
            <a:chExt cx="11480808" cy="1"/>
          </a:xfrm>
        </p:grpSpPr>
        <p:cxnSp>
          <p:nvCxnSpPr>
            <p:cNvPr id="16" name="Straight Connector 15">
              <a:extLst>
                <a:ext uri="{FF2B5EF4-FFF2-40B4-BE49-F238E27FC236}">
                  <a16:creationId xmlns:a16="http://schemas.microsoft.com/office/drawing/2014/main" id="{A15A6649-BE77-6F3F-DF74-0045E0AC6025}"/>
                </a:ext>
              </a:extLst>
            </p:cNvPr>
            <p:cNvCxnSpPr>
              <a:cxnSpLocks/>
            </p:cNvCxnSpPr>
            <p:nvPr/>
          </p:nvCxnSpPr>
          <p:spPr>
            <a:xfrm>
              <a:off x="2077471" y="5539116"/>
              <a:ext cx="4755396" cy="0"/>
            </a:xfrm>
            <a:prstGeom prst="line">
              <a:avLst/>
            </a:prstGeom>
            <a:ln w="571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BEF33DD1-C51F-9BE1-2F97-D4025B3E653D}"/>
                </a:ext>
              </a:extLst>
            </p:cNvPr>
            <p:cNvCxnSpPr>
              <a:cxnSpLocks/>
            </p:cNvCxnSpPr>
            <p:nvPr/>
          </p:nvCxnSpPr>
          <p:spPr>
            <a:xfrm>
              <a:off x="6816103" y="5539117"/>
              <a:ext cx="6742176"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05874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dark band">
    <p:bg>
      <p:bgPr>
        <a:solidFill>
          <a:schemeClr val="accent5"/>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6966E69F-7113-AC99-F7E1-A44B7D64DEF3}"/>
              </a:ext>
            </a:extLst>
          </p:cNvPr>
          <p:cNvSpPr/>
          <p:nvPr userDrawn="1"/>
        </p:nvSpPr>
        <p:spPr>
          <a:xfrm>
            <a:off x="0" y="0"/>
            <a:ext cx="12192000" cy="304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P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noProof="0"/>
          </a:p>
        </p:txBody>
      </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lvl1pPr>
              <a:defRPr>
                <a:solidFill>
                  <a:schemeClr val="accent5"/>
                </a:solidFill>
              </a:defRPr>
            </a:lvl1p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lvl1pPr>
              <a:defRPr>
                <a:solidFill>
                  <a:schemeClr val="accent5"/>
                </a:solidFill>
              </a:defRPr>
            </a:lvl1p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03504" y="1463040"/>
            <a:ext cx="10515600" cy="575321"/>
          </a:xfrm>
        </p:spPr>
        <p:txBody>
          <a:bodyPr/>
          <a:lstStyle>
            <a:lvl1pPr>
              <a:defRPr sz="5000">
                <a:solidFill>
                  <a:schemeClr val="accent5"/>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49224" y="3483864"/>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3931920"/>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43600" y="3931920"/>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grpSp>
        <p:nvGrpSpPr>
          <p:cNvPr id="19" name="Group 18">
            <a:extLst>
              <a:ext uri="{FF2B5EF4-FFF2-40B4-BE49-F238E27FC236}">
                <a16:creationId xmlns:a16="http://schemas.microsoft.com/office/drawing/2014/main" id="{FF8CCEDA-D691-A48A-BAAF-D004EBE38E55}"/>
              </a:ext>
            </a:extLst>
          </p:cNvPr>
          <p:cNvGrpSpPr/>
          <p:nvPr userDrawn="1"/>
        </p:nvGrpSpPr>
        <p:grpSpPr>
          <a:xfrm rot="16200000" flipV="1">
            <a:off x="8764091" y="3943349"/>
            <a:ext cx="5829301" cy="0"/>
            <a:chOff x="2287349" y="55407920"/>
            <a:chExt cx="11160369" cy="0"/>
          </a:xfrm>
        </p:grpSpPr>
        <p:cxnSp>
          <p:nvCxnSpPr>
            <p:cNvPr id="20" name="Straight Connector 19">
              <a:extLst>
                <a:ext uri="{FF2B5EF4-FFF2-40B4-BE49-F238E27FC236}">
                  <a16:creationId xmlns:a16="http://schemas.microsoft.com/office/drawing/2014/main" id="{5605A0EB-A31A-D2D4-5671-D1F763493E1F}"/>
                </a:ext>
              </a:extLst>
            </p:cNvPr>
            <p:cNvCxnSpPr>
              <a:cxnSpLocks/>
            </p:cNvCxnSpPr>
            <p:nvPr/>
          </p:nvCxnSpPr>
          <p:spPr>
            <a:xfrm rot="16200000">
              <a:off x="5934529" y="51760740"/>
              <a:ext cx="0" cy="7294360"/>
            </a:xfrm>
            <a:prstGeom prst="line">
              <a:avLst/>
            </a:prstGeom>
            <a:ln w="444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FEFE03D-E00E-B4FD-6765-44E55D5FA212}"/>
                </a:ext>
              </a:extLst>
            </p:cNvPr>
            <p:cNvCxnSpPr>
              <a:cxnSpLocks/>
            </p:cNvCxnSpPr>
            <p:nvPr/>
          </p:nvCxnSpPr>
          <p:spPr>
            <a:xfrm rot="16200000">
              <a:off x="11514714" y="53474916"/>
              <a:ext cx="0" cy="3866008"/>
            </a:xfrm>
            <a:prstGeom prst="line">
              <a:avLst/>
            </a:prstGeom>
            <a:ln w="44450">
              <a:solidFill>
                <a:schemeClr val="accent5"/>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36280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hree content on the left">
    <p:bg>
      <p:bgPr>
        <a:solidFill>
          <a:schemeClr val="accent5"/>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F5A1967-7F8F-319E-2E67-BD9E4F074B05}"/>
              </a:ext>
            </a:extLst>
          </p:cNvPr>
          <p:cNvSpPr/>
          <p:nvPr userDrawn="1"/>
        </p:nvSpPr>
        <p:spPr>
          <a:xfrm>
            <a:off x="8115301" y="0"/>
            <a:ext cx="407669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P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noProof="0">
              <a:solidFill>
                <a:schemeClr val="bg2"/>
              </a:solidFill>
            </a:endParaRPr>
          </a:p>
        </p:txBody>
      </p:sp>
      <p:grpSp>
        <p:nvGrpSpPr>
          <p:cNvPr id="19" name="Group 18">
            <a:extLst>
              <a:ext uri="{FF2B5EF4-FFF2-40B4-BE49-F238E27FC236}">
                <a16:creationId xmlns:a16="http://schemas.microsoft.com/office/drawing/2014/main" id="{52425424-7549-BE00-EA05-384DBD00F3B2}"/>
              </a:ext>
            </a:extLst>
          </p:cNvPr>
          <p:cNvGrpSpPr/>
          <p:nvPr userDrawn="1"/>
        </p:nvGrpSpPr>
        <p:grpSpPr>
          <a:xfrm>
            <a:off x="6317679" y="4564864"/>
            <a:ext cx="5858373" cy="385"/>
            <a:chOff x="5440605" y="5540787"/>
            <a:chExt cx="5858373" cy="385"/>
          </a:xfrm>
        </p:grpSpPr>
        <p:cxnSp>
          <p:nvCxnSpPr>
            <p:cNvPr id="20" name="Straight Connector 19">
              <a:extLst>
                <a:ext uri="{FF2B5EF4-FFF2-40B4-BE49-F238E27FC236}">
                  <a16:creationId xmlns:a16="http://schemas.microsoft.com/office/drawing/2014/main" id="{4D88329B-DC1A-F93F-7A3A-84FDE2989BB6}"/>
                </a:ext>
              </a:extLst>
            </p:cNvPr>
            <p:cNvCxnSpPr>
              <a:cxnSpLocks/>
            </p:cNvCxnSpPr>
            <p:nvPr/>
          </p:nvCxnSpPr>
          <p:spPr>
            <a:xfrm>
              <a:off x="5440605" y="5541172"/>
              <a:ext cx="1797621"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7690B71-E252-7020-6DC7-F643767B2B78}"/>
                </a:ext>
              </a:extLst>
            </p:cNvPr>
            <p:cNvCxnSpPr>
              <a:cxnSpLocks/>
            </p:cNvCxnSpPr>
            <p:nvPr/>
          </p:nvCxnSpPr>
          <p:spPr>
            <a:xfrm>
              <a:off x="7237724" y="5540787"/>
              <a:ext cx="4061254"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gr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217920" y="2514600"/>
            <a:ext cx="4846320" cy="1682749"/>
          </a:xfrm>
        </p:spPr>
        <p:txBody>
          <a:bodyPr/>
          <a:lstStyle>
            <a:lvl1pPr>
              <a:lnSpc>
                <a:spcPct val="100000"/>
              </a:lnSpc>
              <a:defRPr sz="5000">
                <a:solidFill>
                  <a:schemeClr val="tx2"/>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30936" y="1252728"/>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30936" y="3584448"/>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1792224"/>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365760" y="4123944"/>
            <a:ext cx="4754880" cy="941831"/>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p:txBody>
      </p:sp>
      <p:sp>
        <p:nvSpPr>
          <p:cNvPr id="22" name="Text Placeholder 10">
            <a:extLst>
              <a:ext uri="{FF2B5EF4-FFF2-40B4-BE49-F238E27FC236}">
                <a16:creationId xmlns:a16="http://schemas.microsoft.com/office/drawing/2014/main" id="{93287C28-1CA8-AEA5-1E16-BC0B1E99CD24}"/>
              </a:ext>
            </a:extLst>
          </p:cNvPr>
          <p:cNvSpPr>
            <a:spLocks noGrp="1"/>
          </p:cNvSpPr>
          <p:nvPr>
            <p:ph type="body" sz="quarter" idx="17"/>
          </p:nvPr>
        </p:nvSpPr>
        <p:spPr>
          <a:xfrm>
            <a:off x="630936" y="5065776"/>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23" name="Text Placeholder 13">
            <a:extLst>
              <a:ext uri="{FF2B5EF4-FFF2-40B4-BE49-F238E27FC236}">
                <a16:creationId xmlns:a16="http://schemas.microsoft.com/office/drawing/2014/main" id="{19920C32-5167-72B1-7B9E-709723F907CE}"/>
              </a:ext>
            </a:extLst>
          </p:cNvPr>
          <p:cNvSpPr>
            <a:spLocks noGrp="1"/>
          </p:cNvSpPr>
          <p:nvPr>
            <p:ph type="body" sz="quarter" idx="18"/>
          </p:nvPr>
        </p:nvSpPr>
        <p:spPr>
          <a:xfrm>
            <a:off x="365760" y="5605272"/>
            <a:ext cx="4754880" cy="1143254"/>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p:txBody>
      </p:sp>
    </p:spTree>
    <p:extLst>
      <p:ext uri="{BB962C8B-B14F-4D97-AF65-F5344CB8AC3E}">
        <p14:creationId xmlns:p14="http://schemas.microsoft.com/office/powerpoint/2010/main" val="3775982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on the right">
    <p:bg>
      <p:bgPr>
        <a:solidFill>
          <a:schemeClr val="bg2"/>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5F7D9D8-A960-E038-84D2-764C7A50F698}"/>
              </a:ext>
            </a:extLst>
          </p:cNvPr>
          <p:cNvSpPr/>
          <p:nvPr userDrawn="1"/>
        </p:nvSpPr>
        <p:spPr>
          <a:xfrm>
            <a:off x="-12700" y="858"/>
            <a:ext cx="3060700" cy="685714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bg1"/>
              </a:solidFill>
            </a:endParaRPr>
          </a:p>
        </p:txBody>
      </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67512" y="1399032"/>
            <a:ext cx="4846320" cy="1682749"/>
          </a:xfrm>
        </p:spPr>
        <p:txBody>
          <a:bodyPr/>
          <a:lstStyle>
            <a:lvl1pPr>
              <a:lnSpc>
                <a:spcPct val="80000"/>
              </a:lnSpc>
              <a:defRPr sz="5000">
                <a:solidFill>
                  <a:schemeClr val="tx2"/>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245352" y="1252728"/>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45352" y="3502152"/>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5989320" y="1792224"/>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89320" y="3941064"/>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grpSp>
        <p:nvGrpSpPr>
          <p:cNvPr id="17" name="Group 16">
            <a:extLst>
              <a:ext uri="{FF2B5EF4-FFF2-40B4-BE49-F238E27FC236}">
                <a16:creationId xmlns:a16="http://schemas.microsoft.com/office/drawing/2014/main" id="{40DF3371-342F-C17D-5A7F-EF76E89A55C5}"/>
              </a:ext>
            </a:extLst>
          </p:cNvPr>
          <p:cNvGrpSpPr/>
          <p:nvPr userDrawn="1"/>
        </p:nvGrpSpPr>
        <p:grpSpPr>
          <a:xfrm>
            <a:off x="-11882" y="3045007"/>
            <a:ext cx="4279082" cy="364"/>
            <a:chOff x="5475479" y="5537794"/>
            <a:chExt cx="4279082" cy="364"/>
          </a:xfrm>
        </p:grpSpPr>
        <p:cxnSp>
          <p:nvCxnSpPr>
            <p:cNvPr id="24" name="Straight Connector 23">
              <a:extLst>
                <a:ext uri="{FF2B5EF4-FFF2-40B4-BE49-F238E27FC236}">
                  <a16:creationId xmlns:a16="http://schemas.microsoft.com/office/drawing/2014/main" id="{84369914-5489-3EA1-5419-F83F6C7A150D}"/>
                </a:ext>
              </a:extLst>
            </p:cNvPr>
            <p:cNvCxnSpPr>
              <a:cxnSpLocks/>
            </p:cNvCxnSpPr>
            <p:nvPr/>
          </p:nvCxnSpPr>
          <p:spPr>
            <a:xfrm>
              <a:off x="5475479" y="5537976"/>
              <a:ext cx="3060700"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BDE23CC-0B75-F3A6-1882-265BF90D4AA1}"/>
                </a:ext>
              </a:extLst>
            </p:cNvPr>
            <p:cNvCxnSpPr>
              <a:cxnSpLocks/>
            </p:cNvCxnSpPr>
            <p:nvPr/>
          </p:nvCxnSpPr>
          <p:spPr>
            <a:xfrm flipV="1">
              <a:off x="8537690" y="5537794"/>
              <a:ext cx="1216871" cy="364"/>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9097728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on the right dark">
    <p:bg>
      <p:bgPr>
        <a:solidFill>
          <a:schemeClr val="accent5"/>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5749AEB6-4539-A203-D085-8EBE329C08E0}"/>
              </a:ext>
            </a:extLst>
          </p:cNvPr>
          <p:cNvSpPr/>
          <p:nvPr userDrawn="1"/>
        </p:nvSpPr>
        <p:spPr>
          <a:xfrm>
            <a:off x="3962399" y="858"/>
            <a:ext cx="8271641" cy="68571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2"/>
              </a:solidFill>
            </a:endParaRPr>
          </a:p>
        </p:txBody>
      </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lvl1pPr>
              <a:defRPr>
                <a:solidFill>
                  <a:schemeClr val="bg1"/>
                </a:solidFill>
              </a:defRPr>
            </a:lvl1p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67512" y="1399032"/>
            <a:ext cx="4846320" cy="1682749"/>
          </a:xfrm>
        </p:spPr>
        <p:txBody>
          <a:bodyPr/>
          <a:lstStyle>
            <a:lvl1pPr>
              <a:lnSpc>
                <a:spcPct val="80000"/>
              </a:lnSpc>
              <a:defRPr sz="5000">
                <a:solidFill>
                  <a:schemeClr val="accent4"/>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245352" y="1353312"/>
            <a:ext cx="4828032" cy="490538"/>
          </a:xfrm>
        </p:spPr>
        <p:txBody>
          <a:bodyPr/>
          <a:lstStyle>
            <a:lvl1pPr marL="0" indent="0">
              <a:lnSpc>
                <a:spcPct val="100000"/>
              </a:lnSpc>
              <a:spcBef>
                <a:spcPts val="0"/>
              </a:spcBef>
              <a:buNone/>
              <a:defRPr sz="2200" b="1">
                <a:solidFill>
                  <a:schemeClr val="accent5"/>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45352" y="3502152"/>
            <a:ext cx="4828032" cy="490538"/>
          </a:xfrm>
        </p:spPr>
        <p:txBody>
          <a:bodyPr/>
          <a:lstStyle>
            <a:lvl1pPr marL="0" indent="0">
              <a:lnSpc>
                <a:spcPct val="100000"/>
              </a:lnSpc>
              <a:spcBef>
                <a:spcPts val="0"/>
              </a:spcBef>
              <a:buNone/>
              <a:defRPr sz="2200" b="1">
                <a:solidFill>
                  <a:schemeClr val="accent5"/>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5971032" y="1792224"/>
            <a:ext cx="4754880" cy="1682750"/>
          </a:xfrm>
        </p:spPr>
        <p:txBody>
          <a:bodyPr/>
          <a:lstStyle>
            <a:lvl1pPr marL="283464" indent="-283464">
              <a:lnSpc>
                <a:spcPct val="150000"/>
              </a:lnSpc>
              <a:spcBef>
                <a:spcPts val="0"/>
              </a:spcBef>
              <a:defRPr sz="1600">
                <a:solidFill>
                  <a:schemeClr val="accent5"/>
                </a:solidFill>
              </a:defRPr>
            </a:lvl1pPr>
            <a:lvl2pPr indent="-283464">
              <a:lnSpc>
                <a:spcPct val="150000"/>
              </a:lnSpc>
              <a:spcBef>
                <a:spcPts val="0"/>
              </a:spcBef>
              <a:defRPr sz="1600">
                <a:solidFill>
                  <a:schemeClr val="accent5"/>
                </a:solidFill>
              </a:defRPr>
            </a:lvl2pPr>
            <a:lvl3pPr indent="-283464">
              <a:lnSpc>
                <a:spcPct val="150000"/>
              </a:lnSpc>
              <a:spcBef>
                <a:spcPts val="0"/>
              </a:spcBef>
              <a:defRPr sz="1600">
                <a:solidFill>
                  <a:schemeClr val="accent5"/>
                </a:solidFill>
              </a:defRPr>
            </a:lvl3pPr>
            <a:lvl4pPr indent="-283464">
              <a:lnSpc>
                <a:spcPct val="150000"/>
              </a:lnSpc>
              <a:spcBef>
                <a:spcPts val="0"/>
              </a:spcBef>
              <a:defRPr sz="1600">
                <a:solidFill>
                  <a:schemeClr val="accent5"/>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71032" y="3941064"/>
            <a:ext cx="4754880" cy="1682750"/>
          </a:xfrm>
        </p:spPr>
        <p:txBody>
          <a:bodyPr/>
          <a:lstStyle>
            <a:lvl1pPr marL="283464" indent="-283464">
              <a:lnSpc>
                <a:spcPct val="150000"/>
              </a:lnSpc>
              <a:spcBef>
                <a:spcPts val="0"/>
              </a:spcBef>
              <a:defRPr sz="1600">
                <a:solidFill>
                  <a:schemeClr val="accent5"/>
                </a:solidFill>
              </a:defRPr>
            </a:lvl1pPr>
            <a:lvl2pPr indent="-283464">
              <a:lnSpc>
                <a:spcPct val="150000"/>
              </a:lnSpc>
              <a:spcBef>
                <a:spcPts val="0"/>
              </a:spcBef>
              <a:defRPr sz="1600">
                <a:solidFill>
                  <a:schemeClr val="accent5"/>
                </a:solidFill>
              </a:defRPr>
            </a:lvl2pPr>
            <a:lvl3pPr indent="-283464">
              <a:lnSpc>
                <a:spcPct val="150000"/>
              </a:lnSpc>
              <a:spcBef>
                <a:spcPts val="0"/>
              </a:spcBef>
              <a:defRPr sz="1600">
                <a:solidFill>
                  <a:schemeClr val="accent5"/>
                </a:solidFill>
              </a:defRPr>
            </a:lvl3pPr>
            <a:lvl4pPr indent="-283464">
              <a:lnSpc>
                <a:spcPct val="150000"/>
              </a:lnSpc>
              <a:spcBef>
                <a:spcPts val="0"/>
              </a:spcBef>
              <a:defRPr sz="1600">
                <a:solidFill>
                  <a:schemeClr val="accent5"/>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grpSp>
        <p:nvGrpSpPr>
          <p:cNvPr id="17" name="Group 16">
            <a:extLst>
              <a:ext uri="{FF2B5EF4-FFF2-40B4-BE49-F238E27FC236}">
                <a16:creationId xmlns:a16="http://schemas.microsoft.com/office/drawing/2014/main" id="{0D78A0CF-0A37-4436-67C4-B32FD7703E96}"/>
              </a:ext>
            </a:extLst>
          </p:cNvPr>
          <p:cNvGrpSpPr/>
          <p:nvPr userDrawn="1"/>
        </p:nvGrpSpPr>
        <p:grpSpPr>
          <a:xfrm>
            <a:off x="-28308" y="2514621"/>
            <a:ext cx="5666632" cy="0"/>
            <a:chOff x="5464255" y="5541151"/>
            <a:chExt cx="5666632" cy="0"/>
          </a:xfrm>
        </p:grpSpPr>
        <p:cxnSp>
          <p:nvCxnSpPr>
            <p:cNvPr id="24" name="Straight Connector 23">
              <a:extLst>
                <a:ext uri="{FF2B5EF4-FFF2-40B4-BE49-F238E27FC236}">
                  <a16:creationId xmlns:a16="http://schemas.microsoft.com/office/drawing/2014/main" id="{8FC6D8A4-CA31-16C2-95B7-B98F65F29A69}"/>
                </a:ext>
              </a:extLst>
            </p:cNvPr>
            <p:cNvCxnSpPr>
              <a:cxnSpLocks/>
            </p:cNvCxnSpPr>
            <p:nvPr/>
          </p:nvCxnSpPr>
          <p:spPr>
            <a:xfrm>
              <a:off x="5464255" y="5541151"/>
              <a:ext cx="3991534"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2097A8D-64FC-CDBD-4497-5E32BC6AF9C2}"/>
                </a:ext>
              </a:extLst>
            </p:cNvPr>
            <p:cNvCxnSpPr>
              <a:cxnSpLocks/>
            </p:cNvCxnSpPr>
            <p:nvPr/>
          </p:nvCxnSpPr>
          <p:spPr>
            <a:xfrm>
              <a:off x="9454487" y="5541151"/>
              <a:ext cx="1676400"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8193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DACF6E0F-D722-BAD9-C6AD-9A11DAE47EC0}"/>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61160B7A-B490-F67E-2740-38CA3A98769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
        <p:nvSpPr>
          <p:cNvPr id="8" name="Title 1">
            <a:extLst>
              <a:ext uri="{FF2B5EF4-FFF2-40B4-BE49-F238E27FC236}">
                <a16:creationId xmlns:a16="http://schemas.microsoft.com/office/drawing/2014/main" id="{814A6C9A-83F0-5E94-8A5B-89CB08282C38}"/>
              </a:ext>
            </a:extLst>
          </p:cNvPr>
          <p:cNvSpPr>
            <a:spLocks noGrp="1"/>
          </p:cNvSpPr>
          <p:nvPr>
            <p:ph type="title"/>
          </p:nvPr>
        </p:nvSpPr>
        <p:spPr>
          <a:xfrm>
            <a:off x="2295144" y="1463040"/>
            <a:ext cx="7498080" cy="704088"/>
          </a:xfrm>
        </p:spPr>
        <p:txBody>
          <a:bodyPr/>
          <a:lstStyle>
            <a:lvl1pPr>
              <a:defRPr sz="5000"/>
            </a:lvl1pPr>
          </a:lstStyle>
          <a:p>
            <a:r>
              <a:rPr lang="en-GB" noProof="0"/>
              <a:t>Click to edit Master title style</a:t>
            </a:r>
            <a:endParaRPr lang="en-US" noProof="0"/>
          </a:p>
        </p:txBody>
      </p:sp>
      <p:grpSp>
        <p:nvGrpSpPr>
          <p:cNvPr id="9" name="Group 8">
            <a:extLst>
              <a:ext uri="{FF2B5EF4-FFF2-40B4-BE49-F238E27FC236}">
                <a16:creationId xmlns:a16="http://schemas.microsoft.com/office/drawing/2014/main" id="{52784B99-8374-AA22-4161-578F9BF77E2B}"/>
              </a:ext>
            </a:extLst>
          </p:cNvPr>
          <p:cNvGrpSpPr/>
          <p:nvPr userDrawn="1"/>
        </p:nvGrpSpPr>
        <p:grpSpPr>
          <a:xfrm>
            <a:off x="2400300" y="2535841"/>
            <a:ext cx="9801127" cy="821"/>
            <a:chOff x="2286319" y="5546299"/>
            <a:chExt cx="9801127" cy="903"/>
          </a:xfrm>
        </p:grpSpPr>
        <p:cxnSp>
          <p:nvCxnSpPr>
            <p:cNvPr id="10" name="Straight Connector 9">
              <a:extLst>
                <a:ext uri="{FF2B5EF4-FFF2-40B4-BE49-F238E27FC236}">
                  <a16:creationId xmlns:a16="http://schemas.microsoft.com/office/drawing/2014/main" id="{F0F45B19-145D-7398-7A64-A88B28251AAD}"/>
                </a:ext>
              </a:extLst>
            </p:cNvPr>
            <p:cNvCxnSpPr>
              <a:cxnSpLocks/>
            </p:cNvCxnSpPr>
            <p:nvPr/>
          </p:nvCxnSpPr>
          <p:spPr>
            <a:xfrm>
              <a:off x="2286319" y="5546299"/>
              <a:ext cx="7391400"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029EB3C-D7BA-1FCE-3158-8F1116C6F5BE}"/>
                </a:ext>
              </a:extLst>
            </p:cNvPr>
            <p:cNvCxnSpPr>
              <a:cxnSpLocks/>
            </p:cNvCxnSpPr>
            <p:nvPr/>
          </p:nvCxnSpPr>
          <p:spPr>
            <a:xfrm>
              <a:off x="9676016" y="5547202"/>
              <a:ext cx="2411430"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12" name="Text Placeholder 10">
            <a:extLst>
              <a:ext uri="{FF2B5EF4-FFF2-40B4-BE49-F238E27FC236}">
                <a16:creationId xmlns:a16="http://schemas.microsoft.com/office/drawing/2014/main" id="{F8F78388-68BC-0124-C243-36D5B5DC78E6}"/>
              </a:ext>
            </a:extLst>
          </p:cNvPr>
          <p:cNvSpPr>
            <a:spLocks noGrp="1"/>
          </p:cNvSpPr>
          <p:nvPr>
            <p:ph type="body" sz="quarter" idx="13"/>
          </p:nvPr>
        </p:nvSpPr>
        <p:spPr>
          <a:xfrm>
            <a:off x="2322576" y="2971800"/>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3" name="Text Placeholder 10">
            <a:extLst>
              <a:ext uri="{FF2B5EF4-FFF2-40B4-BE49-F238E27FC236}">
                <a16:creationId xmlns:a16="http://schemas.microsoft.com/office/drawing/2014/main" id="{D7FBEF6F-7749-849E-36C5-CC056F30711F}"/>
              </a:ext>
            </a:extLst>
          </p:cNvPr>
          <p:cNvSpPr>
            <a:spLocks noGrp="1"/>
          </p:cNvSpPr>
          <p:nvPr>
            <p:ph type="body" sz="quarter" idx="14"/>
          </p:nvPr>
        </p:nvSpPr>
        <p:spPr>
          <a:xfrm>
            <a:off x="2322576" y="4443984"/>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8A350182-DD59-73E2-C20A-4B5FE6715444}"/>
              </a:ext>
            </a:extLst>
          </p:cNvPr>
          <p:cNvSpPr>
            <a:spLocks noGrp="1"/>
          </p:cNvSpPr>
          <p:nvPr>
            <p:ph type="body" sz="quarter" idx="15"/>
          </p:nvPr>
        </p:nvSpPr>
        <p:spPr>
          <a:xfrm>
            <a:off x="2020824" y="3401568"/>
            <a:ext cx="8379220" cy="975260"/>
          </a:xfrm>
        </p:spPr>
        <p:txBody>
          <a:bodyPr numCol="2"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E14A588-A920-9AE0-A268-A008EAF6FCBA}"/>
              </a:ext>
            </a:extLst>
          </p:cNvPr>
          <p:cNvSpPr>
            <a:spLocks noGrp="1"/>
          </p:cNvSpPr>
          <p:nvPr>
            <p:ph type="body" sz="quarter" idx="16"/>
          </p:nvPr>
        </p:nvSpPr>
        <p:spPr>
          <a:xfrm>
            <a:off x="2020824" y="4901184"/>
            <a:ext cx="8379220" cy="975260"/>
          </a:xfrm>
        </p:spPr>
        <p:txBody>
          <a:bodyPr numCol="2"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Tree>
    <p:extLst>
      <p:ext uri="{BB962C8B-B14F-4D97-AF65-F5344CB8AC3E}">
        <p14:creationId xmlns:p14="http://schemas.microsoft.com/office/powerpoint/2010/main" val="1789022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hree Content">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DACF6E0F-D722-BAD9-C6AD-9A11DAE47EC0}"/>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61160B7A-B490-F67E-2740-38CA3A98769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
        <p:nvSpPr>
          <p:cNvPr id="8" name="Title 1">
            <a:extLst>
              <a:ext uri="{FF2B5EF4-FFF2-40B4-BE49-F238E27FC236}">
                <a16:creationId xmlns:a16="http://schemas.microsoft.com/office/drawing/2014/main" id="{814A6C9A-83F0-5E94-8A5B-89CB08282C38}"/>
              </a:ext>
            </a:extLst>
          </p:cNvPr>
          <p:cNvSpPr>
            <a:spLocks noGrp="1"/>
          </p:cNvSpPr>
          <p:nvPr>
            <p:ph type="title"/>
          </p:nvPr>
        </p:nvSpPr>
        <p:spPr>
          <a:xfrm>
            <a:off x="603504" y="1463040"/>
            <a:ext cx="10871708" cy="704088"/>
          </a:xfrm>
        </p:spPr>
        <p:txBody>
          <a:bodyPr/>
          <a:lstStyle>
            <a:lvl1pPr>
              <a:defRPr sz="5000"/>
            </a:lvl1pPr>
          </a:lstStyle>
          <a:p>
            <a:r>
              <a:rPr lang="en-GB" noProof="0"/>
              <a:t>Click to edit Master title style</a:t>
            </a:r>
            <a:endParaRPr lang="en-US" noProof="0"/>
          </a:p>
        </p:txBody>
      </p:sp>
      <p:sp>
        <p:nvSpPr>
          <p:cNvPr id="12" name="Text Placeholder 10">
            <a:extLst>
              <a:ext uri="{FF2B5EF4-FFF2-40B4-BE49-F238E27FC236}">
                <a16:creationId xmlns:a16="http://schemas.microsoft.com/office/drawing/2014/main" id="{F8F78388-68BC-0124-C243-36D5B5DC78E6}"/>
              </a:ext>
            </a:extLst>
          </p:cNvPr>
          <p:cNvSpPr>
            <a:spLocks noGrp="1"/>
          </p:cNvSpPr>
          <p:nvPr>
            <p:ph type="body" sz="quarter" idx="13"/>
          </p:nvPr>
        </p:nvSpPr>
        <p:spPr>
          <a:xfrm>
            <a:off x="649224" y="2980944"/>
            <a:ext cx="3282696" cy="1106424"/>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3" name="Text Placeholder 10">
            <a:extLst>
              <a:ext uri="{FF2B5EF4-FFF2-40B4-BE49-F238E27FC236}">
                <a16:creationId xmlns:a16="http://schemas.microsoft.com/office/drawing/2014/main" id="{D7FBEF6F-7749-849E-36C5-CC056F30711F}"/>
              </a:ext>
            </a:extLst>
          </p:cNvPr>
          <p:cNvSpPr>
            <a:spLocks noGrp="1"/>
          </p:cNvSpPr>
          <p:nvPr>
            <p:ph type="body" sz="quarter" idx="14"/>
          </p:nvPr>
        </p:nvSpPr>
        <p:spPr>
          <a:xfrm>
            <a:off x="4334256" y="2980944"/>
            <a:ext cx="3282696" cy="1106424"/>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8A350182-DD59-73E2-C20A-4B5FE6715444}"/>
              </a:ext>
            </a:extLst>
          </p:cNvPr>
          <p:cNvSpPr>
            <a:spLocks noGrp="1"/>
          </p:cNvSpPr>
          <p:nvPr>
            <p:ph type="body" sz="quarter" idx="15"/>
          </p:nvPr>
        </p:nvSpPr>
        <p:spPr>
          <a:xfrm>
            <a:off x="365760" y="4114800"/>
            <a:ext cx="3282696" cy="975260"/>
          </a:xfrm>
        </p:spPr>
        <p:txBody>
          <a:bodyPr numCol="1"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E14A588-A920-9AE0-A268-A008EAF6FCBA}"/>
              </a:ext>
            </a:extLst>
          </p:cNvPr>
          <p:cNvSpPr>
            <a:spLocks noGrp="1"/>
          </p:cNvSpPr>
          <p:nvPr>
            <p:ph type="body" sz="quarter" idx="16"/>
          </p:nvPr>
        </p:nvSpPr>
        <p:spPr>
          <a:xfrm>
            <a:off x="4005072" y="4114800"/>
            <a:ext cx="3282696" cy="975260"/>
          </a:xfrm>
        </p:spPr>
        <p:txBody>
          <a:bodyPr numCol="1"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grpSp>
        <p:nvGrpSpPr>
          <p:cNvPr id="16" name="Group 15">
            <a:extLst>
              <a:ext uri="{FF2B5EF4-FFF2-40B4-BE49-F238E27FC236}">
                <a16:creationId xmlns:a16="http://schemas.microsoft.com/office/drawing/2014/main" id="{B8221A12-8B19-605A-2244-2D732269C955}"/>
              </a:ext>
            </a:extLst>
          </p:cNvPr>
          <p:cNvGrpSpPr/>
          <p:nvPr userDrawn="1"/>
        </p:nvGrpSpPr>
        <p:grpSpPr>
          <a:xfrm>
            <a:off x="716788" y="2527173"/>
            <a:ext cx="10758424" cy="1564"/>
            <a:chOff x="2792270" y="5541172"/>
            <a:chExt cx="11391900" cy="158"/>
          </a:xfrm>
        </p:grpSpPr>
        <p:cxnSp>
          <p:nvCxnSpPr>
            <p:cNvPr id="17" name="Straight Connector 16">
              <a:extLst>
                <a:ext uri="{FF2B5EF4-FFF2-40B4-BE49-F238E27FC236}">
                  <a16:creationId xmlns:a16="http://schemas.microsoft.com/office/drawing/2014/main" id="{A86C500B-5A93-298F-7CEF-ED445452E460}"/>
                </a:ext>
              </a:extLst>
            </p:cNvPr>
            <p:cNvCxnSpPr>
              <a:cxnSpLocks/>
            </p:cNvCxnSpPr>
            <p:nvPr/>
          </p:nvCxnSpPr>
          <p:spPr>
            <a:xfrm>
              <a:off x="2792270" y="5541172"/>
              <a:ext cx="6760464"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7A559BC-EF4A-29D4-CF56-6425516A5D91}"/>
                </a:ext>
              </a:extLst>
            </p:cNvPr>
            <p:cNvCxnSpPr>
              <a:cxnSpLocks/>
            </p:cNvCxnSpPr>
            <p:nvPr/>
          </p:nvCxnSpPr>
          <p:spPr>
            <a:xfrm>
              <a:off x="9552734" y="5541330"/>
              <a:ext cx="4631436"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19" name="Text Placeholder 10">
            <a:extLst>
              <a:ext uri="{FF2B5EF4-FFF2-40B4-BE49-F238E27FC236}">
                <a16:creationId xmlns:a16="http://schemas.microsoft.com/office/drawing/2014/main" id="{D2D34186-8505-57AE-F518-0C83BF1C06C9}"/>
              </a:ext>
            </a:extLst>
          </p:cNvPr>
          <p:cNvSpPr>
            <a:spLocks noGrp="1"/>
          </p:cNvSpPr>
          <p:nvPr>
            <p:ph type="body" sz="quarter" idx="17"/>
          </p:nvPr>
        </p:nvSpPr>
        <p:spPr>
          <a:xfrm>
            <a:off x="8266176" y="2980944"/>
            <a:ext cx="3282696" cy="1106424"/>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20" name="Text Placeholder 13">
            <a:extLst>
              <a:ext uri="{FF2B5EF4-FFF2-40B4-BE49-F238E27FC236}">
                <a16:creationId xmlns:a16="http://schemas.microsoft.com/office/drawing/2014/main" id="{ABE767DA-9D93-94AD-D34D-2B8A51A76645}"/>
              </a:ext>
            </a:extLst>
          </p:cNvPr>
          <p:cNvSpPr>
            <a:spLocks noGrp="1"/>
          </p:cNvSpPr>
          <p:nvPr>
            <p:ph type="body" sz="quarter" idx="18"/>
          </p:nvPr>
        </p:nvSpPr>
        <p:spPr>
          <a:xfrm>
            <a:off x="7973568" y="4114800"/>
            <a:ext cx="3282696" cy="975260"/>
          </a:xfrm>
        </p:spPr>
        <p:txBody>
          <a:bodyPr numCol="1"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Tree>
    <p:extLst>
      <p:ext uri="{BB962C8B-B14F-4D97-AF65-F5344CB8AC3E}">
        <p14:creationId xmlns:p14="http://schemas.microsoft.com/office/powerpoint/2010/main" val="31814756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accent6"/>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AE86B75-C16C-C033-D27D-FF84EFB71131}"/>
              </a:ext>
            </a:extLst>
          </p:cNvPr>
          <p:cNvSpPr/>
          <p:nvPr userDrawn="1"/>
        </p:nvSpPr>
        <p:spPr>
          <a:xfrm>
            <a:off x="0" y="0"/>
            <a:ext cx="100203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a:extLst>
              <a:ext uri="{FF2B5EF4-FFF2-40B4-BE49-F238E27FC236}">
                <a16:creationId xmlns:a16="http://schemas.microsoft.com/office/drawing/2014/main" id="{CE31443F-EAC2-06D1-A3D1-D73510EAF2A3}"/>
              </a:ext>
            </a:extLst>
          </p:cNvPr>
          <p:cNvSpPr>
            <a:spLocks noGrp="1"/>
          </p:cNvSpPr>
          <p:nvPr>
            <p:ph type="title"/>
          </p:nvPr>
        </p:nvSpPr>
        <p:spPr>
          <a:xfrm>
            <a:off x="2313432" y="1426464"/>
            <a:ext cx="6675120" cy="1702816"/>
          </a:xfrm>
        </p:spPr>
        <p:txBody>
          <a:bodyPr anchor="t"/>
          <a:lstStyle>
            <a:lvl1pPr>
              <a:lnSpc>
                <a:spcPct val="80000"/>
              </a:lnSpc>
              <a:defRPr sz="7200" cap="all" baseline="0">
                <a:solidFill>
                  <a:schemeClr val="bg1"/>
                </a:solidFill>
              </a:defRPr>
            </a:lvl1pPr>
          </a:lstStyle>
          <a:p>
            <a:r>
              <a:rPr lang="en-GB" noProof="0"/>
              <a:t>Click to edit Master title style</a:t>
            </a:r>
            <a:endParaRPr lang="en-US" noProof="0"/>
          </a:p>
        </p:txBody>
      </p:sp>
      <p:grpSp>
        <p:nvGrpSpPr>
          <p:cNvPr id="7" name="Group 6">
            <a:extLst>
              <a:ext uri="{FF2B5EF4-FFF2-40B4-BE49-F238E27FC236}">
                <a16:creationId xmlns:a16="http://schemas.microsoft.com/office/drawing/2014/main" id="{D80535FC-1B0E-C4EB-FE55-190522219FEA}"/>
              </a:ext>
            </a:extLst>
          </p:cNvPr>
          <p:cNvGrpSpPr/>
          <p:nvPr userDrawn="1"/>
        </p:nvGrpSpPr>
        <p:grpSpPr>
          <a:xfrm>
            <a:off x="3979533" y="5799270"/>
            <a:ext cx="8212467" cy="0"/>
            <a:chOff x="3733800" y="5537385"/>
            <a:chExt cx="8212467" cy="0"/>
          </a:xfrm>
        </p:grpSpPr>
        <p:cxnSp>
          <p:nvCxnSpPr>
            <p:cNvPr id="8" name="Straight Connector 7">
              <a:extLst>
                <a:ext uri="{FF2B5EF4-FFF2-40B4-BE49-F238E27FC236}">
                  <a16:creationId xmlns:a16="http://schemas.microsoft.com/office/drawing/2014/main" id="{9CA6B206-18E0-06D2-958F-E859A1428A57}"/>
                </a:ext>
              </a:extLst>
            </p:cNvPr>
            <p:cNvCxnSpPr>
              <a:cxnSpLocks/>
            </p:cNvCxnSpPr>
            <p:nvPr/>
          </p:nvCxnSpPr>
          <p:spPr>
            <a:xfrm>
              <a:off x="3733800" y="5537385"/>
              <a:ext cx="6054153"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447EEA7-F856-F6C0-18DD-5D37FD51D45B}"/>
                </a:ext>
              </a:extLst>
            </p:cNvPr>
            <p:cNvCxnSpPr>
              <a:cxnSpLocks/>
            </p:cNvCxnSpPr>
            <p:nvPr/>
          </p:nvCxnSpPr>
          <p:spPr>
            <a:xfrm>
              <a:off x="9774567" y="5537385"/>
              <a:ext cx="2171700"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11" name="Text Placeholder 10">
            <a:extLst>
              <a:ext uri="{FF2B5EF4-FFF2-40B4-BE49-F238E27FC236}">
                <a16:creationId xmlns:a16="http://schemas.microsoft.com/office/drawing/2014/main" id="{A9C909AE-4D54-F197-103E-29E9C2597F56}"/>
              </a:ext>
            </a:extLst>
          </p:cNvPr>
          <p:cNvSpPr>
            <a:spLocks noGrp="1"/>
          </p:cNvSpPr>
          <p:nvPr>
            <p:ph type="body" sz="quarter" idx="10"/>
          </p:nvPr>
        </p:nvSpPr>
        <p:spPr>
          <a:xfrm>
            <a:off x="3877056" y="3383280"/>
            <a:ext cx="4754880" cy="2057400"/>
          </a:xfrm>
        </p:spPr>
        <p:txBody>
          <a:bodyPr/>
          <a:lstStyle>
            <a:lvl1pPr marL="0" indent="0">
              <a:lnSpc>
                <a:spcPct val="150000"/>
              </a:lnSpc>
              <a:spcBef>
                <a:spcPts val="0"/>
              </a:spcBef>
              <a:buNone/>
              <a:defRPr sz="2200" b="1">
                <a:solidFill>
                  <a:schemeClr val="bg1"/>
                </a:solidFill>
              </a:defRPr>
            </a:lvl1pPr>
            <a:lvl2pPr marL="0" indent="0">
              <a:lnSpc>
                <a:spcPct val="150000"/>
              </a:lnSpc>
              <a:spcBef>
                <a:spcPts val="0"/>
              </a:spcBef>
              <a:buNone/>
              <a:defRPr sz="22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a:p>
            <a:pPr lvl="1"/>
            <a:r>
              <a:rPr lang="en-GB" noProof="0"/>
              <a:t>Second level</a:t>
            </a:r>
          </a:p>
        </p:txBody>
      </p:sp>
    </p:spTree>
    <p:extLst>
      <p:ext uri="{BB962C8B-B14F-4D97-AF65-F5344CB8AC3E}">
        <p14:creationId xmlns:p14="http://schemas.microsoft.com/office/powerpoint/2010/main" val="15259683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D74C5F1F-F8B7-6C5F-6A7F-5F8F6128A1C8}"/>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EFD9287E-E726-E0E6-2871-FE77159B5E0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
        <p:nvSpPr>
          <p:cNvPr id="6" name="Title 5">
            <a:extLst>
              <a:ext uri="{FF2B5EF4-FFF2-40B4-BE49-F238E27FC236}">
                <a16:creationId xmlns:a16="http://schemas.microsoft.com/office/drawing/2014/main" id="{160592E8-155C-36FA-DA0A-52B23CE8AF5A}"/>
              </a:ext>
            </a:extLst>
          </p:cNvPr>
          <p:cNvSpPr>
            <a:spLocks noGrp="1"/>
          </p:cNvSpPr>
          <p:nvPr>
            <p:ph type="title"/>
          </p:nvPr>
        </p:nvSpPr>
        <p:spPr/>
        <p:txBody>
          <a:bodyPr/>
          <a:lstStyle/>
          <a:p>
            <a:r>
              <a:rPr lang="en-GB" noProof="0"/>
              <a:t>Click to edit Master title style</a:t>
            </a:r>
            <a:endParaRPr lang="en-US" noProof="0"/>
          </a:p>
        </p:txBody>
      </p:sp>
    </p:spTree>
    <p:extLst>
      <p:ext uri="{BB962C8B-B14F-4D97-AF65-F5344CB8AC3E}">
        <p14:creationId xmlns:p14="http://schemas.microsoft.com/office/powerpoint/2010/main" val="3257633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F1F3471-B7F6-01DB-D712-136C1626DFAE}"/>
              </a:ext>
            </a:extLst>
          </p:cNvPr>
          <p:cNvSpPr>
            <a:spLocks noGrp="1"/>
          </p:cNvSpPr>
          <p:nvPr>
            <p:ph type="ftr" sz="quarter" idx="11"/>
          </p:nvPr>
        </p:nvSpPr>
        <p:spPr/>
        <p:txBody>
          <a:bodyPr/>
          <a:lstStyle/>
          <a:p>
            <a:r>
              <a:rPr lang="en-US" noProof="0"/>
              <a:t>Presentation title</a:t>
            </a:r>
          </a:p>
        </p:txBody>
      </p:sp>
      <p:sp>
        <p:nvSpPr>
          <p:cNvPr id="4" name="Slide Number Placeholder 3">
            <a:extLst>
              <a:ext uri="{FF2B5EF4-FFF2-40B4-BE49-F238E27FC236}">
                <a16:creationId xmlns:a16="http://schemas.microsoft.com/office/drawing/2014/main" id="{32C05956-4CA5-988F-7C93-317A88D1202C}"/>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Tree>
    <p:extLst>
      <p:ext uri="{BB962C8B-B14F-4D97-AF65-F5344CB8AC3E}">
        <p14:creationId xmlns:p14="http://schemas.microsoft.com/office/powerpoint/2010/main" val="18561461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B670E-478C-D301-FCE5-E83002469725}"/>
              </a:ext>
            </a:extLst>
          </p:cNvPr>
          <p:cNvSpPr>
            <a:spLocks noGrp="1"/>
          </p:cNvSpPr>
          <p:nvPr>
            <p:ph type="title"/>
          </p:nvPr>
        </p:nvSpPr>
        <p:spPr>
          <a:xfrm>
            <a:off x="839788" y="457200"/>
            <a:ext cx="3932237" cy="1600200"/>
          </a:xfrm>
        </p:spPr>
        <p:txBody>
          <a:bodyPr anchor="b"/>
          <a:lstStyle>
            <a:lvl1pPr>
              <a:defRPr sz="3200"/>
            </a:lvl1pPr>
          </a:lstStyle>
          <a:p>
            <a:r>
              <a:rPr lang="en-GB" noProof="0"/>
              <a:t>Click to edit Master title style</a:t>
            </a:r>
            <a:endParaRPr lang="en-US" noProof="0"/>
          </a:p>
        </p:txBody>
      </p:sp>
      <p:sp>
        <p:nvSpPr>
          <p:cNvPr id="3" name="Content Placeholder 2">
            <a:extLst>
              <a:ext uri="{FF2B5EF4-FFF2-40B4-BE49-F238E27FC236}">
                <a16:creationId xmlns:a16="http://schemas.microsoft.com/office/drawing/2014/main" id="{283B16CD-30BD-156F-11B4-9CF89A06422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4" name="Text Placeholder 3">
            <a:extLst>
              <a:ext uri="{FF2B5EF4-FFF2-40B4-BE49-F238E27FC236}">
                <a16:creationId xmlns:a16="http://schemas.microsoft.com/office/drawing/2014/main" id="{0E3C54B0-9878-1911-8DE9-EC464D2027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noProof="0"/>
              <a:t>Click to edit Master text styles</a:t>
            </a:r>
          </a:p>
        </p:txBody>
      </p:sp>
      <p:sp>
        <p:nvSpPr>
          <p:cNvPr id="6" name="Footer Placeholder 5">
            <a:extLst>
              <a:ext uri="{FF2B5EF4-FFF2-40B4-BE49-F238E27FC236}">
                <a16:creationId xmlns:a16="http://schemas.microsoft.com/office/drawing/2014/main" id="{A697EEE8-8F1E-8F14-E2ED-333A1FF24725}"/>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B9DFABEB-B6B7-2591-AE85-265A3F873192}"/>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Tree>
    <p:extLst>
      <p:ext uri="{BB962C8B-B14F-4D97-AF65-F5344CB8AC3E}">
        <p14:creationId xmlns:p14="http://schemas.microsoft.com/office/powerpoint/2010/main" val="20623095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52A6A-C17E-2616-3199-C8D78E7EE7EC}"/>
              </a:ext>
            </a:extLst>
          </p:cNvPr>
          <p:cNvSpPr>
            <a:spLocks noGrp="1"/>
          </p:cNvSpPr>
          <p:nvPr>
            <p:ph type="title"/>
          </p:nvPr>
        </p:nvSpPr>
        <p:spPr>
          <a:xfrm>
            <a:off x="839788" y="457200"/>
            <a:ext cx="3932237" cy="1600200"/>
          </a:xfrm>
        </p:spPr>
        <p:txBody>
          <a:bodyPr anchor="b"/>
          <a:lstStyle>
            <a:lvl1pPr>
              <a:defRPr sz="3200"/>
            </a:lvl1pPr>
          </a:lstStyle>
          <a:p>
            <a:r>
              <a:rPr lang="en-GB" noProof="0"/>
              <a:t>Click to edit Master title style</a:t>
            </a:r>
            <a:endParaRPr lang="en-US" noProof="0"/>
          </a:p>
        </p:txBody>
      </p:sp>
      <p:sp>
        <p:nvSpPr>
          <p:cNvPr id="3" name="Picture Placeholder 2">
            <a:extLst>
              <a:ext uri="{FF2B5EF4-FFF2-40B4-BE49-F238E27FC236}">
                <a16:creationId xmlns:a16="http://schemas.microsoft.com/office/drawing/2014/main" id="{37705714-E101-08DD-6A13-D561A3EC2C8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noProof="0"/>
              <a:t>Click icon to add picture</a:t>
            </a:r>
            <a:endParaRPr lang="en-US" noProof="0"/>
          </a:p>
        </p:txBody>
      </p:sp>
      <p:sp>
        <p:nvSpPr>
          <p:cNvPr id="4" name="Text Placeholder 3">
            <a:extLst>
              <a:ext uri="{FF2B5EF4-FFF2-40B4-BE49-F238E27FC236}">
                <a16:creationId xmlns:a16="http://schemas.microsoft.com/office/drawing/2014/main" id="{B16ECB26-D659-5BC3-C669-1B45225D27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noProof="0"/>
              <a:t>Click to edit Master text styles</a:t>
            </a:r>
          </a:p>
        </p:txBody>
      </p:sp>
      <p:sp>
        <p:nvSpPr>
          <p:cNvPr id="6" name="Footer Placeholder 5">
            <a:extLst>
              <a:ext uri="{FF2B5EF4-FFF2-40B4-BE49-F238E27FC236}">
                <a16:creationId xmlns:a16="http://schemas.microsoft.com/office/drawing/2014/main" id="{1BC595AB-D292-D355-47CD-748C160B1BD3}"/>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CC1CEE5F-F44A-DD2C-EEC3-D4C76B69D15D}"/>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Tree>
    <p:extLst>
      <p:ext uri="{BB962C8B-B14F-4D97-AF65-F5344CB8AC3E}">
        <p14:creationId xmlns:p14="http://schemas.microsoft.com/office/powerpoint/2010/main" val="7529389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76BC278-3A9A-4241-1DE5-469D2AB5E36B}"/>
              </a:ext>
            </a:extLst>
          </p:cNvPr>
          <p:cNvSpPr>
            <a:spLocks noGrp="1"/>
          </p:cNvSpPr>
          <p:nvPr>
            <p:ph type="title"/>
          </p:nvPr>
        </p:nvSpPr>
        <p:spPr>
          <a:xfrm>
            <a:off x="838200" y="1115367"/>
            <a:ext cx="10515600" cy="575321"/>
          </a:xfrm>
          <a:prstGeom prst="rect">
            <a:avLst/>
          </a:prstGeom>
        </p:spPr>
        <p:txBody>
          <a:bodyPr vert="horz" lIns="91440" tIns="45720" rIns="91440" bIns="45720" rtlCol="0" anchor="t">
            <a:noAutofit/>
          </a:bodyPr>
          <a:lstStyle/>
          <a:p>
            <a:r>
              <a:rPr lang="en-GB" noProof="0"/>
              <a:t>Click to edit Master title style</a:t>
            </a:r>
            <a:endParaRPr lang="en-US" noProof="0"/>
          </a:p>
        </p:txBody>
      </p:sp>
      <p:sp>
        <p:nvSpPr>
          <p:cNvPr id="3" name="Text Placeholder 2">
            <a:extLst>
              <a:ext uri="{FF2B5EF4-FFF2-40B4-BE49-F238E27FC236}">
                <a16:creationId xmlns:a16="http://schemas.microsoft.com/office/drawing/2014/main" id="{138A5E58-5605-E2B6-AEBE-7EF159AAD7E2}"/>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4" name="Date Placeholder 3">
            <a:extLst>
              <a:ext uri="{FF2B5EF4-FFF2-40B4-BE49-F238E27FC236}">
                <a16:creationId xmlns:a16="http://schemas.microsoft.com/office/drawing/2014/main" id="{B221D507-72FD-CB53-B342-C69D562AFD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noAutofit/>
          </a:bodyPr>
          <a:lstStyle>
            <a:lvl1pPr algn="l">
              <a:defRPr sz="1200">
                <a:solidFill>
                  <a:schemeClr val="tx1">
                    <a:tint val="75000"/>
                  </a:schemeClr>
                </a:solidFill>
              </a:defRPr>
            </a:lvl1pPr>
          </a:lstStyle>
          <a:p>
            <a:endParaRPr lang="en-US" noProof="0"/>
          </a:p>
        </p:txBody>
      </p:sp>
      <p:sp>
        <p:nvSpPr>
          <p:cNvPr id="5" name="Footer Placeholder 4">
            <a:extLst>
              <a:ext uri="{FF2B5EF4-FFF2-40B4-BE49-F238E27FC236}">
                <a16:creationId xmlns:a16="http://schemas.microsoft.com/office/drawing/2014/main" id="{01A3E9A7-861F-C5C4-DD4E-37AC66D867ED}"/>
              </a:ext>
            </a:extLst>
          </p:cNvPr>
          <p:cNvSpPr>
            <a:spLocks noGrp="1"/>
          </p:cNvSpPr>
          <p:nvPr>
            <p:ph type="ftr" sz="quarter" idx="3"/>
          </p:nvPr>
        </p:nvSpPr>
        <p:spPr>
          <a:xfrm>
            <a:off x="411480" y="301752"/>
            <a:ext cx="1828800" cy="274320"/>
          </a:xfrm>
          <a:prstGeom prst="rect">
            <a:avLst/>
          </a:prstGeom>
        </p:spPr>
        <p:txBody>
          <a:bodyPr vert="horz" lIns="91440" tIns="45720" rIns="91440" bIns="45720" rtlCol="0" anchor="ctr">
            <a:noAutofit/>
          </a:bodyPr>
          <a:lstStyle>
            <a:lvl1pPr algn="l">
              <a:defRPr sz="1200">
                <a:solidFill>
                  <a:schemeClr val="tx2"/>
                </a:solidFill>
              </a:defRPr>
            </a:lvl1pPr>
          </a:lstStyle>
          <a:p>
            <a:r>
              <a:rPr lang="en-US" noProof="0"/>
              <a:t>Presentation title</a:t>
            </a:r>
          </a:p>
        </p:txBody>
      </p:sp>
      <p:sp>
        <p:nvSpPr>
          <p:cNvPr id="6" name="Slide Number Placeholder 5">
            <a:extLst>
              <a:ext uri="{FF2B5EF4-FFF2-40B4-BE49-F238E27FC236}">
                <a16:creationId xmlns:a16="http://schemas.microsoft.com/office/drawing/2014/main" id="{5877A1DC-56B8-6C78-5020-E45478D099C6}"/>
              </a:ext>
            </a:extLst>
          </p:cNvPr>
          <p:cNvSpPr>
            <a:spLocks noGrp="1"/>
          </p:cNvSpPr>
          <p:nvPr>
            <p:ph type="sldNum" sz="quarter" idx="4"/>
          </p:nvPr>
        </p:nvSpPr>
        <p:spPr>
          <a:xfrm>
            <a:off x="10122408" y="301752"/>
            <a:ext cx="1673352" cy="274320"/>
          </a:xfrm>
          <a:prstGeom prst="rect">
            <a:avLst/>
          </a:prstGeom>
        </p:spPr>
        <p:txBody>
          <a:bodyPr vert="horz" lIns="91440" tIns="45720" rIns="91440" bIns="45720" rtlCol="0" anchor="ctr">
            <a:noAutofit/>
          </a:bodyPr>
          <a:lstStyle>
            <a:lvl1pPr algn="r">
              <a:defRPr sz="1200">
                <a:solidFill>
                  <a:schemeClr val="tx2"/>
                </a:solidFill>
              </a:defRPr>
            </a:lvl1pPr>
          </a:lstStyle>
          <a:p>
            <a:fld id="{5BFCF61C-3B18-4C03-8326-CC3B32D710C9}" type="slidenum">
              <a:rPr lang="en-US" noProof="0" smtClean="0"/>
              <a:pPr/>
              <a:t>‹#›</a:t>
            </a:fld>
            <a:endParaRPr lang="en-US" noProof="0"/>
          </a:p>
        </p:txBody>
      </p:sp>
    </p:spTree>
    <p:extLst>
      <p:ext uri="{BB962C8B-B14F-4D97-AF65-F5344CB8AC3E}">
        <p14:creationId xmlns:p14="http://schemas.microsoft.com/office/powerpoint/2010/main" val="135068052"/>
      </p:ext>
    </p:extLst>
  </p:cSld>
  <p:clrMap bg1="lt1" tx1="dk1" bg2="lt2" tx2="dk2" accent1="accent1" accent2="accent2" accent3="accent3" accent4="accent4" accent5="accent5" accent6="accent6" hlink="hlink" folHlink="folHlink"/>
  <p:sldLayoutIdLst>
    <p:sldLayoutId id="2147483649" r:id="rId1"/>
    <p:sldLayoutId id="2147483659" r:id="rId2"/>
    <p:sldLayoutId id="2147483651" r:id="rId3"/>
    <p:sldLayoutId id="2147483660" r:id="rId4"/>
    <p:sldLayoutId id="2147483661" r:id="rId5"/>
    <p:sldLayoutId id="2147483665" r:id="rId6"/>
    <p:sldLayoutId id="2147483662" r:id="rId7"/>
    <p:sldLayoutId id="2147483664" r:id="rId8"/>
    <p:sldLayoutId id="2147483663" r:id="rId9"/>
    <p:sldLayoutId id="2147483652" r:id="rId10"/>
    <p:sldLayoutId id="2147483666" r:id="rId11"/>
    <p:sldLayoutId id="2147483658" r:id="rId12"/>
    <p:sldLayoutId id="2147483654" r:id="rId13"/>
    <p:sldLayoutId id="2147483655" r:id="rId14"/>
    <p:sldLayoutId id="2147483656" r:id="rId15"/>
    <p:sldLayoutId id="2147483657" r:id="rId16"/>
  </p:sldLayoutIdLst>
  <p:hf hdr="0" dt="0"/>
  <p:txStyles>
    <p:titleStyle>
      <a:lvl1pPr algn="l" defTabSz="914400" rtl="0" eaLnBrk="1" latinLnBrk="0" hangingPunct="1">
        <a:lnSpc>
          <a:spcPct val="80000"/>
        </a:lnSpc>
        <a:spcBef>
          <a:spcPct val="0"/>
        </a:spcBef>
        <a:buNone/>
        <a:defRPr sz="4400" kern="1200" cap="all" baseline="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P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4" name="Title 23">
            <a:extLst>
              <a:ext uri="{FF2B5EF4-FFF2-40B4-BE49-F238E27FC236}">
                <a16:creationId xmlns:a16="http://schemas.microsoft.com/office/drawing/2014/main" id="{04B07C7A-8E1D-7BF7-31C8-5C68C6D2F9CF}"/>
              </a:ext>
            </a:extLst>
          </p:cNvPr>
          <p:cNvSpPr>
            <a:spLocks noGrp="1"/>
          </p:cNvSpPr>
          <p:nvPr>
            <p:ph type="ctrTitle"/>
          </p:nvPr>
        </p:nvSpPr>
        <p:spPr/>
        <p:txBody>
          <a:bodyPr>
            <a:normAutofit/>
          </a:bodyPr>
          <a:lstStyle/>
          <a:p>
            <a:r>
              <a:rPr lang="en-GB" dirty="0"/>
              <a:t>Youth worker</a:t>
            </a:r>
            <a:endParaRPr lang="en-US" dirty="0"/>
          </a:p>
        </p:txBody>
      </p:sp>
      <p:sp>
        <p:nvSpPr>
          <p:cNvPr id="11" name="Subtitle 10">
            <a:extLst>
              <a:ext uri="{FF2B5EF4-FFF2-40B4-BE49-F238E27FC236}">
                <a16:creationId xmlns:a16="http://schemas.microsoft.com/office/drawing/2014/main" id="{EF3A7BFE-9123-98C4-791C-9A3FE773CF97}"/>
              </a:ext>
            </a:extLst>
          </p:cNvPr>
          <p:cNvSpPr>
            <a:spLocks noGrp="1"/>
          </p:cNvSpPr>
          <p:nvPr>
            <p:ph type="subTitle" idx="1"/>
          </p:nvPr>
        </p:nvSpPr>
        <p:spPr>
          <a:xfrm>
            <a:off x="4452780" y="6033409"/>
            <a:ext cx="5486400" cy="384048"/>
          </a:xfrm>
        </p:spPr>
        <p:txBody>
          <a:bodyPr/>
          <a:lstStyle/>
          <a:p>
            <a:r>
              <a:rPr lang="en-GB" dirty="0"/>
              <a:t>Ryah Alison Health and Social</a:t>
            </a:r>
            <a:endParaRPr lang="en-PK" dirty="0"/>
          </a:p>
        </p:txBody>
      </p:sp>
    </p:spTree>
    <p:extLst>
      <p:ext uri="{BB962C8B-B14F-4D97-AF65-F5344CB8AC3E}">
        <p14:creationId xmlns:p14="http://schemas.microsoft.com/office/powerpoint/2010/main" val="28631039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9103A-7E0F-A503-491C-874CA2A16BC0}"/>
              </a:ext>
            </a:extLst>
          </p:cNvPr>
          <p:cNvSpPr>
            <a:spLocks noGrp="1"/>
          </p:cNvSpPr>
          <p:nvPr>
            <p:ph type="title"/>
          </p:nvPr>
        </p:nvSpPr>
        <p:spPr>
          <a:xfrm>
            <a:off x="2240280" y="1145540"/>
            <a:ext cx="7498080" cy="241434"/>
          </a:xfrm>
        </p:spPr>
        <p:txBody>
          <a:bodyPr/>
          <a:lstStyle/>
          <a:p>
            <a:r>
              <a:rPr lang="en-GB" dirty="0"/>
              <a:t>Purpose of my presentation </a:t>
            </a:r>
            <a:endParaRPr lang="en-US" dirty="0"/>
          </a:p>
        </p:txBody>
      </p:sp>
      <p:sp>
        <p:nvSpPr>
          <p:cNvPr id="3" name="Footer Placeholder 2">
            <a:extLst>
              <a:ext uri="{FF2B5EF4-FFF2-40B4-BE49-F238E27FC236}">
                <a16:creationId xmlns:a16="http://schemas.microsoft.com/office/drawing/2014/main" id="{4E79730E-E638-275F-6C74-85FDCE30C43F}"/>
              </a:ext>
            </a:extLst>
          </p:cNvPr>
          <p:cNvSpPr>
            <a:spLocks noGrp="1"/>
          </p:cNvSpPr>
          <p:nvPr>
            <p:ph type="ftr" sz="quarter" idx="11"/>
          </p:nvPr>
        </p:nvSpPr>
        <p:spPr/>
        <p:txBody>
          <a:bodyPr/>
          <a:lstStyle/>
          <a:p>
            <a:r>
              <a:rPr lang="en-US"/>
              <a:t>Presentation title</a:t>
            </a:r>
            <a:endParaRPr lang="en-US" dirty="0"/>
          </a:p>
        </p:txBody>
      </p:sp>
      <p:sp>
        <p:nvSpPr>
          <p:cNvPr id="4" name="Slide Number Placeholder 3">
            <a:extLst>
              <a:ext uri="{FF2B5EF4-FFF2-40B4-BE49-F238E27FC236}">
                <a16:creationId xmlns:a16="http://schemas.microsoft.com/office/drawing/2014/main" id="{C0B85CC1-CC9E-26A5-C05A-E64ABEDD931D}"/>
              </a:ext>
            </a:extLst>
          </p:cNvPr>
          <p:cNvSpPr>
            <a:spLocks noGrp="1"/>
          </p:cNvSpPr>
          <p:nvPr>
            <p:ph type="sldNum" sz="quarter" idx="12"/>
          </p:nvPr>
        </p:nvSpPr>
        <p:spPr/>
        <p:txBody>
          <a:bodyPr/>
          <a:lstStyle/>
          <a:p>
            <a:fld id="{5BFCF61C-3B18-4C03-8326-CC3B32D710C9}" type="slidenum">
              <a:rPr lang="en-US" smtClean="0"/>
              <a:pPr/>
              <a:t>2</a:t>
            </a:fld>
            <a:endParaRPr lang="en-US" dirty="0"/>
          </a:p>
        </p:txBody>
      </p:sp>
      <p:sp>
        <p:nvSpPr>
          <p:cNvPr id="5" name="Content Placeholder 4">
            <a:extLst>
              <a:ext uri="{FF2B5EF4-FFF2-40B4-BE49-F238E27FC236}">
                <a16:creationId xmlns:a16="http://schemas.microsoft.com/office/drawing/2014/main" id="{DA7A49E4-DCE3-62DE-B6D1-539EBFFFE689}"/>
              </a:ext>
            </a:extLst>
          </p:cNvPr>
          <p:cNvSpPr>
            <a:spLocks noGrp="1"/>
          </p:cNvSpPr>
          <p:nvPr>
            <p:ph idx="1"/>
          </p:nvPr>
        </p:nvSpPr>
        <p:spPr>
          <a:xfrm>
            <a:off x="2240280" y="2886136"/>
            <a:ext cx="7470648" cy="3296563"/>
          </a:xfrm>
        </p:spPr>
        <p:txBody>
          <a:bodyPr/>
          <a:lstStyle/>
          <a:p>
            <a:r>
              <a:rPr lang="en-GB" dirty="0"/>
              <a:t>Today I will be discussing my career of choice of which is a Youth Worker. I will explain why I have chose this role, how I started my research and explain my next steps in my career.</a:t>
            </a:r>
          </a:p>
          <a:p>
            <a:r>
              <a:rPr lang="en-GB" dirty="0"/>
              <a:t>I will also discuss challenges and what I have found out about the role.</a:t>
            </a:r>
            <a:endParaRPr lang="en-US" dirty="0"/>
          </a:p>
          <a:p>
            <a:endParaRPr lang="en-US" dirty="0"/>
          </a:p>
        </p:txBody>
      </p:sp>
    </p:spTree>
    <p:extLst>
      <p:ext uri="{BB962C8B-B14F-4D97-AF65-F5344CB8AC3E}">
        <p14:creationId xmlns:p14="http://schemas.microsoft.com/office/powerpoint/2010/main" val="355179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BDE3D-CB39-03D2-545F-5283024761BD}"/>
              </a:ext>
            </a:extLst>
          </p:cNvPr>
          <p:cNvSpPr>
            <a:spLocks noGrp="1"/>
          </p:cNvSpPr>
          <p:nvPr>
            <p:ph type="title"/>
          </p:nvPr>
        </p:nvSpPr>
        <p:spPr/>
        <p:txBody>
          <a:bodyPr/>
          <a:lstStyle/>
          <a:p>
            <a:r>
              <a:rPr lang="en-GB" dirty="0"/>
              <a:t>What is a youth worker?</a:t>
            </a:r>
            <a:endParaRPr lang="en-US" dirty="0"/>
          </a:p>
        </p:txBody>
      </p:sp>
      <p:sp>
        <p:nvSpPr>
          <p:cNvPr id="12" name="Footer Placeholder 11">
            <a:extLst>
              <a:ext uri="{FF2B5EF4-FFF2-40B4-BE49-F238E27FC236}">
                <a16:creationId xmlns:a16="http://schemas.microsoft.com/office/drawing/2014/main" id="{119D6C7A-A7F7-E063-9A09-611D1FB1DBE6}"/>
              </a:ext>
            </a:extLst>
          </p:cNvPr>
          <p:cNvSpPr>
            <a:spLocks noGrp="1"/>
          </p:cNvSpPr>
          <p:nvPr>
            <p:ph type="ftr" sz="quarter" idx="11"/>
          </p:nvPr>
        </p:nvSpPr>
        <p:spPr/>
        <p:txBody>
          <a:bodyPr/>
          <a:lstStyle/>
          <a:p>
            <a:r>
              <a:rPr lang="en-US"/>
              <a:t>Presentation title</a:t>
            </a:r>
          </a:p>
        </p:txBody>
      </p:sp>
      <p:sp>
        <p:nvSpPr>
          <p:cNvPr id="5" name="Text Placeholder 4">
            <a:extLst>
              <a:ext uri="{FF2B5EF4-FFF2-40B4-BE49-F238E27FC236}">
                <a16:creationId xmlns:a16="http://schemas.microsoft.com/office/drawing/2014/main" id="{51683C73-2637-AC0E-5A6B-47B6C6CB9E2A}"/>
              </a:ext>
            </a:extLst>
          </p:cNvPr>
          <p:cNvSpPr>
            <a:spLocks noGrp="1"/>
          </p:cNvSpPr>
          <p:nvPr>
            <p:ph type="body" sz="quarter" idx="15"/>
          </p:nvPr>
        </p:nvSpPr>
        <p:spPr>
          <a:xfrm>
            <a:off x="982980" y="2518076"/>
            <a:ext cx="9756648" cy="2876884"/>
          </a:xfrm>
        </p:spPr>
        <p:txBody>
          <a:bodyPr/>
          <a:lstStyle/>
          <a:p>
            <a:r>
              <a:rPr lang="en-GB" dirty="0"/>
              <a:t>A Youth Worker supports young people aged 11-25 they help build confidence , skills and positive behaviour.</a:t>
            </a:r>
          </a:p>
          <a:p>
            <a:r>
              <a:rPr lang="en-GB" dirty="0"/>
              <a:t>They work in schools youth clubs and community centres and they help young people with personal and social development.</a:t>
            </a:r>
            <a:endParaRPr lang="en-US" dirty="0"/>
          </a:p>
        </p:txBody>
      </p:sp>
      <p:sp>
        <p:nvSpPr>
          <p:cNvPr id="13" name="Slide Number Placeholder 12">
            <a:extLst>
              <a:ext uri="{FF2B5EF4-FFF2-40B4-BE49-F238E27FC236}">
                <a16:creationId xmlns:a16="http://schemas.microsoft.com/office/drawing/2014/main" id="{941D71DF-7225-6C66-9D2B-FAACEFF20849}"/>
              </a:ext>
            </a:extLst>
          </p:cNvPr>
          <p:cNvSpPr>
            <a:spLocks noGrp="1"/>
          </p:cNvSpPr>
          <p:nvPr>
            <p:ph type="sldNum" sz="quarter" idx="12"/>
          </p:nvPr>
        </p:nvSpPr>
        <p:spPr/>
        <p:txBody>
          <a:bodyPr/>
          <a:lstStyle/>
          <a:p>
            <a:fld id="{5BFCF61C-3B18-4C03-8326-CC3B32D710C9}" type="slidenum">
              <a:rPr lang="en-US" smtClean="0"/>
              <a:pPr/>
              <a:t>3</a:t>
            </a:fld>
            <a:endParaRPr lang="en-US"/>
          </a:p>
        </p:txBody>
      </p:sp>
    </p:spTree>
    <p:extLst>
      <p:ext uri="{BB962C8B-B14F-4D97-AF65-F5344CB8AC3E}">
        <p14:creationId xmlns:p14="http://schemas.microsoft.com/office/powerpoint/2010/main" val="3979194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393CE-9363-72CB-FD40-73A65C0DCC57}"/>
              </a:ext>
            </a:extLst>
          </p:cNvPr>
          <p:cNvSpPr>
            <a:spLocks noGrp="1"/>
          </p:cNvSpPr>
          <p:nvPr>
            <p:ph type="title"/>
          </p:nvPr>
        </p:nvSpPr>
        <p:spPr/>
        <p:txBody>
          <a:bodyPr/>
          <a:lstStyle/>
          <a:p>
            <a:r>
              <a:rPr lang="en-GB" dirty="0"/>
              <a:t>Why I chose this career?</a:t>
            </a:r>
            <a:br>
              <a:rPr lang="en-US" dirty="0"/>
            </a:br>
            <a:endParaRPr lang="en-US" dirty="0"/>
          </a:p>
        </p:txBody>
      </p:sp>
      <p:sp>
        <p:nvSpPr>
          <p:cNvPr id="12" name="Footer Placeholder 11">
            <a:extLst>
              <a:ext uri="{FF2B5EF4-FFF2-40B4-BE49-F238E27FC236}">
                <a16:creationId xmlns:a16="http://schemas.microsoft.com/office/drawing/2014/main" id="{0D74F0DD-9277-50B0-68E1-220BA8344883}"/>
              </a:ext>
            </a:extLst>
          </p:cNvPr>
          <p:cNvSpPr>
            <a:spLocks noGrp="1"/>
          </p:cNvSpPr>
          <p:nvPr>
            <p:ph type="ftr" sz="quarter" idx="11"/>
          </p:nvPr>
        </p:nvSpPr>
        <p:spPr/>
        <p:txBody>
          <a:bodyPr/>
          <a:lstStyle/>
          <a:p>
            <a:r>
              <a:rPr lang="en-US"/>
              <a:t>Presentation title</a:t>
            </a:r>
          </a:p>
        </p:txBody>
      </p:sp>
      <p:sp>
        <p:nvSpPr>
          <p:cNvPr id="13" name="Slide Number Placeholder 12">
            <a:extLst>
              <a:ext uri="{FF2B5EF4-FFF2-40B4-BE49-F238E27FC236}">
                <a16:creationId xmlns:a16="http://schemas.microsoft.com/office/drawing/2014/main" id="{CB0BAE21-4E4A-BE6E-EE84-D535446B94CD}"/>
              </a:ext>
            </a:extLst>
          </p:cNvPr>
          <p:cNvSpPr>
            <a:spLocks noGrp="1"/>
          </p:cNvSpPr>
          <p:nvPr>
            <p:ph type="sldNum" sz="quarter" idx="12"/>
          </p:nvPr>
        </p:nvSpPr>
        <p:spPr/>
        <p:txBody>
          <a:bodyPr/>
          <a:lstStyle/>
          <a:p>
            <a:fld id="{5BFCF61C-3B18-4C03-8326-CC3B32D710C9}" type="slidenum">
              <a:rPr lang="en-US" smtClean="0"/>
              <a:pPr/>
              <a:t>4</a:t>
            </a:fld>
            <a:endParaRPr lang="en-US"/>
          </a:p>
        </p:txBody>
      </p:sp>
      <p:sp>
        <p:nvSpPr>
          <p:cNvPr id="15" name="TextBox 14">
            <a:extLst>
              <a:ext uri="{FF2B5EF4-FFF2-40B4-BE49-F238E27FC236}">
                <a16:creationId xmlns:a16="http://schemas.microsoft.com/office/drawing/2014/main" id="{58B69B3D-4FCC-A350-4709-7B6728958B6A}"/>
              </a:ext>
            </a:extLst>
          </p:cNvPr>
          <p:cNvSpPr txBox="1"/>
          <p:nvPr/>
        </p:nvSpPr>
        <p:spPr>
          <a:xfrm>
            <a:off x="5986459" y="2343117"/>
            <a:ext cx="5186520" cy="1477328"/>
          </a:xfrm>
          <a:prstGeom prst="rect">
            <a:avLst/>
          </a:prstGeom>
          <a:noFill/>
        </p:spPr>
        <p:txBody>
          <a:bodyPr wrap="square" rtlCol="0">
            <a:spAutoFit/>
          </a:bodyPr>
          <a:lstStyle/>
          <a:p>
            <a:pPr algn="l"/>
            <a:r>
              <a:rPr lang="en-GB" dirty="0"/>
              <a:t>I chose youth work because I enjoy helping young people, it offers good career opportunities and this role allows me to support and guide others, I want to make a positive difference in peoples lives </a:t>
            </a:r>
            <a:endParaRPr lang="en-US" dirty="0"/>
          </a:p>
        </p:txBody>
      </p:sp>
    </p:spTree>
    <p:extLst>
      <p:ext uri="{BB962C8B-B14F-4D97-AF65-F5344CB8AC3E}">
        <p14:creationId xmlns:p14="http://schemas.microsoft.com/office/powerpoint/2010/main" val="41223962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2D14484-DD82-E4CC-F407-CF584E84AB01}"/>
              </a:ext>
            </a:extLst>
          </p:cNvPr>
          <p:cNvSpPr>
            <a:spLocks noGrp="1"/>
          </p:cNvSpPr>
          <p:nvPr>
            <p:ph type="ftr" sz="quarter" idx="11"/>
          </p:nvPr>
        </p:nvSpPr>
        <p:spPr/>
        <p:txBody>
          <a:bodyPr/>
          <a:lstStyle/>
          <a:p>
            <a:r>
              <a:rPr lang="en-US" noProof="0"/>
              <a:t>Presentation title</a:t>
            </a:r>
          </a:p>
        </p:txBody>
      </p:sp>
      <p:sp>
        <p:nvSpPr>
          <p:cNvPr id="3" name="Slide Number Placeholder 2">
            <a:extLst>
              <a:ext uri="{FF2B5EF4-FFF2-40B4-BE49-F238E27FC236}">
                <a16:creationId xmlns:a16="http://schemas.microsoft.com/office/drawing/2014/main" id="{4BE3196B-1AF4-6258-4CE7-D1CFA260AE4C}"/>
              </a:ext>
            </a:extLst>
          </p:cNvPr>
          <p:cNvSpPr>
            <a:spLocks noGrp="1"/>
          </p:cNvSpPr>
          <p:nvPr>
            <p:ph type="sldNum" sz="quarter" idx="12"/>
          </p:nvPr>
        </p:nvSpPr>
        <p:spPr/>
        <p:txBody>
          <a:bodyPr/>
          <a:lstStyle/>
          <a:p>
            <a:fld id="{5BFCF61C-3B18-4C03-8326-CC3B32D710C9}" type="slidenum">
              <a:rPr lang="en-US" noProof="0" smtClean="0"/>
              <a:pPr/>
              <a:t>5</a:t>
            </a:fld>
            <a:endParaRPr lang="en-US" noProof="0"/>
          </a:p>
        </p:txBody>
      </p:sp>
      <p:sp>
        <p:nvSpPr>
          <p:cNvPr id="4" name="Title 3">
            <a:extLst>
              <a:ext uri="{FF2B5EF4-FFF2-40B4-BE49-F238E27FC236}">
                <a16:creationId xmlns:a16="http://schemas.microsoft.com/office/drawing/2014/main" id="{5A75DC39-94DE-02D3-30E0-997142B06BFE}"/>
              </a:ext>
            </a:extLst>
          </p:cNvPr>
          <p:cNvSpPr>
            <a:spLocks noGrp="1"/>
          </p:cNvSpPr>
          <p:nvPr>
            <p:ph type="title"/>
          </p:nvPr>
        </p:nvSpPr>
        <p:spPr>
          <a:xfrm>
            <a:off x="667512" y="935790"/>
            <a:ext cx="4846320" cy="2145992"/>
          </a:xfrm>
        </p:spPr>
        <p:txBody>
          <a:bodyPr/>
          <a:lstStyle/>
          <a:p>
            <a:r>
              <a:rPr lang="en-GB" dirty="0"/>
              <a:t>How I started my research </a:t>
            </a:r>
            <a:endParaRPr lang="en-US" dirty="0"/>
          </a:p>
        </p:txBody>
      </p:sp>
      <p:sp>
        <p:nvSpPr>
          <p:cNvPr id="8" name="Text Placeholder 7">
            <a:extLst>
              <a:ext uri="{FF2B5EF4-FFF2-40B4-BE49-F238E27FC236}">
                <a16:creationId xmlns:a16="http://schemas.microsoft.com/office/drawing/2014/main" id="{564A033F-A2CE-E3C6-C95B-E55CA62344C7}"/>
              </a:ext>
            </a:extLst>
          </p:cNvPr>
          <p:cNvSpPr>
            <a:spLocks noGrp="1"/>
          </p:cNvSpPr>
          <p:nvPr>
            <p:ph type="body" sz="quarter" idx="16"/>
          </p:nvPr>
        </p:nvSpPr>
        <p:spPr>
          <a:xfrm>
            <a:off x="5423916" y="969391"/>
            <a:ext cx="5535168" cy="4224782"/>
          </a:xfrm>
        </p:spPr>
        <p:txBody>
          <a:bodyPr/>
          <a:lstStyle/>
          <a:p>
            <a:r>
              <a:rPr lang="en-GB" dirty="0"/>
              <a:t>I Searched online for information about youth workers, I used google and career websites and looked at job descriptions and entry requirements.</a:t>
            </a:r>
          </a:p>
          <a:p>
            <a:r>
              <a:rPr lang="en-GB" dirty="0" err="1"/>
              <a:t>Keyworkds</a:t>
            </a:r>
            <a:r>
              <a:rPr lang="en-GB" dirty="0"/>
              <a:t> I used included ; </a:t>
            </a:r>
            <a:r>
              <a:rPr lang="en-GB" dirty="0" err="1"/>
              <a:t>Yourh</a:t>
            </a:r>
            <a:r>
              <a:rPr lang="en-GB" dirty="0"/>
              <a:t> worker job description, Skills needed for youth workers, how to become a youth worker Birmingham. </a:t>
            </a:r>
            <a:endParaRPr lang="en-US" dirty="0"/>
          </a:p>
        </p:txBody>
      </p:sp>
    </p:spTree>
    <p:extLst>
      <p:ext uri="{BB962C8B-B14F-4D97-AF65-F5344CB8AC3E}">
        <p14:creationId xmlns:p14="http://schemas.microsoft.com/office/powerpoint/2010/main" val="748900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04FC371-F268-0D30-646E-5328FF2B051D}"/>
              </a:ext>
            </a:extLst>
          </p:cNvPr>
          <p:cNvSpPr>
            <a:spLocks noGrp="1"/>
          </p:cNvSpPr>
          <p:nvPr>
            <p:ph type="ftr" sz="quarter" idx="11"/>
          </p:nvPr>
        </p:nvSpPr>
        <p:spPr/>
        <p:txBody>
          <a:bodyPr/>
          <a:lstStyle/>
          <a:p>
            <a:r>
              <a:rPr lang="en-US" noProof="0"/>
              <a:t>Presentation title</a:t>
            </a:r>
          </a:p>
        </p:txBody>
      </p:sp>
      <p:sp>
        <p:nvSpPr>
          <p:cNvPr id="3" name="Slide Number Placeholder 2">
            <a:extLst>
              <a:ext uri="{FF2B5EF4-FFF2-40B4-BE49-F238E27FC236}">
                <a16:creationId xmlns:a16="http://schemas.microsoft.com/office/drawing/2014/main" id="{D51CFA39-EE65-9649-5EB6-CB2547EFD581}"/>
              </a:ext>
            </a:extLst>
          </p:cNvPr>
          <p:cNvSpPr>
            <a:spLocks noGrp="1"/>
          </p:cNvSpPr>
          <p:nvPr>
            <p:ph type="sldNum" sz="quarter" idx="12"/>
          </p:nvPr>
        </p:nvSpPr>
        <p:spPr/>
        <p:txBody>
          <a:bodyPr/>
          <a:lstStyle/>
          <a:p>
            <a:fld id="{5BFCF61C-3B18-4C03-8326-CC3B32D710C9}" type="slidenum">
              <a:rPr lang="en-US" noProof="0" smtClean="0"/>
              <a:pPr/>
              <a:t>6</a:t>
            </a:fld>
            <a:endParaRPr lang="en-US" noProof="0"/>
          </a:p>
        </p:txBody>
      </p:sp>
      <p:sp>
        <p:nvSpPr>
          <p:cNvPr id="4" name="Title 3">
            <a:extLst>
              <a:ext uri="{FF2B5EF4-FFF2-40B4-BE49-F238E27FC236}">
                <a16:creationId xmlns:a16="http://schemas.microsoft.com/office/drawing/2014/main" id="{4629AA07-2B28-1F40-E19C-B012EAF9C1A7}"/>
              </a:ext>
            </a:extLst>
          </p:cNvPr>
          <p:cNvSpPr>
            <a:spLocks noGrp="1"/>
          </p:cNvSpPr>
          <p:nvPr>
            <p:ph type="title"/>
          </p:nvPr>
        </p:nvSpPr>
        <p:spPr/>
        <p:txBody>
          <a:bodyPr/>
          <a:lstStyle/>
          <a:p>
            <a:r>
              <a:rPr lang="en-GB" dirty="0"/>
              <a:t>What I found out</a:t>
            </a:r>
            <a:endParaRPr lang="en-US" dirty="0"/>
          </a:p>
        </p:txBody>
      </p:sp>
      <p:sp>
        <p:nvSpPr>
          <p:cNvPr id="5" name="Text Placeholder 4">
            <a:extLst>
              <a:ext uri="{FF2B5EF4-FFF2-40B4-BE49-F238E27FC236}">
                <a16:creationId xmlns:a16="http://schemas.microsoft.com/office/drawing/2014/main" id="{76CBA390-7139-FF33-D36A-F432C32372B6}"/>
              </a:ext>
            </a:extLst>
          </p:cNvPr>
          <p:cNvSpPr>
            <a:spLocks noGrp="1"/>
          </p:cNvSpPr>
          <p:nvPr>
            <p:ph type="body" sz="quarter" idx="13"/>
          </p:nvPr>
        </p:nvSpPr>
        <p:spPr/>
        <p:txBody>
          <a:bodyPr/>
          <a:lstStyle/>
          <a:p>
            <a:endParaRPr lang="en-US" dirty="0"/>
          </a:p>
        </p:txBody>
      </p:sp>
      <p:sp>
        <p:nvSpPr>
          <p:cNvPr id="7" name="Text Placeholder 6">
            <a:extLst>
              <a:ext uri="{FF2B5EF4-FFF2-40B4-BE49-F238E27FC236}">
                <a16:creationId xmlns:a16="http://schemas.microsoft.com/office/drawing/2014/main" id="{FCCE986F-2BA8-E052-A775-D69D6E210A70}"/>
              </a:ext>
            </a:extLst>
          </p:cNvPr>
          <p:cNvSpPr>
            <a:spLocks noGrp="1"/>
          </p:cNvSpPr>
          <p:nvPr>
            <p:ph type="body" sz="quarter" idx="15"/>
          </p:nvPr>
        </p:nvSpPr>
        <p:spPr/>
        <p:txBody>
          <a:bodyPr/>
          <a:lstStyle/>
          <a:p>
            <a:r>
              <a:rPr lang="en-GB" dirty="0"/>
              <a:t>Youth workers need good communication and listening skills. Some roles require qualifications in youth work or social care. This job can be very challenging but rewarding, youth workers help young people with education and life skills. </a:t>
            </a:r>
            <a:endParaRPr lang="en-US" dirty="0"/>
          </a:p>
        </p:txBody>
      </p:sp>
    </p:spTree>
    <p:extLst>
      <p:ext uri="{BB962C8B-B14F-4D97-AF65-F5344CB8AC3E}">
        <p14:creationId xmlns:p14="http://schemas.microsoft.com/office/powerpoint/2010/main" val="1135387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64357F4-F129-AD33-D18C-A08734624E96}"/>
              </a:ext>
            </a:extLst>
          </p:cNvPr>
          <p:cNvSpPr>
            <a:spLocks noGrp="1"/>
          </p:cNvSpPr>
          <p:nvPr>
            <p:ph type="ftr" sz="quarter" idx="11"/>
          </p:nvPr>
        </p:nvSpPr>
        <p:spPr/>
        <p:txBody>
          <a:bodyPr/>
          <a:lstStyle/>
          <a:p>
            <a:r>
              <a:rPr lang="en-US" noProof="0"/>
              <a:t>Presentation title</a:t>
            </a:r>
          </a:p>
        </p:txBody>
      </p:sp>
      <p:sp>
        <p:nvSpPr>
          <p:cNvPr id="3" name="Slide Number Placeholder 2">
            <a:extLst>
              <a:ext uri="{FF2B5EF4-FFF2-40B4-BE49-F238E27FC236}">
                <a16:creationId xmlns:a16="http://schemas.microsoft.com/office/drawing/2014/main" id="{1DC4B7E1-3CF7-FF2E-A5EA-F270423AA974}"/>
              </a:ext>
            </a:extLst>
          </p:cNvPr>
          <p:cNvSpPr>
            <a:spLocks noGrp="1"/>
          </p:cNvSpPr>
          <p:nvPr>
            <p:ph type="sldNum" sz="quarter" idx="12"/>
          </p:nvPr>
        </p:nvSpPr>
        <p:spPr/>
        <p:txBody>
          <a:bodyPr/>
          <a:lstStyle/>
          <a:p>
            <a:fld id="{5BFCF61C-3B18-4C03-8326-CC3B32D710C9}" type="slidenum">
              <a:rPr lang="en-US" noProof="0" smtClean="0"/>
              <a:pPr/>
              <a:t>7</a:t>
            </a:fld>
            <a:endParaRPr lang="en-US" noProof="0"/>
          </a:p>
        </p:txBody>
      </p:sp>
      <p:sp>
        <p:nvSpPr>
          <p:cNvPr id="4" name="Title 3">
            <a:extLst>
              <a:ext uri="{FF2B5EF4-FFF2-40B4-BE49-F238E27FC236}">
                <a16:creationId xmlns:a16="http://schemas.microsoft.com/office/drawing/2014/main" id="{353DBAF2-4CAB-50DA-9031-3E56267E1017}"/>
              </a:ext>
            </a:extLst>
          </p:cNvPr>
          <p:cNvSpPr>
            <a:spLocks noGrp="1"/>
          </p:cNvSpPr>
          <p:nvPr>
            <p:ph type="title"/>
          </p:nvPr>
        </p:nvSpPr>
        <p:spPr>
          <a:xfrm>
            <a:off x="667512" y="1002632"/>
            <a:ext cx="4846320" cy="2079149"/>
          </a:xfrm>
        </p:spPr>
        <p:txBody>
          <a:bodyPr/>
          <a:lstStyle/>
          <a:p>
            <a:r>
              <a:rPr lang="en-GB" dirty="0"/>
              <a:t>Source evaluation (CRAAP test)</a:t>
            </a:r>
            <a:endParaRPr lang="en-US" dirty="0"/>
          </a:p>
        </p:txBody>
      </p:sp>
      <p:sp>
        <p:nvSpPr>
          <p:cNvPr id="7" name="Text Placeholder 6">
            <a:extLst>
              <a:ext uri="{FF2B5EF4-FFF2-40B4-BE49-F238E27FC236}">
                <a16:creationId xmlns:a16="http://schemas.microsoft.com/office/drawing/2014/main" id="{A6F6E48F-0C9C-36EE-DBA3-BD1B93CFC678}"/>
              </a:ext>
            </a:extLst>
          </p:cNvPr>
          <p:cNvSpPr>
            <a:spLocks noGrp="1"/>
          </p:cNvSpPr>
          <p:nvPr>
            <p:ph type="body" sz="quarter" idx="15"/>
          </p:nvPr>
        </p:nvSpPr>
        <p:spPr/>
        <p:txBody>
          <a:bodyPr/>
          <a:lstStyle/>
          <a:p>
            <a:r>
              <a:rPr lang="en-GB" dirty="0"/>
              <a:t>Source used ; National youth agency website </a:t>
            </a:r>
          </a:p>
          <a:p>
            <a:r>
              <a:rPr lang="en-GB" dirty="0"/>
              <a:t>Currency ; information is very recent and updated</a:t>
            </a:r>
          </a:p>
          <a:p>
            <a:r>
              <a:rPr lang="en-GB" dirty="0"/>
              <a:t>Relevance; provides useful information about youth workers  around the uk </a:t>
            </a:r>
          </a:p>
          <a:p>
            <a:r>
              <a:rPr lang="en-GB" dirty="0"/>
              <a:t>Authority ; written via a professional youth work organisation </a:t>
            </a:r>
          </a:p>
          <a:p>
            <a:r>
              <a:rPr lang="en-GB" dirty="0"/>
              <a:t>Accuracy ; information is detailed and reliable </a:t>
            </a:r>
          </a:p>
          <a:p>
            <a:r>
              <a:rPr lang="en-GB" dirty="0"/>
              <a:t>Purpose ; to inform people about youth work careers and expectations </a:t>
            </a:r>
          </a:p>
          <a:p>
            <a:endParaRPr lang="en-US" dirty="0"/>
          </a:p>
        </p:txBody>
      </p:sp>
    </p:spTree>
    <p:extLst>
      <p:ext uri="{BB962C8B-B14F-4D97-AF65-F5344CB8AC3E}">
        <p14:creationId xmlns:p14="http://schemas.microsoft.com/office/powerpoint/2010/main" val="27308417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CAD09938-951E-983C-8A4F-CFD816D3816B}"/>
              </a:ext>
            </a:extLst>
          </p:cNvPr>
          <p:cNvSpPr>
            <a:spLocks noGrp="1"/>
          </p:cNvSpPr>
          <p:nvPr>
            <p:ph type="ftr" sz="quarter" idx="11"/>
          </p:nvPr>
        </p:nvSpPr>
        <p:spPr/>
        <p:txBody>
          <a:bodyPr/>
          <a:lstStyle/>
          <a:p>
            <a:r>
              <a:rPr lang="en-US" noProof="0"/>
              <a:t>Presentation title</a:t>
            </a:r>
          </a:p>
        </p:txBody>
      </p:sp>
      <p:sp>
        <p:nvSpPr>
          <p:cNvPr id="3" name="Slide Number Placeholder 2">
            <a:extLst>
              <a:ext uri="{FF2B5EF4-FFF2-40B4-BE49-F238E27FC236}">
                <a16:creationId xmlns:a16="http://schemas.microsoft.com/office/drawing/2014/main" id="{1A040741-291B-CE36-DFA3-99F4BEC7862C}"/>
              </a:ext>
            </a:extLst>
          </p:cNvPr>
          <p:cNvSpPr>
            <a:spLocks noGrp="1"/>
          </p:cNvSpPr>
          <p:nvPr>
            <p:ph type="sldNum" sz="quarter" idx="12"/>
          </p:nvPr>
        </p:nvSpPr>
        <p:spPr/>
        <p:txBody>
          <a:bodyPr/>
          <a:lstStyle/>
          <a:p>
            <a:fld id="{5BFCF61C-3B18-4C03-8326-CC3B32D710C9}" type="slidenum">
              <a:rPr lang="en-US" noProof="0" smtClean="0"/>
              <a:pPr/>
              <a:t>8</a:t>
            </a:fld>
            <a:endParaRPr lang="en-US" noProof="0"/>
          </a:p>
        </p:txBody>
      </p:sp>
      <p:sp>
        <p:nvSpPr>
          <p:cNvPr id="4" name="Title 3">
            <a:extLst>
              <a:ext uri="{FF2B5EF4-FFF2-40B4-BE49-F238E27FC236}">
                <a16:creationId xmlns:a16="http://schemas.microsoft.com/office/drawing/2014/main" id="{C27DCB2F-0F8E-FBEA-12D6-D14D022B5929}"/>
              </a:ext>
            </a:extLst>
          </p:cNvPr>
          <p:cNvSpPr>
            <a:spLocks noGrp="1"/>
          </p:cNvSpPr>
          <p:nvPr>
            <p:ph type="title"/>
          </p:nvPr>
        </p:nvSpPr>
        <p:spPr>
          <a:xfrm>
            <a:off x="411480" y="950850"/>
            <a:ext cx="4846320" cy="1682749"/>
          </a:xfrm>
        </p:spPr>
        <p:txBody>
          <a:bodyPr/>
          <a:lstStyle/>
          <a:p>
            <a:r>
              <a:rPr lang="en-GB" dirty="0"/>
              <a:t>Challenges in my research</a:t>
            </a:r>
            <a:endParaRPr lang="en-US" dirty="0"/>
          </a:p>
        </p:txBody>
      </p:sp>
      <p:sp>
        <p:nvSpPr>
          <p:cNvPr id="7" name="Text Placeholder 6">
            <a:extLst>
              <a:ext uri="{FF2B5EF4-FFF2-40B4-BE49-F238E27FC236}">
                <a16:creationId xmlns:a16="http://schemas.microsoft.com/office/drawing/2014/main" id="{5F6EEC9D-2397-8E9E-AFF5-D7E70BD44B22}"/>
              </a:ext>
            </a:extLst>
          </p:cNvPr>
          <p:cNvSpPr>
            <a:spLocks noGrp="1"/>
          </p:cNvSpPr>
          <p:nvPr>
            <p:ph type="body" sz="quarter" idx="15"/>
          </p:nvPr>
        </p:nvSpPr>
        <p:spPr/>
        <p:txBody>
          <a:bodyPr/>
          <a:lstStyle/>
          <a:p>
            <a:r>
              <a:rPr lang="en-GB" dirty="0"/>
              <a:t>Some websites were not reliable and it was difficult to choose the most useful information.</a:t>
            </a:r>
          </a:p>
          <a:p>
            <a:r>
              <a:rPr lang="en-GB" dirty="0"/>
              <a:t>Understanding qualifications and requirements was challenging as there was a lot of information to read online </a:t>
            </a:r>
          </a:p>
        </p:txBody>
      </p:sp>
    </p:spTree>
    <p:extLst>
      <p:ext uri="{BB962C8B-B14F-4D97-AF65-F5344CB8AC3E}">
        <p14:creationId xmlns:p14="http://schemas.microsoft.com/office/powerpoint/2010/main" val="1466819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FF7B19F-1859-679E-A4D9-27934396F060}"/>
              </a:ext>
            </a:extLst>
          </p:cNvPr>
          <p:cNvSpPr>
            <a:spLocks noGrp="1"/>
          </p:cNvSpPr>
          <p:nvPr>
            <p:ph type="ftr" sz="quarter" idx="11"/>
          </p:nvPr>
        </p:nvSpPr>
        <p:spPr/>
        <p:txBody>
          <a:bodyPr/>
          <a:lstStyle/>
          <a:p>
            <a:r>
              <a:rPr lang="en-US" noProof="0"/>
              <a:t>Presentation title</a:t>
            </a:r>
          </a:p>
        </p:txBody>
      </p:sp>
      <p:sp>
        <p:nvSpPr>
          <p:cNvPr id="3" name="Slide Number Placeholder 2">
            <a:extLst>
              <a:ext uri="{FF2B5EF4-FFF2-40B4-BE49-F238E27FC236}">
                <a16:creationId xmlns:a16="http://schemas.microsoft.com/office/drawing/2014/main" id="{DAB301A1-4448-D733-DCF9-AC679E5A2912}"/>
              </a:ext>
            </a:extLst>
          </p:cNvPr>
          <p:cNvSpPr>
            <a:spLocks noGrp="1"/>
          </p:cNvSpPr>
          <p:nvPr>
            <p:ph type="sldNum" sz="quarter" idx="12"/>
          </p:nvPr>
        </p:nvSpPr>
        <p:spPr/>
        <p:txBody>
          <a:bodyPr/>
          <a:lstStyle/>
          <a:p>
            <a:fld id="{5BFCF61C-3B18-4C03-8326-CC3B32D710C9}" type="slidenum">
              <a:rPr lang="en-US" noProof="0" smtClean="0"/>
              <a:pPr/>
              <a:t>9</a:t>
            </a:fld>
            <a:endParaRPr lang="en-US" noProof="0"/>
          </a:p>
        </p:txBody>
      </p:sp>
      <p:sp>
        <p:nvSpPr>
          <p:cNvPr id="4" name="Title 3">
            <a:extLst>
              <a:ext uri="{FF2B5EF4-FFF2-40B4-BE49-F238E27FC236}">
                <a16:creationId xmlns:a16="http://schemas.microsoft.com/office/drawing/2014/main" id="{8B768806-249C-60F8-E6AE-5AE6EDC17772}"/>
              </a:ext>
            </a:extLst>
          </p:cNvPr>
          <p:cNvSpPr>
            <a:spLocks noGrp="1"/>
          </p:cNvSpPr>
          <p:nvPr>
            <p:ph type="title"/>
          </p:nvPr>
        </p:nvSpPr>
        <p:spPr/>
        <p:txBody>
          <a:bodyPr/>
          <a:lstStyle/>
          <a:p>
            <a:r>
              <a:rPr lang="en-GB" dirty="0"/>
              <a:t>Action plan</a:t>
            </a:r>
            <a:endParaRPr lang="en-US" dirty="0"/>
          </a:p>
        </p:txBody>
      </p:sp>
      <p:sp>
        <p:nvSpPr>
          <p:cNvPr id="7" name="Text Placeholder 6">
            <a:extLst>
              <a:ext uri="{FF2B5EF4-FFF2-40B4-BE49-F238E27FC236}">
                <a16:creationId xmlns:a16="http://schemas.microsoft.com/office/drawing/2014/main" id="{28FAA32A-022F-8130-1C17-E0BE83887401}"/>
              </a:ext>
            </a:extLst>
          </p:cNvPr>
          <p:cNvSpPr>
            <a:spLocks noGrp="1"/>
          </p:cNvSpPr>
          <p:nvPr>
            <p:ph type="body" sz="quarter" idx="15"/>
          </p:nvPr>
        </p:nvSpPr>
        <p:spPr/>
        <p:txBody>
          <a:bodyPr/>
          <a:lstStyle/>
          <a:p>
            <a:r>
              <a:rPr lang="en-GB" dirty="0"/>
              <a:t>Look at university or college courses and research more about qualifications needed.</a:t>
            </a:r>
          </a:p>
          <a:p>
            <a:r>
              <a:rPr lang="en-GB" dirty="0"/>
              <a:t>Find more reliable sources and continue researching for my final report </a:t>
            </a:r>
          </a:p>
          <a:p>
            <a:endParaRPr lang="en-US" dirty="0"/>
          </a:p>
        </p:txBody>
      </p:sp>
    </p:spTree>
    <p:extLst>
      <p:ext uri="{BB962C8B-B14F-4D97-AF65-F5344CB8AC3E}">
        <p14:creationId xmlns:p14="http://schemas.microsoft.com/office/powerpoint/2010/main" val="1240015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C6D1EA5-4E3C-29A7-E385-7D8282827706}"/>
              </a:ext>
            </a:extLst>
          </p:cNvPr>
          <p:cNvSpPr>
            <a:spLocks noGrp="1"/>
          </p:cNvSpPr>
          <p:nvPr>
            <p:ph type="ftr" sz="quarter" idx="11"/>
          </p:nvPr>
        </p:nvSpPr>
        <p:spPr/>
        <p:txBody>
          <a:bodyPr/>
          <a:lstStyle/>
          <a:p>
            <a:r>
              <a:rPr lang="en-US" noProof="0"/>
              <a:t>Presentation title</a:t>
            </a:r>
          </a:p>
        </p:txBody>
      </p:sp>
      <p:sp>
        <p:nvSpPr>
          <p:cNvPr id="3" name="Slide Number Placeholder 2">
            <a:extLst>
              <a:ext uri="{FF2B5EF4-FFF2-40B4-BE49-F238E27FC236}">
                <a16:creationId xmlns:a16="http://schemas.microsoft.com/office/drawing/2014/main" id="{B69C9C70-F9EF-431E-5E76-295360AEE3DD}"/>
              </a:ext>
            </a:extLst>
          </p:cNvPr>
          <p:cNvSpPr>
            <a:spLocks noGrp="1"/>
          </p:cNvSpPr>
          <p:nvPr>
            <p:ph type="sldNum" sz="quarter" idx="12"/>
          </p:nvPr>
        </p:nvSpPr>
        <p:spPr/>
        <p:txBody>
          <a:bodyPr/>
          <a:lstStyle/>
          <a:p>
            <a:fld id="{5BFCF61C-3B18-4C03-8326-CC3B32D710C9}" type="slidenum">
              <a:rPr lang="en-US" noProof="0" smtClean="0"/>
              <a:pPr/>
              <a:t>10</a:t>
            </a:fld>
            <a:endParaRPr lang="en-US" noProof="0"/>
          </a:p>
        </p:txBody>
      </p:sp>
      <p:sp>
        <p:nvSpPr>
          <p:cNvPr id="4" name="Title 3">
            <a:extLst>
              <a:ext uri="{FF2B5EF4-FFF2-40B4-BE49-F238E27FC236}">
                <a16:creationId xmlns:a16="http://schemas.microsoft.com/office/drawing/2014/main" id="{6E7D22CC-FF9A-254C-D041-C3B6E5F9382A}"/>
              </a:ext>
            </a:extLst>
          </p:cNvPr>
          <p:cNvSpPr>
            <a:spLocks noGrp="1"/>
          </p:cNvSpPr>
          <p:nvPr>
            <p:ph type="title"/>
          </p:nvPr>
        </p:nvSpPr>
        <p:spPr/>
        <p:txBody>
          <a:bodyPr/>
          <a:lstStyle/>
          <a:p>
            <a:r>
              <a:rPr lang="en-GB" dirty="0"/>
              <a:t>Conclusion </a:t>
            </a:r>
            <a:endParaRPr lang="en-US" dirty="0"/>
          </a:p>
        </p:txBody>
      </p:sp>
      <p:sp>
        <p:nvSpPr>
          <p:cNvPr id="7" name="Text Placeholder 6">
            <a:extLst>
              <a:ext uri="{FF2B5EF4-FFF2-40B4-BE49-F238E27FC236}">
                <a16:creationId xmlns:a16="http://schemas.microsoft.com/office/drawing/2014/main" id="{6D244B82-29E4-6445-F5F6-DA14B41B9C4C}"/>
              </a:ext>
            </a:extLst>
          </p:cNvPr>
          <p:cNvSpPr>
            <a:spLocks noGrp="1"/>
          </p:cNvSpPr>
          <p:nvPr>
            <p:ph type="body" sz="quarter" idx="15"/>
          </p:nvPr>
        </p:nvSpPr>
        <p:spPr/>
        <p:txBody>
          <a:bodyPr/>
          <a:lstStyle/>
          <a:p>
            <a:r>
              <a:rPr lang="en-GB" dirty="0"/>
              <a:t>I introduced my chosen career of a youth worker and explained why I chose this role </a:t>
            </a:r>
          </a:p>
          <a:p>
            <a:r>
              <a:rPr lang="en-GB" dirty="0"/>
              <a:t>I described my researched and what I found and will continue to learn more test</a:t>
            </a:r>
            <a:endParaRPr lang="en-US" dirty="0"/>
          </a:p>
        </p:txBody>
      </p:sp>
    </p:spTree>
    <p:extLst>
      <p:ext uri="{BB962C8B-B14F-4D97-AF65-F5344CB8AC3E}">
        <p14:creationId xmlns:p14="http://schemas.microsoft.com/office/powerpoint/2010/main" val="42720211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A6F1BB36-C44A-F97F-352D-7B7FAC38185A}"/>
              </a:ext>
            </a:extLst>
          </p:cNvPr>
          <p:cNvSpPr>
            <a:spLocks noGrp="1"/>
          </p:cNvSpPr>
          <p:nvPr>
            <p:ph type="ftr" sz="quarter" idx="11"/>
          </p:nvPr>
        </p:nvSpPr>
        <p:spPr/>
        <p:txBody>
          <a:bodyPr/>
          <a:lstStyle/>
          <a:p>
            <a:r>
              <a:rPr lang="en-US" noProof="0"/>
              <a:t>Presentation title</a:t>
            </a:r>
          </a:p>
        </p:txBody>
      </p:sp>
      <p:sp>
        <p:nvSpPr>
          <p:cNvPr id="3" name="Slide Number Placeholder 2">
            <a:extLst>
              <a:ext uri="{FF2B5EF4-FFF2-40B4-BE49-F238E27FC236}">
                <a16:creationId xmlns:a16="http://schemas.microsoft.com/office/drawing/2014/main" id="{86305B2D-ECC6-E64C-26D6-E1DE9E40F977}"/>
              </a:ext>
            </a:extLst>
          </p:cNvPr>
          <p:cNvSpPr>
            <a:spLocks noGrp="1"/>
          </p:cNvSpPr>
          <p:nvPr>
            <p:ph type="sldNum" sz="quarter" idx="12"/>
          </p:nvPr>
        </p:nvSpPr>
        <p:spPr/>
        <p:txBody>
          <a:bodyPr/>
          <a:lstStyle/>
          <a:p>
            <a:fld id="{5BFCF61C-3B18-4C03-8326-CC3B32D710C9}" type="slidenum">
              <a:rPr lang="en-US" noProof="0" smtClean="0"/>
              <a:pPr/>
              <a:t>11</a:t>
            </a:fld>
            <a:endParaRPr lang="en-US" noProof="0"/>
          </a:p>
        </p:txBody>
      </p:sp>
      <p:sp>
        <p:nvSpPr>
          <p:cNvPr id="4" name="Title 3">
            <a:extLst>
              <a:ext uri="{FF2B5EF4-FFF2-40B4-BE49-F238E27FC236}">
                <a16:creationId xmlns:a16="http://schemas.microsoft.com/office/drawing/2014/main" id="{90A9E523-CBFB-A57F-0012-57BCB9E95DF1}"/>
              </a:ext>
            </a:extLst>
          </p:cNvPr>
          <p:cNvSpPr>
            <a:spLocks noGrp="1"/>
          </p:cNvSpPr>
          <p:nvPr>
            <p:ph type="title"/>
          </p:nvPr>
        </p:nvSpPr>
        <p:spPr/>
        <p:txBody>
          <a:bodyPr/>
          <a:lstStyle/>
          <a:p>
            <a:endParaRPr lang="en-US"/>
          </a:p>
        </p:txBody>
      </p:sp>
      <p:sp>
        <p:nvSpPr>
          <p:cNvPr id="5" name="Text Placeholder 4">
            <a:extLst>
              <a:ext uri="{FF2B5EF4-FFF2-40B4-BE49-F238E27FC236}">
                <a16:creationId xmlns:a16="http://schemas.microsoft.com/office/drawing/2014/main" id="{E4FE6C25-117D-7825-7F62-C42C814DFC37}"/>
              </a:ext>
            </a:extLst>
          </p:cNvPr>
          <p:cNvSpPr>
            <a:spLocks noGrp="1"/>
          </p:cNvSpPr>
          <p:nvPr>
            <p:ph type="body" sz="quarter" idx="13"/>
          </p:nvPr>
        </p:nvSpPr>
        <p:spPr/>
        <p:txBody>
          <a:bodyPr/>
          <a:lstStyle/>
          <a:p>
            <a:endParaRPr lang="en-US"/>
          </a:p>
        </p:txBody>
      </p:sp>
      <p:sp>
        <p:nvSpPr>
          <p:cNvPr id="6" name="Text Placeholder 5">
            <a:extLst>
              <a:ext uri="{FF2B5EF4-FFF2-40B4-BE49-F238E27FC236}">
                <a16:creationId xmlns:a16="http://schemas.microsoft.com/office/drawing/2014/main" id="{9E358053-B937-3989-E6A3-443796A3F40F}"/>
              </a:ext>
            </a:extLst>
          </p:cNvPr>
          <p:cNvSpPr>
            <a:spLocks noGrp="1"/>
          </p:cNvSpPr>
          <p:nvPr>
            <p:ph type="body" sz="quarter" idx="14"/>
          </p:nvPr>
        </p:nvSpPr>
        <p:spPr/>
        <p:txBody>
          <a:bodyPr/>
          <a:lstStyle/>
          <a:p>
            <a:endParaRPr lang="en-US"/>
          </a:p>
        </p:txBody>
      </p:sp>
      <p:sp>
        <p:nvSpPr>
          <p:cNvPr id="7" name="Text Placeholder 6">
            <a:extLst>
              <a:ext uri="{FF2B5EF4-FFF2-40B4-BE49-F238E27FC236}">
                <a16:creationId xmlns:a16="http://schemas.microsoft.com/office/drawing/2014/main" id="{E086DE05-B199-8C4E-B952-EC70024604D1}"/>
              </a:ext>
            </a:extLst>
          </p:cNvPr>
          <p:cNvSpPr>
            <a:spLocks noGrp="1"/>
          </p:cNvSpPr>
          <p:nvPr>
            <p:ph type="body" sz="quarter" idx="15"/>
          </p:nvPr>
        </p:nvSpPr>
        <p:spPr/>
        <p:txBody>
          <a:bodyPr/>
          <a:lstStyle/>
          <a:p>
            <a:endParaRPr lang="en-US"/>
          </a:p>
        </p:txBody>
      </p:sp>
      <p:sp>
        <p:nvSpPr>
          <p:cNvPr id="8" name="Text Placeholder 7">
            <a:extLst>
              <a:ext uri="{FF2B5EF4-FFF2-40B4-BE49-F238E27FC236}">
                <a16:creationId xmlns:a16="http://schemas.microsoft.com/office/drawing/2014/main" id="{8F67C6E6-4A7D-E3D7-CEB1-67EC1FB40498}"/>
              </a:ext>
            </a:extLst>
          </p:cNvPr>
          <p:cNvSpPr>
            <a:spLocks noGrp="1"/>
          </p:cNvSpPr>
          <p:nvPr>
            <p:ph type="body" sz="quarter" idx="16"/>
          </p:nvPr>
        </p:nvSpPr>
        <p:spPr/>
        <p:txBody>
          <a:bodyPr/>
          <a:lstStyle/>
          <a:p>
            <a:endParaRPr lang="en-US"/>
          </a:p>
        </p:txBody>
      </p:sp>
    </p:spTree>
    <p:extLst>
      <p:ext uri="{BB962C8B-B14F-4D97-AF65-F5344CB8AC3E}">
        <p14:creationId xmlns:p14="http://schemas.microsoft.com/office/powerpoint/2010/main" val="40054009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B0C3F478-486F-C881-2425-490D85E49E9B}"/>
              </a:ext>
            </a:extLst>
          </p:cNvPr>
          <p:cNvSpPr>
            <a:spLocks noGrp="1"/>
          </p:cNvSpPr>
          <p:nvPr>
            <p:ph type="ftr" sz="quarter" idx="11"/>
          </p:nvPr>
        </p:nvSpPr>
        <p:spPr/>
        <p:txBody>
          <a:bodyPr/>
          <a:lstStyle/>
          <a:p>
            <a:r>
              <a:rPr lang="en-US" noProof="0"/>
              <a:t>Presentation title</a:t>
            </a:r>
          </a:p>
        </p:txBody>
      </p:sp>
      <p:sp>
        <p:nvSpPr>
          <p:cNvPr id="3" name="Slide Number Placeholder 2">
            <a:extLst>
              <a:ext uri="{FF2B5EF4-FFF2-40B4-BE49-F238E27FC236}">
                <a16:creationId xmlns:a16="http://schemas.microsoft.com/office/drawing/2014/main" id="{D38AB304-D8E1-2443-3971-F51C1E113342}"/>
              </a:ext>
            </a:extLst>
          </p:cNvPr>
          <p:cNvSpPr>
            <a:spLocks noGrp="1"/>
          </p:cNvSpPr>
          <p:nvPr>
            <p:ph type="sldNum" sz="quarter" idx="12"/>
          </p:nvPr>
        </p:nvSpPr>
        <p:spPr/>
        <p:txBody>
          <a:bodyPr/>
          <a:lstStyle/>
          <a:p>
            <a:fld id="{5BFCF61C-3B18-4C03-8326-CC3B32D710C9}" type="slidenum">
              <a:rPr lang="en-US" noProof="0" smtClean="0"/>
              <a:pPr/>
              <a:t>12</a:t>
            </a:fld>
            <a:endParaRPr lang="en-US" noProof="0"/>
          </a:p>
        </p:txBody>
      </p:sp>
      <p:sp>
        <p:nvSpPr>
          <p:cNvPr id="4" name="Title 3">
            <a:extLst>
              <a:ext uri="{FF2B5EF4-FFF2-40B4-BE49-F238E27FC236}">
                <a16:creationId xmlns:a16="http://schemas.microsoft.com/office/drawing/2014/main" id="{4AA9FA41-914D-6F04-34B9-EA2C872A5739}"/>
              </a:ext>
            </a:extLst>
          </p:cNvPr>
          <p:cNvSpPr>
            <a:spLocks noGrp="1"/>
          </p:cNvSpPr>
          <p:nvPr>
            <p:ph type="title"/>
          </p:nvPr>
        </p:nvSpPr>
        <p:spPr/>
        <p:txBody>
          <a:bodyPr/>
          <a:lstStyle/>
          <a:p>
            <a:endParaRPr lang="en-US"/>
          </a:p>
        </p:txBody>
      </p:sp>
      <p:sp>
        <p:nvSpPr>
          <p:cNvPr id="5" name="Text Placeholder 4">
            <a:extLst>
              <a:ext uri="{FF2B5EF4-FFF2-40B4-BE49-F238E27FC236}">
                <a16:creationId xmlns:a16="http://schemas.microsoft.com/office/drawing/2014/main" id="{3FEA0C99-AB45-6C5E-8E65-D594EEBB3F1B}"/>
              </a:ext>
            </a:extLst>
          </p:cNvPr>
          <p:cNvSpPr>
            <a:spLocks noGrp="1"/>
          </p:cNvSpPr>
          <p:nvPr>
            <p:ph type="body" sz="quarter" idx="13"/>
          </p:nvPr>
        </p:nvSpPr>
        <p:spPr/>
        <p:txBody>
          <a:bodyPr/>
          <a:lstStyle/>
          <a:p>
            <a:endParaRPr lang="en-US"/>
          </a:p>
        </p:txBody>
      </p:sp>
      <p:sp>
        <p:nvSpPr>
          <p:cNvPr id="6" name="Text Placeholder 5">
            <a:extLst>
              <a:ext uri="{FF2B5EF4-FFF2-40B4-BE49-F238E27FC236}">
                <a16:creationId xmlns:a16="http://schemas.microsoft.com/office/drawing/2014/main" id="{0CB91484-593A-F003-8F01-3853A3F40353}"/>
              </a:ext>
            </a:extLst>
          </p:cNvPr>
          <p:cNvSpPr>
            <a:spLocks noGrp="1"/>
          </p:cNvSpPr>
          <p:nvPr>
            <p:ph type="body" sz="quarter" idx="14"/>
          </p:nvPr>
        </p:nvSpPr>
        <p:spPr/>
        <p:txBody>
          <a:bodyPr/>
          <a:lstStyle/>
          <a:p>
            <a:endParaRPr lang="en-US"/>
          </a:p>
        </p:txBody>
      </p:sp>
      <p:sp>
        <p:nvSpPr>
          <p:cNvPr id="7" name="Text Placeholder 6">
            <a:extLst>
              <a:ext uri="{FF2B5EF4-FFF2-40B4-BE49-F238E27FC236}">
                <a16:creationId xmlns:a16="http://schemas.microsoft.com/office/drawing/2014/main" id="{BB403161-7EF8-F430-D5FE-B5C46B8A0745}"/>
              </a:ext>
            </a:extLst>
          </p:cNvPr>
          <p:cNvSpPr>
            <a:spLocks noGrp="1"/>
          </p:cNvSpPr>
          <p:nvPr>
            <p:ph type="body" sz="quarter" idx="15"/>
          </p:nvPr>
        </p:nvSpPr>
        <p:spPr/>
        <p:txBody>
          <a:bodyPr/>
          <a:lstStyle/>
          <a:p>
            <a:endParaRPr lang="en-US"/>
          </a:p>
        </p:txBody>
      </p:sp>
      <p:sp>
        <p:nvSpPr>
          <p:cNvPr id="8" name="Text Placeholder 7">
            <a:extLst>
              <a:ext uri="{FF2B5EF4-FFF2-40B4-BE49-F238E27FC236}">
                <a16:creationId xmlns:a16="http://schemas.microsoft.com/office/drawing/2014/main" id="{475178AE-8410-BF0E-68F8-E4C9CF4A42D3}"/>
              </a:ext>
            </a:extLst>
          </p:cNvPr>
          <p:cNvSpPr>
            <a:spLocks noGrp="1"/>
          </p:cNvSpPr>
          <p:nvPr>
            <p:ph type="body" sz="quarter" idx="16"/>
          </p:nvPr>
        </p:nvSpPr>
        <p:spPr/>
        <p:txBody>
          <a:bodyPr/>
          <a:lstStyle/>
          <a:p>
            <a:endParaRPr lang="en-US"/>
          </a:p>
        </p:txBody>
      </p:sp>
    </p:spTree>
    <p:extLst>
      <p:ext uri="{BB962C8B-B14F-4D97-AF65-F5344CB8AC3E}">
        <p14:creationId xmlns:p14="http://schemas.microsoft.com/office/powerpoint/2010/main" val="3512531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91133-2B2D-CB5C-25A3-A6BBC6AC48F6}"/>
              </a:ext>
            </a:extLst>
          </p:cNvPr>
          <p:cNvSpPr>
            <a:spLocks noGrp="1"/>
          </p:cNvSpPr>
          <p:nvPr>
            <p:ph type="title"/>
          </p:nvPr>
        </p:nvSpPr>
        <p:spPr/>
        <p:txBody>
          <a:bodyPr/>
          <a:lstStyle/>
          <a:p>
            <a:r>
              <a:rPr lang="en-US"/>
              <a:t>SCHEDULE</a:t>
            </a:r>
            <a:br>
              <a:rPr lang="en-US"/>
            </a:br>
            <a:endParaRPr lang="en-US"/>
          </a:p>
        </p:txBody>
      </p:sp>
      <p:sp>
        <p:nvSpPr>
          <p:cNvPr id="10" name="Footer Placeholder 9">
            <a:extLst>
              <a:ext uri="{FF2B5EF4-FFF2-40B4-BE49-F238E27FC236}">
                <a16:creationId xmlns:a16="http://schemas.microsoft.com/office/drawing/2014/main" id="{15C361D4-2114-E276-681B-0EDACAD8E3D4}"/>
              </a:ext>
            </a:extLst>
          </p:cNvPr>
          <p:cNvSpPr>
            <a:spLocks noGrp="1"/>
          </p:cNvSpPr>
          <p:nvPr>
            <p:ph type="ftr" sz="quarter" idx="11"/>
          </p:nvPr>
        </p:nvSpPr>
        <p:spPr/>
        <p:txBody>
          <a:bodyPr/>
          <a:lstStyle/>
          <a:p>
            <a:r>
              <a:rPr lang="en-US"/>
              <a:t>Presentation title</a:t>
            </a:r>
          </a:p>
        </p:txBody>
      </p:sp>
      <p:sp>
        <p:nvSpPr>
          <p:cNvPr id="3" name="Text Placeholder 2">
            <a:extLst>
              <a:ext uri="{FF2B5EF4-FFF2-40B4-BE49-F238E27FC236}">
                <a16:creationId xmlns:a16="http://schemas.microsoft.com/office/drawing/2014/main" id="{330480BD-3EF5-7A7E-9E81-E73191A1D49D}"/>
              </a:ext>
            </a:extLst>
          </p:cNvPr>
          <p:cNvSpPr>
            <a:spLocks noGrp="1"/>
          </p:cNvSpPr>
          <p:nvPr>
            <p:ph type="body" sz="quarter" idx="13"/>
          </p:nvPr>
        </p:nvSpPr>
        <p:spPr/>
        <p:txBody>
          <a:bodyPr/>
          <a:lstStyle/>
          <a:p>
            <a:r>
              <a:rPr lang="en-US"/>
              <a:t>Key Dates</a:t>
            </a:r>
          </a:p>
          <a:p>
            <a:endParaRPr lang="en-US"/>
          </a:p>
        </p:txBody>
      </p:sp>
      <p:sp>
        <p:nvSpPr>
          <p:cNvPr id="4" name="Text Placeholder 3">
            <a:extLst>
              <a:ext uri="{FF2B5EF4-FFF2-40B4-BE49-F238E27FC236}">
                <a16:creationId xmlns:a16="http://schemas.microsoft.com/office/drawing/2014/main" id="{C86737C8-4322-77C9-4E34-94E5EE136DBC}"/>
              </a:ext>
            </a:extLst>
          </p:cNvPr>
          <p:cNvSpPr>
            <a:spLocks noGrp="1"/>
          </p:cNvSpPr>
          <p:nvPr>
            <p:ph type="body" sz="quarter" idx="15"/>
          </p:nvPr>
        </p:nvSpPr>
        <p:spPr/>
        <p:txBody>
          <a:bodyPr/>
          <a:lstStyle/>
          <a:p>
            <a:r>
              <a:rPr lang="en-US"/>
              <a:t>Product launches in Q3</a:t>
            </a:r>
          </a:p>
          <a:p>
            <a:r>
              <a:rPr lang="en-US"/>
              <a:t>Contoso updates launch in Q4</a:t>
            </a:r>
          </a:p>
        </p:txBody>
      </p:sp>
      <p:sp>
        <p:nvSpPr>
          <p:cNvPr id="5" name="Text Placeholder 4">
            <a:extLst>
              <a:ext uri="{FF2B5EF4-FFF2-40B4-BE49-F238E27FC236}">
                <a16:creationId xmlns:a16="http://schemas.microsoft.com/office/drawing/2014/main" id="{EEAACD48-B184-C932-E41F-216DF4C1A5BF}"/>
              </a:ext>
            </a:extLst>
          </p:cNvPr>
          <p:cNvSpPr>
            <a:spLocks noGrp="1"/>
          </p:cNvSpPr>
          <p:nvPr>
            <p:ph type="body" sz="quarter" idx="16"/>
          </p:nvPr>
        </p:nvSpPr>
        <p:spPr/>
        <p:txBody>
          <a:bodyPr/>
          <a:lstStyle/>
          <a:p>
            <a:r>
              <a:rPr lang="en-US"/>
              <a:t>For detailed schedule, see management</a:t>
            </a:r>
          </a:p>
          <a:p>
            <a:pPr marL="0" indent="0">
              <a:buNone/>
            </a:pPr>
            <a:r>
              <a:rPr lang="en-US" i="1"/>
              <a:t>Note: Please make sure you are familiar with details of the schedule</a:t>
            </a:r>
          </a:p>
        </p:txBody>
      </p:sp>
      <p:sp>
        <p:nvSpPr>
          <p:cNvPr id="11" name="Slide Number Placeholder 10">
            <a:extLst>
              <a:ext uri="{FF2B5EF4-FFF2-40B4-BE49-F238E27FC236}">
                <a16:creationId xmlns:a16="http://schemas.microsoft.com/office/drawing/2014/main" id="{F8FC4DAD-8F22-40DC-8133-22BF52217FB8}"/>
              </a:ext>
            </a:extLst>
          </p:cNvPr>
          <p:cNvSpPr>
            <a:spLocks noGrp="1"/>
          </p:cNvSpPr>
          <p:nvPr>
            <p:ph type="sldNum" sz="quarter" idx="12"/>
          </p:nvPr>
        </p:nvSpPr>
        <p:spPr/>
        <p:txBody>
          <a:bodyPr/>
          <a:lstStyle/>
          <a:p>
            <a:fld id="{5BFCF61C-3B18-4C03-8326-CC3B32D710C9}" type="slidenum">
              <a:rPr lang="en-US" smtClean="0"/>
              <a:pPr/>
              <a:t>13</a:t>
            </a:fld>
            <a:endParaRPr lang="en-US"/>
          </a:p>
        </p:txBody>
      </p:sp>
    </p:spTree>
    <p:extLst>
      <p:ext uri="{BB962C8B-B14F-4D97-AF65-F5344CB8AC3E}">
        <p14:creationId xmlns:p14="http://schemas.microsoft.com/office/powerpoint/2010/main" val="9015262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010AA-DDBA-D5A2-A34D-69E21671333A}"/>
              </a:ext>
            </a:extLst>
          </p:cNvPr>
          <p:cNvSpPr>
            <a:spLocks noGrp="1"/>
          </p:cNvSpPr>
          <p:nvPr>
            <p:ph type="title"/>
          </p:nvPr>
        </p:nvSpPr>
        <p:spPr/>
        <p:txBody>
          <a:bodyPr/>
          <a:lstStyle/>
          <a:p>
            <a:r>
              <a:rPr lang="en-US"/>
              <a:t>Deliverables</a:t>
            </a:r>
          </a:p>
        </p:txBody>
      </p:sp>
      <p:sp>
        <p:nvSpPr>
          <p:cNvPr id="12" name="Footer Placeholder 11">
            <a:extLst>
              <a:ext uri="{FF2B5EF4-FFF2-40B4-BE49-F238E27FC236}">
                <a16:creationId xmlns:a16="http://schemas.microsoft.com/office/drawing/2014/main" id="{E9C9137C-4C2A-3985-8399-B6159A8C5A3E}"/>
              </a:ext>
            </a:extLst>
          </p:cNvPr>
          <p:cNvSpPr>
            <a:spLocks noGrp="1"/>
          </p:cNvSpPr>
          <p:nvPr>
            <p:ph type="ftr" sz="quarter" idx="11"/>
          </p:nvPr>
        </p:nvSpPr>
        <p:spPr/>
        <p:txBody>
          <a:bodyPr/>
          <a:lstStyle/>
          <a:p>
            <a:r>
              <a:rPr lang="en-US"/>
              <a:t>Presentation title</a:t>
            </a:r>
          </a:p>
        </p:txBody>
      </p:sp>
      <p:sp>
        <p:nvSpPr>
          <p:cNvPr id="4" name="Text Placeholder 3">
            <a:extLst>
              <a:ext uri="{FF2B5EF4-FFF2-40B4-BE49-F238E27FC236}">
                <a16:creationId xmlns:a16="http://schemas.microsoft.com/office/drawing/2014/main" id="{EF31757D-D960-563E-13D7-10BC6A04122D}"/>
              </a:ext>
            </a:extLst>
          </p:cNvPr>
          <p:cNvSpPr>
            <a:spLocks noGrp="1"/>
          </p:cNvSpPr>
          <p:nvPr>
            <p:ph type="body" sz="quarter" idx="13"/>
          </p:nvPr>
        </p:nvSpPr>
        <p:spPr/>
        <p:txBody>
          <a:bodyPr/>
          <a:lstStyle/>
          <a:p>
            <a:r>
              <a:rPr lang="en-US"/>
              <a:t>Main Critical Deliverables</a:t>
            </a:r>
          </a:p>
        </p:txBody>
      </p:sp>
      <p:sp>
        <p:nvSpPr>
          <p:cNvPr id="6" name="Text Placeholder 5">
            <a:extLst>
              <a:ext uri="{FF2B5EF4-FFF2-40B4-BE49-F238E27FC236}">
                <a16:creationId xmlns:a16="http://schemas.microsoft.com/office/drawing/2014/main" id="{BFE1F326-65DA-D1D2-BADE-C228E0696D1C}"/>
              </a:ext>
            </a:extLst>
          </p:cNvPr>
          <p:cNvSpPr>
            <a:spLocks noGrp="1"/>
          </p:cNvSpPr>
          <p:nvPr>
            <p:ph type="body" sz="quarter" idx="15"/>
          </p:nvPr>
        </p:nvSpPr>
        <p:spPr/>
        <p:txBody>
          <a:bodyPr/>
          <a:lstStyle/>
          <a:p>
            <a:r>
              <a:rPr lang="en-US"/>
              <a:t>Product launch</a:t>
            </a:r>
          </a:p>
          <a:p>
            <a:r>
              <a:rPr lang="en-US"/>
              <a:t>Software updates</a:t>
            </a:r>
          </a:p>
          <a:p>
            <a:r>
              <a:rPr lang="en-US"/>
              <a:t>Press release</a:t>
            </a:r>
          </a:p>
          <a:p>
            <a:r>
              <a:rPr lang="en-US"/>
              <a:t>Printed materials</a:t>
            </a:r>
          </a:p>
        </p:txBody>
      </p:sp>
      <p:sp>
        <p:nvSpPr>
          <p:cNvPr id="5" name="Text Placeholder 4">
            <a:extLst>
              <a:ext uri="{FF2B5EF4-FFF2-40B4-BE49-F238E27FC236}">
                <a16:creationId xmlns:a16="http://schemas.microsoft.com/office/drawing/2014/main" id="{11D7CDBE-3B02-5AB5-E827-307839805592}"/>
              </a:ext>
            </a:extLst>
          </p:cNvPr>
          <p:cNvSpPr>
            <a:spLocks noGrp="1"/>
          </p:cNvSpPr>
          <p:nvPr>
            <p:ph type="body" sz="quarter" idx="14"/>
          </p:nvPr>
        </p:nvSpPr>
        <p:spPr/>
        <p:txBody>
          <a:bodyPr/>
          <a:lstStyle/>
          <a:p>
            <a:r>
              <a:rPr lang="en-US"/>
              <a:t>Confidence Rating</a:t>
            </a:r>
          </a:p>
        </p:txBody>
      </p:sp>
      <p:sp>
        <p:nvSpPr>
          <p:cNvPr id="7" name="Text Placeholder 6">
            <a:extLst>
              <a:ext uri="{FF2B5EF4-FFF2-40B4-BE49-F238E27FC236}">
                <a16:creationId xmlns:a16="http://schemas.microsoft.com/office/drawing/2014/main" id="{3F33DEEB-3296-0AFB-2C98-5D37AC21B10C}"/>
              </a:ext>
            </a:extLst>
          </p:cNvPr>
          <p:cNvSpPr>
            <a:spLocks noGrp="1"/>
          </p:cNvSpPr>
          <p:nvPr>
            <p:ph type="body" sz="quarter" idx="16"/>
          </p:nvPr>
        </p:nvSpPr>
        <p:spPr/>
        <p:txBody>
          <a:bodyPr/>
          <a:lstStyle/>
          <a:p>
            <a:r>
              <a:rPr lang="en-US"/>
              <a:t>5/5 confident that we will complete project on schedule</a:t>
            </a:r>
          </a:p>
        </p:txBody>
      </p:sp>
      <p:sp>
        <p:nvSpPr>
          <p:cNvPr id="13" name="Slide Number Placeholder 12">
            <a:extLst>
              <a:ext uri="{FF2B5EF4-FFF2-40B4-BE49-F238E27FC236}">
                <a16:creationId xmlns:a16="http://schemas.microsoft.com/office/drawing/2014/main" id="{89804E48-D44D-C8A3-0944-D89136753D97}"/>
              </a:ext>
            </a:extLst>
          </p:cNvPr>
          <p:cNvSpPr>
            <a:spLocks noGrp="1"/>
          </p:cNvSpPr>
          <p:nvPr>
            <p:ph type="sldNum" sz="quarter" idx="12"/>
          </p:nvPr>
        </p:nvSpPr>
        <p:spPr/>
        <p:txBody>
          <a:bodyPr/>
          <a:lstStyle/>
          <a:p>
            <a:fld id="{5BFCF61C-3B18-4C03-8326-CC3B32D710C9}" type="slidenum">
              <a:rPr lang="en-US" smtClean="0"/>
              <a:t>14</a:t>
            </a:fld>
            <a:endParaRPr lang="en-US"/>
          </a:p>
        </p:txBody>
      </p:sp>
    </p:spTree>
    <p:extLst>
      <p:ext uri="{BB962C8B-B14F-4D97-AF65-F5344CB8AC3E}">
        <p14:creationId xmlns:p14="http://schemas.microsoft.com/office/powerpoint/2010/main" val="11250545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62C4D-3F97-1652-3A4A-C989986D9B65}"/>
              </a:ext>
            </a:extLst>
          </p:cNvPr>
          <p:cNvSpPr>
            <a:spLocks noGrp="1"/>
          </p:cNvSpPr>
          <p:nvPr>
            <p:ph type="title"/>
          </p:nvPr>
        </p:nvSpPr>
        <p:spPr/>
        <p:txBody>
          <a:bodyPr/>
          <a:lstStyle/>
          <a:p>
            <a:r>
              <a:rPr lang="en-US"/>
              <a:t>COSTS</a:t>
            </a:r>
          </a:p>
        </p:txBody>
      </p:sp>
      <p:sp>
        <p:nvSpPr>
          <p:cNvPr id="12" name="Footer Placeholder 11">
            <a:extLst>
              <a:ext uri="{FF2B5EF4-FFF2-40B4-BE49-F238E27FC236}">
                <a16:creationId xmlns:a16="http://schemas.microsoft.com/office/drawing/2014/main" id="{BEC1259C-0A50-37A0-081E-E36D391D7A08}"/>
              </a:ext>
            </a:extLst>
          </p:cNvPr>
          <p:cNvSpPr>
            <a:spLocks noGrp="1"/>
          </p:cNvSpPr>
          <p:nvPr>
            <p:ph type="ftr" sz="quarter" idx="11"/>
          </p:nvPr>
        </p:nvSpPr>
        <p:spPr/>
        <p:txBody>
          <a:bodyPr/>
          <a:lstStyle/>
          <a:p>
            <a:r>
              <a:rPr lang="en-US"/>
              <a:t>Presentation title</a:t>
            </a:r>
          </a:p>
        </p:txBody>
      </p:sp>
      <p:sp>
        <p:nvSpPr>
          <p:cNvPr id="3" name="Text Placeholder 2">
            <a:extLst>
              <a:ext uri="{FF2B5EF4-FFF2-40B4-BE49-F238E27FC236}">
                <a16:creationId xmlns:a16="http://schemas.microsoft.com/office/drawing/2014/main" id="{B9136911-B582-CB5C-914D-58A0AE6AB75A}"/>
              </a:ext>
            </a:extLst>
          </p:cNvPr>
          <p:cNvSpPr>
            <a:spLocks noGrp="1"/>
          </p:cNvSpPr>
          <p:nvPr>
            <p:ph type="body" sz="quarter" idx="13"/>
          </p:nvPr>
        </p:nvSpPr>
        <p:spPr/>
        <p:txBody>
          <a:bodyPr/>
          <a:lstStyle/>
          <a:p>
            <a:r>
              <a:rPr lang="en-US"/>
              <a:t>Projection Of Costs</a:t>
            </a:r>
          </a:p>
        </p:txBody>
      </p:sp>
      <p:sp>
        <p:nvSpPr>
          <p:cNvPr id="5" name="Text Placeholder 4">
            <a:extLst>
              <a:ext uri="{FF2B5EF4-FFF2-40B4-BE49-F238E27FC236}">
                <a16:creationId xmlns:a16="http://schemas.microsoft.com/office/drawing/2014/main" id="{E194D589-C330-607E-B446-0DA52AACC4E4}"/>
              </a:ext>
            </a:extLst>
          </p:cNvPr>
          <p:cNvSpPr>
            <a:spLocks noGrp="1"/>
          </p:cNvSpPr>
          <p:nvPr>
            <p:ph type="body" sz="quarter" idx="15"/>
          </p:nvPr>
        </p:nvSpPr>
        <p:spPr/>
        <p:txBody>
          <a:bodyPr/>
          <a:lstStyle/>
          <a:p>
            <a:r>
              <a:rPr lang="en-US"/>
              <a:t>$14,000 projection for project</a:t>
            </a:r>
          </a:p>
          <a:p>
            <a:r>
              <a:rPr lang="en-US"/>
              <a:t>Main source from angel investors</a:t>
            </a:r>
          </a:p>
        </p:txBody>
      </p:sp>
      <p:sp>
        <p:nvSpPr>
          <p:cNvPr id="4" name="Text Placeholder 3">
            <a:extLst>
              <a:ext uri="{FF2B5EF4-FFF2-40B4-BE49-F238E27FC236}">
                <a16:creationId xmlns:a16="http://schemas.microsoft.com/office/drawing/2014/main" id="{5AB49C3E-AD51-081C-CB26-BA65EB17C0A7}"/>
              </a:ext>
            </a:extLst>
          </p:cNvPr>
          <p:cNvSpPr>
            <a:spLocks noGrp="1"/>
          </p:cNvSpPr>
          <p:nvPr>
            <p:ph type="body" sz="quarter" idx="14"/>
          </p:nvPr>
        </p:nvSpPr>
        <p:spPr/>
        <p:txBody>
          <a:bodyPr/>
          <a:lstStyle/>
          <a:p>
            <a:r>
              <a:rPr lang="en-US"/>
              <a:t>Cost Overruns</a:t>
            </a:r>
          </a:p>
        </p:txBody>
      </p:sp>
      <p:sp>
        <p:nvSpPr>
          <p:cNvPr id="6" name="Text Placeholder 5">
            <a:extLst>
              <a:ext uri="{FF2B5EF4-FFF2-40B4-BE49-F238E27FC236}">
                <a16:creationId xmlns:a16="http://schemas.microsoft.com/office/drawing/2014/main" id="{7F8B4CE7-99C9-BD2D-17D0-2B34D13B367F}"/>
              </a:ext>
            </a:extLst>
          </p:cNvPr>
          <p:cNvSpPr>
            <a:spLocks noGrp="1"/>
          </p:cNvSpPr>
          <p:nvPr>
            <p:ph type="body" sz="quarter" idx="16"/>
          </p:nvPr>
        </p:nvSpPr>
        <p:spPr/>
        <p:txBody>
          <a:bodyPr/>
          <a:lstStyle/>
          <a:p>
            <a:r>
              <a:rPr lang="en-US"/>
              <a:t>$2,000 over budget</a:t>
            </a:r>
          </a:p>
          <a:p>
            <a:r>
              <a:rPr lang="en-US"/>
              <a:t>Closed gaps in communication with staff to present future budget issues</a:t>
            </a:r>
          </a:p>
          <a:p>
            <a:r>
              <a:rPr lang="en-US"/>
              <a:t>Project can track to remain on budget based on planning and current projections</a:t>
            </a:r>
          </a:p>
        </p:txBody>
      </p:sp>
      <p:sp>
        <p:nvSpPr>
          <p:cNvPr id="13" name="Slide Number Placeholder 12">
            <a:extLst>
              <a:ext uri="{FF2B5EF4-FFF2-40B4-BE49-F238E27FC236}">
                <a16:creationId xmlns:a16="http://schemas.microsoft.com/office/drawing/2014/main" id="{208378E4-1369-B8BE-D097-D0A68C992F75}"/>
              </a:ext>
            </a:extLst>
          </p:cNvPr>
          <p:cNvSpPr>
            <a:spLocks noGrp="1"/>
          </p:cNvSpPr>
          <p:nvPr>
            <p:ph type="sldNum" sz="quarter" idx="12"/>
          </p:nvPr>
        </p:nvSpPr>
        <p:spPr/>
        <p:txBody>
          <a:bodyPr/>
          <a:lstStyle/>
          <a:p>
            <a:fld id="{5BFCF61C-3B18-4C03-8326-CC3B32D710C9}" type="slidenum">
              <a:rPr lang="en-US" smtClean="0"/>
              <a:pPr/>
              <a:t>15</a:t>
            </a:fld>
            <a:endParaRPr lang="en-US"/>
          </a:p>
        </p:txBody>
      </p:sp>
    </p:spTree>
    <p:extLst>
      <p:ext uri="{BB962C8B-B14F-4D97-AF65-F5344CB8AC3E}">
        <p14:creationId xmlns:p14="http://schemas.microsoft.com/office/powerpoint/2010/main" val="6163551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2C85805-79DB-07ED-6BDE-11B8962D463A}"/>
              </a:ext>
            </a:extLst>
          </p:cNvPr>
          <p:cNvSpPr>
            <a:spLocks noGrp="1"/>
          </p:cNvSpPr>
          <p:nvPr>
            <p:ph type="title"/>
          </p:nvPr>
        </p:nvSpPr>
        <p:spPr/>
        <p:txBody>
          <a:bodyPr/>
          <a:lstStyle/>
          <a:p>
            <a:r>
              <a:rPr lang="en-US" sz="5000">
                <a:solidFill>
                  <a:schemeClr val="tx2"/>
                </a:solidFill>
                <a:latin typeface="Arial" panose="020B0604020202020204" pitchFamily="34" charset="0"/>
                <a:cs typeface="Arial" panose="020B0604020202020204" pitchFamily="34" charset="0"/>
              </a:rPr>
              <a:t>TECHNOLOGY</a:t>
            </a:r>
            <a:br>
              <a:rPr lang="en-US" sz="5000">
                <a:solidFill>
                  <a:schemeClr val="tx2"/>
                </a:solidFill>
                <a:latin typeface="Arial" panose="020B0604020202020204" pitchFamily="34" charset="0"/>
                <a:cs typeface="Arial" panose="020B0604020202020204" pitchFamily="34" charset="0"/>
              </a:rPr>
            </a:br>
            <a:endParaRPr lang="en-US" dirty="0"/>
          </a:p>
        </p:txBody>
      </p:sp>
      <p:sp>
        <p:nvSpPr>
          <p:cNvPr id="2" name="Footer Placeholder 1">
            <a:extLst>
              <a:ext uri="{FF2B5EF4-FFF2-40B4-BE49-F238E27FC236}">
                <a16:creationId xmlns:a16="http://schemas.microsoft.com/office/drawing/2014/main" id="{4CEA3CB1-AF25-EA4C-A297-4DDC6E0EDC13}"/>
              </a:ext>
            </a:extLst>
          </p:cNvPr>
          <p:cNvSpPr>
            <a:spLocks noGrp="1"/>
          </p:cNvSpPr>
          <p:nvPr>
            <p:ph type="ftr" sz="quarter" idx="11"/>
          </p:nvPr>
        </p:nvSpPr>
        <p:spPr/>
        <p:txBody>
          <a:bodyPr/>
          <a:lstStyle/>
          <a:p>
            <a:r>
              <a:rPr lang="en-US"/>
              <a:t>Presentation title</a:t>
            </a:r>
            <a:endParaRPr lang="en-US" dirty="0"/>
          </a:p>
        </p:txBody>
      </p:sp>
      <p:sp>
        <p:nvSpPr>
          <p:cNvPr id="3" name="Slide Number Placeholder 2">
            <a:extLst>
              <a:ext uri="{FF2B5EF4-FFF2-40B4-BE49-F238E27FC236}">
                <a16:creationId xmlns:a16="http://schemas.microsoft.com/office/drawing/2014/main" id="{583E68DE-3756-7E72-3F5A-34338BB312B3}"/>
              </a:ext>
            </a:extLst>
          </p:cNvPr>
          <p:cNvSpPr>
            <a:spLocks noGrp="1"/>
          </p:cNvSpPr>
          <p:nvPr>
            <p:ph type="sldNum" sz="quarter" idx="12"/>
          </p:nvPr>
        </p:nvSpPr>
        <p:spPr/>
        <p:txBody>
          <a:bodyPr/>
          <a:lstStyle/>
          <a:p>
            <a:fld id="{5BFCF61C-3B18-4C03-8326-CC3B32D710C9}" type="slidenum">
              <a:rPr lang="en-US" smtClean="0"/>
              <a:t>16</a:t>
            </a:fld>
            <a:endParaRPr lang="en-US" dirty="0"/>
          </a:p>
        </p:txBody>
      </p:sp>
      <p:sp>
        <p:nvSpPr>
          <p:cNvPr id="5" name="Text Placeholder 4">
            <a:extLst>
              <a:ext uri="{FF2B5EF4-FFF2-40B4-BE49-F238E27FC236}">
                <a16:creationId xmlns:a16="http://schemas.microsoft.com/office/drawing/2014/main" id="{6D4C7CBA-BE77-048A-DED3-BCCB5936C564}"/>
              </a:ext>
            </a:extLst>
          </p:cNvPr>
          <p:cNvSpPr>
            <a:spLocks noGrp="1"/>
          </p:cNvSpPr>
          <p:nvPr>
            <p:ph type="body" sz="quarter" idx="13"/>
          </p:nvPr>
        </p:nvSpPr>
        <p:spPr/>
        <p:txBody>
          <a:bodyPr/>
          <a:lstStyle/>
          <a:p>
            <a:r>
              <a:rPr lang="en-US" sz="2200" b="1" dirty="0">
                <a:solidFill>
                  <a:schemeClr val="tx2"/>
                </a:solidFill>
                <a:latin typeface="Arial" panose="020B0604020202020204" pitchFamily="34" charset="0"/>
                <a:cs typeface="Arial" panose="020B0604020202020204" pitchFamily="34" charset="0"/>
              </a:rPr>
              <a:t>Technical Problems That Have Been </a:t>
            </a:r>
            <a:br>
              <a:rPr lang="en-US" sz="2200" b="1" dirty="0">
                <a:solidFill>
                  <a:schemeClr val="tx2"/>
                </a:solidFill>
                <a:latin typeface="Arial" panose="020B0604020202020204" pitchFamily="34" charset="0"/>
                <a:cs typeface="Arial" panose="020B0604020202020204" pitchFamily="34" charset="0"/>
              </a:rPr>
            </a:br>
            <a:r>
              <a:rPr lang="en-US" sz="2200" b="1" dirty="0">
                <a:solidFill>
                  <a:schemeClr val="tx2"/>
                </a:solidFill>
                <a:latin typeface="Arial" panose="020B0604020202020204" pitchFamily="34" charset="0"/>
                <a:cs typeface="Arial" panose="020B0604020202020204" pitchFamily="34" charset="0"/>
              </a:rPr>
              <a:t>Solved</a:t>
            </a:r>
          </a:p>
          <a:p>
            <a:endParaRPr lang="en-US" dirty="0"/>
          </a:p>
        </p:txBody>
      </p:sp>
      <p:sp>
        <p:nvSpPr>
          <p:cNvPr id="7" name="Text Placeholder 6">
            <a:extLst>
              <a:ext uri="{FF2B5EF4-FFF2-40B4-BE49-F238E27FC236}">
                <a16:creationId xmlns:a16="http://schemas.microsoft.com/office/drawing/2014/main" id="{2749D3A3-A012-454F-EFFD-30D72C9C8AE7}"/>
              </a:ext>
            </a:extLst>
          </p:cNvPr>
          <p:cNvSpPr>
            <a:spLocks noGrp="1"/>
          </p:cNvSpPr>
          <p:nvPr>
            <p:ph type="body" sz="quarter" idx="15"/>
          </p:nvPr>
        </p:nvSpPr>
        <p:spPr/>
        <p:txBody>
          <a:bodyPr/>
          <a:lstStyle/>
          <a:p>
            <a:pPr marL="342900" indent="-342900">
              <a:lnSpc>
                <a:spcPct val="150000"/>
              </a:lnSpc>
              <a:buFont typeface="Arial" panose="020B0604020202020204" pitchFamily="34" charset="0"/>
              <a:buChar char="•"/>
            </a:pPr>
            <a:r>
              <a:rPr lang="en-US" sz="1600" dirty="0">
                <a:solidFill>
                  <a:schemeClr val="tx2"/>
                </a:solidFill>
                <a:latin typeface="Arial" panose="020B0604020202020204" pitchFamily="34" charset="0"/>
                <a:cs typeface="Arial" panose="020B0604020202020204" pitchFamily="34" charset="0"/>
              </a:rPr>
              <a:t>Created offline working mode to prevent delays</a:t>
            </a:r>
          </a:p>
        </p:txBody>
      </p:sp>
      <p:sp>
        <p:nvSpPr>
          <p:cNvPr id="6" name="Text Placeholder 5">
            <a:extLst>
              <a:ext uri="{FF2B5EF4-FFF2-40B4-BE49-F238E27FC236}">
                <a16:creationId xmlns:a16="http://schemas.microsoft.com/office/drawing/2014/main" id="{19E02B69-8EDA-C137-FEEF-12D4F89D01CD}"/>
              </a:ext>
            </a:extLst>
          </p:cNvPr>
          <p:cNvSpPr>
            <a:spLocks noGrp="1"/>
          </p:cNvSpPr>
          <p:nvPr>
            <p:ph type="body" sz="quarter" idx="14"/>
          </p:nvPr>
        </p:nvSpPr>
        <p:spPr/>
        <p:txBody>
          <a:bodyPr/>
          <a:lstStyle/>
          <a:p>
            <a:r>
              <a:rPr lang="en-US" sz="2200" b="1" dirty="0">
                <a:solidFill>
                  <a:schemeClr val="tx2"/>
                </a:solidFill>
                <a:latin typeface="Arial" panose="020B0604020202020204" pitchFamily="34" charset="0"/>
                <a:cs typeface="Arial" panose="020B0604020202020204" pitchFamily="34" charset="0"/>
              </a:rPr>
              <a:t>Dubious Technological Depend</a:t>
            </a:r>
            <a:r>
              <a:rPr lang="en-US" altLang="zh-CN" sz="2200" b="1" dirty="0">
                <a:solidFill>
                  <a:schemeClr val="tx2"/>
                </a:solidFill>
                <a:latin typeface="Arial" panose="020B0604020202020204" pitchFamily="34" charset="0"/>
                <a:cs typeface="Arial" panose="020B0604020202020204" pitchFamily="34" charset="0"/>
              </a:rPr>
              <a:t>en</a:t>
            </a:r>
            <a:r>
              <a:rPr lang="en-US" sz="2200" b="1" dirty="0">
                <a:solidFill>
                  <a:schemeClr val="tx2"/>
                </a:solidFill>
                <a:latin typeface="Arial" panose="020B0604020202020204" pitchFamily="34" charset="0"/>
                <a:cs typeface="Arial" panose="020B0604020202020204" pitchFamily="34" charset="0"/>
              </a:rPr>
              <a:t>cies For Projec</a:t>
            </a:r>
            <a:r>
              <a:rPr lang="en-US" altLang="zh-CN" sz="2200" b="1" dirty="0">
                <a:solidFill>
                  <a:schemeClr val="tx2"/>
                </a:solidFill>
                <a:latin typeface="Arial" panose="020B0604020202020204" pitchFamily="34" charset="0"/>
                <a:cs typeface="Arial" panose="020B0604020202020204" pitchFamily="34" charset="0"/>
              </a:rPr>
              <a:t>t</a:t>
            </a:r>
            <a:endParaRPr lang="en-US" sz="2200" b="1" dirty="0">
              <a:solidFill>
                <a:schemeClr val="tx2"/>
              </a:solidFill>
              <a:latin typeface="Arial" panose="020B0604020202020204" pitchFamily="34" charset="0"/>
              <a:cs typeface="Arial" panose="020B0604020202020204" pitchFamily="34" charset="0"/>
            </a:endParaRPr>
          </a:p>
          <a:p>
            <a:endParaRPr lang="en-US" dirty="0"/>
          </a:p>
        </p:txBody>
      </p:sp>
      <p:sp>
        <p:nvSpPr>
          <p:cNvPr id="8" name="Text Placeholder 7">
            <a:extLst>
              <a:ext uri="{FF2B5EF4-FFF2-40B4-BE49-F238E27FC236}">
                <a16:creationId xmlns:a16="http://schemas.microsoft.com/office/drawing/2014/main" id="{D89074EA-C6FF-2A59-04ED-55D899CA3454}"/>
              </a:ext>
            </a:extLst>
          </p:cNvPr>
          <p:cNvSpPr>
            <a:spLocks noGrp="1"/>
          </p:cNvSpPr>
          <p:nvPr>
            <p:ph type="body" sz="quarter" idx="16"/>
          </p:nvPr>
        </p:nvSpPr>
        <p:spPr/>
        <p:txBody>
          <a:bodyPr/>
          <a:lstStyle/>
          <a:p>
            <a:pPr marL="342900" indent="-342900">
              <a:lnSpc>
                <a:spcPct val="150000"/>
              </a:lnSpc>
              <a:buFont typeface="Arial" panose="020B0604020202020204" pitchFamily="34" charset="0"/>
              <a:buChar char="•"/>
            </a:pPr>
            <a:r>
              <a:rPr lang="en-US" sz="1600" dirty="0">
                <a:solidFill>
                  <a:schemeClr val="tx2"/>
                </a:solidFill>
                <a:latin typeface="Arial" panose="020B0604020202020204" pitchFamily="34" charset="0"/>
                <a:cs typeface="Arial" panose="020B0604020202020204" pitchFamily="34" charset="0"/>
              </a:rPr>
              <a:t>Software will continue to crash</a:t>
            </a:r>
          </a:p>
          <a:p>
            <a:pPr marL="342900" indent="-342900">
              <a:lnSpc>
                <a:spcPct val="150000"/>
              </a:lnSpc>
              <a:buFont typeface="Arial" panose="020B0604020202020204" pitchFamily="34" charset="0"/>
              <a:buChar char="•"/>
            </a:pPr>
            <a:r>
              <a:rPr lang="en-US" sz="1600" dirty="0">
                <a:solidFill>
                  <a:schemeClr val="tx2"/>
                </a:solidFill>
                <a:latin typeface="Arial" panose="020B0604020202020204" pitchFamily="34" charset="0"/>
                <a:cs typeface="Arial" panose="020B0604020202020204" pitchFamily="34" charset="0"/>
              </a:rPr>
              <a:t>Work offline and save updates when servers are back online</a:t>
            </a:r>
            <a:endParaRPr lang="en-US" sz="1600" dirty="0">
              <a:solidFill>
                <a:schemeClr val="tx2"/>
              </a:solidFill>
            </a:endParaRPr>
          </a:p>
          <a:p>
            <a:endParaRPr lang="en-US" dirty="0"/>
          </a:p>
        </p:txBody>
      </p:sp>
      <p:sp>
        <p:nvSpPr>
          <p:cNvPr id="9" name="Text Placeholder 8">
            <a:extLst>
              <a:ext uri="{FF2B5EF4-FFF2-40B4-BE49-F238E27FC236}">
                <a16:creationId xmlns:a16="http://schemas.microsoft.com/office/drawing/2014/main" id="{2F6D1492-6808-B064-1F4E-6B49A77CEAE9}"/>
              </a:ext>
            </a:extLst>
          </p:cNvPr>
          <p:cNvSpPr>
            <a:spLocks noGrp="1"/>
          </p:cNvSpPr>
          <p:nvPr>
            <p:ph type="body" sz="quarter" idx="17"/>
          </p:nvPr>
        </p:nvSpPr>
        <p:spPr/>
        <p:txBody>
          <a:bodyPr/>
          <a:lstStyle/>
          <a:p>
            <a:r>
              <a:rPr lang="en-US" sz="2200" b="1" dirty="0">
                <a:solidFill>
                  <a:schemeClr val="tx2"/>
                </a:solidFill>
                <a:latin typeface="Arial" panose="020B0604020202020204" pitchFamily="34" charset="0"/>
                <a:cs typeface="Arial" panose="020B0604020202020204" pitchFamily="34" charset="0"/>
              </a:rPr>
              <a:t>Outstanding Technical Issues That Need To Be Solve</a:t>
            </a:r>
            <a:r>
              <a:rPr lang="en-US" altLang="zh-CN" sz="2200" b="1" dirty="0">
                <a:solidFill>
                  <a:schemeClr val="tx2"/>
                </a:solidFill>
                <a:latin typeface="Arial" panose="020B0604020202020204" pitchFamily="34" charset="0"/>
                <a:cs typeface="Arial" panose="020B0604020202020204" pitchFamily="34" charset="0"/>
              </a:rPr>
              <a:t>d</a:t>
            </a:r>
            <a:endParaRPr lang="en-US" sz="2200" b="1" dirty="0">
              <a:solidFill>
                <a:schemeClr val="tx2"/>
              </a:solidFill>
              <a:latin typeface="Arial" panose="020B0604020202020204" pitchFamily="34" charset="0"/>
              <a:cs typeface="Arial" panose="020B0604020202020204" pitchFamily="34" charset="0"/>
            </a:endParaRPr>
          </a:p>
          <a:p>
            <a:endParaRPr lang="en-US" dirty="0"/>
          </a:p>
        </p:txBody>
      </p:sp>
      <p:sp>
        <p:nvSpPr>
          <p:cNvPr id="10" name="Text Placeholder 9">
            <a:extLst>
              <a:ext uri="{FF2B5EF4-FFF2-40B4-BE49-F238E27FC236}">
                <a16:creationId xmlns:a16="http://schemas.microsoft.com/office/drawing/2014/main" id="{A4B14CB4-1193-ED18-7BAA-87DF524040D5}"/>
              </a:ext>
            </a:extLst>
          </p:cNvPr>
          <p:cNvSpPr>
            <a:spLocks noGrp="1"/>
          </p:cNvSpPr>
          <p:nvPr>
            <p:ph type="body" sz="quarter" idx="18"/>
          </p:nvPr>
        </p:nvSpPr>
        <p:spPr/>
        <p:txBody>
          <a:bodyPr/>
          <a:lstStyle/>
          <a:p>
            <a:r>
              <a:rPr lang="en-US" sz="1600" noProof="1">
                <a:solidFill>
                  <a:schemeClr val="tx2"/>
                </a:solidFill>
                <a:latin typeface="Arial" panose="020B0604020202020204" pitchFamily="34" charset="0"/>
                <a:cs typeface="Arial" panose="020B0604020202020204" pitchFamily="34" charset="0"/>
              </a:rPr>
              <a:t>Software tools for running product testing</a:t>
            </a:r>
          </a:p>
          <a:p>
            <a:endParaRPr lang="en-US" dirty="0"/>
          </a:p>
        </p:txBody>
      </p:sp>
    </p:spTree>
    <p:extLst>
      <p:ext uri="{BB962C8B-B14F-4D97-AF65-F5344CB8AC3E}">
        <p14:creationId xmlns:p14="http://schemas.microsoft.com/office/powerpoint/2010/main" val="4766149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65C01-2837-2D71-254F-BAEEC669F389}"/>
              </a:ext>
            </a:extLst>
          </p:cNvPr>
          <p:cNvSpPr>
            <a:spLocks noGrp="1"/>
          </p:cNvSpPr>
          <p:nvPr>
            <p:ph type="title"/>
          </p:nvPr>
        </p:nvSpPr>
        <p:spPr/>
        <p:txBody>
          <a:bodyPr/>
          <a:lstStyle/>
          <a:p>
            <a:r>
              <a:rPr lang="en-US"/>
              <a:t>RESOURCES</a:t>
            </a:r>
          </a:p>
        </p:txBody>
      </p:sp>
      <p:sp>
        <p:nvSpPr>
          <p:cNvPr id="12" name="Footer Placeholder 11">
            <a:extLst>
              <a:ext uri="{FF2B5EF4-FFF2-40B4-BE49-F238E27FC236}">
                <a16:creationId xmlns:a16="http://schemas.microsoft.com/office/drawing/2014/main" id="{CEED6286-6851-6DDB-6D9B-9B02A607B361}"/>
              </a:ext>
            </a:extLst>
          </p:cNvPr>
          <p:cNvSpPr>
            <a:spLocks noGrp="1"/>
          </p:cNvSpPr>
          <p:nvPr>
            <p:ph type="ftr" sz="quarter" idx="11"/>
          </p:nvPr>
        </p:nvSpPr>
        <p:spPr/>
        <p:txBody>
          <a:bodyPr/>
          <a:lstStyle/>
          <a:p>
            <a:r>
              <a:rPr lang="en-US"/>
              <a:t>Presentation title</a:t>
            </a:r>
          </a:p>
        </p:txBody>
      </p:sp>
      <p:sp>
        <p:nvSpPr>
          <p:cNvPr id="13" name="Slide Number Placeholder 12">
            <a:extLst>
              <a:ext uri="{FF2B5EF4-FFF2-40B4-BE49-F238E27FC236}">
                <a16:creationId xmlns:a16="http://schemas.microsoft.com/office/drawing/2014/main" id="{A783BE29-9226-E728-BAD0-B02DEADFB9C6}"/>
              </a:ext>
            </a:extLst>
          </p:cNvPr>
          <p:cNvSpPr>
            <a:spLocks noGrp="1"/>
          </p:cNvSpPr>
          <p:nvPr>
            <p:ph type="sldNum" sz="quarter" idx="12"/>
          </p:nvPr>
        </p:nvSpPr>
        <p:spPr/>
        <p:txBody>
          <a:bodyPr/>
          <a:lstStyle/>
          <a:p>
            <a:fld id="{5BFCF61C-3B18-4C03-8326-CC3B32D710C9}" type="slidenum">
              <a:rPr lang="en-US" smtClean="0"/>
              <a:pPr/>
              <a:t>17</a:t>
            </a:fld>
            <a:endParaRPr lang="en-US"/>
          </a:p>
        </p:txBody>
      </p:sp>
      <p:sp>
        <p:nvSpPr>
          <p:cNvPr id="3" name="Text Placeholder 2">
            <a:extLst>
              <a:ext uri="{FF2B5EF4-FFF2-40B4-BE49-F238E27FC236}">
                <a16:creationId xmlns:a16="http://schemas.microsoft.com/office/drawing/2014/main" id="{3C23C4BE-E1DD-7EED-DB71-4D5F3B63E693}"/>
              </a:ext>
            </a:extLst>
          </p:cNvPr>
          <p:cNvSpPr>
            <a:spLocks noGrp="1"/>
          </p:cNvSpPr>
          <p:nvPr>
            <p:ph type="body" sz="quarter" idx="13"/>
          </p:nvPr>
        </p:nvSpPr>
        <p:spPr/>
        <p:txBody>
          <a:bodyPr/>
          <a:lstStyle/>
          <a:p>
            <a:r>
              <a:rPr lang="en-US"/>
              <a:t>Project Resources</a:t>
            </a:r>
          </a:p>
        </p:txBody>
      </p:sp>
      <p:sp>
        <p:nvSpPr>
          <p:cNvPr id="4" name="Text Placeholder 3">
            <a:extLst>
              <a:ext uri="{FF2B5EF4-FFF2-40B4-BE49-F238E27FC236}">
                <a16:creationId xmlns:a16="http://schemas.microsoft.com/office/drawing/2014/main" id="{A4168C84-B182-4E7D-56FB-01EE4B11DC8B}"/>
              </a:ext>
            </a:extLst>
          </p:cNvPr>
          <p:cNvSpPr>
            <a:spLocks noGrp="1"/>
          </p:cNvSpPr>
          <p:nvPr>
            <p:ph type="body" sz="quarter" idx="14"/>
          </p:nvPr>
        </p:nvSpPr>
        <p:spPr/>
        <p:txBody>
          <a:bodyPr/>
          <a:lstStyle/>
          <a:p>
            <a:r>
              <a:rPr lang="en-US"/>
              <a:t>What Customers Want</a:t>
            </a:r>
          </a:p>
          <a:p>
            <a:endParaRPr lang="en-US"/>
          </a:p>
        </p:txBody>
      </p:sp>
      <p:sp>
        <p:nvSpPr>
          <p:cNvPr id="5" name="Text Placeholder 4">
            <a:extLst>
              <a:ext uri="{FF2B5EF4-FFF2-40B4-BE49-F238E27FC236}">
                <a16:creationId xmlns:a16="http://schemas.microsoft.com/office/drawing/2014/main" id="{43DF41ED-5729-1B31-0C04-21385523D7E1}"/>
              </a:ext>
            </a:extLst>
          </p:cNvPr>
          <p:cNvSpPr>
            <a:spLocks noGrp="1"/>
          </p:cNvSpPr>
          <p:nvPr>
            <p:ph type="body" sz="quarter" idx="15"/>
          </p:nvPr>
        </p:nvSpPr>
        <p:spPr/>
        <p:txBody>
          <a:bodyPr/>
          <a:lstStyle/>
          <a:p>
            <a:r>
              <a:rPr lang="en-US"/>
              <a:t>All staff is working on keeping the project on </a:t>
            </a:r>
            <a:br>
              <a:rPr lang="en-US"/>
            </a:br>
            <a:r>
              <a:rPr lang="en-US"/>
              <a:t>time</a:t>
            </a:r>
          </a:p>
          <a:p>
            <a:r>
              <a:rPr lang="en-US"/>
              <a:t>Hire vendors to help with project completion</a:t>
            </a:r>
          </a:p>
          <a:p>
            <a:r>
              <a:rPr lang="en-US"/>
              <a:t>Need more funding if we want to hire more </a:t>
            </a:r>
            <a:br>
              <a:rPr lang="en-US"/>
            </a:br>
            <a:r>
              <a:rPr lang="en-US"/>
              <a:t>workers to help in the future</a:t>
            </a:r>
          </a:p>
          <a:p>
            <a:endParaRPr lang="en-US"/>
          </a:p>
        </p:txBody>
      </p:sp>
      <p:sp>
        <p:nvSpPr>
          <p:cNvPr id="6" name="Text Placeholder 5">
            <a:extLst>
              <a:ext uri="{FF2B5EF4-FFF2-40B4-BE49-F238E27FC236}">
                <a16:creationId xmlns:a16="http://schemas.microsoft.com/office/drawing/2014/main" id="{D180BD75-0796-C71E-07C4-224B63C0CEEF}"/>
              </a:ext>
            </a:extLst>
          </p:cNvPr>
          <p:cNvSpPr>
            <a:spLocks noGrp="1"/>
          </p:cNvSpPr>
          <p:nvPr>
            <p:ph type="body" sz="quarter" idx="16"/>
          </p:nvPr>
        </p:nvSpPr>
        <p:spPr/>
        <p:txBody>
          <a:bodyPr/>
          <a:lstStyle/>
          <a:p>
            <a:r>
              <a:rPr lang="en-US"/>
              <a:t>Customers want their product to work efficiently </a:t>
            </a:r>
            <a:br>
              <a:rPr lang="en-US"/>
            </a:br>
            <a:r>
              <a:rPr lang="en-US"/>
              <a:t>so they can continue to communicate with their employees while they work remotely </a:t>
            </a:r>
          </a:p>
          <a:p>
            <a:endParaRPr lang="en-US"/>
          </a:p>
        </p:txBody>
      </p:sp>
    </p:spTree>
    <p:extLst>
      <p:ext uri="{BB962C8B-B14F-4D97-AF65-F5344CB8AC3E}">
        <p14:creationId xmlns:p14="http://schemas.microsoft.com/office/powerpoint/2010/main" val="32746471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2E563-D2B2-A0AD-3574-E8C8FDCE3DAC}"/>
              </a:ext>
            </a:extLst>
          </p:cNvPr>
          <p:cNvSpPr>
            <a:spLocks noGrp="1"/>
          </p:cNvSpPr>
          <p:nvPr>
            <p:ph type="title"/>
          </p:nvPr>
        </p:nvSpPr>
        <p:spPr/>
        <p:txBody>
          <a:bodyPr/>
          <a:lstStyle/>
          <a:p>
            <a:r>
              <a:rPr lang="en-US"/>
              <a:t>GOALS FOR</a:t>
            </a:r>
            <a:br>
              <a:rPr lang="en-US"/>
            </a:br>
            <a:r>
              <a:rPr lang="en-US"/>
              <a:t>NEXT REVIEW</a:t>
            </a:r>
          </a:p>
        </p:txBody>
      </p:sp>
      <p:sp>
        <p:nvSpPr>
          <p:cNvPr id="13" name="Footer Placeholder 12">
            <a:extLst>
              <a:ext uri="{FF2B5EF4-FFF2-40B4-BE49-F238E27FC236}">
                <a16:creationId xmlns:a16="http://schemas.microsoft.com/office/drawing/2014/main" id="{B83AAE15-CE16-991A-C05F-0BD97418193D}"/>
              </a:ext>
            </a:extLst>
          </p:cNvPr>
          <p:cNvSpPr>
            <a:spLocks noGrp="1"/>
          </p:cNvSpPr>
          <p:nvPr>
            <p:ph type="ftr" sz="quarter" idx="11"/>
          </p:nvPr>
        </p:nvSpPr>
        <p:spPr/>
        <p:txBody>
          <a:bodyPr/>
          <a:lstStyle/>
          <a:p>
            <a:r>
              <a:rPr lang="en-US"/>
              <a:t>Presentation title</a:t>
            </a:r>
          </a:p>
        </p:txBody>
      </p:sp>
      <p:sp>
        <p:nvSpPr>
          <p:cNvPr id="3" name="Text Placeholder 2">
            <a:extLst>
              <a:ext uri="{FF2B5EF4-FFF2-40B4-BE49-F238E27FC236}">
                <a16:creationId xmlns:a16="http://schemas.microsoft.com/office/drawing/2014/main" id="{0E2A819C-8720-05AC-589D-CCF280D381A0}"/>
              </a:ext>
            </a:extLst>
          </p:cNvPr>
          <p:cNvSpPr>
            <a:spLocks noGrp="1"/>
          </p:cNvSpPr>
          <p:nvPr>
            <p:ph type="body" sz="quarter" idx="13"/>
          </p:nvPr>
        </p:nvSpPr>
        <p:spPr/>
        <p:txBody>
          <a:bodyPr/>
          <a:lstStyle/>
          <a:p>
            <a:r>
              <a:rPr lang="en-US"/>
              <a:t>Next Review Date: July 20XX</a:t>
            </a:r>
          </a:p>
        </p:txBody>
      </p:sp>
      <p:sp>
        <p:nvSpPr>
          <p:cNvPr id="12" name="Text Placeholder 11">
            <a:extLst>
              <a:ext uri="{FF2B5EF4-FFF2-40B4-BE49-F238E27FC236}">
                <a16:creationId xmlns:a16="http://schemas.microsoft.com/office/drawing/2014/main" id="{0D775342-B398-D058-62EA-D657A2192D69}"/>
              </a:ext>
            </a:extLst>
          </p:cNvPr>
          <p:cNvSpPr>
            <a:spLocks noGrp="1"/>
          </p:cNvSpPr>
          <p:nvPr>
            <p:ph type="body" sz="quarter" idx="15"/>
          </p:nvPr>
        </p:nvSpPr>
        <p:spPr/>
        <p:txBody>
          <a:bodyPr/>
          <a:lstStyle/>
          <a:p>
            <a:r>
              <a:rPr lang="en-US"/>
              <a:t>Check on warehouse update</a:t>
            </a:r>
          </a:p>
          <a:p>
            <a:r>
              <a:rPr lang="en-US"/>
              <a:t>Fix software issues</a:t>
            </a:r>
          </a:p>
          <a:p>
            <a:r>
              <a:rPr lang="en-US"/>
              <a:t>Finish drafting solution</a:t>
            </a:r>
          </a:p>
          <a:p>
            <a:r>
              <a:rPr lang="en-US"/>
              <a:t>Resolve budget question</a:t>
            </a:r>
          </a:p>
        </p:txBody>
      </p:sp>
      <p:sp>
        <p:nvSpPr>
          <p:cNvPr id="11" name="Text Placeholder 10">
            <a:extLst>
              <a:ext uri="{FF2B5EF4-FFF2-40B4-BE49-F238E27FC236}">
                <a16:creationId xmlns:a16="http://schemas.microsoft.com/office/drawing/2014/main" id="{B9D3C290-A56C-B087-9C47-005A3BC3E120}"/>
              </a:ext>
            </a:extLst>
          </p:cNvPr>
          <p:cNvSpPr>
            <a:spLocks noGrp="1"/>
          </p:cNvSpPr>
          <p:nvPr>
            <p:ph type="body" sz="quarter" idx="14"/>
          </p:nvPr>
        </p:nvSpPr>
        <p:spPr/>
        <p:txBody>
          <a:bodyPr/>
          <a:lstStyle/>
          <a:p>
            <a:r>
              <a:rPr lang="en-US"/>
              <a:t>Goals </a:t>
            </a:r>
            <a:r>
              <a:rPr lang="en-US" altLang="zh-CN"/>
              <a:t>f</a:t>
            </a:r>
            <a:r>
              <a:rPr lang="en-US"/>
              <a:t>or Next Review</a:t>
            </a:r>
          </a:p>
        </p:txBody>
      </p:sp>
      <p:sp>
        <p:nvSpPr>
          <p:cNvPr id="20" name="Text Placeholder 19">
            <a:extLst>
              <a:ext uri="{FF2B5EF4-FFF2-40B4-BE49-F238E27FC236}">
                <a16:creationId xmlns:a16="http://schemas.microsoft.com/office/drawing/2014/main" id="{E954CCA8-9E58-39CC-C428-F4B19348692D}"/>
              </a:ext>
            </a:extLst>
          </p:cNvPr>
          <p:cNvSpPr>
            <a:spLocks noGrp="1"/>
          </p:cNvSpPr>
          <p:nvPr>
            <p:ph type="body" sz="quarter" idx="16"/>
          </p:nvPr>
        </p:nvSpPr>
        <p:spPr/>
        <p:txBody>
          <a:bodyPr/>
          <a:lstStyle/>
          <a:p>
            <a:r>
              <a:rPr lang="en-US"/>
              <a:t>Mirjam Nilsson will tackle and resolve the goals by next meeting</a:t>
            </a:r>
          </a:p>
          <a:p>
            <a:endParaRPr lang="en-US"/>
          </a:p>
        </p:txBody>
      </p:sp>
      <p:sp>
        <p:nvSpPr>
          <p:cNvPr id="21" name="Text Placeholder 20">
            <a:extLst>
              <a:ext uri="{FF2B5EF4-FFF2-40B4-BE49-F238E27FC236}">
                <a16:creationId xmlns:a16="http://schemas.microsoft.com/office/drawing/2014/main" id="{6047A6BF-476B-7D5D-EE4E-C50B34AFE8AF}"/>
              </a:ext>
            </a:extLst>
          </p:cNvPr>
          <p:cNvSpPr>
            <a:spLocks noGrp="1"/>
          </p:cNvSpPr>
          <p:nvPr>
            <p:ph type="body" sz="quarter" idx="17"/>
          </p:nvPr>
        </p:nvSpPr>
        <p:spPr/>
        <p:txBody>
          <a:bodyPr/>
          <a:lstStyle/>
          <a:p>
            <a:r>
              <a:rPr lang="en-US"/>
              <a:t>Action Plan Review</a:t>
            </a:r>
          </a:p>
        </p:txBody>
      </p:sp>
      <p:sp>
        <p:nvSpPr>
          <p:cNvPr id="14" name="Slide Number Placeholder 13">
            <a:extLst>
              <a:ext uri="{FF2B5EF4-FFF2-40B4-BE49-F238E27FC236}">
                <a16:creationId xmlns:a16="http://schemas.microsoft.com/office/drawing/2014/main" id="{CB66A1BD-2500-AB18-9DCA-0585F33C2410}"/>
              </a:ext>
            </a:extLst>
          </p:cNvPr>
          <p:cNvSpPr>
            <a:spLocks noGrp="1"/>
          </p:cNvSpPr>
          <p:nvPr>
            <p:ph type="sldNum" sz="quarter" idx="12"/>
          </p:nvPr>
        </p:nvSpPr>
        <p:spPr/>
        <p:txBody>
          <a:bodyPr/>
          <a:lstStyle/>
          <a:p>
            <a:fld id="{5BFCF61C-3B18-4C03-8326-CC3B32D710C9}" type="slidenum">
              <a:rPr lang="en-US" smtClean="0"/>
              <a:pPr/>
              <a:t>18</a:t>
            </a:fld>
            <a:endParaRPr lang="en-US"/>
          </a:p>
        </p:txBody>
      </p:sp>
    </p:spTree>
    <p:extLst>
      <p:ext uri="{BB962C8B-B14F-4D97-AF65-F5344CB8AC3E}">
        <p14:creationId xmlns:p14="http://schemas.microsoft.com/office/powerpoint/2010/main" val="738484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64AE1-C6FD-2EFB-79A7-7C9A6C853EF8}"/>
              </a:ext>
            </a:extLst>
          </p:cNvPr>
          <p:cNvSpPr>
            <a:spLocks noGrp="1"/>
          </p:cNvSpPr>
          <p:nvPr>
            <p:ph type="title"/>
          </p:nvPr>
        </p:nvSpPr>
        <p:spPr/>
        <p:txBody>
          <a:bodyPr/>
          <a:lstStyle/>
          <a:p>
            <a:r>
              <a:rPr lang="en-US"/>
              <a:t>Thank</a:t>
            </a:r>
            <a:br>
              <a:rPr lang="en-US"/>
            </a:br>
            <a:r>
              <a:rPr lang="en-US"/>
              <a:t>You</a:t>
            </a:r>
          </a:p>
        </p:txBody>
      </p:sp>
      <p:sp>
        <p:nvSpPr>
          <p:cNvPr id="3" name="Text Placeholder 2">
            <a:extLst>
              <a:ext uri="{FF2B5EF4-FFF2-40B4-BE49-F238E27FC236}">
                <a16:creationId xmlns:a16="http://schemas.microsoft.com/office/drawing/2014/main" id="{33FB47C1-128E-60DF-5281-30C3EFCAB395}"/>
              </a:ext>
            </a:extLst>
          </p:cNvPr>
          <p:cNvSpPr>
            <a:spLocks noGrp="1"/>
          </p:cNvSpPr>
          <p:nvPr>
            <p:ph type="body" sz="quarter" idx="10"/>
          </p:nvPr>
        </p:nvSpPr>
        <p:spPr/>
        <p:txBody>
          <a:bodyPr/>
          <a:lstStyle/>
          <a:p>
            <a:r>
              <a:rPr lang="en-US"/>
              <a:t>Mirjam Nilsson</a:t>
            </a:r>
          </a:p>
          <a:p>
            <a:pPr lvl="1"/>
            <a:r>
              <a:rPr lang="en-US"/>
              <a:t>206-555-0146</a:t>
            </a:r>
          </a:p>
          <a:p>
            <a:pPr lvl="1"/>
            <a:r>
              <a:rPr lang="en-US"/>
              <a:t>mirjam@contoso.com</a:t>
            </a:r>
          </a:p>
          <a:p>
            <a:pPr lvl="1"/>
            <a:r>
              <a:rPr lang="en-US"/>
              <a:t>www.contoso.com</a:t>
            </a:r>
          </a:p>
          <a:p>
            <a:endParaRPr lang="en-US"/>
          </a:p>
        </p:txBody>
      </p:sp>
    </p:spTree>
    <p:extLst>
      <p:ext uri="{BB962C8B-B14F-4D97-AF65-F5344CB8AC3E}">
        <p14:creationId xmlns:p14="http://schemas.microsoft.com/office/powerpoint/2010/main" val="226236345"/>
      </p:ext>
    </p:extLst>
  </p:cSld>
  <p:clrMapOvr>
    <a:masterClrMapping/>
  </p:clrMapOvr>
</p:sld>
</file>

<file path=ppt/theme/theme1.xml><?xml version="1.0" encoding="utf-8"?>
<a:theme xmlns:a="http://schemas.openxmlformats.org/drawingml/2006/main" name="Office Theme">
  <a:themeElements>
    <a:clrScheme name="Custom 10">
      <a:dk1>
        <a:srgbClr val="000000"/>
      </a:dk1>
      <a:lt1>
        <a:srgbClr val="FFFFFF"/>
      </a:lt1>
      <a:dk2>
        <a:srgbClr val="3B4546"/>
      </a:dk2>
      <a:lt2>
        <a:srgbClr val="E7E6E6"/>
      </a:lt2>
      <a:accent1>
        <a:srgbClr val="753F2C"/>
      </a:accent1>
      <a:accent2>
        <a:srgbClr val="637376"/>
      </a:accent2>
      <a:accent3>
        <a:srgbClr val="BE937E"/>
      </a:accent3>
      <a:accent4>
        <a:srgbClr val="576853"/>
      </a:accent4>
      <a:accent5>
        <a:srgbClr val="EDE9E6"/>
      </a:accent5>
      <a:accent6>
        <a:srgbClr val="D0CDC5"/>
      </a:accent6>
      <a:hlink>
        <a:srgbClr val="4F4F4F"/>
      </a:hlink>
      <a:folHlink>
        <a:srgbClr val="BE937E"/>
      </a:folHlink>
    </a:clrScheme>
    <a:fontScheme name="Custom 13">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oject_Status_Report_Win32_jx_v13" id="{548E155F-A436-4869-AA06-37335B2050B4}" vid="{0EDDC63E-FF1F-4E31-B8F2-45C944B9CE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2CF51A7-9108-45AF-AF64-7A03A8DEEF80}">
  <ds:schemaRefs>
    <ds:schemaRef ds:uri="http://schemas.microsoft.com/office/2006/metadata/properties"/>
    <ds:schemaRef ds:uri="http://www.w3.org/2000/xmlns/"/>
    <ds:schemaRef ds:uri="http://schemas.microsoft.com/sharepoint/v3"/>
    <ds:schemaRef ds:uri="http://www.w3.org/2001/XMLSchema-instance"/>
    <ds:schemaRef ds:uri="71af3243-3dd4-4a8d-8c0d-dd76da1f02a5"/>
    <ds:schemaRef ds:uri="http://schemas.microsoft.com/office/infopath/2007/PartnerControls"/>
    <ds:schemaRef ds:uri="230e9df3-be65-4c73-a93b-d1236ebd677e"/>
  </ds:schemaRefs>
</ds:datastoreItem>
</file>

<file path=customXml/itemProps2.xml><?xml version="1.0" encoding="utf-8"?>
<ds:datastoreItem xmlns:ds="http://schemas.openxmlformats.org/officeDocument/2006/customXml" ds:itemID="{5D5FA367-1CF2-4EC2-949E-D7EB334E593C}">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sharepoint/v3"/>
    <ds:schemaRef ds:uri="71af3243-3dd4-4a8d-8c0d-dd76da1f02a5"/>
    <ds:schemaRef ds:uri="16c05727-aa75-4e4a-9b5f-8a80a1165891"/>
    <ds:schemaRef ds:uri="230e9df3-be65-4c73-a93b-d1236ebd677e"/>
  </ds:schemaRefs>
</ds:datastoreItem>
</file>

<file path=customXml/itemProps3.xml><?xml version="1.0" encoding="utf-8"?>
<ds:datastoreItem xmlns:ds="http://schemas.openxmlformats.org/officeDocument/2006/customXml" ds:itemID="{A66A1098-79A7-47E8-8A61-8CB2B72760B2}">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418</Words>
  <Application>Microsoft Office PowerPoint</Application>
  <PresentationFormat>Widescreen</PresentationFormat>
  <Paragraphs>92</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Youth worker</vt:lpstr>
      <vt:lpstr>Purpose of my presentation </vt:lpstr>
      <vt:lpstr>What is a youth worker?</vt:lpstr>
      <vt:lpstr>Why I chose this career? </vt:lpstr>
      <vt:lpstr>How I started my research </vt:lpstr>
      <vt:lpstr>What I found out</vt:lpstr>
      <vt:lpstr>Source evaluation (CRAAP test)</vt:lpstr>
      <vt:lpstr>Challenges in my research</vt:lpstr>
      <vt:lpstr>Action plan</vt:lpstr>
      <vt:lpstr>Conclusion </vt:lpstr>
      <vt:lpstr>PowerPoint Presentation</vt:lpstr>
      <vt:lpstr>PowerPoint Presentation</vt:lpstr>
      <vt:lpstr>SCHEDULE </vt:lpstr>
      <vt:lpstr>Deliverables</vt:lpstr>
      <vt:lpstr>COSTS</vt:lpstr>
      <vt:lpstr>TECHNOLOGY </vt:lpstr>
      <vt:lpstr>RESOURCES</vt:lpstr>
      <vt:lpstr>GOALS FOR NEXT REVIEW</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Youth worker</dc:title>
  <dc:creator>rklw16@icloud.com</dc:creator>
  <cp:lastModifiedBy>rklw16@icloud.com</cp:lastModifiedBy>
  <cp:revision>3</cp:revision>
  <dcterms:created xsi:type="dcterms:W3CDTF">2026-02-15T16:26:51Z</dcterms:created>
  <dcterms:modified xsi:type="dcterms:W3CDTF">2026-02-16T09:48:57Z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