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1"/>
  </p:sldMasterIdLst>
  <p:notesMasterIdLst>
    <p:notesMasterId r:id="rId15"/>
  </p:notesMasterIdLst>
  <p:handoutMasterIdLst>
    <p:handoutMasterId r:id="rId16"/>
  </p:handoutMasterIdLst>
  <p:sldIdLst>
    <p:sldId id="325" r:id="rId2"/>
    <p:sldId id="326" r:id="rId3"/>
    <p:sldId id="327" r:id="rId4"/>
    <p:sldId id="340" r:id="rId5"/>
    <p:sldId id="341" r:id="rId6"/>
    <p:sldId id="342" r:id="rId7"/>
    <p:sldId id="343" r:id="rId8"/>
    <p:sldId id="344" r:id="rId9"/>
    <p:sldId id="345" r:id="rId10"/>
    <p:sldId id="347" r:id="rId11"/>
    <p:sldId id="338" r:id="rId12"/>
    <p:sldId id="348" r:id="rId13"/>
    <p:sldId id="33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816" userDrawn="1">
          <p15:clr>
            <a:srgbClr val="A4A3A4"/>
          </p15:clr>
        </p15:guide>
        <p15:guide id="2" orient="horz" pos="384"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ED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3A4F344-5182-4801-8EA9-5BC444F3CC14}" v="22" dt="2023-10-21T12:27:43.66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204" autoAdjust="0"/>
    <p:restoredTop sz="96931" autoAdjust="0"/>
  </p:normalViewPr>
  <p:slideViewPr>
    <p:cSldViewPr snapToGrid="0">
      <p:cViewPr>
        <p:scale>
          <a:sx n="91" d="100"/>
          <a:sy n="91" d="100"/>
        </p:scale>
        <p:origin x="360" y="72"/>
      </p:cViewPr>
      <p:guideLst>
        <p:guide pos="816"/>
        <p:guide orient="horz" pos="384"/>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8/10/relationships/authors" Target="authors.xml"/><Relationship Id="rId5" Type="http://schemas.openxmlformats.org/officeDocument/2006/relationships/slide" Target="slides/slide4.xml"/><Relationship Id="rId15" Type="http://schemas.openxmlformats.org/officeDocument/2006/relationships/notesMaster" Target="notesMasters/notesMaster1.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atrice Gherasim" userId="103f14cb16bff485" providerId="LiveId" clId="{F3A4F344-5182-4801-8EA9-5BC444F3CC14}"/>
    <pc:docChg chg="undo custSel delSld modSld">
      <pc:chgData name="Beatrice Gherasim" userId="103f14cb16bff485" providerId="LiveId" clId="{F3A4F344-5182-4801-8EA9-5BC444F3CC14}" dt="2023-10-21T12:36:44.565" v="1266" actId="20577"/>
      <pc:docMkLst>
        <pc:docMk/>
      </pc:docMkLst>
      <pc:sldChg chg="modSp mod">
        <pc:chgData name="Beatrice Gherasim" userId="103f14cb16bff485" providerId="LiveId" clId="{F3A4F344-5182-4801-8EA9-5BC444F3CC14}" dt="2023-10-21T12:16:44.916" v="684" actId="113"/>
        <pc:sldMkLst>
          <pc:docMk/>
          <pc:sldMk cId="855215445" sldId="325"/>
        </pc:sldMkLst>
        <pc:spChg chg="mod">
          <ac:chgData name="Beatrice Gherasim" userId="103f14cb16bff485" providerId="LiveId" clId="{F3A4F344-5182-4801-8EA9-5BC444F3CC14}" dt="2023-10-21T12:16:44.916" v="684" actId="113"/>
          <ac:spMkLst>
            <pc:docMk/>
            <pc:sldMk cId="855215445" sldId="325"/>
            <ac:spMk id="2" creationId="{F8934BA8-482B-B308-2262-AE95678096D6}"/>
          </ac:spMkLst>
        </pc:spChg>
      </pc:sldChg>
      <pc:sldChg chg="modSp mod">
        <pc:chgData name="Beatrice Gherasim" userId="103f14cb16bff485" providerId="LiveId" clId="{F3A4F344-5182-4801-8EA9-5BC444F3CC14}" dt="2023-10-21T12:36:44.565" v="1266" actId="20577"/>
        <pc:sldMkLst>
          <pc:docMk/>
          <pc:sldMk cId="2910866480" sldId="326"/>
        </pc:sldMkLst>
        <pc:spChg chg="mod">
          <ac:chgData name="Beatrice Gherasim" userId="103f14cb16bff485" providerId="LiveId" clId="{F3A4F344-5182-4801-8EA9-5BC444F3CC14}" dt="2023-10-21T12:36:44.565" v="1266" actId="20577"/>
          <ac:spMkLst>
            <pc:docMk/>
            <pc:sldMk cId="2910866480" sldId="326"/>
            <ac:spMk id="3" creationId="{4D038CD2-9585-7E51-5359-D52935A77DF0}"/>
          </ac:spMkLst>
        </pc:spChg>
        <pc:spChg chg="mod">
          <ac:chgData name="Beatrice Gherasim" userId="103f14cb16bff485" providerId="LiveId" clId="{F3A4F344-5182-4801-8EA9-5BC444F3CC14}" dt="2023-10-20T11:28:03.264" v="335" actId="20577"/>
          <ac:spMkLst>
            <pc:docMk/>
            <pc:sldMk cId="2910866480" sldId="326"/>
            <ac:spMk id="5" creationId="{DE9EDB55-C0CF-1610-24F0-07462C63BCEB}"/>
          </ac:spMkLst>
        </pc:spChg>
      </pc:sldChg>
      <pc:sldChg chg="modSp mod">
        <pc:chgData name="Beatrice Gherasim" userId="103f14cb16bff485" providerId="LiveId" clId="{F3A4F344-5182-4801-8EA9-5BC444F3CC14}" dt="2023-10-20T11:29:26.578" v="460" actId="20577"/>
        <pc:sldMkLst>
          <pc:docMk/>
          <pc:sldMk cId="2810133685" sldId="327"/>
        </pc:sldMkLst>
        <pc:spChg chg="mod">
          <ac:chgData name="Beatrice Gherasim" userId="103f14cb16bff485" providerId="LiveId" clId="{F3A4F344-5182-4801-8EA9-5BC444F3CC14}" dt="2023-10-19T19:17:07.568" v="126" actId="255"/>
          <ac:spMkLst>
            <pc:docMk/>
            <pc:sldMk cId="2810133685" sldId="327"/>
            <ac:spMk id="3" creationId="{77C9C890-ADC6-0AA7-BBC0-05E856AA7C3C}"/>
          </ac:spMkLst>
        </pc:spChg>
        <pc:spChg chg="mod">
          <ac:chgData name="Beatrice Gherasim" userId="103f14cb16bff485" providerId="LiveId" clId="{F3A4F344-5182-4801-8EA9-5BC444F3CC14}" dt="2023-10-20T11:29:26.578" v="460" actId="20577"/>
          <ac:spMkLst>
            <pc:docMk/>
            <pc:sldMk cId="2810133685" sldId="327"/>
            <ac:spMk id="5" creationId="{241D8BC6-DD9D-7F06-3B9F-9F2B462E4984}"/>
          </ac:spMkLst>
        </pc:spChg>
      </pc:sldChg>
      <pc:sldChg chg="addSp modSp mod modClrScheme chgLayout">
        <pc:chgData name="Beatrice Gherasim" userId="103f14cb16bff485" providerId="LiveId" clId="{F3A4F344-5182-4801-8EA9-5BC444F3CC14}" dt="2023-10-21T12:30:05.310" v="749" actId="14100"/>
        <pc:sldMkLst>
          <pc:docMk/>
          <pc:sldMk cId="409420417" sldId="338"/>
        </pc:sldMkLst>
        <pc:spChg chg="mod">
          <ac:chgData name="Beatrice Gherasim" userId="103f14cb16bff485" providerId="LiveId" clId="{F3A4F344-5182-4801-8EA9-5BC444F3CC14}" dt="2023-10-21T10:47:27.563" v="659" actId="26606"/>
          <ac:spMkLst>
            <pc:docMk/>
            <pc:sldMk cId="409420417" sldId="338"/>
            <ac:spMk id="2" creationId="{1A978ADB-AD70-DE7C-4643-85C48AE12770}"/>
          </ac:spMkLst>
        </pc:spChg>
        <pc:spChg chg="mod ord">
          <ac:chgData name="Beatrice Gherasim" userId="103f14cb16bff485" providerId="LiveId" clId="{F3A4F344-5182-4801-8EA9-5BC444F3CC14}" dt="2023-10-21T10:47:27.563" v="659" actId="26606"/>
          <ac:spMkLst>
            <pc:docMk/>
            <pc:sldMk cId="409420417" sldId="338"/>
            <ac:spMk id="3" creationId="{AA5BCABC-85E9-BA68-F054-2D77592245F0}"/>
          </ac:spMkLst>
        </pc:spChg>
        <pc:spChg chg="mod ord">
          <ac:chgData name="Beatrice Gherasim" userId="103f14cb16bff485" providerId="LiveId" clId="{F3A4F344-5182-4801-8EA9-5BC444F3CC14}" dt="2023-10-21T10:47:27.563" v="659" actId="26606"/>
          <ac:spMkLst>
            <pc:docMk/>
            <pc:sldMk cId="409420417" sldId="338"/>
            <ac:spMk id="4" creationId="{68003147-27BE-7492-36B6-F405F1156F31}"/>
          </ac:spMkLst>
        </pc:spChg>
        <pc:spChg chg="mod">
          <ac:chgData name="Beatrice Gherasim" userId="103f14cb16bff485" providerId="LiveId" clId="{F3A4F344-5182-4801-8EA9-5BC444F3CC14}" dt="2023-10-21T10:47:27.563" v="659" actId="26606"/>
          <ac:spMkLst>
            <pc:docMk/>
            <pc:sldMk cId="409420417" sldId="338"/>
            <ac:spMk id="6" creationId="{BB7103A8-AEEA-50D3-BE61-CC85D24BDF23}"/>
          </ac:spMkLst>
        </pc:spChg>
        <pc:spChg chg="add mod">
          <ac:chgData name="Beatrice Gherasim" userId="103f14cb16bff485" providerId="LiveId" clId="{F3A4F344-5182-4801-8EA9-5BC444F3CC14}" dt="2023-10-21T10:48:14.917" v="662" actId="1076"/>
          <ac:spMkLst>
            <pc:docMk/>
            <pc:sldMk cId="409420417" sldId="338"/>
            <ac:spMk id="8" creationId="{34E5B952-E930-82D8-7B95-6FE1F4212A4B}"/>
          </ac:spMkLst>
        </pc:spChg>
        <pc:picChg chg="add mod">
          <ac:chgData name="Beatrice Gherasim" userId="103f14cb16bff485" providerId="LiveId" clId="{F3A4F344-5182-4801-8EA9-5BC444F3CC14}" dt="2023-10-21T12:30:05.310" v="749" actId="14100"/>
          <ac:picMkLst>
            <pc:docMk/>
            <pc:sldMk cId="409420417" sldId="338"/>
            <ac:picMk id="7" creationId="{4CDD1262-7335-5959-4ECE-6870BFF6F8F7}"/>
          </ac:picMkLst>
        </pc:picChg>
      </pc:sldChg>
      <pc:sldChg chg="modSp mod">
        <pc:chgData name="Beatrice Gherasim" userId="103f14cb16bff485" providerId="LiveId" clId="{F3A4F344-5182-4801-8EA9-5BC444F3CC14}" dt="2023-10-20T11:29:17.395" v="448" actId="20577"/>
        <pc:sldMkLst>
          <pc:docMk/>
          <pc:sldMk cId="3563934944" sldId="340"/>
        </pc:sldMkLst>
        <pc:spChg chg="mod">
          <ac:chgData name="Beatrice Gherasim" userId="103f14cb16bff485" providerId="LiveId" clId="{F3A4F344-5182-4801-8EA9-5BC444F3CC14}" dt="2023-10-19T19:16:42.741" v="121" actId="255"/>
          <ac:spMkLst>
            <pc:docMk/>
            <pc:sldMk cId="3563934944" sldId="340"/>
            <ac:spMk id="3" creationId="{B4815411-63F9-5CC0-495E-662D8FCA78D8}"/>
          </ac:spMkLst>
        </pc:spChg>
        <pc:spChg chg="mod">
          <ac:chgData name="Beatrice Gherasim" userId="103f14cb16bff485" providerId="LiveId" clId="{F3A4F344-5182-4801-8EA9-5BC444F3CC14}" dt="2023-10-20T11:29:17.395" v="448" actId="20577"/>
          <ac:spMkLst>
            <pc:docMk/>
            <pc:sldMk cId="3563934944" sldId="340"/>
            <ac:spMk id="5" creationId="{6E8D1349-9142-9BE2-A6DF-8D59CDD80B27}"/>
          </ac:spMkLst>
        </pc:spChg>
      </pc:sldChg>
      <pc:sldChg chg="addSp delSp modSp mod modMedia modClrScheme delAnim chgLayout">
        <pc:chgData name="Beatrice Gherasim" userId="103f14cb16bff485" providerId="LiveId" clId="{F3A4F344-5182-4801-8EA9-5BC444F3CC14}" dt="2023-10-21T12:24:32.687" v="725" actId="20577"/>
        <pc:sldMkLst>
          <pc:docMk/>
          <pc:sldMk cId="2891321639" sldId="341"/>
        </pc:sldMkLst>
        <pc:spChg chg="mod">
          <ac:chgData name="Beatrice Gherasim" userId="103f14cb16bff485" providerId="LiveId" clId="{F3A4F344-5182-4801-8EA9-5BC444F3CC14}" dt="2023-10-21T12:23:50.260" v="708" actId="26606"/>
          <ac:spMkLst>
            <pc:docMk/>
            <pc:sldMk cId="2891321639" sldId="341"/>
            <ac:spMk id="2" creationId="{BE8F4FEB-5F1B-7C9D-78FF-11AA103A92C1}"/>
          </ac:spMkLst>
        </pc:spChg>
        <pc:spChg chg="mod">
          <ac:chgData name="Beatrice Gherasim" userId="103f14cb16bff485" providerId="LiveId" clId="{F3A4F344-5182-4801-8EA9-5BC444F3CC14}" dt="2023-10-21T12:23:58.131" v="709" actId="14100"/>
          <ac:spMkLst>
            <pc:docMk/>
            <pc:sldMk cId="2891321639" sldId="341"/>
            <ac:spMk id="3" creationId="{06049E38-B432-AC90-A98A-9ADC7D45B3C3}"/>
          </ac:spMkLst>
        </pc:spChg>
        <pc:spChg chg="mod">
          <ac:chgData name="Beatrice Gherasim" userId="103f14cb16bff485" providerId="LiveId" clId="{F3A4F344-5182-4801-8EA9-5BC444F3CC14}" dt="2023-10-21T12:23:50.260" v="708" actId="26606"/>
          <ac:spMkLst>
            <pc:docMk/>
            <pc:sldMk cId="2891321639" sldId="341"/>
            <ac:spMk id="4" creationId="{D31A35CE-DB7A-EFA5-8F16-28511BF9131E}"/>
          </ac:spMkLst>
        </pc:spChg>
        <pc:spChg chg="mod">
          <ac:chgData name="Beatrice Gherasim" userId="103f14cb16bff485" providerId="LiveId" clId="{F3A4F344-5182-4801-8EA9-5BC444F3CC14}" dt="2023-10-21T12:23:50.260" v="708" actId="26606"/>
          <ac:spMkLst>
            <pc:docMk/>
            <pc:sldMk cId="2891321639" sldId="341"/>
            <ac:spMk id="5" creationId="{A55616CB-BB1F-96F8-3309-E3DBC90D8CCB}"/>
          </ac:spMkLst>
        </pc:spChg>
        <pc:spChg chg="add mod">
          <ac:chgData name="Beatrice Gherasim" userId="103f14cb16bff485" providerId="LiveId" clId="{F3A4F344-5182-4801-8EA9-5BC444F3CC14}" dt="2023-10-21T12:24:32.687" v="725" actId="20577"/>
          <ac:spMkLst>
            <pc:docMk/>
            <pc:sldMk cId="2891321639" sldId="341"/>
            <ac:spMk id="9" creationId="{9FF62181-4F0D-171D-5CE4-E8EE2C2E68CC}"/>
          </ac:spMkLst>
        </pc:spChg>
        <pc:picChg chg="add del mod">
          <ac:chgData name="Beatrice Gherasim" userId="103f14cb16bff485" providerId="LiveId" clId="{F3A4F344-5182-4801-8EA9-5BC444F3CC14}" dt="2023-10-21T12:21:31.538" v="705" actId="26606"/>
          <ac:picMkLst>
            <pc:docMk/>
            <pc:sldMk cId="2891321639" sldId="341"/>
            <ac:picMk id="7" creationId="{1BFB8C4F-8D4F-A825-5A87-63B1CCE18004}"/>
          </ac:picMkLst>
        </pc:picChg>
        <pc:picChg chg="add mod ord">
          <ac:chgData name="Beatrice Gherasim" userId="103f14cb16bff485" providerId="LiveId" clId="{F3A4F344-5182-4801-8EA9-5BC444F3CC14}" dt="2023-10-21T12:23:50.260" v="708" actId="26606"/>
          <ac:picMkLst>
            <pc:docMk/>
            <pc:sldMk cId="2891321639" sldId="341"/>
            <ac:picMk id="8" creationId="{3ABF6BC4-1A98-13BC-4985-E49B5B793D09}"/>
          </ac:picMkLst>
        </pc:picChg>
      </pc:sldChg>
      <pc:sldChg chg="modSp mod">
        <pc:chgData name="Beatrice Gherasim" userId="103f14cb16bff485" providerId="LiveId" clId="{F3A4F344-5182-4801-8EA9-5BC444F3CC14}" dt="2023-10-21T12:17:34.189" v="686" actId="1076"/>
        <pc:sldMkLst>
          <pc:docMk/>
          <pc:sldMk cId="238379908" sldId="342"/>
        </pc:sldMkLst>
        <pc:spChg chg="mod">
          <ac:chgData name="Beatrice Gherasim" userId="103f14cb16bff485" providerId="LiveId" clId="{F3A4F344-5182-4801-8EA9-5BC444F3CC14}" dt="2023-10-19T19:16:01.477" v="116" actId="255"/>
          <ac:spMkLst>
            <pc:docMk/>
            <pc:sldMk cId="238379908" sldId="342"/>
            <ac:spMk id="3" creationId="{ED46934F-AEA0-6AF9-24DD-B2524C8820BC}"/>
          </ac:spMkLst>
        </pc:spChg>
        <pc:spChg chg="mod">
          <ac:chgData name="Beatrice Gherasim" userId="103f14cb16bff485" providerId="LiveId" clId="{F3A4F344-5182-4801-8EA9-5BC444F3CC14}" dt="2023-10-20T11:29:02.308" v="424" actId="20577"/>
          <ac:spMkLst>
            <pc:docMk/>
            <pc:sldMk cId="238379908" sldId="342"/>
            <ac:spMk id="5" creationId="{6B4387FA-DF74-8C51-63B5-C01C77638454}"/>
          </ac:spMkLst>
        </pc:spChg>
        <pc:spChg chg="mod">
          <ac:chgData name="Beatrice Gherasim" userId="103f14cb16bff485" providerId="LiveId" clId="{F3A4F344-5182-4801-8EA9-5BC444F3CC14}" dt="2023-10-21T12:17:34.189" v="686" actId="1076"/>
          <ac:spMkLst>
            <pc:docMk/>
            <pc:sldMk cId="238379908" sldId="342"/>
            <ac:spMk id="7" creationId="{E018C2A9-6A19-8602-2635-A5E991F81D43}"/>
          </ac:spMkLst>
        </pc:spChg>
        <pc:picChg chg="mod">
          <ac:chgData name="Beatrice Gherasim" userId="103f14cb16bff485" providerId="LiveId" clId="{F3A4F344-5182-4801-8EA9-5BC444F3CC14}" dt="2023-10-21T12:17:29.086" v="685" actId="14100"/>
          <ac:picMkLst>
            <pc:docMk/>
            <pc:sldMk cId="238379908" sldId="342"/>
            <ac:picMk id="3074" creationId="{00000000-0000-0000-0000-000000000000}"/>
          </ac:picMkLst>
        </pc:picChg>
      </pc:sldChg>
      <pc:sldChg chg="addSp delSp modSp mod modClrScheme chgLayout">
        <pc:chgData name="Beatrice Gherasim" userId="103f14cb16bff485" providerId="LiveId" clId="{F3A4F344-5182-4801-8EA9-5BC444F3CC14}" dt="2023-10-21T12:20:20.427" v="699" actId="26606"/>
        <pc:sldMkLst>
          <pc:docMk/>
          <pc:sldMk cId="2144997575" sldId="343"/>
        </pc:sldMkLst>
        <pc:spChg chg="mod ord">
          <ac:chgData name="Beatrice Gherasim" userId="103f14cb16bff485" providerId="LiveId" clId="{F3A4F344-5182-4801-8EA9-5BC444F3CC14}" dt="2023-10-21T12:20:20.427" v="699" actId="26606"/>
          <ac:spMkLst>
            <pc:docMk/>
            <pc:sldMk cId="2144997575" sldId="343"/>
            <ac:spMk id="2" creationId="{A86B52A5-02D9-C5D6-82A6-5D8D45C9ADDF}"/>
          </ac:spMkLst>
        </pc:spChg>
        <pc:spChg chg="mod ord">
          <ac:chgData name="Beatrice Gherasim" userId="103f14cb16bff485" providerId="LiveId" clId="{F3A4F344-5182-4801-8EA9-5BC444F3CC14}" dt="2023-10-21T12:20:20.427" v="699" actId="26606"/>
          <ac:spMkLst>
            <pc:docMk/>
            <pc:sldMk cId="2144997575" sldId="343"/>
            <ac:spMk id="3" creationId="{8E3C57F6-6795-C1F8-6CDB-70C7F0B71537}"/>
          </ac:spMkLst>
        </pc:spChg>
        <pc:spChg chg="mod">
          <ac:chgData name="Beatrice Gherasim" userId="103f14cb16bff485" providerId="LiveId" clId="{F3A4F344-5182-4801-8EA9-5BC444F3CC14}" dt="2023-10-21T12:20:20.427" v="699" actId="26606"/>
          <ac:spMkLst>
            <pc:docMk/>
            <pc:sldMk cId="2144997575" sldId="343"/>
            <ac:spMk id="4" creationId="{E8588C30-BDEF-6226-04EA-261746A9E12C}"/>
          </ac:spMkLst>
        </pc:spChg>
        <pc:spChg chg="mod">
          <ac:chgData name="Beatrice Gherasim" userId="103f14cb16bff485" providerId="LiveId" clId="{F3A4F344-5182-4801-8EA9-5BC444F3CC14}" dt="2023-10-21T12:20:20.427" v="699" actId="26606"/>
          <ac:spMkLst>
            <pc:docMk/>
            <pc:sldMk cId="2144997575" sldId="343"/>
            <ac:spMk id="5" creationId="{B40568F7-3E99-2216-DA39-723B7F73DAED}"/>
          </ac:spMkLst>
        </pc:spChg>
        <pc:picChg chg="add del mod">
          <ac:chgData name="Beatrice Gherasim" userId="103f14cb16bff485" providerId="LiveId" clId="{F3A4F344-5182-4801-8EA9-5BC444F3CC14}" dt="2023-10-21T12:19:30.030" v="691" actId="21"/>
          <ac:picMkLst>
            <pc:docMk/>
            <pc:sldMk cId="2144997575" sldId="343"/>
            <ac:picMk id="7" creationId="{0139FAD4-AF85-C923-CB3F-BC5DA1AE96CD}"/>
          </ac:picMkLst>
        </pc:picChg>
        <pc:picChg chg="add mod ord">
          <ac:chgData name="Beatrice Gherasim" userId="103f14cb16bff485" providerId="LiveId" clId="{F3A4F344-5182-4801-8EA9-5BC444F3CC14}" dt="2023-10-21T12:20:20.427" v="699" actId="26606"/>
          <ac:picMkLst>
            <pc:docMk/>
            <pc:sldMk cId="2144997575" sldId="343"/>
            <ac:picMk id="8" creationId="{996435CD-216C-CB15-3B68-CAD7A6D64C26}"/>
          </ac:picMkLst>
        </pc:picChg>
        <pc:picChg chg="add del mod">
          <ac:chgData name="Beatrice Gherasim" userId="103f14cb16bff485" providerId="LiveId" clId="{F3A4F344-5182-4801-8EA9-5BC444F3CC14}" dt="2023-10-21T12:18:19.281" v="687" actId="21"/>
          <ac:picMkLst>
            <pc:docMk/>
            <pc:sldMk cId="2144997575" sldId="343"/>
            <ac:picMk id="9" creationId="{8C3DD8E5-BB1C-605A-A3DA-F1F95034CF7D}"/>
          </ac:picMkLst>
        </pc:picChg>
      </pc:sldChg>
      <pc:sldChg chg="modSp mod">
        <pc:chgData name="Beatrice Gherasim" userId="103f14cb16bff485" providerId="LiveId" clId="{F3A4F344-5182-4801-8EA9-5BC444F3CC14}" dt="2023-10-21T12:20:54.534" v="701" actId="1076"/>
        <pc:sldMkLst>
          <pc:docMk/>
          <pc:sldMk cId="415485628" sldId="344"/>
        </pc:sldMkLst>
        <pc:spChg chg="mod">
          <ac:chgData name="Beatrice Gherasim" userId="103f14cb16bff485" providerId="LiveId" clId="{F3A4F344-5182-4801-8EA9-5BC444F3CC14}" dt="2023-10-19T19:15:36.546" v="114" actId="20577"/>
          <ac:spMkLst>
            <pc:docMk/>
            <pc:sldMk cId="415485628" sldId="344"/>
            <ac:spMk id="3" creationId="{810A399B-1CFF-B23F-978F-6F50DF2E55B0}"/>
          </ac:spMkLst>
        </pc:spChg>
        <pc:spChg chg="mod">
          <ac:chgData name="Beatrice Gherasim" userId="103f14cb16bff485" providerId="LiveId" clId="{F3A4F344-5182-4801-8EA9-5BC444F3CC14}" dt="2023-10-20T11:28:54.781" v="412" actId="20577"/>
          <ac:spMkLst>
            <pc:docMk/>
            <pc:sldMk cId="415485628" sldId="344"/>
            <ac:spMk id="5" creationId="{F25BB63F-DF2E-EDB3-297D-CB816B2F8063}"/>
          </ac:spMkLst>
        </pc:spChg>
        <pc:spChg chg="mod">
          <ac:chgData name="Beatrice Gherasim" userId="103f14cb16bff485" providerId="LiveId" clId="{F3A4F344-5182-4801-8EA9-5BC444F3CC14}" dt="2023-10-21T12:20:54.534" v="701" actId="1076"/>
          <ac:spMkLst>
            <pc:docMk/>
            <pc:sldMk cId="415485628" sldId="344"/>
            <ac:spMk id="8" creationId="{05610A1C-3A84-DEE2-D103-BEB0DFE7A293}"/>
          </ac:spMkLst>
        </pc:spChg>
        <pc:picChg chg="mod">
          <ac:chgData name="Beatrice Gherasim" userId="103f14cb16bff485" providerId="LiveId" clId="{F3A4F344-5182-4801-8EA9-5BC444F3CC14}" dt="2023-10-21T12:20:48.432" v="700" actId="14100"/>
          <ac:picMkLst>
            <pc:docMk/>
            <pc:sldMk cId="415485628" sldId="344"/>
            <ac:picMk id="3074" creationId="{00000000-0000-0000-0000-000000000000}"/>
          </ac:picMkLst>
        </pc:picChg>
      </pc:sldChg>
      <pc:sldChg chg="addSp modSp mod">
        <pc:chgData name="Beatrice Gherasim" userId="103f14cb16bff485" providerId="LiveId" clId="{F3A4F344-5182-4801-8EA9-5BC444F3CC14}" dt="2023-10-21T12:28:03.429" v="743" actId="1076"/>
        <pc:sldMkLst>
          <pc:docMk/>
          <pc:sldMk cId="2164639074" sldId="345"/>
        </pc:sldMkLst>
        <pc:spChg chg="mod">
          <ac:chgData name="Beatrice Gherasim" userId="103f14cb16bff485" providerId="LiveId" clId="{F3A4F344-5182-4801-8EA9-5BC444F3CC14}" dt="2023-10-21T12:27:30.155" v="727" actId="26606"/>
          <ac:spMkLst>
            <pc:docMk/>
            <pc:sldMk cId="2164639074" sldId="345"/>
            <ac:spMk id="2" creationId="{2A17179D-E8BB-AC3C-F521-050D03CD8C63}"/>
          </ac:spMkLst>
        </pc:spChg>
        <pc:spChg chg="mod">
          <ac:chgData name="Beatrice Gherasim" userId="103f14cb16bff485" providerId="LiveId" clId="{F3A4F344-5182-4801-8EA9-5BC444F3CC14}" dt="2023-10-21T12:27:30.155" v="727" actId="26606"/>
          <ac:spMkLst>
            <pc:docMk/>
            <pc:sldMk cId="2164639074" sldId="345"/>
            <ac:spMk id="3" creationId="{DA6057CE-EDE0-FD33-85AD-D40D2E3153BF}"/>
          </ac:spMkLst>
        </pc:spChg>
        <pc:spChg chg="mod">
          <ac:chgData name="Beatrice Gherasim" userId="103f14cb16bff485" providerId="LiveId" clId="{F3A4F344-5182-4801-8EA9-5BC444F3CC14}" dt="2023-10-21T12:27:30.155" v="727" actId="26606"/>
          <ac:spMkLst>
            <pc:docMk/>
            <pc:sldMk cId="2164639074" sldId="345"/>
            <ac:spMk id="4" creationId="{A7BC16AD-CF01-7029-B446-B06264A90B7C}"/>
          </ac:spMkLst>
        </pc:spChg>
        <pc:spChg chg="mod">
          <ac:chgData name="Beatrice Gherasim" userId="103f14cb16bff485" providerId="LiveId" clId="{F3A4F344-5182-4801-8EA9-5BC444F3CC14}" dt="2023-10-21T12:27:30.155" v="727" actId="26606"/>
          <ac:spMkLst>
            <pc:docMk/>
            <pc:sldMk cId="2164639074" sldId="345"/>
            <ac:spMk id="5" creationId="{D42A08A8-32F5-81F2-B167-E65360959774}"/>
          </ac:spMkLst>
        </pc:spChg>
        <pc:spChg chg="add mod">
          <ac:chgData name="Beatrice Gherasim" userId="103f14cb16bff485" providerId="LiveId" clId="{F3A4F344-5182-4801-8EA9-5BC444F3CC14}" dt="2023-10-21T12:28:03.429" v="743" actId="1076"/>
          <ac:spMkLst>
            <pc:docMk/>
            <pc:sldMk cId="2164639074" sldId="345"/>
            <ac:spMk id="8" creationId="{B460F5A1-5D59-9D5C-094B-F15483AAC42D}"/>
          </ac:spMkLst>
        </pc:spChg>
        <pc:picChg chg="add mod">
          <ac:chgData name="Beatrice Gherasim" userId="103f14cb16bff485" providerId="LiveId" clId="{F3A4F344-5182-4801-8EA9-5BC444F3CC14}" dt="2023-10-21T12:27:30.155" v="727" actId="26606"/>
          <ac:picMkLst>
            <pc:docMk/>
            <pc:sldMk cId="2164639074" sldId="345"/>
            <ac:picMk id="7" creationId="{96D31F1B-4228-3CB4-FC42-202F256BC5F7}"/>
          </ac:picMkLst>
        </pc:picChg>
      </pc:sldChg>
      <pc:sldChg chg="modSp del mod">
        <pc:chgData name="Beatrice Gherasim" userId="103f14cb16bff485" providerId="LiveId" clId="{F3A4F344-5182-4801-8EA9-5BC444F3CC14}" dt="2023-10-21T10:45:24.156" v="657" actId="2696"/>
        <pc:sldMkLst>
          <pc:docMk/>
          <pc:sldMk cId="2782506757" sldId="346"/>
        </pc:sldMkLst>
        <pc:spChg chg="mod">
          <ac:chgData name="Beatrice Gherasim" userId="103f14cb16bff485" providerId="LiveId" clId="{F3A4F344-5182-4801-8EA9-5BC444F3CC14}" dt="2023-10-19T19:17:39.379" v="128" actId="255"/>
          <ac:spMkLst>
            <pc:docMk/>
            <pc:sldMk cId="2782506757" sldId="346"/>
            <ac:spMk id="3" creationId="{FF5EE520-E646-EF1D-A65F-762E390E389D}"/>
          </ac:spMkLst>
        </pc:spChg>
        <pc:spChg chg="mod">
          <ac:chgData name="Beatrice Gherasim" userId="103f14cb16bff485" providerId="LiveId" clId="{F3A4F344-5182-4801-8EA9-5BC444F3CC14}" dt="2023-10-20T11:28:47.376" v="400" actId="20577"/>
          <ac:spMkLst>
            <pc:docMk/>
            <pc:sldMk cId="2782506757" sldId="346"/>
            <ac:spMk id="5" creationId="{083E8A32-C80A-DD28-D24D-0319D3F0D04B}"/>
          </ac:spMkLst>
        </pc:spChg>
      </pc:sldChg>
      <pc:sldChg chg="addSp modSp mod modMedia modClrScheme chgLayout">
        <pc:chgData name="Beatrice Gherasim" userId="103f14cb16bff485" providerId="LiveId" clId="{F3A4F344-5182-4801-8EA9-5BC444F3CC14}" dt="2023-10-21T12:28:22.744" v="747" actId="14100"/>
        <pc:sldMkLst>
          <pc:docMk/>
          <pc:sldMk cId="3915048073" sldId="347"/>
        </pc:sldMkLst>
        <pc:spChg chg="mod">
          <ac:chgData name="Beatrice Gherasim" userId="103f14cb16bff485" providerId="LiveId" clId="{F3A4F344-5182-4801-8EA9-5BC444F3CC14}" dt="2023-10-21T12:28:13.867" v="744" actId="26606"/>
          <ac:spMkLst>
            <pc:docMk/>
            <pc:sldMk cId="3915048073" sldId="347"/>
            <ac:spMk id="2" creationId="{7E86471D-A585-9A0D-2154-142477F9F88B}"/>
          </ac:spMkLst>
        </pc:spChg>
        <pc:spChg chg="mod">
          <ac:chgData name="Beatrice Gherasim" userId="103f14cb16bff485" providerId="LiveId" clId="{F3A4F344-5182-4801-8EA9-5BC444F3CC14}" dt="2023-10-21T12:28:22.744" v="747" actId="14100"/>
          <ac:spMkLst>
            <pc:docMk/>
            <pc:sldMk cId="3915048073" sldId="347"/>
            <ac:spMk id="3" creationId="{A50C7073-BCD5-B82B-342A-5A7A8FB801FD}"/>
          </ac:spMkLst>
        </pc:spChg>
        <pc:spChg chg="mod">
          <ac:chgData name="Beatrice Gherasim" userId="103f14cb16bff485" providerId="LiveId" clId="{F3A4F344-5182-4801-8EA9-5BC444F3CC14}" dt="2023-10-21T12:28:13.867" v="744" actId="26606"/>
          <ac:spMkLst>
            <pc:docMk/>
            <pc:sldMk cId="3915048073" sldId="347"/>
            <ac:spMk id="4" creationId="{19D53ACC-4F8C-AF6E-3ADD-975703B54609}"/>
          </ac:spMkLst>
        </pc:spChg>
        <pc:spChg chg="mod">
          <ac:chgData name="Beatrice Gherasim" userId="103f14cb16bff485" providerId="LiveId" clId="{F3A4F344-5182-4801-8EA9-5BC444F3CC14}" dt="2023-10-21T12:28:13.867" v="744" actId="26606"/>
          <ac:spMkLst>
            <pc:docMk/>
            <pc:sldMk cId="3915048073" sldId="347"/>
            <ac:spMk id="5" creationId="{0202AC3B-1DAA-DF81-54D0-9D89642ACFC1}"/>
          </ac:spMkLst>
        </pc:spChg>
        <pc:picChg chg="add mod">
          <ac:chgData name="Beatrice Gherasim" userId="103f14cb16bff485" providerId="LiveId" clId="{F3A4F344-5182-4801-8EA9-5BC444F3CC14}" dt="2023-10-21T12:28:16.824" v="746"/>
          <ac:picMkLst>
            <pc:docMk/>
            <pc:sldMk cId="3915048073" sldId="347"/>
            <ac:picMk id="7" creationId="{F31A296B-5166-D0C4-D1AC-97DB21F388FF}"/>
          </ac:picMkLst>
        </pc:picChg>
      </pc:sldChg>
      <pc:sldChg chg="modSp mod">
        <pc:chgData name="Beatrice Gherasim" userId="103f14cb16bff485" providerId="LiveId" clId="{F3A4F344-5182-4801-8EA9-5BC444F3CC14}" dt="2023-10-21T10:22:52.969" v="644" actId="20577"/>
        <pc:sldMkLst>
          <pc:docMk/>
          <pc:sldMk cId="48481563" sldId="348"/>
        </pc:sldMkLst>
        <pc:spChg chg="mod">
          <ac:chgData name="Beatrice Gherasim" userId="103f14cb16bff485" providerId="LiveId" clId="{F3A4F344-5182-4801-8EA9-5BC444F3CC14}" dt="2023-10-21T10:22:52.969" v="644" actId="20577"/>
          <ac:spMkLst>
            <pc:docMk/>
            <pc:sldMk cId="48481563" sldId="348"/>
            <ac:spMk id="11" creationId="{CC91C629-4335-F5F4-F93B-5329B6AAE297}"/>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BA57456-157A-C12A-2FEC-91B7B9EE491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D9D46761-828E-1508-56BD-BAEADF34862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FF95820-84BB-3447-8286-60A51307E7F2}" type="datetimeFigureOut">
              <a:rPr lang="en-US" smtClean="0"/>
              <a:t>10/21/2023</a:t>
            </a:fld>
            <a:endParaRPr lang="en-US" dirty="0"/>
          </a:p>
        </p:txBody>
      </p:sp>
      <p:sp>
        <p:nvSpPr>
          <p:cNvPr id="4" name="Footer Placeholder 3">
            <a:extLst>
              <a:ext uri="{FF2B5EF4-FFF2-40B4-BE49-F238E27FC236}">
                <a16:creationId xmlns:a16="http://schemas.microsoft.com/office/drawing/2014/main" id="{CD428A7E-6B0E-809C-73D1-4B5E2FF471A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789A5AA6-0C5B-430A-E0C4-C90B2F0A1CD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E476440-F66F-F947-8EFC-EA5202ACFD25}" type="slidenum">
              <a:rPr lang="en-US" smtClean="0"/>
              <a:t>‹#›</a:t>
            </a:fld>
            <a:endParaRPr lang="en-US" dirty="0"/>
          </a:p>
        </p:txBody>
      </p:sp>
    </p:spTree>
    <p:extLst>
      <p:ext uri="{BB962C8B-B14F-4D97-AF65-F5344CB8AC3E}">
        <p14:creationId xmlns:p14="http://schemas.microsoft.com/office/powerpoint/2010/main" val="2337117637"/>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08FC54-6AE4-6A4A-9756-823A0F1BE5A6}" type="datetimeFigureOut">
              <a:rPr lang="en-US" smtClean="0"/>
              <a:t>10/21/2023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79E9EB-07EB-9D44-9F5A-AB1FBECCDD88}" type="slidenum">
              <a:rPr lang="en-US" smtClean="0"/>
              <a:t>‹#›</a:t>
            </a:fld>
            <a:endParaRPr lang="en-US" dirty="0"/>
          </a:p>
        </p:txBody>
      </p:sp>
    </p:spTree>
    <p:extLst>
      <p:ext uri="{BB962C8B-B14F-4D97-AF65-F5344CB8AC3E}">
        <p14:creationId xmlns:p14="http://schemas.microsoft.com/office/powerpoint/2010/main" val="1546758749"/>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With a particular emphasis on Hotel Indigo we will examine the significance of quality service, hospitality and guest service in the hospitality industry in this overall presentation </a:t>
            </a:r>
            <a:r>
              <a:rPr lang="en-GB" sz="900" dirty="0">
                <a:effectLst/>
                <a:latin typeface="Times New Roman" panose="02020603050405020304" pitchFamily="18" charset="0"/>
                <a:ea typeface="Calibri" panose="020F0502020204030204" pitchFamily="34" charset="0"/>
              </a:rPr>
              <a:t>(</a:t>
            </a:r>
            <a:r>
              <a:rPr lang="en-GB" sz="1100" dirty="0">
                <a:effectLst/>
                <a:latin typeface="Times New Roman" panose="02020603050405020304" pitchFamily="18" charset="0"/>
                <a:ea typeface="Calibri" panose="020F0502020204030204" pitchFamily="34" charset="0"/>
              </a:rPr>
              <a:t>Hsiao et al., 2023).</a:t>
            </a:r>
            <a:endParaRPr lang="en-US" sz="1100" dirty="0"/>
          </a:p>
          <a:p>
            <a:endParaRPr lang="en-US" dirty="0"/>
          </a:p>
        </p:txBody>
      </p:sp>
    </p:spTree>
    <p:extLst>
      <p:ext uri="{BB962C8B-B14F-4D97-AF65-F5344CB8AC3E}">
        <p14:creationId xmlns:p14="http://schemas.microsoft.com/office/powerpoint/2010/main" val="19983097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Calibri" panose="020F0502020204030204" pitchFamily="34" charset="0"/>
                <a:cs typeface="Mangal" panose="00000400000000000000" pitchFamily="2"/>
              </a:rPr>
              <a:t>Hotel Indigo is known for its distinctive boutique-style approach that makes it stand out in the hospitality sector. The brand is distinguished by the outstanding design features which have been thoughtfully chosen to provide guests with a unique and immersive environment. Each hotel's indigo location tells a distinct tale and frequently reflects the local way of life, history and aesthetic. This design philosophy produces an alluring and genuine atmosphere that draws in visitors looking for a one-of-a-kind stay. In addition, Hotel Indigo is renowned for its unwavering dedication to providing outstanding personalised service, and customising experiences to meet each guest's preferences and needs. This dedication to personalized care further elevates the brand's status and contributes to its appeal among discerning travellers and those seeking a luxury hospitality experience like no other.</a:t>
            </a:r>
            <a:endParaRPr lang="en-IN" sz="1800" kern="100" dirty="0">
              <a:effectLst/>
              <a:latin typeface="Calibri" panose="020F0502020204030204" pitchFamily="34" charset="0"/>
              <a:ea typeface="Calibri" panose="020F0502020204030204" pitchFamily="34" charset="0"/>
              <a:cs typeface="Mangal" panose="00000400000000000000" pitchFamily="2"/>
            </a:endParaRPr>
          </a:p>
          <a:p>
            <a:endParaRPr lang="en-GB" dirty="0"/>
          </a:p>
        </p:txBody>
      </p:sp>
    </p:spTree>
    <p:extLst>
      <p:ext uri="{BB962C8B-B14F-4D97-AF65-F5344CB8AC3E}">
        <p14:creationId xmlns:p14="http://schemas.microsoft.com/office/powerpoint/2010/main" val="8107720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Calibri" panose="020F0502020204030204" pitchFamily="34" charset="0"/>
                <a:cs typeface="Mangal" panose="00000400000000000000" pitchFamily="2"/>
              </a:rPr>
              <a:t>Hotel Indigo is  the highly sought-after location in the hospitality industry because it appeals to a wide variety of primary consumers. Customers who have an eye for unusual experiences and are discerning travellers make up a sizable portion of their clientele. These tourists are looking for more than just lodging they want an experience that will stick with them. The brand's dedication to honouring and reflecting regional culture and heritage in its design and offering has attracted cultural enthusiasts as well as business travellers to Hotel Indigo.</a:t>
            </a:r>
            <a:endParaRPr lang="en-IN" sz="1800" kern="100" dirty="0">
              <a:effectLst/>
              <a:latin typeface="Calibri" panose="020F0502020204030204" pitchFamily="34" charset="0"/>
              <a:ea typeface="Calibri" panose="020F0502020204030204" pitchFamily="34" charset="0"/>
              <a:cs typeface="Mangal" panose="00000400000000000000" pitchFamily="2"/>
            </a:endParaRPr>
          </a:p>
          <a:p>
            <a:endParaRPr lang="en-GB" dirty="0"/>
          </a:p>
        </p:txBody>
      </p:sp>
    </p:spTree>
    <p:extLst>
      <p:ext uri="{BB962C8B-B14F-4D97-AF65-F5344CB8AC3E}">
        <p14:creationId xmlns:p14="http://schemas.microsoft.com/office/powerpoint/2010/main" val="30926628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Calibri" panose="020F0502020204030204" pitchFamily="34" charset="0"/>
                <a:cs typeface="Mangal" panose="00000400000000000000" pitchFamily="2"/>
              </a:rPr>
              <a:t>Guest services and amenities are essential to providing an exceptional guest experience in the vast hospitality industry. These cover a wide range of services from providing basic amenities like spas and cutting-edge fitness centres to more opulent services like room service and concierge assistance. Facilities are meant to offer leisure, relaxation and engagement during a guest stay while guest service is intended to increase the comfort, convenience and satisfaction of guests. High-end services and amenities are prioritised by luxury hotels, in particular, to not just meet but also exceed guest expectations. These establishments make sure that every aspect of a guest's stay is memorable through careful attention to detail and a focus on personalised care which increase their general satisfaction and foster favourable perception of the hotel.</a:t>
            </a:r>
            <a:endParaRPr lang="en-IN" sz="1800" kern="100" dirty="0">
              <a:effectLst/>
              <a:latin typeface="Calibri" panose="020F0502020204030204" pitchFamily="34" charset="0"/>
              <a:ea typeface="Calibri" panose="020F0502020204030204" pitchFamily="34" charset="0"/>
              <a:cs typeface="Mangal" panose="00000400000000000000" pitchFamily="2"/>
            </a:endParaRPr>
          </a:p>
          <a:p>
            <a:pPr algn="just"/>
            <a:endParaRPr lang="en-GB" dirty="0"/>
          </a:p>
        </p:txBody>
      </p:sp>
    </p:spTree>
    <p:extLst>
      <p:ext uri="{BB962C8B-B14F-4D97-AF65-F5344CB8AC3E}">
        <p14:creationId xmlns:p14="http://schemas.microsoft.com/office/powerpoint/2010/main" val="34473696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Calibri" panose="020F0502020204030204" pitchFamily="34" charset="0"/>
                <a:cs typeface="Mangal" panose="00000400000000000000" pitchFamily="2"/>
              </a:rPr>
              <a:t>Hotel Indigo distinguishes itself by providing a wide range of guest services and amenities that have been carefully selected to appeal to its discerning clientele. One of its main draws is its chic and welcoming lodging which is designed to offer a special and cosy stay experience. The on-site dining options are carefully chosen to highlight regional tastes, reflecting the neighbourhood's culture and bringing an element of authenticity. Concierge services are available which further increase guest convenience and guarantee a smooth stay.</a:t>
            </a:r>
            <a:endParaRPr lang="en-IN" sz="1800" kern="100" dirty="0">
              <a:effectLst/>
              <a:latin typeface="Calibri" panose="020F0502020204030204" pitchFamily="34" charset="0"/>
              <a:ea typeface="Calibri" panose="020F0502020204030204" pitchFamily="34" charset="0"/>
              <a:cs typeface="Mangal" panose="00000400000000000000" pitchFamily="2"/>
            </a:endParaRPr>
          </a:p>
          <a:p>
            <a:endParaRPr lang="en-GB" dirty="0"/>
          </a:p>
        </p:txBody>
      </p:sp>
    </p:spTree>
    <p:extLst>
      <p:ext uri="{BB962C8B-B14F-4D97-AF65-F5344CB8AC3E}">
        <p14:creationId xmlns:p14="http://schemas.microsoft.com/office/powerpoint/2010/main" val="29158832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Mangal" panose="00000400000000000000" pitchFamily="2"/>
              </a:rPr>
              <a:t>The essence of hospitality reigns supreme in the vast hospitality industry profoundly affecting visitor perceptions and encouraging loyalty. The art of extending a cordial welcome offering attentive service and displaying a sincere desire to not only meet but also exceed guest expectations are at the heart of hospitality. In the digital age, where customer reviews heavily influence potential guests this human-centric strategy is essential for forging memories and gaining favourable reviews.</a:t>
            </a:r>
            <a:endParaRPr lang="en-IN" sz="1800" kern="100" dirty="0">
              <a:effectLst/>
              <a:latin typeface="Calibri" panose="020F0502020204030204" pitchFamily="34" charset="0"/>
              <a:ea typeface="Calibri" panose="020F0502020204030204" pitchFamily="34" charset="0"/>
              <a:cs typeface="Mangal" panose="00000400000000000000" pitchFamily="2"/>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Mangal" panose="00000400000000000000" pitchFamily="2"/>
              </a:rPr>
              <a:t>Visitors are more likely to form a strong bond with a business returning often and spreading the word about the establishment when they truly feel cared for and attended. An outstanding hospitality experience is distinguished from a mediocre one by the personal touch and attentiveness in service delivery making it a crucial component that supports the success and reputation of any entity operating in the hospitality industry.</a:t>
            </a:r>
            <a:endParaRPr lang="en-IN" sz="1800" kern="100" dirty="0">
              <a:effectLst/>
              <a:latin typeface="Calibri" panose="020F0502020204030204" pitchFamily="34" charset="0"/>
              <a:ea typeface="Calibri" panose="020F0502020204030204" pitchFamily="34" charset="0"/>
              <a:cs typeface="Mangal" panose="00000400000000000000" pitchFamily="2"/>
            </a:endParaRPr>
          </a:p>
          <a:p>
            <a:endParaRPr lang="en-GB" dirty="0"/>
          </a:p>
        </p:txBody>
      </p:sp>
    </p:spTree>
    <p:extLst>
      <p:ext uri="{BB962C8B-B14F-4D97-AF65-F5344CB8AC3E}">
        <p14:creationId xmlns:p14="http://schemas.microsoft.com/office/powerpoint/2010/main" val="20436176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Mangal" panose="00000400000000000000" pitchFamily="2"/>
              </a:rPr>
              <a:t>Hotel Indigo is a model for exceeding customer expectations by providing distinctively individualised experiences that take into account every client's unique preferences. The staff consistently goes above and beyond to ensure that guests are satisfied demonstrating the brand's dedication to exceptional hospitality. This commitment is not just required it is part of Hotel Indigo's culture. The hotel carefully selects experiences that leave a lasting impression by paying close attention to the needs, preferences and expectations of its guests.</a:t>
            </a:r>
            <a:endParaRPr lang="en-IN" sz="1800" kern="100" dirty="0">
              <a:effectLst/>
              <a:latin typeface="Calibri" panose="020F0502020204030204" pitchFamily="34" charset="0"/>
              <a:ea typeface="Calibri" panose="020F0502020204030204" pitchFamily="34" charset="0"/>
              <a:cs typeface="Mangal" panose="00000400000000000000" pitchFamily="2"/>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Mangal" panose="00000400000000000000" pitchFamily="2"/>
              </a:rPr>
              <a:t>They succeeded in going above and beyond expectations are evidenced by the positive feedback and testimonials from grateful customers. The hospitality industry is held to a high standard by Hotel Indigo's ability to consistently deliver exceptional service and a sincere desire to go above and beyond for guests solidifying its position as a top pick for tourists looking for unique and individualised experiences.</a:t>
            </a:r>
            <a:endParaRPr lang="en-IN" sz="1800" kern="100" dirty="0">
              <a:effectLst/>
              <a:latin typeface="Calibri" panose="020F0502020204030204" pitchFamily="34" charset="0"/>
              <a:ea typeface="Calibri" panose="020F0502020204030204" pitchFamily="34" charset="0"/>
              <a:cs typeface="Mangal" panose="00000400000000000000" pitchFamily="2"/>
            </a:endParaRPr>
          </a:p>
          <a:p>
            <a:endParaRPr lang="en-GB" dirty="0"/>
          </a:p>
        </p:txBody>
      </p:sp>
    </p:spTree>
    <p:extLst>
      <p:ext uri="{BB962C8B-B14F-4D97-AF65-F5344CB8AC3E}">
        <p14:creationId xmlns:p14="http://schemas.microsoft.com/office/powerpoint/2010/main" val="12898825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Mangal" panose="00000400000000000000" pitchFamily="2"/>
              </a:rPr>
              <a:t>The Hotel Indigo upholds its reputation for providing top-notch service by adhering to laid-out plans that put both staff members and visitors first. The hotel places a high priority on thorough employee training programmes. The brand's values service standards and effective communication are covered in detail during staff training sessions enabling them to deliver exceptional service.</a:t>
            </a:r>
            <a:endParaRPr lang="en-IN" sz="1800" kern="100" dirty="0">
              <a:effectLst/>
              <a:latin typeface="Calibri" panose="020F0502020204030204" pitchFamily="34" charset="0"/>
              <a:ea typeface="Calibri" panose="020F0502020204030204" pitchFamily="34" charset="0"/>
              <a:cs typeface="Mangal" panose="00000400000000000000" pitchFamily="2"/>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Mangal" panose="00000400000000000000" pitchFamily="2"/>
              </a:rPr>
              <a:t>Hotel Indigo places a high priority on employee satisfaction by promoting a positive workplace culture. Engaged staff members are more likely to go above and beyond to meet guest needs effectively and promptly. Employee satisfaction and motivation are further </a:t>
            </a:r>
            <a:r>
              <a:rPr lang="en-GB" sz="1800" kern="100" dirty="0" err="1">
                <a:effectLst/>
                <a:latin typeface="Times New Roman" panose="02020603050405020304" pitchFamily="18" charset="0"/>
                <a:ea typeface="Calibri" panose="020F0502020204030204" pitchFamily="34" charset="0"/>
                <a:cs typeface="Mangal" panose="00000400000000000000" pitchFamily="2"/>
              </a:rPr>
              <a:t>increaased</a:t>
            </a:r>
            <a:r>
              <a:rPr lang="en-GB" sz="1800" kern="100" dirty="0">
                <a:effectLst/>
                <a:latin typeface="Times New Roman" panose="02020603050405020304" pitchFamily="18" charset="0"/>
                <a:ea typeface="Calibri" panose="020F0502020204030204" pitchFamily="34" charset="0"/>
                <a:cs typeface="Mangal" panose="00000400000000000000" pitchFamily="2"/>
              </a:rPr>
              <a:t> by the hotel's encouragement of open communication recognition of individual accomplishments and provisions of opportunities for growth and development.</a:t>
            </a:r>
            <a:endParaRPr lang="en-IN" sz="1800" kern="100" dirty="0">
              <a:effectLst/>
              <a:latin typeface="Calibri" panose="020F0502020204030204" pitchFamily="34" charset="0"/>
              <a:ea typeface="Calibri" panose="020F0502020204030204" pitchFamily="34" charset="0"/>
              <a:cs typeface="Mangal" panose="00000400000000000000" pitchFamily="2"/>
            </a:endParaRPr>
          </a:p>
          <a:p>
            <a:r>
              <a:rPr lang="en-GB" sz="1800" dirty="0">
                <a:effectLst/>
                <a:latin typeface="Times New Roman" panose="02020603050405020304" pitchFamily="18" charset="0"/>
                <a:ea typeface="Calibri" panose="020F0502020204030204" pitchFamily="34" charset="0"/>
              </a:rPr>
              <a:t>Lastly, a customer-centric approach is embedded in the hotel's operational philosophy. Every decision and action is geared towards understanding and meeting guest expectations. Feedback mechanisms are in place allowing the hotel to continuously improve and tailor its service to better suit guest needs. By integrating these key strategies Hotel Indigo consistently delivers quality service creating a remarkable and memorable guest experience</a:t>
            </a:r>
            <a:endParaRPr lang="en-GB" dirty="0"/>
          </a:p>
        </p:txBody>
      </p:sp>
    </p:spTree>
    <p:extLst>
      <p:ext uri="{BB962C8B-B14F-4D97-AF65-F5344CB8AC3E}">
        <p14:creationId xmlns:p14="http://schemas.microsoft.com/office/powerpoint/2010/main" val="28572966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3496736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accent2"/>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51C745E-9B5A-59BF-BF50-4F251E39D58D}"/>
              </a:ext>
            </a:extLst>
          </p:cNvPr>
          <p:cNvSpPr/>
          <p:nvPr userDrawn="1"/>
        </p:nvSpPr>
        <p:spPr>
          <a:xfrm>
            <a:off x="304800" y="266701"/>
            <a:ext cx="11582400" cy="632459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524000" y="6044184"/>
            <a:ext cx="9144000" cy="356616"/>
          </a:xfrm>
        </p:spPr>
        <p:txBody>
          <a:bodyPr/>
          <a:lstStyle>
            <a:lvl1pPr marL="0" indent="0" algn="ctr">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 name="Picture Placeholder 9">
            <a:extLst>
              <a:ext uri="{FF2B5EF4-FFF2-40B4-BE49-F238E27FC236}">
                <a16:creationId xmlns:a16="http://schemas.microsoft.com/office/drawing/2014/main" id="{F2B4A7EA-9E3F-9CE1-56B5-92F4FDDA6991}"/>
              </a:ext>
            </a:extLst>
          </p:cNvPr>
          <p:cNvSpPr>
            <a:spLocks noGrp="1"/>
          </p:cNvSpPr>
          <p:nvPr>
            <p:ph type="pic" sz="quarter" idx="10"/>
          </p:nvPr>
        </p:nvSpPr>
        <p:spPr>
          <a:xfrm>
            <a:off x="2324100" y="758952"/>
            <a:ext cx="7543800" cy="5029200"/>
          </a:xfrm>
          <a:custGeom>
            <a:avLst/>
            <a:gdLst>
              <a:gd name="connsiteX0" fmla="*/ 3567113 w 7543800"/>
              <a:gd name="connsiteY0" fmla="*/ 4869270 h 5029200"/>
              <a:gd name="connsiteX1" fmla="*/ 3567113 w 7543800"/>
              <a:gd name="connsiteY1" fmla="*/ 4957572 h 5029200"/>
              <a:gd name="connsiteX2" fmla="*/ 3976688 w 7543800"/>
              <a:gd name="connsiteY2" fmla="*/ 4957572 h 5029200"/>
              <a:gd name="connsiteX3" fmla="*/ 3976688 w 7543800"/>
              <a:gd name="connsiteY3" fmla="*/ 4869270 h 5029200"/>
              <a:gd name="connsiteX4" fmla="*/ 0 w 7543800"/>
              <a:gd name="connsiteY4" fmla="*/ 0 h 5029200"/>
              <a:gd name="connsiteX5" fmla="*/ 7543800 w 7543800"/>
              <a:gd name="connsiteY5" fmla="*/ 0 h 5029200"/>
              <a:gd name="connsiteX6" fmla="*/ 7543800 w 7543800"/>
              <a:gd name="connsiteY6" fmla="*/ 5029200 h 5029200"/>
              <a:gd name="connsiteX7" fmla="*/ 0 w 7543800"/>
              <a:gd name="connsiteY7" fmla="*/ 5029200 h 5029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43800" h="5029200">
                <a:moveTo>
                  <a:pt x="3567113" y="4869270"/>
                </a:moveTo>
                <a:lnTo>
                  <a:pt x="3567113" y="4957572"/>
                </a:lnTo>
                <a:lnTo>
                  <a:pt x="3976688" y="4957572"/>
                </a:lnTo>
                <a:lnTo>
                  <a:pt x="3976688" y="4869270"/>
                </a:lnTo>
                <a:close/>
                <a:moveTo>
                  <a:pt x="0" y="0"/>
                </a:moveTo>
                <a:lnTo>
                  <a:pt x="7543800" y="0"/>
                </a:lnTo>
                <a:lnTo>
                  <a:pt x="7543800" y="5029200"/>
                </a:lnTo>
                <a:lnTo>
                  <a:pt x="0" y="5029200"/>
                </a:lnTo>
                <a:close/>
              </a:path>
            </a:pathLst>
          </a:custGeom>
        </p:spPr>
        <p:txBody>
          <a:bodyPr wrap="square">
            <a:noAutofit/>
          </a:bodyPr>
          <a:lstStyle>
            <a:lvl1pPr marL="0" indent="0" algn="ctr">
              <a:buNone/>
              <a:defRPr/>
            </a:lvl1pPr>
          </a:lstStyle>
          <a:p>
            <a:r>
              <a:rPr lang="en-US"/>
              <a:t>Click icon to add picture</a:t>
            </a:r>
            <a:endParaRPr lang="en-US" dirty="0"/>
          </a:p>
        </p:txBody>
      </p:sp>
      <p:sp>
        <p:nvSpPr>
          <p:cNvPr id="9" name="Title 8">
            <a:extLst>
              <a:ext uri="{FF2B5EF4-FFF2-40B4-BE49-F238E27FC236}">
                <a16:creationId xmlns:a16="http://schemas.microsoft.com/office/drawing/2014/main" id="{42398E06-9E0E-BC81-DEB5-1DB2F8635C23}"/>
              </a:ext>
            </a:extLst>
          </p:cNvPr>
          <p:cNvSpPr>
            <a:spLocks noGrp="1"/>
          </p:cNvSpPr>
          <p:nvPr>
            <p:ph type="title"/>
          </p:nvPr>
        </p:nvSpPr>
        <p:spPr>
          <a:xfrm>
            <a:off x="838200" y="3108960"/>
            <a:ext cx="10515600" cy="640080"/>
          </a:xfrm>
        </p:spPr>
        <p:txBody>
          <a:bodyPr anchor="ctr"/>
          <a:lstStyle>
            <a:lvl1pPr algn="ctr">
              <a:defRPr sz="6000" spc="300" baseline="0"/>
            </a:lvl1pPr>
          </a:lstStyle>
          <a:p>
            <a:r>
              <a:rPr lang="en-US"/>
              <a:t>Click to edit Master title style</a:t>
            </a:r>
            <a:endParaRPr lang="en-US" dirty="0"/>
          </a:p>
        </p:txBody>
      </p:sp>
      <p:sp>
        <p:nvSpPr>
          <p:cNvPr id="11" name="Rectangle 10">
            <a:extLst>
              <a:ext uri="{FF2B5EF4-FFF2-40B4-BE49-F238E27FC236}">
                <a16:creationId xmlns:a16="http://schemas.microsoft.com/office/drawing/2014/main" id="{39F70834-CB8D-A95B-D859-6E5B4C6B4F78}"/>
              </a:ext>
            </a:extLst>
          </p:cNvPr>
          <p:cNvSpPr/>
          <p:nvPr userDrawn="1"/>
        </p:nvSpPr>
        <p:spPr>
          <a:xfrm>
            <a:off x="5891213" y="5628222"/>
            <a:ext cx="409575" cy="883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1906911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with image righ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94B2501-78A9-E41B-7C2D-09F09ADDCB5E}"/>
              </a:ext>
            </a:extLst>
          </p:cNvPr>
          <p:cNvSpPr/>
          <p:nvPr userDrawn="1"/>
        </p:nvSpPr>
        <p:spPr>
          <a:xfrm>
            <a:off x="8610600" y="0"/>
            <a:ext cx="35814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BBA0478E-A529-CF4E-CE5C-583ACA20D66C}"/>
              </a:ext>
            </a:extLst>
          </p:cNvPr>
          <p:cNvSpPr/>
          <p:nvPr userDrawn="1"/>
        </p:nvSpPr>
        <p:spPr>
          <a:xfrm>
            <a:off x="4462849" y="685800"/>
            <a:ext cx="7119551" cy="54864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295400" y="1124712"/>
            <a:ext cx="3886200" cy="548640"/>
          </a:xfrm>
        </p:spPr>
        <p:txBody>
          <a:bodyPr/>
          <a:lstStyle>
            <a:lvl1pPr>
              <a:defRPr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295400" y="2816352"/>
            <a:ext cx="3602736" cy="3364992"/>
          </a:xfrm>
        </p:spPr>
        <p:txBody>
          <a:bodyPr/>
          <a:lstStyle>
            <a:lvl1pPr marL="0" indent="0">
              <a:lnSpc>
                <a:spcPct val="150000"/>
              </a:lnSpc>
              <a:buNone/>
              <a:defRPr sz="2000" cap="all" spc="0" baseline="0"/>
            </a:lvl1pPr>
            <a:lvl2pPr marL="228600">
              <a:defRPr spc="0" baseline="0"/>
            </a:lvl2pPr>
            <a:lvl3pPr marL="457200">
              <a:defRPr spc="0" baseline="0"/>
            </a:lvl3pPr>
            <a:lvl4pPr marL="685800">
              <a:defRPr spc="0" baseline="0"/>
            </a:lvl4pPr>
            <a:lvl5pPr marL="1143000">
              <a:defRPr spc="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TextBox 5">
            <a:extLst>
              <a:ext uri="{FF2B5EF4-FFF2-40B4-BE49-F238E27FC236}">
                <a16:creationId xmlns:a16="http://schemas.microsoft.com/office/drawing/2014/main" id="{D17F99EA-AB5F-24F3-D971-2B9BDE3B4F3C}"/>
              </a:ext>
            </a:extLst>
          </p:cNvPr>
          <p:cNvSpPr txBox="1"/>
          <p:nvPr userDrawn="1"/>
        </p:nvSpPr>
        <p:spPr>
          <a:xfrm>
            <a:off x="641838" y="5547946"/>
            <a:ext cx="184731" cy="369332"/>
          </a:xfrm>
          <a:prstGeom prst="rect">
            <a:avLst/>
          </a:prstGeom>
          <a:noFill/>
        </p:spPr>
        <p:txBody>
          <a:bodyPr wrap="none" rtlCol="0">
            <a:spAutoFit/>
          </a:bodyPr>
          <a:lstStyle/>
          <a:p>
            <a:endParaRPr lang="en-US" dirty="0"/>
          </a:p>
        </p:txBody>
      </p:sp>
      <p:sp>
        <p:nvSpPr>
          <p:cNvPr id="9" name="Slide Number Placeholder 8">
            <a:extLst>
              <a:ext uri="{FF2B5EF4-FFF2-40B4-BE49-F238E27FC236}">
                <a16:creationId xmlns:a16="http://schemas.microsoft.com/office/drawing/2014/main" id="{969BB099-33E8-8B24-7E54-70E7457A1C7B}"/>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0" name="Footer Placeholder 9">
            <a:extLst>
              <a:ext uri="{FF2B5EF4-FFF2-40B4-BE49-F238E27FC236}">
                <a16:creationId xmlns:a16="http://schemas.microsoft.com/office/drawing/2014/main" id="{1E607086-83FC-E680-56CD-FD986ACF5B7E}"/>
              </a:ext>
            </a:extLst>
          </p:cNvPr>
          <p:cNvSpPr>
            <a:spLocks noGrp="1"/>
          </p:cNvSpPr>
          <p:nvPr>
            <p:ph type="ftr" sz="quarter" idx="12"/>
          </p:nvPr>
        </p:nvSpPr>
        <p:spPr/>
        <p:txBody>
          <a:bodyPr/>
          <a:lstStyle/>
          <a:p>
            <a:r>
              <a:rPr lang="en-US" dirty="0"/>
              <a:t>presentation title</a:t>
            </a:r>
          </a:p>
        </p:txBody>
      </p:sp>
      <p:sp>
        <p:nvSpPr>
          <p:cNvPr id="7" name="Picture Placeholder 6">
            <a:extLst>
              <a:ext uri="{FF2B5EF4-FFF2-40B4-BE49-F238E27FC236}">
                <a16:creationId xmlns:a16="http://schemas.microsoft.com/office/drawing/2014/main" id="{90AD0F96-99DE-C9D9-569E-AE6FC6307EA7}"/>
              </a:ext>
            </a:extLst>
          </p:cNvPr>
          <p:cNvSpPr>
            <a:spLocks noGrp="1"/>
          </p:cNvSpPr>
          <p:nvPr>
            <p:ph type="pic" sz="quarter" idx="13"/>
          </p:nvPr>
        </p:nvSpPr>
        <p:spPr>
          <a:xfrm>
            <a:off x="4946904" y="1188720"/>
            <a:ext cx="6638544" cy="4480560"/>
          </a:xfrm>
          <a:noFill/>
        </p:spPr>
        <p:txBody>
          <a:bodyPr anchor="ctr"/>
          <a:lstStyle>
            <a:lvl1pPr marL="0" indent="0" algn="ctr">
              <a:buNone/>
              <a:defRPr/>
            </a:lvl1pPr>
          </a:lstStyle>
          <a:p>
            <a:r>
              <a:rPr lang="en-US"/>
              <a:t>Click icon to add picture</a:t>
            </a:r>
            <a:endParaRPr lang="en-US" dirty="0"/>
          </a:p>
        </p:txBody>
      </p:sp>
      <p:cxnSp>
        <p:nvCxnSpPr>
          <p:cNvPr id="8" name="Straight Connector 7">
            <a:extLst>
              <a:ext uri="{FF2B5EF4-FFF2-40B4-BE49-F238E27FC236}">
                <a16:creationId xmlns:a16="http://schemas.microsoft.com/office/drawing/2014/main" id="{D792E47F-4E2C-B4B2-51F0-43D9D15C5A60}"/>
              </a:ext>
            </a:extLst>
          </p:cNvPr>
          <p:cNvCxnSpPr>
            <a:cxnSpLocks/>
          </p:cNvCxnSpPr>
          <p:nvPr userDrawn="1"/>
        </p:nvCxnSpPr>
        <p:spPr>
          <a:xfrm>
            <a:off x="1295400" y="2057400"/>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768168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accent4"/>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BA0478E-A529-CF4E-CE5C-583ACA20D66C}"/>
              </a:ext>
            </a:extLst>
          </p:cNvPr>
          <p:cNvSpPr/>
          <p:nvPr userDrawn="1"/>
        </p:nvSpPr>
        <p:spPr>
          <a:xfrm>
            <a:off x="3578352" y="0"/>
            <a:ext cx="8613648"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5449824" y="1124712"/>
            <a:ext cx="5760720" cy="548640"/>
          </a:xfrm>
        </p:spPr>
        <p:txBody>
          <a:bodyPr/>
          <a:lstStyle>
            <a:lvl1pPr>
              <a:defRPr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5449824" y="2889504"/>
            <a:ext cx="5760720" cy="3319272"/>
          </a:xfrm>
        </p:spPr>
        <p:txBody>
          <a:bodyPr/>
          <a:lstStyle>
            <a:lvl1pPr marL="0" indent="0">
              <a:lnSpc>
                <a:spcPct val="150000"/>
              </a:lnSpc>
              <a:buNone/>
              <a:defRPr sz="2000" cap="none" spc="0" baseline="0"/>
            </a:lvl1pPr>
            <a:lvl2pPr marL="228600">
              <a:defRPr spc="0" baseline="0"/>
            </a:lvl2pPr>
            <a:lvl3pPr marL="457200">
              <a:defRPr spc="0" baseline="0"/>
            </a:lvl3pPr>
            <a:lvl4pPr marL="685800">
              <a:defRPr spc="0" baseline="0"/>
            </a:lvl4pPr>
            <a:lvl5pPr marL="1143000">
              <a:defRPr spc="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TextBox 5">
            <a:extLst>
              <a:ext uri="{FF2B5EF4-FFF2-40B4-BE49-F238E27FC236}">
                <a16:creationId xmlns:a16="http://schemas.microsoft.com/office/drawing/2014/main" id="{D17F99EA-AB5F-24F3-D971-2B9BDE3B4F3C}"/>
              </a:ext>
            </a:extLst>
          </p:cNvPr>
          <p:cNvSpPr txBox="1"/>
          <p:nvPr userDrawn="1"/>
        </p:nvSpPr>
        <p:spPr>
          <a:xfrm>
            <a:off x="641838" y="5547946"/>
            <a:ext cx="184731" cy="369332"/>
          </a:xfrm>
          <a:prstGeom prst="rect">
            <a:avLst/>
          </a:prstGeom>
          <a:noFill/>
        </p:spPr>
        <p:txBody>
          <a:bodyPr wrap="none" rtlCol="0">
            <a:spAutoFit/>
          </a:bodyPr>
          <a:lstStyle/>
          <a:p>
            <a:endParaRPr lang="en-US" dirty="0"/>
          </a:p>
        </p:txBody>
      </p:sp>
      <p:sp>
        <p:nvSpPr>
          <p:cNvPr id="9" name="Slide Number Placeholder 8">
            <a:extLst>
              <a:ext uri="{FF2B5EF4-FFF2-40B4-BE49-F238E27FC236}">
                <a16:creationId xmlns:a16="http://schemas.microsoft.com/office/drawing/2014/main" id="{969BB099-33E8-8B24-7E54-70E7457A1C7B}"/>
              </a:ext>
            </a:extLst>
          </p:cNvPr>
          <p:cNvSpPr>
            <a:spLocks noGrp="1"/>
          </p:cNvSpPr>
          <p:nvPr>
            <p:ph type="sldNum" sz="quarter" idx="11"/>
          </p:nvPr>
        </p:nvSpPr>
        <p:spPr/>
        <p:txBody>
          <a:bodyPr/>
          <a:lstStyle>
            <a:lvl1pPr>
              <a:defRPr>
                <a:solidFill>
                  <a:schemeClr val="bg1"/>
                </a:solidFill>
              </a:defRPr>
            </a:lvl1pPr>
          </a:lstStyle>
          <a:p>
            <a:fld id="{75DF2D63-3FF5-D547-96B9-BE9CCD1ABA58}" type="slidenum">
              <a:rPr lang="en-US" smtClean="0"/>
              <a:pPr/>
              <a:t>‹#›</a:t>
            </a:fld>
            <a:endParaRPr lang="en-US" dirty="0"/>
          </a:p>
        </p:txBody>
      </p:sp>
      <p:sp>
        <p:nvSpPr>
          <p:cNvPr id="10" name="Footer Placeholder 9">
            <a:extLst>
              <a:ext uri="{FF2B5EF4-FFF2-40B4-BE49-F238E27FC236}">
                <a16:creationId xmlns:a16="http://schemas.microsoft.com/office/drawing/2014/main" id="{1E607086-83FC-E680-56CD-FD986ACF5B7E}"/>
              </a:ext>
            </a:extLst>
          </p:cNvPr>
          <p:cNvSpPr>
            <a:spLocks noGrp="1"/>
          </p:cNvSpPr>
          <p:nvPr>
            <p:ph type="ftr" sz="quarter" idx="12"/>
          </p:nvPr>
        </p:nvSpPr>
        <p:spPr/>
        <p:txBody>
          <a:bodyPr/>
          <a:lstStyle>
            <a:lvl1pPr>
              <a:defRPr>
                <a:solidFill>
                  <a:schemeClr val="bg1"/>
                </a:solidFill>
              </a:defRPr>
            </a:lvl1pPr>
          </a:lstStyle>
          <a:p>
            <a:r>
              <a:rPr lang="en-US" dirty="0"/>
              <a:t>presentation title</a:t>
            </a:r>
          </a:p>
        </p:txBody>
      </p:sp>
      <p:sp>
        <p:nvSpPr>
          <p:cNvPr id="7" name="Picture Placeholder 6">
            <a:extLst>
              <a:ext uri="{FF2B5EF4-FFF2-40B4-BE49-F238E27FC236}">
                <a16:creationId xmlns:a16="http://schemas.microsoft.com/office/drawing/2014/main" id="{90AD0F96-99DE-C9D9-569E-AE6FC6307EA7}"/>
              </a:ext>
            </a:extLst>
          </p:cNvPr>
          <p:cNvSpPr>
            <a:spLocks noGrp="1"/>
          </p:cNvSpPr>
          <p:nvPr>
            <p:ph type="pic" sz="quarter" idx="13"/>
          </p:nvPr>
        </p:nvSpPr>
        <p:spPr>
          <a:xfrm>
            <a:off x="1298448" y="1828800"/>
            <a:ext cx="3200400" cy="3200400"/>
          </a:xfrm>
          <a:prstGeom prst="ellipse">
            <a:avLst/>
          </a:prstGeom>
          <a:noFill/>
        </p:spPr>
        <p:txBody>
          <a:bodyPr anchor="ctr"/>
          <a:lstStyle>
            <a:lvl1pPr marL="0" indent="0" algn="ctr">
              <a:buNone/>
              <a:defRPr/>
            </a:lvl1pPr>
          </a:lstStyle>
          <a:p>
            <a:r>
              <a:rPr lang="en-US"/>
              <a:t>Click icon to add picture</a:t>
            </a:r>
            <a:endParaRPr lang="en-US" dirty="0"/>
          </a:p>
        </p:txBody>
      </p:sp>
      <p:cxnSp>
        <p:nvCxnSpPr>
          <p:cNvPr id="11" name="Straight Connector 10">
            <a:extLst>
              <a:ext uri="{FF2B5EF4-FFF2-40B4-BE49-F238E27FC236}">
                <a16:creationId xmlns:a16="http://schemas.microsoft.com/office/drawing/2014/main" id="{F036BAAC-D89F-682D-12A3-1C31F92F0FAF}"/>
              </a:ext>
            </a:extLst>
          </p:cNvPr>
          <p:cNvCxnSpPr>
            <a:cxnSpLocks/>
          </p:cNvCxnSpPr>
          <p:nvPr userDrawn="1"/>
        </p:nvCxnSpPr>
        <p:spPr>
          <a:xfrm>
            <a:off x="649224" y="2667000"/>
            <a:ext cx="0" cy="31242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6F877625-E710-6DF2-3E49-374C6DD8DBC0}"/>
              </a:ext>
            </a:extLst>
          </p:cNvPr>
          <p:cNvCxnSpPr>
            <a:cxnSpLocks/>
          </p:cNvCxnSpPr>
          <p:nvPr userDrawn="1"/>
        </p:nvCxnSpPr>
        <p:spPr>
          <a:xfrm>
            <a:off x="5447344" y="2057400"/>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73972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iton Header">
    <p:bg>
      <p:bgPr>
        <a:solidFill>
          <a:schemeClr val="accent2"/>
        </a:solidFill>
        <a:effectLst/>
      </p:bgPr>
    </p:bg>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ED0AC02C-19A4-4754-CC96-34357DEFF55D}"/>
              </a:ext>
            </a:extLst>
          </p:cNvPr>
          <p:cNvSpPr>
            <a:spLocks noGrp="1"/>
          </p:cNvSpPr>
          <p:nvPr>
            <p:ph type="pic" sz="quarter" idx="10"/>
          </p:nvPr>
        </p:nvSpPr>
        <p:spPr>
          <a:xfrm>
            <a:off x="1527048" y="1481328"/>
            <a:ext cx="9144000" cy="3886200"/>
          </a:xfrm>
          <a:custGeom>
            <a:avLst/>
            <a:gdLst>
              <a:gd name="connsiteX0" fmla="*/ 6521576 w 9144000"/>
              <a:gd name="connsiteY0" fmla="*/ 2811867 h 3886200"/>
              <a:gd name="connsiteX1" fmla="*/ 6521576 w 9144000"/>
              <a:gd name="connsiteY1" fmla="*/ 2900169 h 3886200"/>
              <a:gd name="connsiteX2" fmla="*/ 6931151 w 9144000"/>
              <a:gd name="connsiteY2" fmla="*/ 2900169 h 3886200"/>
              <a:gd name="connsiteX3" fmla="*/ 6931151 w 9144000"/>
              <a:gd name="connsiteY3" fmla="*/ 2811867 h 3886200"/>
              <a:gd name="connsiteX4" fmla="*/ 0 w 9144000"/>
              <a:gd name="connsiteY4" fmla="*/ 0 h 3886200"/>
              <a:gd name="connsiteX5" fmla="*/ 9144000 w 9144000"/>
              <a:gd name="connsiteY5" fmla="*/ 0 h 3886200"/>
              <a:gd name="connsiteX6" fmla="*/ 9144000 w 9144000"/>
              <a:gd name="connsiteY6" fmla="*/ 3886200 h 3886200"/>
              <a:gd name="connsiteX7" fmla="*/ 0 w 9144000"/>
              <a:gd name="connsiteY7" fmla="*/ 3886200 h 3886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144000" h="3886200">
                <a:moveTo>
                  <a:pt x="6521576" y="2811867"/>
                </a:moveTo>
                <a:lnTo>
                  <a:pt x="6521576" y="2900169"/>
                </a:lnTo>
                <a:lnTo>
                  <a:pt x="6931151" y="2900169"/>
                </a:lnTo>
                <a:lnTo>
                  <a:pt x="6931151" y="2811867"/>
                </a:lnTo>
                <a:close/>
                <a:moveTo>
                  <a:pt x="0" y="0"/>
                </a:moveTo>
                <a:lnTo>
                  <a:pt x="9144000" y="0"/>
                </a:lnTo>
                <a:lnTo>
                  <a:pt x="9144000" y="3886200"/>
                </a:lnTo>
                <a:lnTo>
                  <a:pt x="0" y="3886200"/>
                </a:lnTo>
                <a:close/>
              </a:path>
            </a:pathLst>
          </a:custGeom>
        </p:spPr>
        <p:txBody>
          <a:bodyPr wrap="square">
            <a:noAutofit/>
          </a:bodyPr>
          <a:lstStyle/>
          <a:p>
            <a:r>
              <a:rPr lang="en-US"/>
              <a:t>Click icon to add picture</a:t>
            </a:r>
            <a:endParaRPr lang="en-US" dirty="0"/>
          </a:p>
        </p:txBody>
      </p:sp>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2040636" y="3200400"/>
            <a:ext cx="8110728" cy="457200"/>
          </a:xfrm>
        </p:spPr>
        <p:txBody>
          <a:bodyPr anchor="ctr"/>
          <a:lstStyle>
            <a:lvl1pPr algn="ctr">
              <a:defRPr sz="4800" spc="3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8046720" y="4745736"/>
            <a:ext cx="1389888" cy="1280160"/>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2" name="Rectangle 11">
            <a:extLst>
              <a:ext uri="{FF2B5EF4-FFF2-40B4-BE49-F238E27FC236}">
                <a16:creationId xmlns:a16="http://schemas.microsoft.com/office/drawing/2014/main" id="{42E7004C-CFEF-6E88-A3C1-60FBC7F8CD13}"/>
              </a:ext>
            </a:extLst>
          </p:cNvPr>
          <p:cNvSpPr/>
          <p:nvPr userDrawn="1"/>
        </p:nvSpPr>
        <p:spPr>
          <a:xfrm>
            <a:off x="8048624" y="4293195"/>
            <a:ext cx="409575" cy="883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400319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295399" y="609600"/>
            <a:ext cx="10058400" cy="914400"/>
          </a:xfrm>
        </p:spPr>
        <p:txBody>
          <a:bodyPr/>
          <a:lstStyle>
            <a:lvl1pPr>
              <a:defRPr spc="3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295400" y="1855945"/>
            <a:ext cx="9820656" cy="4352544"/>
          </a:xfrm>
        </p:spPr>
        <p:txBody>
          <a:bodyPr/>
          <a:lstStyle>
            <a:lvl1pPr>
              <a:defRPr spc="0" baseline="0"/>
            </a:lvl1pPr>
            <a:lvl2pPr>
              <a:defRPr spc="0" baseline="0"/>
            </a:lvl2pPr>
            <a:lvl3pPr>
              <a:defRPr spc="0" baseline="0"/>
            </a:lvl3pPr>
            <a:lvl4pPr>
              <a:defRPr spc="0" baseline="0"/>
            </a:lvl4pPr>
            <a:lvl5pPr>
              <a:defRPr spc="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D17F99EA-AB5F-24F3-D971-2B9BDE3B4F3C}"/>
              </a:ext>
            </a:extLst>
          </p:cNvPr>
          <p:cNvSpPr txBox="1"/>
          <p:nvPr userDrawn="1"/>
        </p:nvSpPr>
        <p:spPr>
          <a:xfrm>
            <a:off x="641838" y="5547946"/>
            <a:ext cx="184731" cy="369332"/>
          </a:xfrm>
          <a:prstGeom prst="rect">
            <a:avLst/>
          </a:prstGeom>
          <a:noFill/>
        </p:spPr>
        <p:txBody>
          <a:bodyPr wrap="none" rtlCol="0">
            <a:spAutoFit/>
          </a:bodyPr>
          <a:lstStyle/>
          <a:p>
            <a:endParaRPr lang="en-US" dirty="0"/>
          </a:p>
        </p:txBody>
      </p:sp>
      <p:sp>
        <p:nvSpPr>
          <p:cNvPr id="9" name="Slide Number Placeholder 8">
            <a:extLst>
              <a:ext uri="{FF2B5EF4-FFF2-40B4-BE49-F238E27FC236}">
                <a16:creationId xmlns:a16="http://schemas.microsoft.com/office/drawing/2014/main" id="{969BB099-33E8-8B24-7E54-70E7457A1C7B}"/>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0" name="Footer Placeholder 9">
            <a:extLst>
              <a:ext uri="{FF2B5EF4-FFF2-40B4-BE49-F238E27FC236}">
                <a16:creationId xmlns:a16="http://schemas.microsoft.com/office/drawing/2014/main" id="{1E607086-83FC-E680-56CD-FD986ACF5B7E}"/>
              </a:ext>
            </a:extLst>
          </p:cNvPr>
          <p:cNvSpPr>
            <a:spLocks noGrp="1"/>
          </p:cNvSpPr>
          <p:nvPr>
            <p:ph type="ftr" sz="quarter" idx="12"/>
          </p:nvPr>
        </p:nvSpPr>
        <p:spPr/>
        <p:txBody>
          <a:bodyPr/>
          <a:lstStyle/>
          <a:p>
            <a:r>
              <a:rPr lang="en-US" dirty="0"/>
              <a:t>presentation title</a:t>
            </a:r>
          </a:p>
        </p:txBody>
      </p:sp>
    </p:spTree>
    <p:extLst>
      <p:ext uri="{BB962C8B-B14F-4D97-AF65-F5344CB8AC3E}">
        <p14:creationId xmlns:p14="http://schemas.microsoft.com/office/powerpoint/2010/main" val="1521339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88720" y="609600"/>
            <a:ext cx="9829800" cy="914400"/>
          </a:xfrm>
        </p:spPr>
        <p:txBody>
          <a:bodyPr/>
          <a:lstStyle>
            <a:lvl1pPr algn="ctr">
              <a:defRPr spc="3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88720" y="1746504"/>
            <a:ext cx="9829800" cy="4352544"/>
          </a:xfrm>
        </p:spPr>
        <p:txBody>
          <a:bodyPr/>
          <a:lstStyle>
            <a:lvl1pPr>
              <a:defRPr spc="0" baseline="0"/>
            </a:lvl1pPr>
            <a:lvl2pPr>
              <a:defRPr spc="0" baseline="0"/>
            </a:lvl2pPr>
            <a:lvl3pPr>
              <a:defRPr spc="0" baseline="0"/>
            </a:lvl3pPr>
            <a:lvl4pPr>
              <a:defRPr spc="0" baseline="0"/>
            </a:lvl4pPr>
            <a:lvl5pPr>
              <a:defRPr spc="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TextBox 5">
            <a:extLst>
              <a:ext uri="{FF2B5EF4-FFF2-40B4-BE49-F238E27FC236}">
                <a16:creationId xmlns:a16="http://schemas.microsoft.com/office/drawing/2014/main" id="{D17F99EA-AB5F-24F3-D971-2B9BDE3B4F3C}"/>
              </a:ext>
            </a:extLst>
          </p:cNvPr>
          <p:cNvSpPr txBox="1"/>
          <p:nvPr userDrawn="1"/>
        </p:nvSpPr>
        <p:spPr>
          <a:xfrm>
            <a:off x="641838" y="5547946"/>
            <a:ext cx="184731" cy="369332"/>
          </a:xfrm>
          <a:prstGeom prst="rect">
            <a:avLst/>
          </a:prstGeom>
          <a:noFill/>
        </p:spPr>
        <p:txBody>
          <a:bodyPr wrap="none" rtlCol="0">
            <a:spAutoFit/>
          </a:bodyPr>
          <a:lstStyle/>
          <a:p>
            <a:endParaRPr lang="en-US" dirty="0"/>
          </a:p>
        </p:txBody>
      </p:sp>
      <p:sp>
        <p:nvSpPr>
          <p:cNvPr id="9" name="Slide Number Placeholder 8">
            <a:extLst>
              <a:ext uri="{FF2B5EF4-FFF2-40B4-BE49-F238E27FC236}">
                <a16:creationId xmlns:a16="http://schemas.microsoft.com/office/drawing/2014/main" id="{969BB099-33E8-8B24-7E54-70E7457A1C7B}"/>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0" name="Footer Placeholder 9">
            <a:extLst>
              <a:ext uri="{FF2B5EF4-FFF2-40B4-BE49-F238E27FC236}">
                <a16:creationId xmlns:a16="http://schemas.microsoft.com/office/drawing/2014/main" id="{1E607086-83FC-E680-56CD-FD986ACF5B7E}"/>
              </a:ext>
            </a:extLst>
          </p:cNvPr>
          <p:cNvSpPr>
            <a:spLocks noGrp="1"/>
          </p:cNvSpPr>
          <p:nvPr>
            <p:ph type="ftr" sz="quarter" idx="12"/>
          </p:nvPr>
        </p:nvSpPr>
        <p:spPr/>
        <p:txBody>
          <a:bodyPr/>
          <a:lstStyle/>
          <a:p>
            <a:r>
              <a:rPr lang="en-US" dirty="0"/>
              <a:t>presentation title</a:t>
            </a:r>
          </a:p>
        </p:txBody>
      </p:sp>
    </p:spTree>
    <p:extLst>
      <p:ext uri="{BB962C8B-B14F-4D97-AF65-F5344CB8AC3E}">
        <p14:creationId xmlns:p14="http://schemas.microsoft.com/office/powerpoint/2010/main" val="1641840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17F99EA-AB5F-24F3-D971-2B9BDE3B4F3C}"/>
              </a:ext>
            </a:extLst>
          </p:cNvPr>
          <p:cNvSpPr txBox="1"/>
          <p:nvPr userDrawn="1"/>
        </p:nvSpPr>
        <p:spPr>
          <a:xfrm>
            <a:off x="641838" y="5547946"/>
            <a:ext cx="184731" cy="369332"/>
          </a:xfrm>
          <a:prstGeom prst="rect">
            <a:avLst/>
          </a:prstGeom>
          <a:noFill/>
        </p:spPr>
        <p:txBody>
          <a:bodyPr wrap="none" rtlCol="0">
            <a:spAutoFit/>
          </a:bodyPr>
          <a:lstStyle/>
          <a:p>
            <a:endParaRPr lang="en-US" dirty="0"/>
          </a:p>
        </p:txBody>
      </p:sp>
      <p:sp>
        <p:nvSpPr>
          <p:cNvPr id="9" name="Slide Number Placeholder 8">
            <a:extLst>
              <a:ext uri="{FF2B5EF4-FFF2-40B4-BE49-F238E27FC236}">
                <a16:creationId xmlns:a16="http://schemas.microsoft.com/office/drawing/2014/main" id="{969BB099-33E8-8B24-7E54-70E7457A1C7B}"/>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0" name="Footer Placeholder 9">
            <a:extLst>
              <a:ext uri="{FF2B5EF4-FFF2-40B4-BE49-F238E27FC236}">
                <a16:creationId xmlns:a16="http://schemas.microsoft.com/office/drawing/2014/main" id="{1E607086-83FC-E680-56CD-FD986ACF5B7E}"/>
              </a:ext>
            </a:extLst>
          </p:cNvPr>
          <p:cNvSpPr>
            <a:spLocks noGrp="1"/>
          </p:cNvSpPr>
          <p:nvPr>
            <p:ph type="ftr" sz="quarter" idx="12"/>
          </p:nvPr>
        </p:nvSpPr>
        <p:spPr/>
        <p:txBody>
          <a:bodyPr/>
          <a:lstStyle/>
          <a:p>
            <a:r>
              <a:rPr lang="en-US" dirty="0"/>
              <a:t>presentation title</a:t>
            </a:r>
          </a:p>
        </p:txBody>
      </p:sp>
      <p:sp>
        <p:nvSpPr>
          <p:cNvPr id="5" name="Picture Placeholder 4">
            <a:extLst>
              <a:ext uri="{FF2B5EF4-FFF2-40B4-BE49-F238E27FC236}">
                <a16:creationId xmlns:a16="http://schemas.microsoft.com/office/drawing/2014/main" id="{B7811310-A21F-0BFB-8198-22EDFCF9F45B}"/>
              </a:ext>
            </a:extLst>
          </p:cNvPr>
          <p:cNvSpPr>
            <a:spLocks noGrp="1"/>
          </p:cNvSpPr>
          <p:nvPr>
            <p:ph type="pic" sz="quarter" idx="10"/>
          </p:nvPr>
        </p:nvSpPr>
        <p:spPr>
          <a:xfrm>
            <a:off x="5370576" y="658368"/>
            <a:ext cx="6821424" cy="3346704"/>
          </a:xfrm>
          <a:prstGeom prst="rect">
            <a:avLst/>
          </a:prstGeom>
        </p:spPr>
        <p:txBody>
          <a:bodyPr wrap="square">
            <a:noAutofit/>
          </a:bodyPr>
          <a:lstStyle/>
          <a:p>
            <a:r>
              <a:rPr lang="en-US"/>
              <a:t>Click icon to add picture</a:t>
            </a:r>
            <a:endParaRPr lang="en-US" dirty="0"/>
          </a:p>
        </p:txBody>
      </p:sp>
      <p:cxnSp>
        <p:nvCxnSpPr>
          <p:cNvPr id="7" name="Straight Connector 6">
            <a:extLst>
              <a:ext uri="{FF2B5EF4-FFF2-40B4-BE49-F238E27FC236}">
                <a16:creationId xmlns:a16="http://schemas.microsoft.com/office/drawing/2014/main" id="{A73D2EFC-F14F-5508-06EE-4E5B5C535E16}"/>
              </a:ext>
            </a:extLst>
          </p:cNvPr>
          <p:cNvCxnSpPr>
            <a:cxnSpLocks/>
          </p:cNvCxnSpPr>
          <p:nvPr userDrawn="1"/>
        </p:nvCxnSpPr>
        <p:spPr>
          <a:xfrm>
            <a:off x="1819102" y="5548842"/>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
        <p:nvSpPr>
          <p:cNvPr id="8" name="Subtitle 2">
            <a:extLst>
              <a:ext uri="{FF2B5EF4-FFF2-40B4-BE49-F238E27FC236}">
                <a16:creationId xmlns:a16="http://schemas.microsoft.com/office/drawing/2014/main" id="{28A6ACFB-D620-056D-1C62-903C5FBCEBCF}"/>
              </a:ext>
            </a:extLst>
          </p:cNvPr>
          <p:cNvSpPr>
            <a:spLocks noGrp="1"/>
          </p:cNvSpPr>
          <p:nvPr>
            <p:ph type="subTitle" idx="1"/>
          </p:nvPr>
        </p:nvSpPr>
        <p:spPr>
          <a:xfrm>
            <a:off x="1819656" y="5943600"/>
            <a:ext cx="4809744" cy="256032"/>
          </a:xfrm>
        </p:spPr>
        <p:txBody>
          <a:bodyPr/>
          <a:lstStyle>
            <a:lvl1pPr marL="0" indent="0" algn="l">
              <a:buNone/>
              <a:defRPr sz="2000" cap="all" spc="200" baseline="0">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819656" y="2459736"/>
            <a:ext cx="5157216" cy="2670048"/>
          </a:xfrm>
        </p:spPr>
        <p:txBody>
          <a:bodyPr anchor="b"/>
          <a:lstStyle>
            <a:lvl1pPr algn="l">
              <a:lnSpc>
                <a:spcPts val="5200"/>
              </a:lnSpc>
              <a:defRPr sz="3600" spc="0" baseline="0">
                <a:latin typeface="+mn-lt"/>
              </a:defRPr>
            </a:lvl1pPr>
          </a:lstStyle>
          <a:p>
            <a:r>
              <a:rPr lang="en-US"/>
              <a:t>Click to edit Master title style</a:t>
            </a:r>
            <a:endParaRPr lang="en-US" dirty="0"/>
          </a:p>
        </p:txBody>
      </p:sp>
    </p:spTree>
    <p:extLst>
      <p:ext uri="{BB962C8B-B14F-4D97-AF65-F5344CB8AC3E}">
        <p14:creationId xmlns:p14="http://schemas.microsoft.com/office/powerpoint/2010/main" val="3406181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3ED19-9B5E-8852-24D6-62401816CBB7}"/>
              </a:ext>
            </a:extLst>
          </p:cNvPr>
          <p:cNvSpPr>
            <a:spLocks noGrp="1"/>
          </p:cNvSpPr>
          <p:nvPr>
            <p:ph type="title"/>
          </p:nvPr>
        </p:nvSpPr>
        <p:spPr>
          <a:xfrm>
            <a:off x="1097280" y="609600"/>
            <a:ext cx="10021824" cy="539496"/>
          </a:xfrm>
        </p:spPr>
        <p:txBody>
          <a:bodyPr/>
          <a:lstStyle>
            <a:lvl1pPr algn="ctr">
              <a:defRPr/>
            </a:lvl1pPr>
          </a:lstStyle>
          <a:p>
            <a:r>
              <a:rPr lang="en-US"/>
              <a:t>Click to edit Master title style</a:t>
            </a:r>
            <a:endParaRPr lang="en-US" dirty="0"/>
          </a:p>
        </p:txBody>
      </p:sp>
      <p:sp>
        <p:nvSpPr>
          <p:cNvPr id="3" name="Slide Number Placeholder 2">
            <a:extLst>
              <a:ext uri="{FF2B5EF4-FFF2-40B4-BE49-F238E27FC236}">
                <a16:creationId xmlns:a16="http://schemas.microsoft.com/office/drawing/2014/main" id="{4307A8A0-5009-A086-A6AE-542CA4684892}"/>
              </a:ext>
            </a:extLst>
          </p:cNvPr>
          <p:cNvSpPr>
            <a:spLocks noGrp="1"/>
          </p:cNvSpPr>
          <p:nvPr>
            <p:ph type="sldNum" sz="quarter" idx="10"/>
          </p:nvPr>
        </p:nvSpPr>
        <p:spPr/>
        <p:txBody>
          <a:bodyPr/>
          <a:lstStyle/>
          <a:p>
            <a:fld id="{75DF2D63-3FF5-D547-96B9-BE9CCD1ABA58}" type="slidenum">
              <a:rPr lang="en-US" smtClean="0"/>
              <a:pPr/>
              <a:t>‹#›</a:t>
            </a:fld>
            <a:endParaRPr lang="en-US" dirty="0"/>
          </a:p>
        </p:txBody>
      </p:sp>
      <p:sp>
        <p:nvSpPr>
          <p:cNvPr id="4" name="Footer Placeholder 3">
            <a:extLst>
              <a:ext uri="{FF2B5EF4-FFF2-40B4-BE49-F238E27FC236}">
                <a16:creationId xmlns:a16="http://schemas.microsoft.com/office/drawing/2014/main" id="{56746F73-AB2D-A55B-67FD-85A2F20D50E8}"/>
              </a:ext>
            </a:extLst>
          </p:cNvPr>
          <p:cNvSpPr>
            <a:spLocks noGrp="1"/>
          </p:cNvSpPr>
          <p:nvPr>
            <p:ph type="ftr" sz="quarter" idx="11"/>
          </p:nvPr>
        </p:nvSpPr>
        <p:spPr/>
        <p:txBody>
          <a:bodyPr/>
          <a:lstStyle/>
          <a:p>
            <a:r>
              <a:rPr lang="en-US" dirty="0"/>
              <a:t>presentation title</a:t>
            </a:r>
          </a:p>
        </p:txBody>
      </p:sp>
      <p:sp>
        <p:nvSpPr>
          <p:cNvPr id="5" name="Picture Placeholder 8">
            <a:extLst>
              <a:ext uri="{FF2B5EF4-FFF2-40B4-BE49-F238E27FC236}">
                <a16:creationId xmlns:a16="http://schemas.microsoft.com/office/drawing/2014/main" id="{6F01F221-54DA-6EF2-D9DE-2B9A7AB60B1C}"/>
              </a:ext>
            </a:extLst>
          </p:cNvPr>
          <p:cNvSpPr>
            <a:spLocks noGrp="1"/>
          </p:cNvSpPr>
          <p:nvPr>
            <p:ph type="pic" sz="quarter" idx="12"/>
          </p:nvPr>
        </p:nvSpPr>
        <p:spPr>
          <a:xfrm>
            <a:off x="1298448" y="2441448"/>
            <a:ext cx="1828800" cy="18288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6" name="Picture Placeholder 8">
            <a:extLst>
              <a:ext uri="{FF2B5EF4-FFF2-40B4-BE49-F238E27FC236}">
                <a16:creationId xmlns:a16="http://schemas.microsoft.com/office/drawing/2014/main" id="{9BEECCD2-A0EF-0622-7377-A2BAE978656E}"/>
              </a:ext>
            </a:extLst>
          </p:cNvPr>
          <p:cNvSpPr>
            <a:spLocks noGrp="1"/>
          </p:cNvSpPr>
          <p:nvPr>
            <p:ph type="pic" sz="quarter" idx="13"/>
          </p:nvPr>
        </p:nvSpPr>
        <p:spPr>
          <a:xfrm>
            <a:off x="3886200" y="2441448"/>
            <a:ext cx="1828800" cy="18288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7" name="Picture Placeholder 8">
            <a:extLst>
              <a:ext uri="{FF2B5EF4-FFF2-40B4-BE49-F238E27FC236}">
                <a16:creationId xmlns:a16="http://schemas.microsoft.com/office/drawing/2014/main" id="{DDD9A982-D940-ADB7-F949-B3898D1984E6}"/>
              </a:ext>
            </a:extLst>
          </p:cNvPr>
          <p:cNvSpPr>
            <a:spLocks noGrp="1"/>
          </p:cNvSpPr>
          <p:nvPr>
            <p:ph type="pic" sz="quarter" idx="14"/>
          </p:nvPr>
        </p:nvSpPr>
        <p:spPr>
          <a:xfrm>
            <a:off x="6473952" y="2441448"/>
            <a:ext cx="1828800" cy="18288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8" name="Picture Placeholder 8">
            <a:extLst>
              <a:ext uri="{FF2B5EF4-FFF2-40B4-BE49-F238E27FC236}">
                <a16:creationId xmlns:a16="http://schemas.microsoft.com/office/drawing/2014/main" id="{492630AD-4FA0-C5D3-DC29-AE0E67CB6CAA}"/>
              </a:ext>
            </a:extLst>
          </p:cNvPr>
          <p:cNvSpPr>
            <a:spLocks noGrp="1"/>
          </p:cNvSpPr>
          <p:nvPr>
            <p:ph type="pic" sz="quarter" idx="15"/>
          </p:nvPr>
        </p:nvSpPr>
        <p:spPr>
          <a:xfrm>
            <a:off x="9034272" y="2441448"/>
            <a:ext cx="1828800" cy="18288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9" name="Text Placeholder 13">
            <a:extLst>
              <a:ext uri="{FF2B5EF4-FFF2-40B4-BE49-F238E27FC236}">
                <a16:creationId xmlns:a16="http://schemas.microsoft.com/office/drawing/2014/main" id="{AA3DDCC3-9231-434E-A1D1-8A078DE7BF10}"/>
              </a:ext>
            </a:extLst>
          </p:cNvPr>
          <p:cNvSpPr>
            <a:spLocks noGrp="1"/>
          </p:cNvSpPr>
          <p:nvPr>
            <p:ph type="body" sz="quarter" idx="16"/>
          </p:nvPr>
        </p:nvSpPr>
        <p:spPr>
          <a:xfrm>
            <a:off x="1298448" y="4974336"/>
            <a:ext cx="1828800" cy="539496"/>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0" name="Text Placeholder 13">
            <a:extLst>
              <a:ext uri="{FF2B5EF4-FFF2-40B4-BE49-F238E27FC236}">
                <a16:creationId xmlns:a16="http://schemas.microsoft.com/office/drawing/2014/main" id="{970A1046-F88C-E11E-0E2E-A7F3AEDB3A26}"/>
              </a:ext>
            </a:extLst>
          </p:cNvPr>
          <p:cNvSpPr>
            <a:spLocks noGrp="1"/>
          </p:cNvSpPr>
          <p:nvPr>
            <p:ph type="body" sz="quarter" idx="17"/>
          </p:nvPr>
        </p:nvSpPr>
        <p:spPr>
          <a:xfrm>
            <a:off x="1298448" y="5596128"/>
            <a:ext cx="1828800" cy="347472"/>
          </a:xfrm>
        </p:spPr>
        <p:txBody>
          <a:bodyPr lIns="0" tIns="0" rIns="0" bIns="0" anchor="t">
            <a:noAutofit/>
          </a:bodyPr>
          <a:lstStyle>
            <a:lvl1pPr marL="0" indent="0" algn="ctr">
              <a:lnSpc>
                <a:spcPct val="100000"/>
              </a:lnSpc>
              <a:spcBef>
                <a:spcPts val="0"/>
              </a:spcBef>
              <a:buNone/>
              <a:defRPr sz="1400" b="0">
                <a:solidFill>
                  <a:schemeClr val="tx1"/>
                </a:solidFill>
                <a:latin typeface="+mn-lt"/>
              </a:defRPr>
            </a:lvl1pPr>
          </a:lstStyle>
          <a:p>
            <a:pPr lvl="0"/>
            <a:r>
              <a:rPr lang="en-US"/>
              <a:t>Click to edit Master text styles</a:t>
            </a:r>
          </a:p>
        </p:txBody>
      </p:sp>
      <p:sp>
        <p:nvSpPr>
          <p:cNvPr id="11" name="Text Placeholder 13">
            <a:extLst>
              <a:ext uri="{FF2B5EF4-FFF2-40B4-BE49-F238E27FC236}">
                <a16:creationId xmlns:a16="http://schemas.microsoft.com/office/drawing/2014/main" id="{BF27FC0A-1C34-6BFF-806A-6911C16F2184}"/>
              </a:ext>
            </a:extLst>
          </p:cNvPr>
          <p:cNvSpPr>
            <a:spLocks noGrp="1"/>
          </p:cNvSpPr>
          <p:nvPr>
            <p:ph type="body" sz="quarter" idx="18"/>
          </p:nvPr>
        </p:nvSpPr>
        <p:spPr>
          <a:xfrm>
            <a:off x="3886200" y="4974336"/>
            <a:ext cx="1828800" cy="539496"/>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2" name="Text Placeholder 13">
            <a:extLst>
              <a:ext uri="{FF2B5EF4-FFF2-40B4-BE49-F238E27FC236}">
                <a16:creationId xmlns:a16="http://schemas.microsoft.com/office/drawing/2014/main" id="{EF94CC5A-0B90-D0D3-CF42-2A9B86331729}"/>
              </a:ext>
            </a:extLst>
          </p:cNvPr>
          <p:cNvSpPr>
            <a:spLocks noGrp="1"/>
          </p:cNvSpPr>
          <p:nvPr>
            <p:ph type="body" sz="quarter" idx="19"/>
          </p:nvPr>
        </p:nvSpPr>
        <p:spPr>
          <a:xfrm>
            <a:off x="3886200" y="5596128"/>
            <a:ext cx="1828800" cy="347472"/>
          </a:xfrm>
        </p:spPr>
        <p:txBody>
          <a:bodyPr lIns="0" tIns="0" rIns="0" bIns="0" anchor="t">
            <a:noAutofit/>
          </a:bodyPr>
          <a:lstStyle>
            <a:lvl1pPr marL="0" indent="0" algn="ctr">
              <a:lnSpc>
                <a:spcPct val="100000"/>
              </a:lnSpc>
              <a:spcBef>
                <a:spcPts val="0"/>
              </a:spcBef>
              <a:buNone/>
              <a:defRPr sz="1400" b="0">
                <a:solidFill>
                  <a:schemeClr val="tx1"/>
                </a:solidFill>
                <a:latin typeface="+mn-lt"/>
              </a:defRPr>
            </a:lvl1pPr>
          </a:lstStyle>
          <a:p>
            <a:pPr lvl="0"/>
            <a:r>
              <a:rPr lang="en-US"/>
              <a:t>Click to edit Master text styles</a:t>
            </a:r>
          </a:p>
        </p:txBody>
      </p:sp>
      <p:sp>
        <p:nvSpPr>
          <p:cNvPr id="13" name="Text Placeholder 13">
            <a:extLst>
              <a:ext uri="{FF2B5EF4-FFF2-40B4-BE49-F238E27FC236}">
                <a16:creationId xmlns:a16="http://schemas.microsoft.com/office/drawing/2014/main" id="{8E685B28-FC51-9FE8-2F7E-C8255BD75945}"/>
              </a:ext>
            </a:extLst>
          </p:cNvPr>
          <p:cNvSpPr>
            <a:spLocks noGrp="1"/>
          </p:cNvSpPr>
          <p:nvPr>
            <p:ph type="body" sz="quarter" idx="20"/>
          </p:nvPr>
        </p:nvSpPr>
        <p:spPr>
          <a:xfrm>
            <a:off x="6473952" y="4974336"/>
            <a:ext cx="1828800" cy="539496"/>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4" name="Text Placeholder 13">
            <a:extLst>
              <a:ext uri="{FF2B5EF4-FFF2-40B4-BE49-F238E27FC236}">
                <a16:creationId xmlns:a16="http://schemas.microsoft.com/office/drawing/2014/main" id="{B472F1E6-DAE5-AE6D-F688-575FC243CD0C}"/>
              </a:ext>
            </a:extLst>
          </p:cNvPr>
          <p:cNvSpPr>
            <a:spLocks noGrp="1"/>
          </p:cNvSpPr>
          <p:nvPr>
            <p:ph type="body" sz="quarter" idx="21"/>
          </p:nvPr>
        </p:nvSpPr>
        <p:spPr>
          <a:xfrm>
            <a:off x="6473952" y="5596128"/>
            <a:ext cx="1828800" cy="347472"/>
          </a:xfrm>
        </p:spPr>
        <p:txBody>
          <a:bodyPr lIns="0" tIns="0" rIns="0" bIns="0" anchor="t">
            <a:noAutofit/>
          </a:bodyPr>
          <a:lstStyle>
            <a:lvl1pPr marL="0" indent="0" algn="ctr">
              <a:lnSpc>
                <a:spcPct val="100000"/>
              </a:lnSpc>
              <a:spcBef>
                <a:spcPts val="0"/>
              </a:spcBef>
              <a:buNone/>
              <a:defRPr sz="1400" b="0">
                <a:solidFill>
                  <a:schemeClr val="tx1"/>
                </a:solidFill>
                <a:latin typeface="+mn-lt"/>
              </a:defRPr>
            </a:lvl1pPr>
          </a:lstStyle>
          <a:p>
            <a:pPr lvl="0"/>
            <a:r>
              <a:rPr lang="en-US"/>
              <a:t>Click to edit Master text styles</a:t>
            </a:r>
          </a:p>
        </p:txBody>
      </p:sp>
      <p:sp>
        <p:nvSpPr>
          <p:cNvPr id="15" name="Text Placeholder 13">
            <a:extLst>
              <a:ext uri="{FF2B5EF4-FFF2-40B4-BE49-F238E27FC236}">
                <a16:creationId xmlns:a16="http://schemas.microsoft.com/office/drawing/2014/main" id="{7138E486-F729-AEC8-0C2D-44FA21EDC617}"/>
              </a:ext>
            </a:extLst>
          </p:cNvPr>
          <p:cNvSpPr>
            <a:spLocks noGrp="1"/>
          </p:cNvSpPr>
          <p:nvPr>
            <p:ph type="body" sz="quarter" idx="22"/>
          </p:nvPr>
        </p:nvSpPr>
        <p:spPr>
          <a:xfrm>
            <a:off x="9070848" y="4974336"/>
            <a:ext cx="1828800" cy="539496"/>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6" name="Text Placeholder 13">
            <a:extLst>
              <a:ext uri="{FF2B5EF4-FFF2-40B4-BE49-F238E27FC236}">
                <a16:creationId xmlns:a16="http://schemas.microsoft.com/office/drawing/2014/main" id="{0F182FA8-4DA0-527F-89C3-96D9A996F2C7}"/>
              </a:ext>
            </a:extLst>
          </p:cNvPr>
          <p:cNvSpPr>
            <a:spLocks noGrp="1"/>
          </p:cNvSpPr>
          <p:nvPr>
            <p:ph type="body" sz="quarter" idx="23"/>
          </p:nvPr>
        </p:nvSpPr>
        <p:spPr>
          <a:xfrm>
            <a:off x="9070848" y="5596128"/>
            <a:ext cx="1828800" cy="347472"/>
          </a:xfrm>
        </p:spPr>
        <p:txBody>
          <a:bodyPr lIns="0" tIns="0" rIns="0" bIns="0" anchor="t">
            <a:noAutofit/>
          </a:bodyPr>
          <a:lstStyle>
            <a:lvl1pPr marL="0" indent="0" algn="ctr">
              <a:lnSpc>
                <a:spcPct val="100000"/>
              </a:lnSpc>
              <a:spcBef>
                <a:spcPts val="0"/>
              </a:spcBef>
              <a:buNone/>
              <a:defRPr sz="1400" b="0">
                <a:solidFill>
                  <a:schemeClr val="tx1"/>
                </a:solidFill>
                <a:latin typeface="+mn-lt"/>
              </a:defRPr>
            </a:lvl1pPr>
          </a:lstStyle>
          <a:p>
            <a:pPr lvl="0"/>
            <a:r>
              <a:rPr lang="en-US"/>
              <a:t>Click to edit Master text styles</a:t>
            </a:r>
          </a:p>
        </p:txBody>
      </p:sp>
      <p:cxnSp>
        <p:nvCxnSpPr>
          <p:cNvPr id="18" name="Straight Connector 17">
            <a:extLst>
              <a:ext uri="{FF2B5EF4-FFF2-40B4-BE49-F238E27FC236}">
                <a16:creationId xmlns:a16="http://schemas.microsoft.com/office/drawing/2014/main" id="{B6E73E07-0346-2BA8-44BC-6CB3BDEAAA99}"/>
              </a:ext>
            </a:extLst>
          </p:cNvPr>
          <p:cNvCxnSpPr>
            <a:cxnSpLocks/>
          </p:cNvCxnSpPr>
          <p:nvPr userDrawn="1"/>
        </p:nvCxnSpPr>
        <p:spPr>
          <a:xfrm>
            <a:off x="4592478" y="4688743"/>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6E62977-27C7-5882-6A33-75257911D09A}"/>
              </a:ext>
            </a:extLst>
          </p:cNvPr>
          <p:cNvCxnSpPr>
            <a:cxnSpLocks/>
          </p:cNvCxnSpPr>
          <p:nvPr userDrawn="1"/>
        </p:nvCxnSpPr>
        <p:spPr>
          <a:xfrm>
            <a:off x="2004720" y="4688743"/>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705476C-2972-A423-7282-BABA9AAB32E6}"/>
              </a:ext>
            </a:extLst>
          </p:cNvPr>
          <p:cNvCxnSpPr>
            <a:cxnSpLocks/>
          </p:cNvCxnSpPr>
          <p:nvPr userDrawn="1"/>
        </p:nvCxnSpPr>
        <p:spPr>
          <a:xfrm>
            <a:off x="9737699" y="4688743"/>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DE0D781B-3CB4-A523-427F-3D444B28E60E}"/>
              </a:ext>
            </a:extLst>
          </p:cNvPr>
          <p:cNvCxnSpPr>
            <a:cxnSpLocks/>
          </p:cNvCxnSpPr>
          <p:nvPr userDrawn="1"/>
        </p:nvCxnSpPr>
        <p:spPr>
          <a:xfrm>
            <a:off x="7183278" y="4688743"/>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80483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3ED19-9B5E-8852-24D6-62401816CBB7}"/>
              </a:ext>
            </a:extLst>
          </p:cNvPr>
          <p:cNvSpPr>
            <a:spLocks noGrp="1"/>
          </p:cNvSpPr>
          <p:nvPr>
            <p:ph type="title"/>
          </p:nvPr>
        </p:nvSpPr>
        <p:spPr>
          <a:xfrm>
            <a:off x="1097280" y="609600"/>
            <a:ext cx="10332720" cy="539496"/>
          </a:xfrm>
        </p:spPr>
        <p:txBody>
          <a:bodyPr/>
          <a:lstStyle>
            <a:lvl1pPr algn="ctr">
              <a:defRPr/>
            </a:lvl1pPr>
          </a:lstStyle>
          <a:p>
            <a:r>
              <a:rPr lang="en-US"/>
              <a:t>Click to edit Master title style</a:t>
            </a:r>
            <a:endParaRPr lang="en-US" dirty="0"/>
          </a:p>
        </p:txBody>
      </p:sp>
      <p:sp>
        <p:nvSpPr>
          <p:cNvPr id="3" name="Slide Number Placeholder 2">
            <a:extLst>
              <a:ext uri="{FF2B5EF4-FFF2-40B4-BE49-F238E27FC236}">
                <a16:creationId xmlns:a16="http://schemas.microsoft.com/office/drawing/2014/main" id="{4307A8A0-5009-A086-A6AE-542CA4684892}"/>
              </a:ext>
            </a:extLst>
          </p:cNvPr>
          <p:cNvSpPr>
            <a:spLocks noGrp="1"/>
          </p:cNvSpPr>
          <p:nvPr>
            <p:ph type="sldNum" sz="quarter" idx="10"/>
          </p:nvPr>
        </p:nvSpPr>
        <p:spPr/>
        <p:txBody>
          <a:bodyPr/>
          <a:lstStyle/>
          <a:p>
            <a:fld id="{75DF2D63-3FF5-D547-96B9-BE9CCD1ABA58}" type="slidenum">
              <a:rPr lang="en-US" smtClean="0"/>
              <a:pPr/>
              <a:t>‹#›</a:t>
            </a:fld>
            <a:endParaRPr lang="en-US" dirty="0"/>
          </a:p>
        </p:txBody>
      </p:sp>
      <p:sp>
        <p:nvSpPr>
          <p:cNvPr id="4" name="Footer Placeholder 3">
            <a:extLst>
              <a:ext uri="{FF2B5EF4-FFF2-40B4-BE49-F238E27FC236}">
                <a16:creationId xmlns:a16="http://schemas.microsoft.com/office/drawing/2014/main" id="{56746F73-AB2D-A55B-67FD-85A2F20D50E8}"/>
              </a:ext>
            </a:extLst>
          </p:cNvPr>
          <p:cNvSpPr>
            <a:spLocks noGrp="1"/>
          </p:cNvSpPr>
          <p:nvPr>
            <p:ph type="ftr" sz="quarter" idx="11"/>
          </p:nvPr>
        </p:nvSpPr>
        <p:spPr/>
        <p:txBody>
          <a:bodyPr/>
          <a:lstStyle/>
          <a:p>
            <a:r>
              <a:rPr lang="en-US" dirty="0"/>
              <a:t>presentation title</a:t>
            </a:r>
          </a:p>
        </p:txBody>
      </p:sp>
      <p:sp>
        <p:nvSpPr>
          <p:cNvPr id="5" name="Picture Placeholder 8">
            <a:extLst>
              <a:ext uri="{FF2B5EF4-FFF2-40B4-BE49-F238E27FC236}">
                <a16:creationId xmlns:a16="http://schemas.microsoft.com/office/drawing/2014/main" id="{6F01F221-54DA-6EF2-D9DE-2B9A7AB60B1C}"/>
              </a:ext>
            </a:extLst>
          </p:cNvPr>
          <p:cNvSpPr>
            <a:spLocks noGrp="1"/>
          </p:cNvSpPr>
          <p:nvPr>
            <p:ph type="pic" sz="quarter" idx="12"/>
          </p:nvPr>
        </p:nvSpPr>
        <p:spPr>
          <a:xfrm>
            <a:off x="1636776" y="17556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6" name="Picture Placeholder 8">
            <a:extLst>
              <a:ext uri="{FF2B5EF4-FFF2-40B4-BE49-F238E27FC236}">
                <a16:creationId xmlns:a16="http://schemas.microsoft.com/office/drawing/2014/main" id="{9BEECCD2-A0EF-0622-7377-A2BAE978656E}"/>
              </a:ext>
            </a:extLst>
          </p:cNvPr>
          <p:cNvSpPr>
            <a:spLocks noGrp="1"/>
          </p:cNvSpPr>
          <p:nvPr>
            <p:ph type="pic" sz="quarter" idx="13"/>
          </p:nvPr>
        </p:nvSpPr>
        <p:spPr>
          <a:xfrm>
            <a:off x="4224528" y="17556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7" name="Picture Placeholder 8">
            <a:extLst>
              <a:ext uri="{FF2B5EF4-FFF2-40B4-BE49-F238E27FC236}">
                <a16:creationId xmlns:a16="http://schemas.microsoft.com/office/drawing/2014/main" id="{DDD9A982-D940-ADB7-F949-B3898D1984E6}"/>
              </a:ext>
            </a:extLst>
          </p:cNvPr>
          <p:cNvSpPr>
            <a:spLocks noGrp="1"/>
          </p:cNvSpPr>
          <p:nvPr>
            <p:ph type="pic" sz="quarter" idx="14"/>
          </p:nvPr>
        </p:nvSpPr>
        <p:spPr>
          <a:xfrm>
            <a:off x="6848856" y="17556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8" name="Picture Placeholder 8">
            <a:extLst>
              <a:ext uri="{FF2B5EF4-FFF2-40B4-BE49-F238E27FC236}">
                <a16:creationId xmlns:a16="http://schemas.microsoft.com/office/drawing/2014/main" id="{492630AD-4FA0-C5D3-DC29-AE0E67CB6CAA}"/>
              </a:ext>
            </a:extLst>
          </p:cNvPr>
          <p:cNvSpPr>
            <a:spLocks noGrp="1"/>
          </p:cNvSpPr>
          <p:nvPr>
            <p:ph type="pic" sz="quarter" idx="15"/>
          </p:nvPr>
        </p:nvSpPr>
        <p:spPr>
          <a:xfrm>
            <a:off x="9381744" y="17556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9" name="Text Placeholder 13">
            <a:extLst>
              <a:ext uri="{FF2B5EF4-FFF2-40B4-BE49-F238E27FC236}">
                <a16:creationId xmlns:a16="http://schemas.microsoft.com/office/drawing/2014/main" id="{AA3DDCC3-9231-434E-A1D1-8A078DE7BF10}"/>
              </a:ext>
            </a:extLst>
          </p:cNvPr>
          <p:cNvSpPr>
            <a:spLocks noGrp="1"/>
          </p:cNvSpPr>
          <p:nvPr>
            <p:ph type="body" sz="quarter" idx="16"/>
          </p:nvPr>
        </p:nvSpPr>
        <p:spPr>
          <a:xfrm>
            <a:off x="1298448" y="3300984"/>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0" name="Text Placeholder 13">
            <a:extLst>
              <a:ext uri="{FF2B5EF4-FFF2-40B4-BE49-F238E27FC236}">
                <a16:creationId xmlns:a16="http://schemas.microsoft.com/office/drawing/2014/main" id="{970A1046-F88C-E11E-0E2E-A7F3AEDB3A26}"/>
              </a:ext>
            </a:extLst>
          </p:cNvPr>
          <p:cNvSpPr>
            <a:spLocks noGrp="1"/>
          </p:cNvSpPr>
          <p:nvPr>
            <p:ph type="body" sz="quarter" idx="17"/>
          </p:nvPr>
        </p:nvSpPr>
        <p:spPr>
          <a:xfrm>
            <a:off x="1298448" y="37307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sp>
        <p:nvSpPr>
          <p:cNvPr id="11" name="Text Placeholder 13">
            <a:extLst>
              <a:ext uri="{FF2B5EF4-FFF2-40B4-BE49-F238E27FC236}">
                <a16:creationId xmlns:a16="http://schemas.microsoft.com/office/drawing/2014/main" id="{BF27FC0A-1C34-6BFF-806A-6911C16F2184}"/>
              </a:ext>
            </a:extLst>
          </p:cNvPr>
          <p:cNvSpPr>
            <a:spLocks noGrp="1"/>
          </p:cNvSpPr>
          <p:nvPr>
            <p:ph type="body" sz="quarter" idx="18"/>
          </p:nvPr>
        </p:nvSpPr>
        <p:spPr>
          <a:xfrm>
            <a:off x="3886200" y="3300984"/>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2" name="Text Placeholder 13">
            <a:extLst>
              <a:ext uri="{FF2B5EF4-FFF2-40B4-BE49-F238E27FC236}">
                <a16:creationId xmlns:a16="http://schemas.microsoft.com/office/drawing/2014/main" id="{EF94CC5A-0B90-D0D3-CF42-2A9B86331729}"/>
              </a:ext>
            </a:extLst>
          </p:cNvPr>
          <p:cNvSpPr>
            <a:spLocks noGrp="1"/>
          </p:cNvSpPr>
          <p:nvPr>
            <p:ph type="body" sz="quarter" idx="19"/>
          </p:nvPr>
        </p:nvSpPr>
        <p:spPr>
          <a:xfrm>
            <a:off x="3886200" y="37307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sp>
        <p:nvSpPr>
          <p:cNvPr id="13" name="Text Placeholder 13">
            <a:extLst>
              <a:ext uri="{FF2B5EF4-FFF2-40B4-BE49-F238E27FC236}">
                <a16:creationId xmlns:a16="http://schemas.microsoft.com/office/drawing/2014/main" id="{8E685B28-FC51-9FE8-2F7E-C8255BD75945}"/>
              </a:ext>
            </a:extLst>
          </p:cNvPr>
          <p:cNvSpPr>
            <a:spLocks noGrp="1"/>
          </p:cNvSpPr>
          <p:nvPr>
            <p:ph type="body" sz="quarter" idx="20"/>
          </p:nvPr>
        </p:nvSpPr>
        <p:spPr>
          <a:xfrm>
            <a:off x="6510528" y="3300984"/>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4" name="Text Placeholder 13">
            <a:extLst>
              <a:ext uri="{FF2B5EF4-FFF2-40B4-BE49-F238E27FC236}">
                <a16:creationId xmlns:a16="http://schemas.microsoft.com/office/drawing/2014/main" id="{B472F1E6-DAE5-AE6D-F688-575FC243CD0C}"/>
              </a:ext>
            </a:extLst>
          </p:cNvPr>
          <p:cNvSpPr>
            <a:spLocks noGrp="1"/>
          </p:cNvSpPr>
          <p:nvPr>
            <p:ph type="body" sz="quarter" idx="21"/>
          </p:nvPr>
        </p:nvSpPr>
        <p:spPr>
          <a:xfrm>
            <a:off x="6510528" y="37307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sp>
        <p:nvSpPr>
          <p:cNvPr id="15" name="Text Placeholder 13">
            <a:extLst>
              <a:ext uri="{FF2B5EF4-FFF2-40B4-BE49-F238E27FC236}">
                <a16:creationId xmlns:a16="http://schemas.microsoft.com/office/drawing/2014/main" id="{7138E486-F729-AEC8-0C2D-44FA21EDC617}"/>
              </a:ext>
            </a:extLst>
          </p:cNvPr>
          <p:cNvSpPr>
            <a:spLocks noGrp="1"/>
          </p:cNvSpPr>
          <p:nvPr>
            <p:ph type="body" sz="quarter" idx="22"/>
          </p:nvPr>
        </p:nvSpPr>
        <p:spPr>
          <a:xfrm>
            <a:off x="9034272" y="3300984"/>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6" name="Text Placeholder 13">
            <a:extLst>
              <a:ext uri="{FF2B5EF4-FFF2-40B4-BE49-F238E27FC236}">
                <a16:creationId xmlns:a16="http://schemas.microsoft.com/office/drawing/2014/main" id="{0F182FA8-4DA0-527F-89C3-96D9A996F2C7}"/>
              </a:ext>
            </a:extLst>
          </p:cNvPr>
          <p:cNvSpPr>
            <a:spLocks noGrp="1"/>
          </p:cNvSpPr>
          <p:nvPr>
            <p:ph type="body" sz="quarter" idx="23"/>
          </p:nvPr>
        </p:nvSpPr>
        <p:spPr>
          <a:xfrm>
            <a:off x="9034272" y="37307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cxnSp>
        <p:nvCxnSpPr>
          <p:cNvPr id="17" name="Straight Connector 16">
            <a:extLst>
              <a:ext uri="{FF2B5EF4-FFF2-40B4-BE49-F238E27FC236}">
                <a16:creationId xmlns:a16="http://schemas.microsoft.com/office/drawing/2014/main" id="{BF42A71B-2F05-7F67-85C0-0C5AA947983D}"/>
              </a:ext>
            </a:extLst>
          </p:cNvPr>
          <p:cNvCxnSpPr>
            <a:cxnSpLocks/>
          </p:cNvCxnSpPr>
          <p:nvPr userDrawn="1"/>
        </p:nvCxnSpPr>
        <p:spPr>
          <a:xfrm>
            <a:off x="4684061" y="3104299"/>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BC25395-CA95-6040-8ED6-C7D8A2E16C49}"/>
              </a:ext>
            </a:extLst>
          </p:cNvPr>
          <p:cNvCxnSpPr>
            <a:cxnSpLocks/>
          </p:cNvCxnSpPr>
          <p:nvPr userDrawn="1"/>
        </p:nvCxnSpPr>
        <p:spPr>
          <a:xfrm>
            <a:off x="2096160" y="3104299"/>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E2F589B-649A-57C2-1D3E-79FDFF84BADB}"/>
              </a:ext>
            </a:extLst>
          </p:cNvPr>
          <p:cNvCxnSpPr>
            <a:cxnSpLocks/>
          </p:cNvCxnSpPr>
          <p:nvPr userDrawn="1"/>
        </p:nvCxnSpPr>
        <p:spPr>
          <a:xfrm>
            <a:off x="9837985" y="3104299"/>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1F3728F-0FBF-5AD2-357E-FFCFFBF7687E}"/>
              </a:ext>
            </a:extLst>
          </p:cNvPr>
          <p:cNvCxnSpPr>
            <a:cxnSpLocks/>
          </p:cNvCxnSpPr>
          <p:nvPr userDrawn="1"/>
        </p:nvCxnSpPr>
        <p:spPr>
          <a:xfrm>
            <a:off x="7306235" y="3104299"/>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
        <p:nvSpPr>
          <p:cNvPr id="21" name="Picture Placeholder 8">
            <a:extLst>
              <a:ext uri="{FF2B5EF4-FFF2-40B4-BE49-F238E27FC236}">
                <a16:creationId xmlns:a16="http://schemas.microsoft.com/office/drawing/2014/main" id="{09A756E1-5275-58A9-7B09-95BEA4F4FACA}"/>
              </a:ext>
            </a:extLst>
          </p:cNvPr>
          <p:cNvSpPr>
            <a:spLocks noGrp="1"/>
          </p:cNvSpPr>
          <p:nvPr>
            <p:ph type="pic" sz="quarter" idx="24"/>
          </p:nvPr>
        </p:nvSpPr>
        <p:spPr>
          <a:xfrm>
            <a:off x="1636776" y="42702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22" name="Picture Placeholder 8">
            <a:extLst>
              <a:ext uri="{FF2B5EF4-FFF2-40B4-BE49-F238E27FC236}">
                <a16:creationId xmlns:a16="http://schemas.microsoft.com/office/drawing/2014/main" id="{A4DA2F88-85BF-29B8-6321-AF19B25A6261}"/>
              </a:ext>
            </a:extLst>
          </p:cNvPr>
          <p:cNvSpPr>
            <a:spLocks noGrp="1"/>
          </p:cNvSpPr>
          <p:nvPr>
            <p:ph type="pic" sz="quarter" idx="25"/>
          </p:nvPr>
        </p:nvSpPr>
        <p:spPr>
          <a:xfrm>
            <a:off x="4224528" y="42702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23" name="Picture Placeholder 8">
            <a:extLst>
              <a:ext uri="{FF2B5EF4-FFF2-40B4-BE49-F238E27FC236}">
                <a16:creationId xmlns:a16="http://schemas.microsoft.com/office/drawing/2014/main" id="{4636CEF4-05E9-F5BB-BD6F-6B081DBDCA9D}"/>
              </a:ext>
            </a:extLst>
          </p:cNvPr>
          <p:cNvSpPr>
            <a:spLocks noGrp="1"/>
          </p:cNvSpPr>
          <p:nvPr>
            <p:ph type="pic" sz="quarter" idx="26"/>
          </p:nvPr>
        </p:nvSpPr>
        <p:spPr>
          <a:xfrm>
            <a:off x="6848856" y="42702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24" name="Picture Placeholder 8">
            <a:extLst>
              <a:ext uri="{FF2B5EF4-FFF2-40B4-BE49-F238E27FC236}">
                <a16:creationId xmlns:a16="http://schemas.microsoft.com/office/drawing/2014/main" id="{67B57C06-A1D0-7C74-6A14-2BFF0B1FC172}"/>
              </a:ext>
            </a:extLst>
          </p:cNvPr>
          <p:cNvSpPr>
            <a:spLocks noGrp="1"/>
          </p:cNvSpPr>
          <p:nvPr>
            <p:ph type="pic" sz="quarter" idx="27"/>
          </p:nvPr>
        </p:nvSpPr>
        <p:spPr>
          <a:xfrm>
            <a:off x="9381744" y="42702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25" name="Text Placeholder 13">
            <a:extLst>
              <a:ext uri="{FF2B5EF4-FFF2-40B4-BE49-F238E27FC236}">
                <a16:creationId xmlns:a16="http://schemas.microsoft.com/office/drawing/2014/main" id="{1025D334-8990-1960-8865-C877ECC47E67}"/>
              </a:ext>
            </a:extLst>
          </p:cNvPr>
          <p:cNvSpPr>
            <a:spLocks noGrp="1"/>
          </p:cNvSpPr>
          <p:nvPr>
            <p:ph type="body" sz="quarter" idx="28"/>
          </p:nvPr>
        </p:nvSpPr>
        <p:spPr>
          <a:xfrm>
            <a:off x="1298448" y="5824728"/>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26" name="Text Placeholder 13">
            <a:extLst>
              <a:ext uri="{FF2B5EF4-FFF2-40B4-BE49-F238E27FC236}">
                <a16:creationId xmlns:a16="http://schemas.microsoft.com/office/drawing/2014/main" id="{7F491CA2-1A10-E7DB-4203-DC7E9E48CCFF}"/>
              </a:ext>
            </a:extLst>
          </p:cNvPr>
          <p:cNvSpPr>
            <a:spLocks noGrp="1"/>
          </p:cNvSpPr>
          <p:nvPr>
            <p:ph type="body" sz="quarter" idx="29"/>
          </p:nvPr>
        </p:nvSpPr>
        <p:spPr>
          <a:xfrm>
            <a:off x="1298448" y="62453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sp>
        <p:nvSpPr>
          <p:cNvPr id="27" name="Text Placeholder 13">
            <a:extLst>
              <a:ext uri="{FF2B5EF4-FFF2-40B4-BE49-F238E27FC236}">
                <a16:creationId xmlns:a16="http://schemas.microsoft.com/office/drawing/2014/main" id="{697C28E5-6260-6DA9-B4F0-665506F52586}"/>
              </a:ext>
            </a:extLst>
          </p:cNvPr>
          <p:cNvSpPr>
            <a:spLocks noGrp="1"/>
          </p:cNvSpPr>
          <p:nvPr>
            <p:ph type="body" sz="quarter" idx="30"/>
          </p:nvPr>
        </p:nvSpPr>
        <p:spPr>
          <a:xfrm>
            <a:off x="3886200" y="5824728"/>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28" name="Text Placeholder 13">
            <a:extLst>
              <a:ext uri="{FF2B5EF4-FFF2-40B4-BE49-F238E27FC236}">
                <a16:creationId xmlns:a16="http://schemas.microsoft.com/office/drawing/2014/main" id="{A594A25E-7F2D-4188-16B7-C34485FDD2F8}"/>
              </a:ext>
            </a:extLst>
          </p:cNvPr>
          <p:cNvSpPr>
            <a:spLocks noGrp="1"/>
          </p:cNvSpPr>
          <p:nvPr>
            <p:ph type="body" sz="quarter" idx="31"/>
          </p:nvPr>
        </p:nvSpPr>
        <p:spPr>
          <a:xfrm>
            <a:off x="3886200" y="62453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sp>
        <p:nvSpPr>
          <p:cNvPr id="29" name="Text Placeholder 13">
            <a:extLst>
              <a:ext uri="{FF2B5EF4-FFF2-40B4-BE49-F238E27FC236}">
                <a16:creationId xmlns:a16="http://schemas.microsoft.com/office/drawing/2014/main" id="{584B38BF-6197-486D-7134-F86E1754AF78}"/>
              </a:ext>
            </a:extLst>
          </p:cNvPr>
          <p:cNvSpPr>
            <a:spLocks noGrp="1"/>
          </p:cNvSpPr>
          <p:nvPr>
            <p:ph type="body" sz="quarter" idx="32"/>
          </p:nvPr>
        </p:nvSpPr>
        <p:spPr>
          <a:xfrm>
            <a:off x="6510528" y="5824728"/>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30" name="Text Placeholder 13">
            <a:extLst>
              <a:ext uri="{FF2B5EF4-FFF2-40B4-BE49-F238E27FC236}">
                <a16:creationId xmlns:a16="http://schemas.microsoft.com/office/drawing/2014/main" id="{D788F8D9-8CDB-C458-9AAD-0426AB467D2A}"/>
              </a:ext>
            </a:extLst>
          </p:cNvPr>
          <p:cNvSpPr>
            <a:spLocks noGrp="1"/>
          </p:cNvSpPr>
          <p:nvPr>
            <p:ph type="body" sz="quarter" idx="33"/>
          </p:nvPr>
        </p:nvSpPr>
        <p:spPr>
          <a:xfrm>
            <a:off x="6510528" y="62453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sp>
        <p:nvSpPr>
          <p:cNvPr id="31" name="Text Placeholder 13">
            <a:extLst>
              <a:ext uri="{FF2B5EF4-FFF2-40B4-BE49-F238E27FC236}">
                <a16:creationId xmlns:a16="http://schemas.microsoft.com/office/drawing/2014/main" id="{78447882-2C86-B3A7-9450-29A0778E1B08}"/>
              </a:ext>
            </a:extLst>
          </p:cNvPr>
          <p:cNvSpPr>
            <a:spLocks noGrp="1"/>
          </p:cNvSpPr>
          <p:nvPr>
            <p:ph type="body" sz="quarter" idx="34"/>
          </p:nvPr>
        </p:nvSpPr>
        <p:spPr>
          <a:xfrm>
            <a:off x="9034272" y="5824728"/>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32" name="Text Placeholder 13">
            <a:extLst>
              <a:ext uri="{FF2B5EF4-FFF2-40B4-BE49-F238E27FC236}">
                <a16:creationId xmlns:a16="http://schemas.microsoft.com/office/drawing/2014/main" id="{E321AAE1-532A-23F0-9108-055D0D7BDFBA}"/>
              </a:ext>
            </a:extLst>
          </p:cNvPr>
          <p:cNvSpPr>
            <a:spLocks noGrp="1"/>
          </p:cNvSpPr>
          <p:nvPr>
            <p:ph type="body" sz="quarter" idx="35"/>
          </p:nvPr>
        </p:nvSpPr>
        <p:spPr>
          <a:xfrm>
            <a:off x="9034272" y="62453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cxnSp>
        <p:nvCxnSpPr>
          <p:cNvPr id="33" name="Straight Connector 32">
            <a:extLst>
              <a:ext uri="{FF2B5EF4-FFF2-40B4-BE49-F238E27FC236}">
                <a16:creationId xmlns:a16="http://schemas.microsoft.com/office/drawing/2014/main" id="{11BC4478-FBEA-422F-73BA-0A422F15D7EA}"/>
              </a:ext>
            </a:extLst>
          </p:cNvPr>
          <p:cNvCxnSpPr>
            <a:cxnSpLocks/>
          </p:cNvCxnSpPr>
          <p:nvPr userDrawn="1"/>
        </p:nvCxnSpPr>
        <p:spPr>
          <a:xfrm>
            <a:off x="4684061" y="5623560"/>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7A9AA302-5107-FDE7-557C-3305A9A7DEC2}"/>
              </a:ext>
            </a:extLst>
          </p:cNvPr>
          <p:cNvCxnSpPr>
            <a:cxnSpLocks/>
          </p:cNvCxnSpPr>
          <p:nvPr userDrawn="1"/>
        </p:nvCxnSpPr>
        <p:spPr>
          <a:xfrm>
            <a:off x="2096160" y="5623560"/>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A9C9F7A3-B120-C59A-E379-173F84B7D153}"/>
              </a:ext>
            </a:extLst>
          </p:cNvPr>
          <p:cNvCxnSpPr>
            <a:cxnSpLocks/>
          </p:cNvCxnSpPr>
          <p:nvPr userDrawn="1"/>
        </p:nvCxnSpPr>
        <p:spPr>
          <a:xfrm>
            <a:off x="9837985" y="5623560"/>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E073A4E7-9D16-A6C0-E297-A36B10A2FABB}"/>
              </a:ext>
            </a:extLst>
          </p:cNvPr>
          <p:cNvCxnSpPr>
            <a:cxnSpLocks/>
          </p:cNvCxnSpPr>
          <p:nvPr userDrawn="1"/>
        </p:nvCxnSpPr>
        <p:spPr>
          <a:xfrm>
            <a:off x="7306235" y="5623560"/>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417771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List">
    <p:spTree>
      <p:nvGrpSpPr>
        <p:cNvPr id="1" name=""/>
        <p:cNvGrpSpPr/>
        <p:nvPr/>
      </p:nvGrpSpPr>
      <p:grpSpPr>
        <a:xfrm>
          <a:off x="0" y="0"/>
          <a:ext cx="0" cy="0"/>
          <a:chOff x="0" y="0"/>
          <a:chExt cx="0" cy="0"/>
        </a:xfrm>
      </p:grpSpPr>
      <p:sp>
        <p:nvSpPr>
          <p:cNvPr id="38" name="Picture Placeholder 37">
            <a:extLst>
              <a:ext uri="{FF2B5EF4-FFF2-40B4-BE49-F238E27FC236}">
                <a16:creationId xmlns:a16="http://schemas.microsoft.com/office/drawing/2014/main" id="{7068A9B7-F56A-44B7-D61E-66289C79F1C3}"/>
              </a:ext>
            </a:extLst>
          </p:cNvPr>
          <p:cNvSpPr>
            <a:spLocks noGrp="1"/>
          </p:cNvSpPr>
          <p:nvPr>
            <p:ph type="pic" sz="quarter" idx="30"/>
          </p:nvPr>
        </p:nvSpPr>
        <p:spPr>
          <a:xfrm>
            <a:off x="0" y="5175504"/>
            <a:ext cx="12188952" cy="1682496"/>
          </a:xfrm>
        </p:spPr>
        <p:txBody>
          <a:bodyPr anchor="ctr"/>
          <a:lstStyle>
            <a:lvl1pPr marL="0" indent="0"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0783ED19-9B5E-8852-24D6-62401816CBB7}"/>
              </a:ext>
            </a:extLst>
          </p:cNvPr>
          <p:cNvSpPr>
            <a:spLocks noGrp="1"/>
          </p:cNvSpPr>
          <p:nvPr>
            <p:ph type="title"/>
          </p:nvPr>
        </p:nvSpPr>
        <p:spPr>
          <a:xfrm>
            <a:off x="1085088" y="609600"/>
            <a:ext cx="10021824" cy="1252728"/>
          </a:xfrm>
        </p:spPr>
        <p:txBody>
          <a:bodyPr/>
          <a:lstStyle>
            <a:lvl1pPr algn="ctr">
              <a:lnSpc>
                <a:spcPts val="5760"/>
              </a:lnSpc>
              <a:defRPr/>
            </a:lvl1pPr>
          </a:lstStyle>
          <a:p>
            <a:r>
              <a:rPr lang="en-US"/>
              <a:t>Click to edit Master title style</a:t>
            </a:r>
            <a:endParaRPr lang="en-US" dirty="0"/>
          </a:p>
        </p:txBody>
      </p:sp>
      <p:sp>
        <p:nvSpPr>
          <p:cNvPr id="3" name="Slide Number Placeholder 2">
            <a:extLst>
              <a:ext uri="{FF2B5EF4-FFF2-40B4-BE49-F238E27FC236}">
                <a16:creationId xmlns:a16="http://schemas.microsoft.com/office/drawing/2014/main" id="{4307A8A0-5009-A086-A6AE-542CA4684892}"/>
              </a:ext>
            </a:extLst>
          </p:cNvPr>
          <p:cNvSpPr>
            <a:spLocks noGrp="1"/>
          </p:cNvSpPr>
          <p:nvPr>
            <p:ph type="sldNum" sz="quarter" idx="10"/>
          </p:nvPr>
        </p:nvSpPr>
        <p:spPr/>
        <p:txBody>
          <a:bodyPr/>
          <a:lstStyle>
            <a:lvl1pPr>
              <a:defRPr>
                <a:solidFill>
                  <a:schemeClr val="bg1"/>
                </a:solidFill>
              </a:defRPr>
            </a:lvl1pPr>
          </a:lstStyle>
          <a:p>
            <a:fld id="{75DF2D63-3FF5-D547-96B9-BE9CCD1ABA58}" type="slidenum">
              <a:rPr lang="en-US" smtClean="0"/>
              <a:pPr/>
              <a:t>‹#›</a:t>
            </a:fld>
            <a:endParaRPr lang="en-US" dirty="0"/>
          </a:p>
        </p:txBody>
      </p:sp>
      <p:sp>
        <p:nvSpPr>
          <p:cNvPr id="4" name="Footer Placeholder 3">
            <a:extLst>
              <a:ext uri="{FF2B5EF4-FFF2-40B4-BE49-F238E27FC236}">
                <a16:creationId xmlns:a16="http://schemas.microsoft.com/office/drawing/2014/main" id="{56746F73-AB2D-A55B-67FD-85A2F20D50E8}"/>
              </a:ext>
            </a:extLst>
          </p:cNvPr>
          <p:cNvSpPr>
            <a:spLocks noGrp="1"/>
          </p:cNvSpPr>
          <p:nvPr>
            <p:ph type="ftr" sz="quarter" idx="11"/>
          </p:nvPr>
        </p:nvSpPr>
        <p:spPr/>
        <p:txBody>
          <a:bodyPr/>
          <a:lstStyle/>
          <a:p>
            <a:r>
              <a:rPr lang="en-US" dirty="0"/>
              <a:t>presentation title</a:t>
            </a:r>
          </a:p>
        </p:txBody>
      </p:sp>
      <p:sp>
        <p:nvSpPr>
          <p:cNvPr id="9" name="Text Placeholder 13">
            <a:extLst>
              <a:ext uri="{FF2B5EF4-FFF2-40B4-BE49-F238E27FC236}">
                <a16:creationId xmlns:a16="http://schemas.microsoft.com/office/drawing/2014/main" id="{AA3DDCC3-9231-434E-A1D1-8A078DE7BF10}"/>
              </a:ext>
            </a:extLst>
          </p:cNvPr>
          <p:cNvSpPr>
            <a:spLocks noGrp="1"/>
          </p:cNvSpPr>
          <p:nvPr>
            <p:ph type="body" sz="quarter" idx="16"/>
          </p:nvPr>
        </p:nvSpPr>
        <p:spPr>
          <a:xfrm>
            <a:off x="1298448" y="2441448"/>
            <a:ext cx="1280160" cy="758952"/>
          </a:xfrm>
        </p:spPr>
        <p:txBody>
          <a:bodyPr lIns="0" tIns="0" rIns="0" bIns="0" anchor="b">
            <a:noAutofit/>
          </a:bodyPr>
          <a:lstStyle>
            <a:lvl1pPr marL="0" indent="0" algn="l">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0" name="Text Placeholder 13">
            <a:extLst>
              <a:ext uri="{FF2B5EF4-FFF2-40B4-BE49-F238E27FC236}">
                <a16:creationId xmlns:a16="http://schemas.microsoft.com/office/drawing/2014/main" id="{970A1046-F88C-E11E-0E2E-A7F3AEDB3A26}"/>
              </a:ext>
            </a:extLst>
          </p:cNvPr>
          <p:cNvSpPr>
            <a:spLocks noGrp="1"/>
          </p:cNvSpPr>
          <p:nvPr>
            <p:ph type="body" sz="quarter" idx="17"/>
          </p:nvPr>
        </p:nvSpPr>
        <p:spPr>
          <a:xfrm>
            <a:off x="1298448" y="3730752"/>
            <a:ext cx="128016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11" name="Text Placeholder 13">
            <a:extLst>
              <a:ext uri="{FF2B5EF4-FFF2-40B4-BE49-F238E27FC236}">
                <a16:creationId xmlns:a16="http://schemas.microsoft.com/office/drawing/2014/main" id="{BF27FC0A-1C34-6BFF-806A-6911C16F2184}"/>
              </a:ext>
            </a:extLst>
          </p:cNvPr>
          <p:cNvSpPr>
            <a:spLocks noGrp="1"/>
          </p:cNvSpPr>
          <p:nvPr>
            <p:ph type="body" sz="quarter" idx="18"/>
          </p:nvPr>
        </p:nvSpPr>
        <p:spPr>
          <a:xfrm>
            <a:off x="3383280" y="2441448"/>
            <a:ext cx="1280160" cy="758952"/>
          </a:xfrm>
        </p:spPr>
        <p:txBody>
          <a:bodyPr lIns="0" tIns="0" rIns="0" bIns="0" anchor="b">
            <a:noAutofit/>
          </a:bodyPr>
          <a:lstStyle>
            <a:lvl1pPr marL="0" indent="0" algn="l">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2" name="Text Placeholder 13">
            <a:extLst>
              <a:ext uri="{FF2B5EF4-FFF2-40B4-BE49-F238E27FC236}">
                <a16:creationId xmlns:a16="http://schemas.microsoft.com/office/drawing/2014/main" id="{EF94CC5A-0B90-D0D3-CF42-2A9B86331729}"/>
              </a:ext>
            </a:extLst>
          </p:cNvPr>
          <p:cNvSpPr>
            <a:spLocks noGrp="1"/>
          </p:cNvSpPr>
          <p:nvPr>
            <p:ph type="body" sz="quarter" idx="19"/>
          </p:nvPr>
        </p:nvSpPr>
        <p:spPr>
          <a:xfrm>
            <a:off x="3383280" y="3730752"/>
            <a:ext cx="128016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13" name="Text Placeholder 13">
            <a:extLst>
              <a:ext uri="{FF2B5EF4-FFF2-40B4-BE49-F238E27FC236}">
                <a16:creationId xmlns:a16="http://schemas.microsoft.com/office/drawing/2014/main" id="{8E685B28-FC51-9FE8-2F7E-C8255BD75945}"/>
              </a:ext>
            </a:extLst>
          </p:cNvPr>
          <p:cNvSpPr>
            <a:spLocks noGrp="1"/>
          </p:cNvSpPr>
          <p:nvPr>
            <p:ph type="body" sz="quarter" idx="20"/>
          </p:nvPr>
        </p:nvSpPr>
        <p:spPr>
          <a:xfrm>
            <a:off x="5468112" y="2441448"/>
            <a:ext cx="1280160" cy="758952"/>
          </a:xfrm>
        </p:spPr>
        <p:txBody>
          <a:bodyPr lIns="0" tIns="0" rIns="0" bIns="0" anchor="b">
            <a:noAutofit/>
          </a:bodyPr>
          <a:lstStyle>
            <a:lvl1pPr marL="0" indent="0" algn="l">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4" name="Text Placeholder 13">
            <a:extLst>
              <a:ext uri="{FF2B5EF4-FFF2-40B4-BE49-F238E27FC236}">
                <a16:creationId xmlns:a16="http://schemas.microsoft.com/office/drawing/2014/main" id="{B472F1E6-DAE5-AE6D-F688-575FC243CD0C}"/>
              </a:ext>
            </a:extLst>
          </p:cNvPr>
          <p:cNvSpPr>
            <a:spLocks noGrp="1"/>
          </p:cNvSpPr>
          <p:nvPr>
            <p:ph type="body" sz="quarter" idx="21"/>
          </p:nvPr>
        </p:nvSpPr>
        <p:spPr>
          <a:xfrm>
            <a:off x="5468112" y="3730752"/>
            <a:ext cx="128016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15" name="Text Placeholder 13">
            <a:extLst>
              <a:ext uri="{FF2B5EF4-FFF2-40B4-BE49-F238E27FC236}">
                <a16:creationId xmlns:a16="http://schemas.microsoft.com/office/drawing/2014/main" id="{7138E486-F729-AEC8-0C2D-44FA21EDC617}"/>
              </a:ext>
            </a:extLst>
          </p:cNvPr>
          <p:cNvSpPr>
            <a:spLocks noGrp="1"/>
          </p:cNvSpPr>
          <p:nvPr>
            <p:ph type="body" sz="quarter" idx="22"/>
          </p:nvPr>
        </p:nvSpPr>
        <p:spPr>
          <a:xfrm>
            <a:off x="7552944" y="2441448"/>
            <a:ext cx="1280160" cy="758952"/>
          </a:xfrm>
        </p:spPr>
        <p:txBody>
          <a:bodyPr lIns="0" tIns="0" rIns="0" bIns="0" anchor="b">
            <a:noAutofit/>
          </a:bodyPr>
          <a:lstStyle>
            <a:lvl1pPr marL="0" indent="0" algn="l">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6" name="Text Placeholder 13">
            <a:extLst>
              <a:ext uri="{FF2B5EF4-FFF2-40B4-BE49-F238E27FC236}">
                <a16:creationId xmlns:a16="http://schemas.microsoft.com/office/drawing/2014/main" id="{0F182FA8-4DA0-527F-89C3-96D9A996F2C7}"/>
              </a:ext>
            </a:extLst>
          </p:cNvPr>
          <p:cNvSpPr>
            <a:spLocks noGrp="1"/>
          </p:cNvSpPr>
          <p:nvPr>
            <p:ph type="body" sz="quarter" idx="23"/>
          </p:nvPr>
        </p:nvSpPr>
        <p:spPr>
          <a:xfrm>
            <a:off x="7552944" y="3730752"/>
            <a:ext cx="128016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cxnSp>
        <p:nvCxnSpPr>
          <p:cNvPr id="17" name="Straight Connector 16">
            <a:extLst>
              <a:ext uri="{FF2B5EF4-FFF2-40B4-BE49-F238E27FC236}">
                <a16:creationId xmlns:a16="http://schemas.microsoft.com/office/drawing/2014/main" id="{BF42A71B-2F05-7F67-85C0-0C5AA947983D}"/>
              </a:ext>
            </a:extLst>
          </p:cNvPr>
          <p:cNvCxnSpPr>
            <a:cxnSpLocks/>
          </p:cNvCxnSpPr>
          <p:nvPr userDrawn="1"/>
        </p:nvCxnSpPr>
        <p:spPr>
          <a:xfrm>
            <a:off x="3383280" y="3438144"/>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BC25395-CA95-6040-8ED6-C7D8A2E16C49}"/>
              </a:ext>
            </a:extLst>
          </p:cNvPr>
          <p:cNvCxnSpPr>
            <a:cxnSpLocks/>
          </p:cNvCxnSpPr>
          <p:nvPr userDrawn="1"/>
        </p:nvCxnSpPr>
        <p:spPr>
          <a:xfrm>
            <a:off x="9637776" y="3438144"/>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E2F589B-649A-57C2-1D3E-79FDFF84BADB}"/>
              </a:ext>
            </a:extLst>
          </p:cNvPr>
          <p:cNvCxnSpPr>
            <a:cxnSpLocks/>
          </p:cNvCxnSpPr>
          <p:nvPr userDrawn="1"/>
        </p:nvCxnSpPr>
        <p:spPr>
          <a:xfrm>
            <a:off x="7552944" y="3438144"/>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1F3728F-0FBF-5AD2-357E-FFCFFBF7687E}"/>
              </a:ext>
            </a:extLst>
          </p:cNvPr>
          <p:cNvCxnSpPr>
            <a:cxnSpLocks/>
          </p:cNvCxnSpPr>
          <p:nvPr userDrawn="1"/>
        </p:nvCxnSpPr>
        <p:spPr>
          <a:xfrm>
            <a:off x="5468112" y="3438144"/>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
        <p:nvSpPr>
          <p:cNvPr id="25" name="Text Placeholder 13">
            <a:extLst>
              <a:ext uri="{FF2B5EF4-FFF2-40B4-BE49-F238E27FC236}">
                <a16:creationId xmlns:a16="http://schemas.microsoft.com/office/drawing/2014/main" id="{1025D334-8990-1960-8865-C877ECC47E67}"/>
              </a:ext>
            </a:extLst>
          </p:cNvPr>
          <p:cNvSpPr>
            <a:spLocks noGrp="1"/>
          </p:cNvSpPr>
          <p:nvPr>
            <p:ph type="body" sz="quarter" idx="28"/>
          </p:nvPr>
        </p:nvSpPr>
        <p:spPr>
          <a:xfrm>
            <a:off x="9637776" y="2441448"/>
            <a:ext cx="1280160" cy="758952"/>
          </a:xfrm>
        </p:spPr>
        <p:txBody>
          <a:bodyPr lIns="0" tIns="0" rIns="0" bIns="0" anchor="b">
            <a:noAutofit/>
          </a:bodyPr>
          <a:lstStyle>
            <a:lvl1pPr marL="0" indent="0" algn="l">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26" name="Text Placeholder 13">
            <a:extLst>
              <a:ext uri="{FF2B5EF4-FFF2-40B4-BE49-F238E27FC236}">
                <a16:creationId xmlns:a16="http://schemas.microsoft.com/office/drawing/2014/main" id="{7F491CA2-1A10-E7DB-4203-DC7E9E48CCFF}"/>
              </a:ext>
            </a:extLst>
          </p:cNvPr>
          <p:cNvSpPr>
            <a:spLocks noGrp="1"/>
          </p:cNvSpPr>
          <p:nvPr>
            <p:ph type="body" sz="quarter" idx="29"/>
          </p:nvPr>
        </p:nvSpPr>
        <p:spPr>
          <a:xfrm>
            <a:off x="9637776" y="3730752"/>
            <a:ext cx="128016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cxnSp>
        <p:nvCxnSpPr>
          <p:cNvPr id="34" name="Straight Connector 33">
            <a:extLst>
              <a:ext uri="{FF2B5EF4-FFF2-40B4-BE49-F238E27FC236}">
                <a16:creationId xmlns:a16="http://schemas.microsoft.com/office/drawing/2014/main" id="{7A9AA302-5107-FDE7-557C-3305A9A7DEC2}"/>
              </a:ext>
            </a:extLst>
          </p:cNvPr>
          <p:cNvCxnSpPr>
            <a:cxnSpLocks/>
          </p:cNvCxnSpPr>
          <p:nvPr userDrawn="1"/>
        </p:nvCxnSpPr>
        <p:spPr>
          <a:xfrm>
            <a:off x="1298448" y="3438144"/>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41061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38" name="Picture Placeholder 37">
            <a:extLst>
              <a:ext uri="{FF2B5EF4-FFF2-40B4-BE49-F238E27FC236}">
                <a16:creationId xmlns:a16="http://schemas.microsoft.com/office/drawing/2014/main" id="{7068A9B7-F56A-44B7-D61E-66289C79F1C3}"/>
              </a:ext>
            </a:extLst>
          </p:cNvPr>
          <p:cNvSpPr>
            <a:spLocks noGrp="1"/>
          </p:cNvSpPr>
          <p:nvPr>
            <p:ph type="pic" sz="quarter" idx="30"/>
          </p:nvPr>
        </p:nvSpPr>
        <p:spPr>
          <a:xfrm>
            <a:off x="0" y="0"/>
            <a:ext cx="12188952" cy="1682496"/>
          </a:xfrm>
        </p:spPr>
        <p:txBody>
          <a:bodyPr anchor="ctr"/>
          <a:lstStyle>
            <a:lvl1pPr marL="0" indent="0"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0783ED19-9B5E-8852-24D6-62401816CBB7}"/>
              </a:ext>
            </a:extLst>
          </p:cNvPr>
          <p:cNvSpPr>
            <a:spLocks noGrp="1"/>
          </p:cNvSpPr>
          <p:nvPr>
            <p:ph type="title"/>
          </p:nvPr>
        </p:nvSpPr>
        <p:spPr>
          <a:xfrm>
            <a:off x="1298448" y="5221224"/>
            <a:ext cx="3621024" cy="621792"/>
          </a:xfrm>
        </p:spPr>
        <p:txBody>
          <a:bodyPr/>
          <a:lstStyle>
            <a:lvl1pPr algn="l">
              <a:lnSpc>
                <a:spcPts val="5760"/>
              </a:lnSpc>
              <a:defRPr/>
            </a:lvl1pPr>
          </a:lstStyle>
          <a:p>
            <a:r>
              <a:rPr lang="en-US"/>
              <a:t>Click to edit Master title style</a:t>
            </a:r>
            <a:endParaRPr lang="en-US" dirty="0"/>
          </a:p>
        </p:txBody>
      </p:sp>
      <p:sp>
        <p:nvSpPr>
          <p:cNvPr id="3" name="Slide Number Placeholder 2">
            <a:extLst>
              <a:ext uri="{FF2B5EF4-FFF2-40B4-BE49-F238E27FC236}">
                <a16:creationId xmlns:a16="http://schemas.microsoft.com/office/drawing/2014/main" id="{4307A8A0-5009-A086-A6AE-542CA4684892}"/>
              </a:ext>
            </a:extLst>
          </p:cNvPr>
          <p:cNvSpPr>
            <a:spLocks noGrp="1"/>
          </p:cNvSpPr>
          <p:nvPr>
            <p:ph type="sldNum" sz="quarter" idx="10"/>
          </p:nvPr>
        </p:nvSpPr>
        <p:spPr/>
        <p:txBody>
          <a:bodyPr/>
          <a:lstStyle>
            <a:lvl1pPr>
              <a:defRPr>
                <a:solidFill>
                  <a:schemeClr val="accent1"/>
                </a:solidFill>
              </a:defRPr>
            </a:lvl1pPr>
          </a:lstStyle>
          <a:p>
            <a:fld id="{75DF2D63-3FF5-D547-96B9-BE9CCD1ABA58}" type="slidenum">
              <a:rPr lang="en-US" smtClean="0"/>
              <a:pPr/>
              <a:t>‹#›</a:t>
            </a:fld>
            <a:endParaRPr lang="en-US" dirty="0"/>
          </a:p>
        </p:txBody>
      </p:sp>
      <p:sp>
        <p:nvSpPr>
          <p:cNvPr id="4" name="Footer Placeholder 3">
            <a:extLst>
              <a:ext uri="{FF2B5EF4-FFF2-40B4-BE49-F238E27FC236}">
                <a16:creationId xmlns:a16="http://schemas.microsoft.com/office/drawing/2014/main" id="{56746F73-AB2D-A55B-67FD-85A2F20D50E8}"/>
              </a:ext>
            </a:extLst>
          </p:cNvPr>
          <p:cNvSpPr>
            <a:spLocks noGrp="1"/>
          </p:cNvSpPr>
          <p:nvPr>
            <p:ph type="ftr" sz="quarter" idx="11"/>
          </p:nvPr>
        </p:nvSpPr>
        <p:spPr/>
        <p:txBody>
          <a:bodyPr/>
          <a:lstStyle/>
          <a:p>
            <a:r>
              <a:rPr lang="en-US" dirty="0"/>
              <a:t>presentation title</a:t>
            </a:r>
          </a:p>
        </p:txBody>
      </p:sp>
      <p:sp>
        <p:nvSpPr>
          <p:cNvPr id="9" name="Text Placeholder 13">
            <a:extLst>
              <a:ext uri="{FF2B5EF4-FFF2-40B4-BE49-F238E27FC236}">
                <a16:creationId xmlns:a16="http://schemas.microsoft.com/office/drawing/2014/main" id="{AA3DDCC3-9231-434E-A1D1-8A078DE7BF10}"/>
              </a:ext>
            </a:extLst>
          </p:cNvPr>
          <p:cNvSpPr>
            <a:spLocks noGrp="1"/>
          </p:cNvSpPr>
          <p:nvPr>
            <p:ph type="body" sz="quarter" idx="16"/>
          </p:nvPr>
        </p:nvSpPr>
        <p:spPr>
          <a:xfrm>
            <a:off x="1298448" y="3351784"/>
            <a:ext cx="1620520" cy="411476"/>
          </a:xfrm>
        </p:spPr>
        <p:txBody>
          <a:bodyPr lIns="0" tIns="0" rIns="0" bIns="0" anchor="t">
            <a:noAutofit/>
          </a:bodyPr>
          <a:lstStyle>
            <a:lvl1pPr marL="0" indent="0" algn="l">
              <a:lnSpc>
                <a:spcPct val="100000"/>
              </a:lnSpc>
              <a:spcBef>
                <a:spcPts val="0"/>
              </a:spcBef>
              <a:buNone/>
              <a:defRPr sz="2000" b="0" cap="all" spc="200" baseline="0">
                <a:solidFill>
                  <a:schemeClr val="tx1"/>
                </a:solidFill>
                <a:latin typeface="+mj-lt"/>
              </a:defRPr>
            </a:lvl1pPr>
          </a:lstStyle>
          <a:p>
            <a:pPr lvl="0"/>
            <a:r>
              <a:rPr lang="en-US"/>
              <a:t>Click to edit Master text styles</a:t>
            </a:r>
          </a:p>
        </p:txBody>
      </p:sp>
      <p:sp>
        <p:nvSpPr>
          <p:cNvPr id="11" name="Text Placeholder 13">
            <a:extLst>
              <a:ext uri="{FF2B5EF4-FFF2-40B4-BE49-F238E27FC236}">
                <a16:creationId xmlns:a16="http://schemas.microsoft.com/office/drawing/2014/main" id="{BF27FC0A-1C34-6BFF-806A-6911C16F2184}"/>
              </a:ext>
            </a:extLst>
          </p:cNvPr>
          <p:cNvSpPr>
            <a:spLocks noGrp="1"/>
          </p:cNvSpPr>
          <p:nvPr>
            <p:ph type="body" sz="quarter" idx="18"/>
          </p:nvPr>
        </p:nvSpPr>
        <p:spPr>
          <a:xfrm>
            <a:off x="3300984" y="3351784"/>
            <a:ext cx="1620520" cy="411476"/>
          </a:xfrm>
        </p:spPr>
        <p:txBody>
          <a:bodyPr lIns="0" tIns="0" rIns="0" bIns="0" anchor="t">
            <a:noAutofit/>
          </a:bodyPr>
          <a:lstStyle>
            <a:lvl1pPr marL="0" indent="0" algn="l">
              <a:lnSpc>
                <a:spcPct val="100000"/>
              </a:lnSpc>
              <a:spcBef>
                <a:spcPts val="0"/>
              </a:spcBef>
              <a:buNone/>
              <a:defRPr sz="2000" b="0" cap="all" spc="200" baseline="0">
                <a:solidFill>
                  <a:schemeClr val="tx1"/>
                </a:solidFill>
                <a:latin typeface="+mj-lt"/>
              </a:defRPr>
            </a:lvl1pPr>
          </a:lstStyle>
          <a:p>
            <a:pPr lvl="0"/>
            <a:r>
              <a:rPr lang="en-US"/>
              <a:t>Click to edit Master text styles</a:t>
            </a:r>
          </a:p>
        </p:txBody>
      </p:sp>
      <p:sp>
        <p:nvSpPr>
          <p:cNvPr id="13" name="Text Placeholder 13">
            <a:extLst>
              <a:ext uri="{FF2B5EF4-FFF2-40B4-BE49-F238E27FC236}">
                <a16:creationId xmlns:a16="http://schemas.microsoft.com/office/drawing/2014/main" id="{8E685B28-FC51-9FE8-2F7E-C8255BD75945}"/>
              </a:ext>
            </a:extLst>
          </p:cNvPr>
          <p:cNvSpPr>
            <a:spLocks noGrp="1"/>
          </p:cNvSpPr>
          <p:nvPr>
            <p:ph type="body" sz="quarter" idx="20"/>
          </p:nvPr>
        </p:nvSpPr>
        <p:spPr>
          <a:xfrm>
            <a:off x="5312664" y="3351784"/>
            <a:ext cx="1620520" cy="411476"/>
          </a:xfrm>
        </p:spPr>
        <p:txBody>
          <a:bodyPr lIns="0" tIns="0" rIns="0" bIns="0" anchor="t">
            <a:noAutofit/>
          </a:bodyPr>
          <a:lstStyle>
            <a:lvl1pPr marL="0" indent="0" algn="l">
              <a:lnSpc>
                <a:spcPct val="100000"/>
              </a:lnSpc>
              <a:spcBef>
                <a:spcPts val="0"/>
              </a:spcBef>
              <a:buNone/>
              <a:defRPr sz="2000" b="0" cap="all" spc="200" baseline="0">
                <a:solidFill>
                  <a:schemeClr val="tx1"/>
                </a:solidFill>
                <a:latin typeface="+mj-lt"/>
              </a:defRPr>
            </a:lvl1pPr>
          </a:lstStyle>
          <a:p>
            <a:pPr lvl="0"/>
            <a:r>
              <a:rPr lang="en-US"/>
              <a:t>Click to edit Master text styles</a:t>
            </a:r>
          </a:p>
        </p:txBody>
      </p:sp>
      <p:sp>
        <p:nvSpPr>
          <p:cNvPr id="15" name="Text Placeholder 13">
            <a:extLst>
              <a:ext uri="{FF2B5EF4-FFF2-40B4-BE49-F238E27FC236}">
                <a16:creationId xmlns:a16="http://schemas.microsoft.com/office/drawing/2014/main" id="{7138E486-F729-AEC8-0C2D-44FA21EDC617}"/>
              </a:ext>
            </a:extLst>
          </p:cNvPr>
          <p:cNvSpPr>
            <a:spLocks noGrp="1"/>
          </p:cNvSpPr>
          <p:nvPr>
            <p:ph type="body" sz="quarter" idx="22"/>
          </p:nvPr>
        </p:nvSpPr>
        <p:spPr>
          <a:xfrm>
            <a:off x="7315200" y="3351784"/>
            <a:ext cx="1620520" cy="411476"/>
          </a:xfrm>
        </p:spPr>
        <p:txBody>
          <a:bodyPr lIns="0" tIns="0" rIns="0" bIns="0" anchor="t">
            <a:noAutofit/>
          </a:bodyPr>
          <a:lstStyle>
            <a:lvl1pPr marL="0" indent="0" algn="l">
              <a:lnSpc>
                <a:spcPct val="100000"/>
              </a:lnSpc>
              <a:spcBef>
                <a:spcPts val="0"/>
              </a:spcBef>
              <a:buNone/>
              <a:defRPr sz="2000" b="0" cap="all" spc="200" baseline="0">
                <a:solidFill>
                  <a:schemeClr val="tx1"/>
                </a:solidFill>
                <a:latin typeface="+mj-lt"/>
              </a:defRPr>
            </a:lvl1pPr>
          </a:lstStyle>
          <a:p>
            <a:pPr lvl="0"/>
            <a:r>
              <a:rPr lang="en-US"/>
              <a:t>Click to edit Master text styles</a:t>
            </a:r>
          </a:p>
        </p:txBody>
      </p:sp>
      <p:sp>
        <p:nvSpPr>
          <p:cNvPr id="25" name="Text Placeholder 13">
            <a:extLst>
              <a:ext uri="{FF2B5EF4-FFF2-40B4-BE49-F238E27FC236}">
                <a16:creationId xmlns:a16="http://schemas.microsoft.com/office/drawing/2014/main" id="{1025D334-8990-1960-8865-C877ECC47E67}"/>
              </a:ext>
            </a:extLst>
          </p:cNvPr>
          <p:cNvSpPr>
            <a:spLocks noGrp="1"/>
          </p:cNvSpPr>
          <p:nvPr>
            <p:ph type="body" sz="quarter" idx="28"/>
          </p:nvPr>
        </p:nvSpPr>
        <p:spPr>
          <a:xfrm>
            <a:off x="9321800" y="3351784"/>
            <a:ext cx="1620520" cy="411476"/>
          </a:xfrm>
        </p:spPr>
        <p:txBody>
          <a:bodyPr lIns="0" tIns="0" rIns="0" bIns="0" anchor="t">
            <a:noAutofit/>
          </a:bodyPr>
          <a:lstStyle>
            <a:lvl1pPr marL="0" indent="0" algn="l">
              <a:lnSpc>
                <a:spcPct val="100000"/>
              </a:lnSpc>
              <a:spcBef>
                <a:spcPts val="0"/>
              </a:spcBef>
              <a:buNone/>
              <a:defRPr sz="2000" b="0" cap="all" spc="200" baseline="0">
                <a:solidFill>
                  <a:schemeClr val="tx1"/>
                </a:solidFill>
                <a:latin typeface="+mj-lt"/>
              </a:defRPr>
            </a:lvl1pPr>
          </a:lstStyle>
          <a:p>
            <a:pPr lvl="0"/>
            <a:r>
              <a:rPr lang="en-US"/>
              <a:t>Click to edit Master text styles</a:t>
            </a:r>
          </a:p>
        </p:txBody>
      </p:sp>
      <p:cxnSp>
        <p:nvCxnSpPr>
          <p:cNvPr id="5" name="Straight Connector 4">
            <a:extLst>
              <a:ext uri="{FF2B5EF4-FFF2-40B4-BE49-F238E27FC236}">
                <a16:creationId xmlns:a16="http://schemas.microsoft.com/office/drawing/2014/main" id="{73769F54-E10C-40C4-5EFF-E8A9CA520AEC}"/>
              </a:ext>
            </a:extLst>
          </p:cNvPr>
          <p:cNvCxnSpPr>
            <a:cxnSpLocks/>
          </p:cNvCxnSpPr>
          <p:nvPr userDrawn="1"/>
        </p:nvCxnSpPr>
        <p:spPr>
          <a:xfrm>
            <a:off x="1298448" y="6111876"/>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46E7B1EF-9D07-1E66-7467-93C9AE48BD85}"/>
              </a:ext>
            </a:extLst>
          </p:cNvPr>
          <p:cNvCxnSpPr>
            <a:cxnSpLocks/>
          </p:cNvCxnSpPr>
          <p:nvPr userDrawn="1"/>
        </p:nvCxnSpPr>
        <p:spPr>
          <a:xfrm flipH="1">
            <a:off x="1219200" y="2871216"/>
            <a:ext cx="9595104" cy="0"/>
          </a:xfrm>
          <a:prstGeom prst="line">
            <a:avLst/>
          </a:prstGeom>
          <a:ln w="12700" cap="flat" cmpd="sng" algn="ctr">
            <a:solidFill>
              <a:schemeClr val="accent1"/>
            </a:solidFill>
            <a:prstDash val="solid"/>
            <a:round/>
            <a:headEnd type="triangle" w="med" len="med"/>
            <a:tailEnd type="none" w="med" len="med"/>
          </a:ln>
        </p:spPr>
        <p:style>
          <a:lnRef idx="0">
            <a:scrgbClr r="0" g="0" b="0"/>
          </a:lnRef>
          <a:fillRef idx="0">
            <a:scrgbClr r="0" g="0" b="0"/>
          </a:fillRef>
          <a:effectRef idx="0">
            <a:scrgbClr r="0" g="0" b="0"/>
          </a:effectRef>
          <a:fontRef idx="minor">
            <a:schemeClr val="tx1"/>
          </a:fontRef>
        </p:style>
      </p:cxnSp>
      <p:sp>
        <p:nvSpPr>
          <p:cNvPr id="10" name="Text Placeholder 13">
            <a:extLst>
              <a:ext uri="{FF2B5EF4-FFF2-40B4-BE49-F238E27FC236}">
                <a16:creationId xmlns:a16="http://schemas.microsoft.com/office/drawing/2014/main" id="{970A1046-F88C-E11E-0E2E-A7F3AEDB3A26}"/>
              </a:ext>
            </a:extLst>
          </p:cNvPr>
          <p:cNvSpPr>
            <a:spLocks noGrp="1"/>
          </p:cNvSpPr>
          <p:nvPr>
            <p:ph type="body" sz="quarter" idx="17"/>
          </p:nvPr>
        </p:nvSpPr>
        <p:spPr>
          <a:xfrm>
            <a:off x="1298448" y="3803904"/>
            <a:ext cx="162052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12" name="Text Placeholder 13">
            <a:extLst>
              <a:ext uri="{FF2B5EF4-FFF2-40B4-BE49-F238E27FC236}">
                <a16:creationId xmlns:a16="http://schemas.microsoft.com/office/drawing/2014/main" id="{EF94CC5A-0B90-D0D3-CF42-2A9B86331729}"/>
              </a:ext>
            </a:extLst>
          </p:cNvPr>
          <p:cNvSpPr>
            <a:spLocks noGrp="1"/>
          </p:cNvSpPr>
          <p:nvPr>
            <p:ph type="body" sz="quarter" idx="19"/>
          </p:nvPr>
        </p:nvSpPr>
        <p:spPr>
          <a:xfrm>
            <a:off x="3300984" y="3803904"/>
            <a:ext cx="162052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14" name="Text Placeholder 13">
            <a:extLst>
              <a:ext uri="{FF2B5EF4-FFF2-40B4-BE49-F238E27FC236}">
                <a16:creationId xmlns:a16="http://schemas.microsoft.com/office/drawing/2014/main" id="{B472F1E6-DAE5-AE6D-F688-575FC243CD0C}"/>
              </a:ext>
            </a:extLst>
          </p:cNvPr>
          <p:cNvSpPr>
            <a:spLocks noGrp="1"/>
          </p:cNvSpPr>
          <p:nvPr>
            <p:ph type="body" sz="quarter" idx="21"/>
          </p:nvPr>
        </p:nvSpPr>
        <p:spPr>
          <a:xfrm>
            <a:off x="5312664" y="3803904"/>
            <a:ext cx="162052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16" name="Text Placeholder 13">
            <a:extLst>
              <a:ext uri="{FF2B5EF4-FFF2-40B4-BE49-F238E27FC236}">
                <a16:creationId xmlns:a16="http://schemas.microsoft.com/office/drawing/2014/main" id="{0F182FA8-4DA0-527F-89C3-96D9A996F2C7}"/>
              </a:ext>
            </a:extLst>
          </p:cNvPr>
          <p:cNvSpPr>
            <a:spLocks noGrp="1"/>
          </p:cNvSpPr>
          <p:nvPr>
            <p:ph type="body" sz="quarter" idx="23"/>
          </p:nvPr>
        </p:nvSpPr>
        <p:spPr>
          <a:xfrm>
            <a:off x="7315200" y="3803904"/>
            <a:ext cx="162052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26" name="Text Placeholder 13">
            <a:extLst>
              <a:ext uri="{FF2B5EF4-FFF2-40B4-BE49-F238E27FC236}">
                <a16:creationId xmlns:a16="http://schemas.microsoft.com/office/drawing/2014/main" id="{7F491CA2-1A10-E7DB-4203-DC7E9E48CCFF}"/>
              </a:ext>
            </a:extLst>
          </p:cNvPr>
          <p:cNvSpPr>
            <a:spLocks noGrp="1"/>
          </p:cNvSpPr>
          <p:nvPr>
            <p:ph type="body" sz="quarter" idx="29"/>
          </p:nvPr>
        </p:nvSpPr>
        <p:spPr>
          <a:xfrm>
            <a:off x="9321800" y="3803904"/>
            <a:ext cx="162052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8" name="Text Placeholder 7">
            <a:extLst>
              <a:ext uri="{FF2B5EF4-FFF2-40B4-BE49-F238E27FC236}">
                <a16:creationId xmlns:a16="http://schemas.microsoft.com/office/drawing/2014/main" id="{75476138-49FF-70BE-6359-0A511EFB243F}"/>
              </a:ext>
            </a:extLst>
          </p:cNvPr>
          <p:cNvSpPr>
            <a:spLocks noGrp="1"/>
          </p:cNvSpPr>
          <p:nvPr>
            <p:ph type="body" sz="quarter" idx="31" hasCustomPrompt="1"/>
          </p:nvPr>
        </p:nvSpPr>
        <p:spPr>
          <a:xfrm>
            <a:off x="3300984" y="2638738"/>
            <a:ext cx="91440" cy="411480"/>
          </a:xfrm>
          <a:solidFill>
            <a:schemeClr val="accent1"/>
          </a:solidFill>
        </p:spPr>
        <p:txBody>
          <a:bodyPr anchor="ctr"/>
          <a:lstStyle>
            <a:lvl1pPr marL="0" indent="0" algn="ctr">
              <a:buNone/>
              <a:defRPr>
                <a:solidFill>
                  <a:schemeClr val="tx1">
                    <a:alpha val="0"/>
                  </a:schemeClr>
                </a:solidFill>
              </a:defRPr>
            </a:lvl1pPr>
          </a:lstStyle>
          <a:p>
            <a:pPr lvl="0"/>
            <a:r>
              <a:rPr lang="en-US" dirty="0"/>
              <a:t>X</a:t>
            </a:r>
          </a:p>
        </p:txBody>
      </p:sp>
      <p:sp>
        <p:nvSpPr>
          <p:cNvPr id="22" name="Text Placeholder 7">
            <a:extLst>
              <a:ext uri="{FF2B5EF4-FFF2-40B4-BE49-F238E27FC236}">
                <a16:creationId xmlns:a16="http://schemas.microsoft.com/office/drawing/2014/main" id="{46EFC43B-3F8D-6957-F343-F3D9C3E7A716}"/>
              </a:ext>
            </a:extLst>
          </p:cNvPr>
          <p:cNvSpPr>
            <a:spLocks noGrp="1"/>
          </p:cNvSpPr>
          <p:nvPr>
            <p:ph type="body" sz="quarter" idx="32" hasCustomPrompt="1"/>
          </p:nvPr>
        </p:nvSpPr>
        <p:spPr>
          <a:xfrm>
            <a:off x="1298448" y="2638738"/>
            <a:ext cx="91440" cy="411480"/>
          </a:xfrm>
          <a:solidFill>
            <a:schemeClr val="accent1"/>
          </a:solidFill>
        </p:spPr>
        <p:txBody>
          <a:bodyPr anchor="ctr"/>
          <a:lstStyle>
            <a:lvl1pPr marL="0" indent="0" algn="ctr">
              <a:buNone/>
              <a:defRPr>
                <a:solidFill>
                  <a:schemeClr val="tx1">
                    <a:alpha val="0"/>
                  </a:schemeClr>
                </a:solidFill>
              </a:defRPr>
            </a:lvl1pPr>
          </a:lstStyle>
          <a:p>
            <a:pPr lvl="0"/>
            <a:r>
              <a:rPr lang="en-US" dirty="0"/>
              <a:t>X</a:t>
            </a:r>
          </a:p>
        </p:txBody>
      </p:sp>
      <p:sp>
        <p:nvSpPr>
          <p:cNvPr id="23" name="Text Placeholder 7">
            <a:extLst>
              <a:ext uri="{FF2B5EF4-FFF2-40B4-BE49-F238E27FC236}">
                <a16:creationId xmlns:a16="http://schemas.microsoft.com/office/drawing/2014/main" id="{D6007DD2-0F2E-6F92-8457-FC670750ED38}"/>
              </a:ext>
            </a:extLst>
          </p:cNvPr>
          <p:cNvSpPr>
            <a:spLocks noGrp="1"/>
          </p:cNvSpPr>
          <p:nvPr>
            <p:ph type="body" sz="quarter" idx="33" hasCustomPrompt="1"/>
          </p:nvPr>
        </p:nvSpPr>
        <p:spPr>
          <a:xfrm>
            <a:off x="5312664" y="2638738"/>
            <a:ext cx="91440" cy="411480"/>
          </a:xfrm>
          <a:solidFill>
            <a:schemeClr val="accent1"/>
          </a:solidFill>
        </p:spPr>
        <p:txBody>
          <a:bodyPr anchor="ctr"/>
          <a:lstStyle>
            <a:lvl1pPr marL="0" indent="0" algn="ctr">
              <a:buNone/>
              <a:defRPr>
                <a:solidFill>
                  <a:schemeClr val="tx1">
                    <a:alpha val="0"/>
                  </a:schemeClr>
                </a:solidFill>
              </a:defRPr>
            </a:lvl1pPr>
          </a:lstStyle>
          <a:p>
            <a:pPr lvl="0"/>
            <a:r>
              <a:rPr lang="en-US" dirty="0"/>
              <a:t>X</a:t>
            </a:r>
          </a:p>
        </p:txBody>
      </p:sp>
      <p:sp>
        <p:nvSpPr>
          <p:cNvPr id="24" name="Text Placeholder 7">
            <a:extLst>
              <a:ext uri="{FF2B5EF4-FFF2-40B4-BE49-F238E27FC236}">
                <a16:creationId xmlns:a16="http://schemas.microsoft.com/office/drawing/2014/main" id="{06C5667F-C463-51B6-B8D6-F757BDB8AFCC}"/>
              </a:ext>
            </a:extLst>
          </p:cNvPr>
          <p:cNvSpPr>
            <a:spLocks noGrp="1"/>
          </p:cNvSpPr>
          <p:nvPr>
            <p:ph type="body" sz="quarter" idx="34" hasCustomPrompt="1"/>
          </p:nvPr>
        </p:nvSpPr>
        <p:spPr>
          <a:xfrm>
            <a:off x="7315200" y="2638738"/>
            <a:ext cx="91440" cy="411480"/>
          </a:xfrm>
          <a:solidFill>
            <a:schemeClr val="accent1"/>
          </a:solidFill>
        </p:spPr>
        <p:txBody>
          <a:bodyPr anchor="ctr"/>
          <a:lstStyle>
            <a:lvl1pPr marL="0" indent="0" algn="ctr">
              <a:buNone/>
              <a:defRPr>
                <a:solidFill>
                  <a:schemeClr val="tx1">
                    <a:alpha val="0"/>
                  </a:schemeClr>
                </a:solidFill>
              </a:defRPr>
            </a:lvl1pPr>
          </a:lstStyle>
          <a:p>
            <a:pPr lvl="0"/>
            <a:r>
              <a:rPr lang="en-US" dirty="0"/>
              <a:t>X</a:t>
            </a:r>
          </a:p>
        </p:txBody>
      </p:sp>
      <p:sp>
        <p:nvSpPr>
          <p:cNvPr id="27" name="Text Placeholder 7">
            <a:extLst>
              <a:ext uri="{FF2B5EF4-FFF2-40B4-BE49-F238E27FC236}">
                <a16:creationId xmlns:a16="http://schemas.microsoft.com/office/drawing/2014/main" id="{0FF09CBB-BD48-E8E5-EECF-B6CBC36B236C}"/>
              </a:ext>
            </a:extLst>
          </p:cNvPr>
          <p:cNvSpPr>
            <a:spLocks noGrp="1"/>
          </p:cNvSpPr>
          <p:nvPr>
            <p:ph type="body" sz="quarter" idx="35" hasCustomPrompt="1"/>
          </p:nvPr>
        </p:nvSpPr>
        <p:spPr>
          <a:xfrm>
            <a:off x="9321800" y="2638738"/>
            <a:ext cx="91440" cy="411480"/>
          </a:xfrm>
          <a:solidFill>
            <a:schemeClr val="accent1"/>
          </a:solidFill>
        </p:spPr>
        <p:txBody>
          <a:bodyPr anchor="ctr"/>
          <a:lstStyle>
            <a:lvl1pPr marL="0" indent="0" algn="ctr">
              <a:buNone/>
              <a:defRPr>
                <a:solidFill>
                  <a:schemeClr val="tx1">
                    <a:alpha val="0"/>
                  </a:schemeClr>
                </a:solidFill>
              </a:defRPr>
            </a:lvl1pPr>
          </a:lstStyle>
          <a:p>
            <a:pPr lvl="0"/>
            <a:r>
              <a:rPr lang="en-US" dirty="0"/>
              <a:t>X</a:t>
            </a:r>
          </a:p>
        </p:txBody>
      </p:sp>
    </p:spTree>
    <p:extLst>
      <p:ext uri="{BB962C8B-B14F-4D97-AF65-F5344CB8AC3E}">
        <p14:creationId xmlns:p14="http://schemas.microsoft.com/office/powerpoint/2010/main" val="23337835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6" name="Picture Placeholder 15">
            <a:extLst>
              <a:ext uri="{FF2B5EF4-FFF2-40B4-BE49-F238E27FC236}">
                <a16:creationId xmlns:a16="http://schemas.microsoft.com/office/drawing/2014/main" id="{1A881D2A-2C75-8B2A-DA41-F42ABBA59AA9}"/>
              </a:ext>
            </a:extLst>
          </p:cNvPr>
          <p:cNvSpPr>
            <a:spLocks noGrp="1"/>
          </p:cNvSpPr>
          <p:nvPr>
            <p:ph type="pic" sz="quarter" idx="13"/>
          </p:nvPr>
        </p:nvSpPr>
        <p:spPr>
          <a:xfrm>
            <a:off x="0" y="0"/>
            <a:ext cx="6656832" cy="6858000"/>
          </a:xfrm>
          <a:custGeom>
            <a:avLst/>
            <a:gdLst>
              <a:gd name="connsiteX0" fmla="*/ 1295400 w 6656832"/>
              <a:gd name="connsiteY0" fmla="*/ 1492377 h 6858000"/>
              <a:gd name="connsiteX1" fmla="*/ 1295400 w 6656832"/>
              <a:gd name="connsiteY1" fmla="*/ 1580679 h 6858000"/>
              <a:gd name="connsiteX2" fmla="*/ 1704975 w 6656832"/>
              <a:gd name="connsiteY2" fmla="*/ 1580679 h 6858000"/>
              <a:gd name="connsiteX3" fmla="*/ 1704975 w 6656832"/>
              <a:gd name="connsiteY3" fmla="*/ 1492377 h 6858000"/>
              <a:gd name="connsiteX4" fmla="*/ 0 w 6656832"/>
              <a:gd name="connsiteY4" fmla="*/ 0 h 6858000"/>
              <a:gd name="connsiteX5" fmla="*/ 6656832 w 6656832"/>
              <a:gd name="connsiteY5" fmla="*/ 0 h 6858000"/>
              <a:gd name="connsiteX6" fmla="*/ 6656832 w 6656832"/>
              <a:gd name="connsiteY6" fmla="*/ 6858000 h 6858000"/>
              <a:gd name="connsiteX7" fmla="*/ 0 w 665683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56832" h="6858000">
                <a:moveTo>
                  <a:pt x="1295400" y="1492377"/>
                </a:moveTo>
                <a:lnTo>
                  <a:pt x="1295400" y="1580679"/>
                </a:lnTo>
                <a:lnTo>
                  <a:pt x="1704975" y="1580679"/>
                </a:lnTo>
                <a:lnTo>
                  <a:pt x="1704975" y="1492377"/>
                </a:lnTo>
                <a:close/>
                <a:moveTo>
                  <a:pt x="0" y="0"/>
                </a:moveTo>
                <a:lnTo>
                  <a:pt x="6656832" y="0"/>
                </a:lnTo>
                <a:lnTo>
                  <a:pt x="6656832" y="6858000"/>
                </a:lnTo>
                <a:lnTo>
                  <a:pt x="0" y="6858000"/>
                </a:lnTo>
                <a:close/>
              </a:path>
            </a:pathLst>
          </a:custGeom>
        </p:spPr>
        <p:txBody>
          <a:bodyPr wrap="square">
            <a:noAutofit/>
          </a:bodyPr>
          <a:lstStyle/>
          <a:p>
            <a:r>
              <a:rPr lang="en-US"/>
              <a:t>Click icon to add picture</a:t>
            </a:r>
            <a:endParaRPr lang="en-US" dirty="0"/>
          </a:p>
        </p:txBody>
      </p:sp>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1298448" y="609600"/>
            <a:ext cx="6656832" cy="530352"/>
          </a:xfrm>
        </p:spPr>
        <p:txBody>
          <a:bodyPr anchor="t" anchorCtr="0"/>
          <a:lstStyle/>
          <a:p>
            <a:r>
              <a:rPr lang="en-US"/>
              <a:t>Click to edit Master title style</a:t>
            </a:r>
            <a:endParaRPr lang="en-US" dirty="0"/>
          </a:p>
        </p:txBody>
      </p:sp>
      <p:sp>
        <p:nvSpPr>
          <p:cNvPr id="18" name="Text Placeholder 17">
            <a:extLst>
              <a:ext uri="{FF2B5EF4-FFF2-40B4-BE49-F238E27FC236}">
                <a16:creationId xmlns:a16="http://schemas.microsoft.com/office/drawing/2014/main" id="{CCA7A15A-B484-E46E-FF4D-179F31F1777F}"/>
              </a:ext>
            </a:extLst>
          </p:cNvPr>
          <p:cNvSpPr>
            <a:spLocks noGrp="1"/>
          </p:cNvSpPr>
          <p:nvPr>
            <p:ph type="body" idx="1"/>
          </p:nvPr>
        </p:nvSpPr>
        <p:spPr>
          <a:xfrm>
            <a:off x="1298448" y="2209800"/>
            <a:ext cx="4495744" cy="4648200"/>
          </a:xfrm>
          <a:custGeom>
            <a:avLst/>
            <a:gdLst>
              <a:gd name="connsiteX0" fmla="*/ 0 w 4495744"/>
              <a:gd name="connsiteY0" fmla="*/ 0 h 4648200"/>
              <a:gd name="connsiteX1" fmla="*/ 4495744 w 4495744"/>
              <a:gd name="connsiteY1" fmla="*/ 0 h 4648200"/>
              <a:gd name="connsiteX2" fmla="*/ 4495744 w 4495744"/>
              <a:gd name="connsiteY2" fmla="*/ 4648200 h 4648200"/>
              <a:gd name="connsiteX3" fmla="*/ 0 w 4495744"/>
              <a:gd name="connsiteY3" fmla="*/ 4648200 h 4648200"/>
            </a:gdLst>
            <a:ahLst/>
            <a:cxnLst>
              <a:cxn ang="0">
                <a:pos x="connsiteX0" y="connsiteY0"/>
              </a:cxn>
              <a:cxn ang="0">
                <a:pos x="connsiteX1" y="connsiteY1"/>
              </a:cxn>
              <a:cxn ang="0">
                <a:pos x="connsiteX2" y="connsiteY2"/>
              </a:cxn>
              <a:cxn ang="0">
                <a:pos x="connsiteX3" y="connsiteY3"/>
              </a:cxn>
            </a:cxnLst>
            <a:rect l="l" t="t" r="r" b="b"/>
            <a:pathLst>
              <a:path w="4495744" h="4648200">
                <a:moveTo>
                  <a:pt x="0" y="0"/>
                </a:moveTo>
                <a:lnTo>
                  <a:pt x="4495744" y="0"/>
                </a:lnTo>
                <a:lnTo>
                  <a:pt x="4495744" y="4648200"/>
                </a:lnTo>
                <a:lnTo>
                  <a:pt x="0" y="4648200"/>
                </a:lnTo>
                <a:close/>
              </a:path>
            </a:pathLst>
          </a:custGeom>
          <a:solidFill>
            <a:schemeClr val="accent4"/>
          </a:solidFill>
        </p:spPr>
        <p:txBody>
          <a:bodyPr wrap="square" lIns="310896" tIns="365760" rIns="274320" anchor="t">
            <a:noAutofit/>
          </a:bodyPr>
          <a:lstStyle>
            <a:lvl1pPr marL="0" indent="0">
              <a:lnSpc>
                <a:spcPts val="2400"/>
              </a:lnSpc>
              <a:buNone/>
              <a:defRPr sz="2000" b="0" i="0" cap="all" spc="200" baseline="0">
                <a:latin typeface="+mj-lt"/>
                <a:cs typeface="Posterama" panose="020B0504020200020000"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618488" y="3630168"/>
            <a:ext cx="3886200" cy="2514600"/>
          </a:xfrm>
        </p:spPr>
        <p:txBody>
          <a:bodyPr/>
          <a:lstStyle>
            <a:lvl1pPr marL="0" indent="0">
              <a:buNone/>
              <a:defRPr sz="1400"/>
            </a:lvl1pPr>
            <a:lvl2pPr marL="228600">
              <a:defRPr sz="1400"/>
            </a:lvl2pPr>
            <a:lvl3pPr marL="457200">
              <a:defRPr sz="1400"/>
            </a:lvl3pPr>
            <a:lvl4pPr marL="685800">
              <a:defRPr sz="1400"/>
            </a:lvl4pPr>
            <a:lvl5pPr marL="1143000">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1" name="Text Placeholder 20">
            <a:extLst>
              <a:ext uri="{FF2B5EF4-FFF2-40B4-BE49-F238E27FC236}">
                <a16:creationId xmlns:a16="http://schemas.microsoft.com/office/drawing/2014/main" id="{A123542D-139D-45CC-7853-FE3702B4BB1E}"/>
              </a:ext>
            </a:extLst>
          </p:cNvPr>
          <p:cNvSpPr>
            <a:spLocks noGrp="1"/>
          </p:cNvSpPr>
          <p:nvPr>
            <p:ph type="body" sz="quarter" idx="3"/>
          </p:nvPr>
        </p:nvSpPr>
        <p:spPr>
          <a:xfrm>
            <a:off x="6705600" y="2209800"/>
            <a:ext cx="4495744" cy="4648200"/>
          </a:xfrm>
          <a:custGeom>
            <a:avLst/>
            <a:gdLst>
              <a:gd name="connsiteX0" fmla="*/ 0 w 4495744"/>
              <a:gd name="connsiteY0" fmla="*/ 0 h 4648200"/>
              <a:gd name="connsiteX1" fmla="*/ 4495744 w 4495744"/>
              <a:gd name="connsiteY1" fmla="*/ 0 h 4648200"/>
              <a:gd name="connsiteX2" fmla="*/ 4495744 w 4495744"/>
              <a:gd name="connsiteY2" fmla="*/ 4648200 h 4648200"/>
              <a:gd name="connsiteX3" fmla="*/ 0 w 4495744"/>
              <a:gd name="connsiteY3" fmla="*/ 4648200 h 4648200"/>
            </a:gdLst>
            <a:ahLst/>
            <a:cxnLst>
              <a:cxn ang="0">
                <a:pos x="connsiteX0" y="connsiteY0"/>
              </a:cxn>
              <a:cxn ang="0">
                <a:pos x="connsiteX1" y="connsiteY1"/>
              </a:cxn>
              <a:cxn ang="0">
                <a:pos x="connsiteX2" y="connsiteY2"/>
              </a:cxn>
              <a:cxn ang="0">
                <a:pos x="connsiteX3" y="connsiteY3"/>
              </a:cxn>
            </a:cxnLst>
            <a:rect l="l" t="t" r="r" b="b"/>
            <a:pathLst>
              <a:path w="4495744" h="4648200">
                <a:moveTo>
                  <a:pt x="0" y="0"/>
                </a:moveTo>
                <a:lnTo>
                  <a:pt x="4495744" y="0"/>
                </a:lnTo>
                <a:lnTo>
                  <a:pt x="4495744" y="4648200"/>
                </a:lnTo>
                <a:lnTo>
                  <a:pt x="0" y="4648200"/>
                </a:lnTo>
                <a:close/>
              </a:path>
            </a:pathLst>
          </a:custGeom>
          <a:solidFill>
            <a:schemeClr val="accent4"/>
          </a:solidFill>
        </p:spPr>
        <p:txBody>
          <a:bodyPr wrap="square" lIns="310896" tIns="365760" rIns="274320" anchor="t" anchorCtr="0">
            <a:noAutofit/>
          </a:bodyPr>
          <a:lstStyle>
            <a:lvl1pPr marL="0" indent="0">
              <a:lnSpc>
                <a:spcPts val="2400"/>
              </a:lnSpc>
              <a:buNone/>
              <a:defRPr sz="2000" b="0" i="0" cap="all" spc="200" baseline="0">
                <a:latin typeface="+mj-lt"/>
                <a:cs typeface="Posterama" panose="020B0504020200020000"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7013448" y="3630168"/>
            <a:ext cx="3886200" cy="2514600"/>
          </a:xfrm>
        </p:spPr>
        <p:txBody>
          <a:bodyPr/>
          <a:lstStyle>
            <a:lvl1pPr marL="0" indent="0">
              <a:buNone/>
              <a:defRPr sz="1400"/>
            </a:lvl1pPr>
            <a:lvl2pPr marL="228600">
              <a:defRPr sz="1400"/>
            </a:lvl2pPr>
            <a:lvl3pPr marL="457200">
              <a:defRPr sz="1400"/>
            </a:lvl3pPr>
            <a:lvl4pPr marL="685800">
              <a:defRPr sz="1400"/>
            </a:lvl4pPr>
            <a:lvl5pPr marL="1143000">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Slide Number Placeholder 8">
            <a:extLst>
              <a:ext uri="{FF2B5EF4-FFF2-40B4-BE49-F238E27FC236}">
                <a16:creationId xmlns:a16="http://schemas.microsoft.com/office/drawing/2014/main" id="{0659A9D2-C6ED-A99E-6041-56B568841809}"/>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2" name="Footer Placeholder 11">
            <a:extLst>
              <a:ext uri="{FF2B5EF4-FFF2-40B4-BE49-F238E27FC236}">
                <a16:creationId xmlns:a16="http://schemas.microsoft.com/office/drawing/2014/main" id="{971F094C-919A-3E78-DE58-27C2B997C940}"/>
              </a:ext>
            </a:extLst>
          </p:cNvPr>
          <p:cNvSpPr>
            <a:spLocks noGrp="1"/>
          </p:cNvSpPr>
          <p:nvPr>
            <p:ph type="ftr" sz="quarter" idx="12"/>
          </p:nvPr>
        </p:nvSpPr>
        <p:spPr/>
        <p:txBody>
          <a:bodyPr/>
          <a:lstStyle/>
          <a:p>
            <a:r>
              <a:rPr lang="en-US" dirty="0"/>
              <a:t>presentation title</a:t>
            </a:r>
          </a:p>
        </p:txBody>
      </p:sp>
      <p:sp>
        <p:nvSpPr>
          <p:cNvPr id="17" name="Rectangle 16">
            <a:extLst>
              <a:ext uri="{FF2B5EF4-FFF2-40B4-BE49-F238E27FC236}">
                <a16:creationId xmlns:a16="http://schemas.microsoft.com/office/drawing/2014/main" id="{D5896335-CC4F-4D72-23F0-F7FBFA640021}"/>
              </a:ext>
            </a:extLst>
          </p:cNvPr>
          <p:cNvSpPr/>
          <p:nvPr userDrawn="1"/>
        </p:nvSpPr>
        <p:spPr>
          <a:xfrm>
            <a:off x="1295400" y="1492377"/>
            <a:ext cx="409575" cy="883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062460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mparizon x3">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B9EF4E7-F4EF-FFCD-9B0C-961E519F6DDD}"/>
              </a:ext>
            </a:extLst>
          </p:cNvPr>
          <p:cNvSpPr/>
          <p:nvPr userDrawn="1"/>
        </p:nvSpPr>
        <p:spPr>
          <a:xfrm>
            <a:off x="5791200" y="0"/>
            <a:ext cx="6400800" cy="6858000"/>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1298448" y="4014216"/>
            <a:ext cx="4160520" cy="1828800"/>
          </a:xfrm>
        </p:spPr>
        <p:txBody>
          <a:bodyPr anchor="b" anchorCtr="0"/>
          <a:lstStyle/>
          <a:p>
            <a:r>
              <a:rPr lang="en-US"/>
              <a:t>Click to edit Master title style</a:t>
            </a:r>
            <a:endParaRPr lang="en-US" dirty="0"/>
          </a:p>
        </p:txBody>
      </p:sp>
      <p:sp>
        <p:nvSpPr>
          <p:cNvPr id="18" name="Text Placeholder 17">
            <a:extLst>
              <a:ext uri="{FF2B5EF4-FFF2-40B4-BE49-F238E27FC236}">
                <a16:creationId xmlns:a16="http://schemas.microsoft.com/office/drawing/2014/main" id="{CCA7A15A-B484-E46E-FF4D-179F31F1777F}"/>
              </a:ext>
            </a:extLst>
          </p:cNvPr>
          <p:cNvSpPr>
            <a:spLocks noGrp="1"/>
          </p:cNvSpPr>
          <p:nvPr>
            <p:ph type="body" idx="1"/>
          </p:nvPr>
        </p:nvSpPr>
        <p:spPr>
          <a:xfrm>
            <a:off x="7498080" y="621792"/>
            <a:ext cx="4114800" cy="347472"/>
          </a:xfrm>
          <a:custGeom>
            <a:avLst/>
            <a:gdLst>
              <a:gd name="connsiteX0" fmla="*/ 0 w 4495744"/>
              <a:gd name="connsiteY0" fmla="*/ 0 h 4648200"/>
              <a:gd name="connsiteX1" fmla="*/ 4495744 w 4495744"/>
              <a:gd name="connsiteY1" fmla="*/ 0 h 4648200"/>
              <a:gd name="connsiteX2" fmla="*/ 4495744 w 4495744"/>
              <a:gd name="connsiteY2" fmla="*/ 4648200 h 4648200"/>
              <a:gd name="connsiteX3" fmla="*/ 0 w 4495744"/>
              <a:gd name="connsiteY3" fmla="*/ 4648200 h 4648200"/>
            </a:gdLst>
            <a:ahLst/>
            <a:cxnLst>
              <a:cxn ang="0">
                <a:pos x="connsiteX0" y="connsiteY0"/>
              </a:cxn>
              <a:cxn ang="0">
                <a:pos x="connsiteX1" y="connsiteY1"/>
              </a:cxn>
              <a:cxn ang="0">
                <a:pos x="connsiteX2" y="connsiteY2"/>
              </a:cxn>
              <a:cxn ang="0">
                <a:pos x="connsiteX3" y="connsiteY3"/>
              </a:cxn>
            </a:cxnLst>
            <a:rect l="l" t="t" r="r" b="b"/>
            <a:pathLst>
              <a:path w="4495744" h="4648200">
                <a:moveTo>
                  <a:pt x="0" y="0"/>
                </a:moveTo>
                <a:lnTo>
                  <a:pt x="4495744" y="0"/>
                </a:lnTo>
                <a:lnTo>
                  <a:pt x="4495744" y="4648200"/>
                </a:lnTo>
                <a:lnTo>
                  <a:pt x="0" y="4648200"/>
                </a:lnTo>
                <a:close/>
              </a:path>
            </a:pathLst>
          </a:custGeom>
          <a:noFill/>
        </p:spPr>
        <p:txBody>
          <a:bodyPr wrap="square" lIns="0" tIns="0" rIns="0" anchor="b">
            <a:noAutofit/>
          </a:bodyPr>
          <a:lstStyle>
            <a:lvl1pPr marL="0" indent="0">
              <a:lnSpc>
                <a:spcPts val="1720"/>
              </a:lnSpc>
              <a:buNone/>
              <a:defRPr sz="2000" b="0" i="0" cap="all" spc="200" baseline="0">
                <a:latin typeface="+mj-lt"/>
                <a:cs typeface="Posterama" panose="020B0504020200020000"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7498080" y="1069848"/>
            <a:ext cx="3886200" cy="1527048"/>
          </a:xfrm>
        </p:spPr>
        <p:txBody>
          <a:bodyPr/>
          <a:lstStyle>
            <a:lvl1pPr marL="0" indent="0">
              <a:lnSpc>
                <a:spcPct val="100000"/>
              </a:lnSpc>
              <a:buNone/>
              <a:defRPr sz="1400"/>
            </a:lvl1pPr>
            <a:lvl2pPr marL="228600">
              <a:lnSpc>
                <a:spcPct val="100000"/>
              </a:lnSpc>
              <a:defRPr sz="1400"/>
            </a:lvl2pPr>
            <a:lvl3pPr marL="457200">
              <a:lnSpc>
                <a:spcPct val="100000"/>
              </a:lnSpc>
              <a:defRPr sz="1400"/>
            </a:lvl3pPr>
            <a:lvl4pPr marL="685800">
              <a:lnSpc>
                <a:spcPct val="100000"/>
              </a:lnSpc>
              <a:defRPr sz="1400"/>
            </a:lvl4pPr>
            <a:lvl5pPr marL="1143000">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1" name="Text Placeholder 20">
            <a:extLst>
              <a:ext uri="{FF2B5EF4-FFF2-40B4-BE49-F238E27FC236}">
                <a16:creationId xmlns:a16="http://schemas.microsoft.com/office/drawing/2014/main" id="{A123542D-139D-45CC-7853-FE3702B4BB1E}"/>
              </a:ext>
            </a:extLst>
          </p:cNvPr>
          <p:cNvSpPr>
            <a:spLocks noGrp="1"/>
          </p:cNvSpPr>
          <p:nvPr>
            <p:ph type="body" sz="quarter" idx="3"/>
          </p:nvPr>
        </p:nvSpPr>
        <p:spPr>
          <a:xfrm>
            <a:off x="7498080" y="3172968"/>
            <a:ext cx="4114800" cy="347472"/>
          </a:xfrm>
          <a:custGeom>
            <a:avLst/>
            <a:gdLst>
              <a:gd name="connsiteX0" fmla="*/ 0 w 4495744"/>
              <a:gd name="connsiteY0" fmla="*/ 0 h 4648200"/>
              <a:gd name="connsiteX1" fmla="*/ 4495744 w 4495744"/>
              <a:gd name="connsiteY1" fmla="*/ 0 h 4648200"/>
              <a:gd name="connsiteX2" fmla="*/ 4495744 w 4495744"/>
              <a:gd name="connsiteY2" fmla="*/ 4648200 h 4648200"/>
              <a:gd name="connsiteX3" fmla="*/ 0 w 4495744"/>
              <a:gd name="connsiteY3" fmla="*/ 4648200 h 4648200"/>
            </a:gdLst>
            <a:ahLst/>
            <a:cxnLst>
              <a:cxn ang="0">
                <a:pos x="connsiteX0" y="connsiteY0"/>
              </a:cxn>
              <a:cxn ang="0">
                <a:pos x="connsiteX1" y="connsiteY1"/>
              </a:cxn>
              <a:cxn ang="0">
                <a:pos x="connsiteX2" y="connsiteY2"/>
              </a:cxn>
              <a:cxn ang="0">
                <a:pos x="connsiteX3" y="connsiteY3"/>
              </a:cxn>
            </a:cxnLst>
            <a:rect l="l" t="t" r="r" b="b"/>
            <a:pathLst>
              <a:path w="4495744" h="4648200">
                <a:moveTo>
                  <a:pt x="0" y="0"/>
                </a:moveTo>
                <a:lnTo>
                  <a:pt x="4495744" y="0"/>
                </a:lnTo>
                <a:lnTo>
                  <a:pt x="4495744" y="4648200"/>
                </a:lnTo>
                <a:lnTo>
                  <a:pt x="0" y="4648200"/>
                </a:lnTo>
                <a:close/>
              </a:path>
            </a:pathLst>
          </a:custGeom>
          <a:noFill/>
        </p:spPr>
        <p:txBody>
          <a:bodyPr wrap="square" lIns="0" tIns="0" rIns="0" anchor="b" anchorCtr="0">
            <a:noAutofit/>
          </a:bodyPr>
          <a:lstStyle>
            <a:lvl1pPr marL="0" indent="0">
              <a:lnSpc>
                <a:spcPts val="1720"/>
              </a:lnSpc>
              <a:buNone/>
              <a:defRPr sz="2000" b="0" i="0" cap="all" spc="200" baseline="0">
                <a:latin typeface="+mj-lt"/>
                <a:cs typeface="Posterama" panose="020B0504020200020000"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7498080" y="3621024"/>
            <a:ext cx="3886200" cy="1179576"/>
          </a:xfrm>
        </p:spPr>
        <p:txBody>
          <a:bodyPr/>
          <a:lstStyle>
            <a:lvl1pPr marL="0" indent="0">
              <a:lnSpc>
                <a:spcPct val="100000"/>
              </a:lnSpc>
              <a:buNone/>
              <a:defRPr sz="1400"/>
            </a:lvl1pPr>
            <a:lvl2pPr marL="228600">
              <a:lnSpc>
                <a:spcPct val="100000"/>
              </a:lnSpc>
              <a:defRPr sz="1400"/>
            </a:lvl2pPr>
            <a:lvl3pPr marL="457200">
              <a:lnSpc>
                <a:spcPct val="100000"/>
              </a:lnSpc>
              <a:defRPr sz="1400"/>
            </a:lvl3pPr>
            <a:lvl4pPr marL="685800">
              <a:lnSpc>
                <a:spcPct val="100000"/>
              </a:lnSpc>
              <a:defRPr sz="1400"/>
            </a:lvl4pPr>
            <a:lvl5pPr marL="1143000">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Slide Number Placeholder 8">
            <a:extLst>
              <a:ext uri="{FF2B5EF4-FFF2-40B4-BE49-F238E27FC236}">
                <a16:creationId xmlns:a16="http://schemas.microsoft.com/office/drawing/2014/main" id="{0659A9D2-C6ED-A99E-6041-56B568841809}"/>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2" name="Footer Placeholder 11">
            <a:extLst>
              <a:ext uri="{FF2B5EF4-FFF2-40B4-BE49-F238E27FC236}">
                <a16:creationId xmlns:a16="http://schemas.microsoft.com/office/drawing/2014/main" id="{971F094C-919A-3E78-DE58-27C2B997C940}"/>
              </a:ext>
            </a:extLst>
          </p:cNvPr>
          <p:cNvSpPr>
            <a:spLocks noGrp="1"/>
          </p:cNvSpPr>
          <p:nvPr>
            <p:ph type="ftr" sz="quarter" idx="12"/>
          </p:nvPr>
        </p:nvSpPr>
        <p:spPr/>
        <p:txBody>
          <a:bodyPr/>
          <a:lstStyle/>
          <a:p>
            <a:r>
              <a:rPr lang="en-US" dirty="0"/>
              <a:t>presentation title</a:t>
            </a:r>
          </a:p>
        </p:txBody>
      </p:sp>
      <p:sp>
        <p:nvSpPr>
          <p:cNvPr id="5" name="Picture Placeholder 6">
            <a:extLst>
              <a:ext uri="{FF2B5EF4-FFF2-40B4-BE49-F238E27FC236}">
                <a16:creationId xmlns:a16="http://schemas.microsoft.com/office/drawing/2014/main" id="{AD6DBECB-0E53-C186-A485-96A8FC1252C7}"/>
              </a:ext>
            </a:extLst>
          </p:cNvPr>
          <p:cNvSpPr>
            <a:spLocks noGrp="1"/>
          </p:cNvSpPr>
          <p:nvPr>
            <p:ph type="pic" sz="quarter" idx="14"/>
          </p:nvPr>
        </p:nvSpPr>
        <p:spPr>
          <a:xfrm>
            <a:off x="1298448" y="612648"/>
            <a:ext cx="3200400" cy="3200400"/>
          </a:xfrm>
          <a:prstGeom prst="ellipse">
            <a:avLst/>
          </a:prstGeom>
          <a:noFill/>
        </p:spPr>
        <p:txBody>
          <a:bodyPr anchor="ctr"/>
          <a:lstStyle>
            <a:lvl1pPr marL="0" indent="0" algn="ctr">
              <a:buNone/>
              <a:defRPr/>
            </a:lvl1pPr>
          </a:lstStyle>
          <a:p>
            <a:r>
              <a:rPr lang="en-US"/>
              <a:t>Click icon to add picture</a:t>
            </a:r>
            <a:endParaRPr lang="en-US" dirty="0"/>
          </a:p>
        </p:txBody>
      </p:sp>
      <p:sp>
        <p:nvSpPr>
          <p:cNvPr id="7" name="Text Placeholder 20">
            <a:extLst>
              <a:ext uri="{FF2B5EF4-FFF2-40B4-BE49-F238E27FC236}">
                <a16:creationId xmlns:a16="http://schemas.microsoft.com/office/drawing/2014/main" id="{F0B28D44-29B3-3396-973D-82E361161253}"/>
              </a:ext>
            </a:extLst>
          </p:cNvPr>
          <p:cNvSpPr>
            <a:spLocks noGrp="1"/>
          </p:cNvSpPr>
          <p:nvPr>
            <p:ph type="body" sz="quarter" idx="15"/>
          </p:nvPr>
        </p:nvSpPr>
        <p:spPr>
          <a:xfrm>
            <a:off x="7498080" y="5129784"/>
            <a:ext cx="4114800" cy="347472"/>
          </a:xfrm>
          <a:custGeom>
            <a:avLst/>
            <a:gdLst>
              <a:gd name="connsiteX0" fmla="*/ 0 w 4495744"/>
              <a:gd name="connsiteY0" fmla="*/ 0 h 4648200"/>
              <a:gd name="connsiteX1" fmla="*/ 4495744 w 4495744"/>
              <a:gd name="connsiteY1" fmla="*/ 0 h 4648200"/>
              <a:gd name="connsiteX2" fmla="*/ 4495744 w 4495744"/>
              <a:gd name="connsiteY2" fmla="*/ 4648200 h 4648200"/>
              <a:gd name="connsiteX3" fmla="*/ 0 w 4495744"/>
              <a:gd name="connsiteY3" fmla="*/ 4648200 h 4648200"/>
            </a:gdLst>
            <a:ahLst/>
            <a:cxnLst>
              <a:cxn ang="0">
                <a:pos x="connsiteX0" y="connsiteY0"/>
              </a:cxn>
              <a:cxn ang="0">
                <a:pos x="connsiteX1" y="connsiteY1"/>
              </a:cxn>
              <a:cxn ang="0">
                <a:pos x="connsiteX2" y="connsiteY2"/>
              </a:cxn>
              <a:cxn ang="0">
                <a:pos x="connsiteX3" y="connsiteY3"/>
              </a:cxn>
            </a:cxnLst>
            <a:rect l="l" t="t" r="r" b="b"/>
            <a:pathLst>
              <a:path w="4495744" h="4648200">
                <a:moveTo>
                  <a:pt x="0" y="0"/>
                </a:moveTo>
                <a:lnTo>
                  <a:pt x="4495744" y="0"/>
                </a:lnTo>
                <a:lnTo>
                  <a:pt x="4495744" y="4648200"/>
                </a:lnTo>
                <a:lnTo>
                  <a:pt x="0" y="4648200"/>
                </a:lnTo>
                <a:close/>
              </a:path>
            </a:pathLst>
          </a:custGeom>
          <a:noFill/>
        </p:spPr>
        <p:txBody>
          <a:bodyPr wrap="square" lIns="0" tIns="0" rIns="0" anchor="b" anchorCtr="0">
            <a:noAutofit/>
          </a:bodyPr>
          <a:lstStyle>
            <a:lvl1pPr marL="0" indent="0">
              <a:lnSpc>
                <a:spcPts val="1720"/>
              </a:lnSpc>
              <a:buNone/>
              <a:defRPr sz="2000" b="0" i="0" cap="all" spc="200" baseline="0">
                <a:latin typeface="+mj-lt"/>
                <a:cs typeface="Posterama" panose="020B0504020200020000"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Content Placeholder 5">
            <a:extLst>
              <a:ext uri="{FF2B5EF4-FFF2-40B4-BE49-F238E27FC236}">
                <a16:creationId xmlns:a16="http://schemas.microsoft.com/office/drawing/2014/main" id="{C06156AC-1153-3958-CFE6-6CDCC21C38A9}"/>
              </a:ext>
            </a:extLst>
          </p:cNvPr>
          <p:cNvSpPr>
            <a:spLocks noGrp="1"/>
          </p:cNvSpPr>
          <p:nvPr>
            <p:ph sz="quarter" idx="16"/>
          </p:nvPr>
        </p:nvSpPr>
        <p:spPr>
          <a:xfrm>
            <a:off x="7498080" y="5568696"/>
            <a:ext cx="3886200" cy="905256"/>
          </a:xfrm>
        </p:spPr>
        <p:txBody>
          <a:bodyPr/>
          <a:lstStyle>
            <a:lvl1pPr marL="0" indent="0">
              <a:lnSpc>
                <a:spcPct val="100000"/>
              </a:lnSpc>
              <a:buNone/>
              <a:defRPr sz="1400"/>
            </a:lvl1pPr>
            <a:lvl2pPr marL="228600">
              <a:lnSpc>
                <a:spcPct val="100000"/>
              </a:lnSpc>
              <a:defRPr sz="1400"/>
            </a:lvl2pPr>
            <a:lvl3pPr marL="457200">
              <a:lnSpc>
                <a:spcPct val="100000"/>
              </a:lnSpc>
              <a:defRPr sz="1400"/>
            </a:lvl3pPr>
            <a:lvl4pPr marL="685800">
              <a:lnSpc>
                <a:spcPct val="100000"/>
              </a:lnSpc>
              <a:defRPr sz="1400"/>
            </a:lvl4pPr>
            <a:lvl5pPr marL="1143000">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A4CE90CA-176B-1E45-FECF-0290B1DCF55C}"/>
              </a:ext>
            </a:extLst>
          </p:cNvPr>
          <p:cNvSpPr>
            <a:spLocks noGrp="1"/>
          </p:cNvSpPr>
          <p:nvPr>
            <p:ph type="pic" sz="quarter" idx="17"/>
          </p:nvPr>
        </p:nvSpPr>
        <p:spPr>
          <a:xfrm>
            <a:off x="6245352" y="704088"/>
            <a:ext cx="914400" cy="914400"/>
          </a:xfrm>
        </p:spPr>
        <p:txBody>
          <a:bodyPr anchor="ctr"/>
          <a:lstStyle>
            <a:lvl1pPr marL="0" indent="0" algn="ctr">
              <a:buNone/>
              <a:defRPr sz="900"/>
            </a:lvl1pPr>
          </a:lstStyle>
          <a:p>
            <a:r>
              <a:rPr lang="en-US"/>
              <a:t>Click icon to add picture</a:t>
            </a:r>
            <a:endParaRPr lang="en-US" dirty="0"/>
          </a:p>
        </p:txBody>
      </p:sp>
      <p:sp>
        <p:nvSpPr>
          <p:cNvPr id="13" name="Picture Placeholder 10">
            <a:extLst>
              <a:ext uri="{FF2B5EF4-FFF2-40B4-BE49-F238E27FC236}">
                <a16:creationId xmlns:a16="http://schemas.microsoft.com/office/drawing/2014/main" id="{365BC287-99EE-D6FA-48B9-1E6FFE9357EA}"/>
              </a:ext>
            </a:extLst>
          </p:cNvPr>
          <p:cNvSpPr>
            <a:spLocks noGrp="1"/>
          </p:cNvSpPr>
          <p:nvPr>
            <p:ph type="pic" sz="quarter" idx="18"/>
          </p:nvPr>
        </p:nvSpPr>
        <p:spPr>
          <a:xfrm>
            <a:off x="6245352" y="3273552"/>
            <a:ext cx="914400" cy="914400"/>
          </a:xfrm>
        </p:spPr>
        <p:txBody>
          <a:bodyPr anchor="ctr"/>
          <a:lstStyle>
            <a:lvl1pPr marL="0" indent="0" algn="ctr">
              <a:buNone/>
              <a:defRPr sz="900"/>
            </a:lvl1pPr>
          </a:lstStyle>
          <a:p>
            <a:r>
              <a:rPr lang="en-US"/>
              <a:t>Click icon to add picture</a:t>
            </a:r>
            <a:endParaRPr lang="en-US" dirty="0"/>
          </a:p>
        </p:txBody>
      </p:sp>
      <p:sp>
        <p:nvSpPr>
          <p:cNvPr id="14" name="Picture Placeholder 10">
            <a:extLst>
              <a:ext uri="{FF2B5EF4-FFF2-40B4-BE49-F238E27FC236}">
                <a16:creationId xmlns:a16="http://schemas.microsoft.com/office/drawing/2014/main" id="{ECE7A377-A1E6-77DF-79F9-F251BD757741}"/>
              </a:ext>
            </a:extLst>
          </p:cNvPr>
          <p:cNvSpPr>
            <a:spLocks noGrp="1"/>
          </p:cNvSpPr>
          <p:nvPr>
            <p:ph type="pic" sz="quarter" idx="19"/>
          </p:nvPr>
        </p:nvSpPr>
        <p:spPr>
          <a:xfrm>
            <a:off x="6245352" y="5166360"/>
            <a:ext cx="914400" cy="914400"/>
          </a:xfrm>
        </p:spPr>
        <p:txBody>
          <a:bodyPr anchor="ctr"/>
          <a:lstStyle>
            <a:lvl1pPr marL="0" indent="0" algn="ctr">
              <a:buNone/>
              <a:defRPr sz="900"/>
            </a:lvl1pPr>
          </a:lstStyle>
          <a:p>
            <a:r>
              <a:rPr lang="en-US"/>
              <a:t>Click icon to add picture</a:t>
            </a:r>
            <a:endParaRPr lang="en-US" dirty="0"/>
          </a:p>
        </p:txBody>
      </p:sp>
      <p:cxnSp>
        <p:nvCxnSpPr>
          <p:cNvPr id="15" name="Straight Connector 14">
            <a:extLst>
              <a:ext uri="{FF2B5EF4-FFF2-40B4-BE49-F238E27FC236}">
                <a16:creationId xmlns:a16="http://schemas.microsoft.com/office/drawing/2014/main" id="{52D976B1-BEF2-CB69-E97E-A6DAD1F04689}"/>
              </a:ext>
            </a:extLst>
          </p:cNvPr>
          <p:cNvCxnSpPr>
            <a:cxnSpLocks/>
          </p:cNvCxnSpPr>
          <p:nvPr userDrawn="1"/>
        </p:nvCxnSpPr>
        <p:spPr>
          <a:xfrm>
            <a:off x="1298448" y="6111876"/>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931164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F9358819-7D9B-11CB-DBC5-CC8BC5C076D2}"/>
              </a:ext>
            </a:extLst>
          </p:cNvPr>
          <p:cNvSpPr>
            <a:spLocks noGrp="1"/>
          </p:cNvSpPr>
          <p:nvPr>
            <p:ph type="sldNum" sz="quarter" idx="10"/>
          </p:nvPr>
        </p:nvSpPr>
        <p:spPr/>
        <p:txBody>
          <a:bodyPr/>
          <a:lstStyle/>
          <a:p>
            <a:fld id="{75DF2D63-3FF5-D547-96B9-BE9CCD1ABA58}" type="slidenum">
              <a:rPr lang="en-US" smtClean="0"/>
              <a:pPr/>
              <a:t>‹#›</a:t>
            </a:fld>
            <a:endParaRPr lang="en-US" dirty="0"/>
          </a:p>
        </p:txBody>
      </p:sp>
      <p:sp>
        <p:nvSpPr>
          <p:cNvPr id="4" name="Footer Placeholder 3">
            <a:extLst>
              <a:ext uri="{FF2B5EF4-FFF2-40B4-BE49-F238E27FC236}">
                <a16:creationId xmlns:a16="http://schemas.microsoft.com/office/drawing/2014/main" id="{B2EB2EEB-FE70-98B2-9437-0E1E91F929E8}"/>
              </a:ext>
            </a:extLst>
          </p:cNvPr>
          <p:cNvSpPr>
            <a:spLocks noGrp="1"/>
          </p:cNvSpPr>
          <p:nvPr>
            <p:ph type="ftr" sz="quarter" idx="11"/>
          </p:nvPr>
        </p:nvSpPr>
        <p:spPr/>
        <p:txBody>
          <a:bodyPr/>
          <a:lstStyle/>
          <a:p>
            <a:r>
              <a:rPr lang="en-US" dirty="0"/>
              <a:t>presentation title</a:t>
            </a:r>
          </a:p>
        </p:txBody>
      </p:sp>
      <p:cxnSp>
        <p:nvCxnSpPr>
          <p:cNvPr id="5" name="Straight Connector 4">
            <a:extLst>
              <a:ext uri="{FF2B5EF4-FFF2-40B4-BE49-F238E27FC236}">
                <a16:creationId xmlns:a16="http://schemas.microsoft.com/office/drawing/2014/main" id="{DFAA902D-BDC9-E5AF-D40D-7B8DE616EBE0}"/>
              </a:ext>
            </a:extLst>
          </p:cNvPr>
          <p:cNvCxnSpPr>
            <a:cxnSpLocks/>
          </p:cNvCxnSpPr>
          <p:nvPr userDrawn="1"/>
        </p:nvCxnSpPr>
        <p:spPr>
          <a:xfrm>
            <a:off x="5890260" y="1536192"/>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
        <p:nvSpPr>
          <p:cNvPr id="8" name="Text Placeholder 7">
            <a:extLst>
              <a:ext uri="{FF2B5EF4-FFF2-40B4-BE49-F238E27FC236}">
                <a16:creationId xmlns:a16="http://schemas.microsoft.com/office/drawing/2014/main" id="{92A4017E-4CAA-8499-38AE-3A3306A7EB26}"/>
              </a:ext>
            </a:extLst>
          </p:cNvPr>
          <p:cNvSpPr>
            <a:spLocks noGrp="1"/>
          </p:cNvSpPr>
          <p:nvPr>
            <p:ph type="body" sz="quarter" idx="12"/>
          </p:nvPr>
        </p:nvSpPr>
        <p:spPr>
          <a:xfrm>
            <a:off x="2834640" y="2057400"/>
            <a:ext cx="6519672" cy="2971800"/>
          </a:xfrm>
          <a:solidFill>
            <a:schemeClr val="accent4"/>
          </a:solidFill>
        </p:spPr>
        <p:txBody>
          <a:bodyPr lIns="576072" tIns="228600" rIns="576072" bIns="228600" anchor="ctr"/>
          <a:lstStyle>
            <a:lvl1pPr marL="0" indent="0" algn="ctr">
              <a:lnSpc>
                <a:spcPts val="2460"/>
              </a:lnSpc>
              <a:buNone/>
              <a:defRPr sz="2000"/>
            </a:lvl1pPr>
          </a:lstStyle>
          <a:p>
            <a:pPr lvl="0"/>
            <a:r>
              <a:rPr lang="en-US"/>
              <a:t>Click to edit Master text styles</a:t>
            </a:r>
          </a:p>
        </p:txBody>
      </p:sp>
      <p:sp>
        <p:nvSpPr>
          <p:cNvPr id="11" name="Picture Placeholder 10">
            <a:extLst>
              <a:ext uri="{FF2B5EF4-FFF2-40B4-BE49-F238E27FC236}">
                <a16:creationId xmlns:a16="http://schemas.microsoft.com/office/drawing/2014/main" id="{E9103CB5-F9EF-D6DA-A5D4-DCCAEBEBE615}"/>
              </a:ext>
            </a:extLst>
          </p:cNvPr>
          <p:cNvSpPr>
            <a:spLocks noGrp="1"/>
          </p:cNvSpPr>
          <p:nvPr>
            <p:ph type="pic" sz="quarter" idx="13"/>
          </p:nvPr>
        </p:nvSpPr>
        <p:spPr>
          <a:xfrm>
            <a:off x="2871216" y="5330952"/>
            <a:ext cx="6519672" cy="1527048"/>
          </a:xfrm>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E217F00C-8F19-CB9F-D5BF-9A5F4C77E256}"/>
              </a:ext>
            </a:extLst>
          </p:cNvPr>
          <p:cNvSpPr>
            <a:spLocks noGrp="1"/>
          </p:cNvSpPr>
          <p:nvPr>
            <p:ph type="title"/>
          </p:nvPr>
        </p:nvSpPr>
        <p:spPr>
          <a:xfrm>
            <a:off x="4116324" y="609600"/>
            <a:ext cx="3959352" cy="530352"/>
          </a:xfrm>
        </p:spPr>
        <p:txBody>
          <a:bodyPr/>
          <a:lstStyle>
            <a:lvl1pPr algn="ctr">
              <a:defRPr/>
            </a:lvl1pPr>
          </a:lstStyle>
          <a:p>
            <a:r>
              <a:rPr lang="en-US"/>
              <a:t>Click to edit Master title style</a:t>
            </a:r>
            <a:endParaRPr lang="en-US" dirty="0"/>
          </a:p>
        </p:txBody>
      </p:sp>
    </p:spTree>
    <p:extLst>
      <p:ext uri="{BB962C8B-B14F-4D97-AF65-F5344CB8AC3E}">
        <p14:creationId xmlns:p14="http://schemas.microsoft.com/office/powerpoint/2010/main" val="14666269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Closing">
    <p:spTree>
      <p:nvGrpSpPr>
        <p:cNvPr id="1" name=""/>
        <p:cNvGrpSpPr/>
        <p:nvPr/>
      </p:nvGrpSpPr>
      <p:grpSpPr>
        <a:xfrm>
          <a:off x="0" y="0"/>
          <a:ext cx="0" cy="0"/>
          <a:chOff x="0" y="0"/>
          <a:chExt cx="0" cy="0"/>
        </a:xfrm>
      </p:grpSpPr>
      <p:sp>
        <p:nvSpPr>
          <p:cNvPr id="19" name="Picture Placeholder 18">
            <a:extLst>
              <a:ext uri="{FF2B5EF4-FFF2-40B4-BE49-F238E27FC236}">
                <a16:creationId xmlns:a16="http://schemas.microsoft.com/office/drawing/2014/main" id="{8C402F40-958A-D2BF-629C-39B659EC95D4}"/>
              </a:ext>
            </a:extLst>
          </p:cNvPr>
          <p:cNvSpPr>
            <a:spLocks noGrp="1"/>
          </p:cNvSpPr>
          <p:nvPr>
            <p:ph type="pic" sz="quarter" idx="12"/>
          </p:nvPr>
        </p:nvSpPr>
        <p:spPr>
          <a:xfrm>
            <a:off x="0" y="1"/>
            <a:ext cx="12191999" cy="6858000"/>
          </a:xfrm>
          <a:custGeom>
            <a:avLst/>
            <a:gdLst>
              <a:gd name="connsiteX0" fmla="*/ 5890261 w 12191999"/>
              <a:gd name="connsiteY0" fmla="*/ 4496651 h 6858000"/>
              <a:gd name="connsiteX1" fmla="*/ 5890261 w 12191999"/>
              <a:gd name="connsiteY1" fmla="*/ 4584953 h 6858000"/>
              <a:gd name="connsiteX2" fmla="*/ 6299835 w 12191999"/>
              <a:gd name="connsiteY2" fmla="*/ 4584953 h 6858000"/>
              <a:gd name="connsiteX3" fmla="*/ 6299835 w 12191999"/>
              <a:gd name="connsiteY3" fmla="*/ 4496651 h 6858000"/>
              <a:gd name="connsiteX4" fmla="*/ 0 w 12191999"/>
              <a:gd name="connsiteY4" fmla="*/ 0 h 6858000"/>
              <a:gd name="connsiteX5" fmla="*/ 12191999 w 12191999"/>
              <a:gd name="connsiteY5" fmla="*/ 0 h 6858000"/>
              <a:gd name="connsiteX6" fmla="*/ 12191999 w 12191999"/>
              <a:gd name="connsiteY6" fmla="*/ 6858000 h 6858000"/>
              <a:gd name="connsiteX7" fmla="*/ 0 w 12191999"/>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1999" h="6858000">
                <a:moveTo>
                  <a:pt x="5890261" y="4496651"/>
                </a:moveTo>
                <a:lnTo>
                  <a:pt x="5890261" y="4584953"/>
                </a:lnTo>
                <a:lnTo>
                  <a:pt x="6299835" y="4584953"/>
                </a:lnTo>
                <a:lnTo>
                  <a:pt x="6299835" y="4496651"/>
                </a:lnTo>
                <a:close/>
                <a:moveTo>
                  <a:pt x="0" y="0"/>
                </a:moveTo>
                <a:lnTo>
                  <a:pt x="12191999" y="0"/>
                </a:lnTo>
                <a:lnTo>
                  <a:pt x="12191999" y="6858000"/>
                </a:lnTo>
                <a:lnTo>
                  <a:pt x="0" y="6858000"/>
                </a:lnTo>
                <a:close/>
              </a:path>
            </a:pathLst>
          </a:custGeom>
        </p:spPr>
        <p:txBody>
          <a:bodyPr wrap="square">
            <a:noAutofit/>
          </a:bodyPr>
          <a:lstStyle/>
          <a:p>
            <a:r>
              <a:rPr lang="en-US"/>
              <a:t>Click icon to add picture</a:t>
            </a:r>
            <a:endParaRPr lang="en-US" dirty="0"/>
          </a:p>
        </p:txBody>
      </p:sp>
      <p:sp>
        <p:nvSpPr>
          <p:cNvPr id="16" name="Title 15">
            <a:extLst>
              <a:ext uri="{FF2B5EF4-FFF2-40B4-BE49-F238E27FC236}">
                <a16:creationId xmlns:a16="http://schemas.microsoft.com/office/drawing/2014/main" id="{ABAFD431-F46D-3701-6A51-738ADAF3A5E3}"/>
              </a:ext>
            </a:extLst>
          </p:cNvPr>
          <p:cNvSpPr>
            <a:spLocks noGrp="1"/>
          </p:cNvSpPr>
          <p:nvPr>
            <p:ph type="title"/>
          </p:nvPr>
        </p:nvSpPr>
        <p:spPr>
          <a:xfrm>
            <a:off x="1535715" y="1485302"/>
            <a:ext cx="9120570" cy="3887396"/>
          </a:xfrm>
          <a:custGeom>
            <a:avLst/>
            <a:gdLst>
              <a:gd name="connsiteX0" fmla="*/ 4354545 w 9120570"/>
              <a:gd name="connsiteY0" fmla="*/ 3011350 h 3887396"/>
              <a:gd name="connsiteX1" fmla="*/ 4354545 w 9120570"/>
              <a:gd name="connsiteY1" fmla="*/ 3099652 h 3887396"/>
              <a:gd name="connsiteX2" fmla="*/ 4764120 w 9120570"/>
              <a:gd name="connsiteY2" fmla="*/ 3099652 h 3887396"/>
              <a:gd name="connsiteX3" fmla="*/ 4764120 w 9120570"/>
              <a:gd name="connsiteY3" fmla="*/ 3011350 h 3887396"/>
              <a:gd name="connsiteX4" fmla="*/ 0 w 9120570"/>
              <a:gd name="connsiteY4" fmla="*/ 0 h 3887396"/>
              <a:gd name="connsiteX5" fmla="*/ 9120570 w 9120570"/>
              <a:gd name="connsiteY5" fmla="*/ 0 h 3887396"/>
              <a:gd name="connsiteX6" fmla="*/ 9120570 w 9120570"/>
              <a:gd name="connsiteY6" fmla="*/ 3887396 h 3887396"/>
              <a:gd name="connsiteX7" fmla="*/ 0 w 9120570"/>
              <a:gd name="connsiteY7" fmla="*/ 3887396 h 3887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120570" h="3887396">
                <a:moveTo>
                  <a:pt x="4354545" y="3011350"/>
                </a:moveTo>
                <a:lnTo>
                  <a:pt x="4354545" y="3099652"/>
                </a:lnTo>
                <a:lnTo>
                  <a:pt x="4764120" y="3099652"/>
                </a:lnTo>
                <a:lnTo>
                  <a:pt x="4764120" y="3011350"/>
                </a:lnTo>
                <a:close/>
                <a:moveTo>
                  <a:pt x="0" y="0"/>
                </a:moveTo>
                <a:lnTo>
                  <a:pt x="9120570" y="0"/>
                </a:lnTo>
                <a:lnTo>
                  <a:pt x="9120570" y="3887396"/>
                </a:lnTo>
                <a:lnTo>
                  <a:pt x="0" y="3887396"/>
                </a:lnTo>
                <a:close/>
              </a:path>
            </a:pathLst>
          </a:custGeom>
          <a:solidFill>
            <a:schemeClr val="accent1">
              <a:lumMod val="20000"/>
              <a:lumOff val="80000"/>
            </a:schemeClr>
          </a:solidFill>
        </p:spPr>
        <p:txBody>
          <a:bodyPr wrap="square" bIns="1097280" anchor="b">
            <a:noAutofit/>
          </a:bodyPr>
          <a:lstStyle>
            <a:lvl1pPr algn="ctr">
              <a:defRPr/>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CAFD788D-D699-2BA7-3637-AA3B48C09084}"/>
              </a:ext>
            </a:extLst>
          </p:cNvPr>
          <p:cNvSpPr>
            <a:spLocks noGrp="1"/>
          </p:cNvSpPr>
          <p:nvPr>
            <p:ph type="pic" sz="quarter" idx="13"/>
          </p:nvPr>
        </p:nvSpPr>
        <p:spPr>
          <a:xfrm>
            <a:off x="4953000" y="612648"/>
            <a:ext cx="2286000" cy="2286000"/>
          </a:xfrm>
          <a:prstGeom prst="ellipse">
            <a:avLst/>
          </a:prstGeom>
        </p:spPr>
        <p:txBody>
          <a:bodyPr anchor="ctr"/>
          <a:lstStyle>
            <a:lvl1pPr marL="0" indent="0" algn="ctr">
              <a:buNone/>
              <a:defRPr sz="1050"/>
            </a:lvl1pPr>
          </a:lstStyle>
          <a:p>
            <a:r>
              <a:rPr lang="en-US"/>
              <a:t>Click icon to add picture</a:t>
            </a:r>
            <a:endParaRPr lang="en-US" dirty="0"/>
          </a:p>
        </p:txBody>
      </p:sp>
      <p:sp>
        <p:nvSpPr>
          <p:cNvPr id="13" name="Text Placeholder 12">
            <a:extLst>
              <a:ext uri="{FF2B5EF4-FFF2-40B4-BE49-F238E27FC236}">
                <a16:creationId xmlns:a16="http://schemas.microsoft.com/office/drawing/2014/main" id="{7808A0C0-A02B-D1C7-6DE5-CA25624AD099}"/>
              </a:ext>
            </a:extLst>
          </p:cNvPr>
          <p:cNvSpPr>
            <a:spLocks noGrp="1"/>
          </p:cNvSpPr>
          <p:nvPr>
            <p:ph type="body" sz="quarter" idx="14"/>
          </p:nvPr>
        </p:nvSpPr>
        <p:spPr>
          <a:xfrm>
            <a:off x="1572768" y="5751576"/>
            <a:ext cx="9116568" cy="722376"/>
          </a:xfrm>
        </p:spPr>
        <p:txBody>
          <a:bodyPr anchor="ctr"/>
          <a:lstStyle>
            <a:lvl1pPr marL="0" indent="0" algn="ctr">
              <a:buNone/>
              <a:defRPr sz="2000" cap="all" baseline="0"/>
            </a:lvl1pPr>
          </a:lstStyle>
          <a:p>
            <a:pPr lvl="0"/>
            <a:r>
              <a:rPr lang="en-US"/>
              <a:t>Click to edit Master text styles</a:t>
            </a:r>
          </a:p>
        </p:txBody>
      </p:sp>
      <p:sp>
        <p:nvSpPr>
          <p:cNvPr id="20" name="Rectangle 19">
            <a:extLst>
              <a:ext uri="{FF2B5EF4-FFF2-40B4-BE49-F238E27FC236}">
                <a16:creationId xmlns:a16="http://schemas.microsoft.com/office/drawing/2014/main" id="{469017C4-5BB0-DF6F-781B-FB81A3A5D977}"/>
              </a:ext>
            </a:extLst>
          </p:cNvPr>
          <p:cNvSpPr/>
          <p:nvPr userDrawn="1"/>
        </p:nvSpPr>
        <p:spPr>
          <a:xfrm>
            <a:off x="5890260" y="4496652"/>
            <a:ext cx="409575" cy="883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9191105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p:txBody>
          <a:bodyPr/>
          <a:lstStyle/>
          <a:p>
            <a:r>
              <a:rPr lang="en-US"/>
              <a:t>Click to edit Master title style</a:t>
            </a:r>
            <a:endParaRPr lang="en-US" dirty="0"/>
          </a:p>
        </p:txBody>
      </p:sp>
      <p:sp>
        <p:nvSpPr>
          <p:cNvPr id="5" name="Slide Number Placeholder 4">
            <a:extLst>
              <a:ext uri="{FF2B5EF4-FFF2-40B4-BE49-F238E27FC236}">
                <a16:creationId xmlns:a16="http://schemas.microsoft.com/office/drawing/2014/main" id="{814BC7BE-FECC-8573-D4F0-FA004B4A04F4}"/>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8" name="Footer Placeholder 7">
            <a:extLst>
              <a:ext uri="{FF2B5EF4-FFF2-40B4-BE49-F238E27FC236}">
                <a16:creationId xmlns:a16="http://schemas.microsoft.com/office/drawing/2014/main" id="{A4DB0707-D3A6-4BF0-3225-EC3851AD7387}"/>
              </a:ext>
            </a:extLst>
          </p:cNvPr>
          <p:cNvSpPr>
            <a:spLocks noGrp="1"/>
          </p:cNvSpPr>
          <p:nvPr>
            <p:ph type="ftr" sz="quarter" idx="12"/>
          </p:nvPr>
        </p:nvSpPr>
        <p:spPr/>
        <p:txBody>
          <a:bodyPr/>
          <a:lstStyle/>
          <a:p>
            <a:r>
              <a:rPr lang="en-US" dirty="0"/>
              <a:t>presentation title</a:t>
            </a:r>
          </a:p>
        </p:txBody>
      </p:sp>
    </p:spTree>
    <p:extLst>
      <p:ext uri="{BB962C8B-B14F-4D97-AF65-F5344CB8AC3E}">
        <p14:creationId xmlns:p14="http://schemas.microsoft.com/office/powerpoint/2010/main" val="14769475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81AE946-135C-E4E8-BA60-64AB48B87F80}"/>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7" name="Footer Placeholder 6">
            <a:extLst>
              <a:ext uri="{FF2B5EF4-FFF2-40B4-BE49-F238E27FC236}">
                <a16:creationId xmlns:a16="http://schemas.microsoft.com/office/drawing/2014/main" id="{FFD67329-9F30-BEB7-31E2-FECA7FD59B06}"/>
              </a:ext>
            </a:extLst>
          </p:cNvPr>
          <p:cNvSpPr>
            <a:spLocks noGrp="1"/>
          </p:cNvSpPr>
          <p:nvPr>
            <p:ph type="ftr" sz="quarter" idx="12"/>
          </p:nvPr>
        </p:nvSpPr>
        <p:spPr/>
        <p:txBody>
          <a:bodyPr/>
          <a:lstStyle/>
          <a:p>
            <a:r>
              <a:rPr lang="en-US" dirty="0"/>
              <a:t>presentation title</a:t>
            </a:r>
          </a:p>
        </p:txBody>
      </p:sp>
    </p:spTree>
    <p:extLst>
      <p:ext uri="{BB962C8B-B14F-4D97-AF65-F5344CB8AC3E}">
        <p14:creationId xmlns:p14="http://schemas.microsoft.com/office/powerpoint/2010/main" val="28751072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129844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230684" y="987425"/>
            <a:ext cx="6124703"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129844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7" name="Slide Number Placeholder 6">
            <a:extLst>
              <a:ext uri="{FF2B5EF4-FFF2-40B4-BE49-F238E27FC236}">
                <a16:creationId xmlns:a16="http://schemas.microsoft.com/office/drawing/2014/main" id="{73183587-0236-046F-3B80-4D4EEA7A8009}"/>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0" name="Footer Placeholder 9">
            <a:extLst>
              <a:ext uri="{FF2B5EF4-FFF2-40B4-BE49-F238E27FC236}">
                <a16:creationId xmlns:a16="http://schemas.microsoft.com/office/drawing/2014/main" id="{60C67779-9FAD-3FE4-5C67-7E5313C03B45}"/>
              </a:ext>
            </a:extLst>
          </p:cNvPr>
          <p:cNvSpPr>
            <a:spLocks noGrp="1"/>
          </p:cNvSpPr>
          <p:nvPr>
            <p:ph type="ftr" sz="quarter" idx="12"/>
          </p:nvPr>
        </p:nvSpPr>
        <p:spPr/>
        <p:txBody>
          <a:bodyPr/>
          <a:lstStyle/>
          <a:p>
            <a:r>
              <a:rPr lang="en-US" dirty="0"/>
              <a:t>presentation title</a:t>
            </a:r>
          </a:p>
        </p:txBody>
      </p:sp>
    </p:spTree>
    <p:extLst>
      <p:ext uri="{BB962C8B-B14F-4D97-AF65-F5344CB8AC3E}">
        <p14:creationId xmlns:p14="http://schemas.microsoft.com/office/powerpoint/2010/main" val="799200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129844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230684" y="993775"/>
            <a:ext cx="6124703"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129844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7" name="Slide Number Placeholder 6">
            <a:extLst>
              <a:ext uri="{FF2B5EF4-FFF2-40B4-BE49-F238E27FC236}">
                <a16:creationId xmlns:a16="http://schemas.microsoft.com/office/drawing/2014/main" id="{3AD70A4E-ED43-B5A1-F8FE-762E21A30A3E}"/>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0" name="Footer Placeholder 9">
            <a:extLst>
              <a:ext uri="{FF2B5EF4-FFF2-40B4-BE49-F238E27FC236}">
                <a16:creationId xmlns:a16="http://schemas.microsoft.com/office/drawing/2014/main" id="{A4125545-56D8-5212-AA45-63F7C1DBF101}"/>
              </a:ext>
            </a:extLst>
          </p:cNvPr>
          <p:cNvSpPr>
            <a:spLocks noGrp="1"/>
          </p:cNvSpPr>
          <p:nvPr>
            <p:ph type="ftr" sz="quarter" idx="12"/>
          </p:nvPr>
        </p:nvSpPr>
        <p:spPr/>
        <p:txBody>
          <a:bodyPr/>
          <a:lstStyle/>
          <a:p>
            <a:r>
              <a:rPr lang="en-US" dirty="0"/>
              <a:t>presentation title</a:t>
            </a:r>
          </a:p>
        </p:txBody>
      </p:sp>
    </p:spTree>
    <p:extLst>
      <p:ext uri="{BB962C8B-B14F-4D97-AF65-F5344CB8AC3E}">
        <p14:creationId xmlns:p14="http://schemas.microsoft.com/office/powerpoint/2010/main" val="435165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1295400" y="609600"/>
            <a:ext cx="9821955" cy="1256118"/>
          </a:xfrm>
          <a:prstGeom prst="rect">
            <a:avLst/>
          </a:prstGeom>
        </p:spPr>
        <p:txBody>
          <a:bodyPr vert="horz" lIns="0" tIns="0" rIns="0" bIns="0" rtlCol="0" anchor="t" anchorCtr="0">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1295400" y="1855945"/>
            <a:ext cx="9821955" cy="4351338"/>
          </a:xfrm>
          <a:prstGeom prst="rect">
            <a:avLst/>
          </a:prstGeom>
        </p:spPr>
        <p:txBody>
          <a:bodyPr vert="horz"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1" name="Slide Number Placeholder 20">
            <a:extLst>
              <a:ext uri="{FF2B5EF4-FFF2-40B4-BE49-F238E27FC236}">
                <a16:creationId xmlns:a16="http://schemas.microsoft.com/office/drawing/2014/main" id="{78A08F60-CEF1-832D-D403-282EA76CBEF2}"/>
              </a:ext>
            </a:extLst>
          </p:cNvPr>
          <p:cNvSpPr>
            <a:spLocks noGrp="1"/>
          </p:cNvSpPr>
          <p:nvPr>
            <p:ph type="sldNum" sz="quarter" idx="4"/>
          </p:nvPr>
        </p:nvSpPr>
        <p:spPr>
          <a:xfrm>
            <a:off x="420624" y="6019801"/>
            <a:ext cx="457200" cy="184150"/>
          </a:xfrm>
          <a:prstGeom prst="rect">
            <a:avLst/>
          </a:prstGeom>
        </p:spPr>
        <p:txBody>
          <a:bodyPr vert="horz" lIns="0" tIns="0" rIns="0" bIns="0" rtlCol="0" anchor="ctr"/>
          <a:lstStyle>
            <a:lvl1pPr algn="ctr">
              <a:defRPr sz="1200" cap="all" spc="200" baseline="0">
                <a:solidFill>
                  <a:schemeClr val="accent1"/>
                </a:solidFill>
                <a:latin typeface="Posterama" panose="020B0504020200020000" pitchFamily="34" charset="0"/>
              </a:defRPr>
            </a:lvl1pPr>
          </a:lstStyle>
          <a:p>
            <a:fld id="{75DF2D63-3FF5-D547-96B9-BE9CCD1ABA58}" type="slidenum">
              <a:rPr lang="en-US" smtClean="0"/>
              <a:pPr/>
              <a:t>‹#›</a:t>
            </a:fld>
            <a:endParaRPr lang="en-US" dirty="0"/>
          </a:p>
        </p:txBody>
      </p:sp>
      <p:sp>
        <p:nvSpPr>
          <p:cNvPr id="25" name="Footer Placeholder 24">
            <a:extLst>
              <a:ext uri="{FF2B5EF4-FFF2-40B4-BE49-F238E27FC236}">
                <a16:creationId xmlns:a16="http://schemas.microsoft.com/office/drawing/2014/main" id="{010F9766-B67A-A34E-2927-9A2D6360F77A}"/>
              </a:ext>
            </a:extLst>
          </p:cNvPr>
          <p:cNvSpPr>
            <a:spLocks noGrp="1"/>
          </p:cNvSpPr>
          <p:nvPr>
            <p:ph type="ftr" sz="quarter" idx="3"/>
          </p:nvPr>
        </p:nvSpPr>
        <p:spPr>
          <a:xfrm rot="16200000">
            <a:off x="-242952" y="1451496"/>
            <a:ext cx="1784352" cy="189457"/>
          </a:xfrm>
          <a:prstGeom prst="rect">
            <a:avLst/>
          </a:prstGeom>
        </p:spPr>
        <p:txBody>
          <a:bodyPr vert="horz" lIns="0" tIns="0" rIns="0" bIns="0" rtlCol="0" anchor="ctr"/>
          <a:lstStyle>
            <a:lvl1pPr algn="l">
              <a:defRPr sz="1200" cap="all" spc="100" baseline="0">
                <a:solidFill>
                  <a:schemeClr val="accent1"/>
                </a:solidFill>
                <a:latin typeface="Posterama" panose="020B0504020200020000" pitchFamily="34" charset="0"/>
              </a:defRPr>
            </a:lvl1pPr>
          </a:lstStyle>
          <a:p>
            <a:r>
              <a:rPr lang="en-US" dirty="0"/>
              <a:t>presentation title</a:t>
            </a:r>
          </a:p>
        </p:txBody>
      </p:sp>
      <p:cxnSp>
        <p:nvCxnSpPr>
          <p:cNvPr id="4" name="Straight Connector 3">
            <a:extLst>
              <a:ext uri="{FF2B5EF4-FFF2-40B4-BE49-F238E27FC236}">
                <a16:creationId xmlns:a16="http://schemas.microsoft.com/office/drawing/2014/main" id="{C0A131BE-DFE5-28BE-2AF8-50ADF9AFDB94}"/>
              </a:ext>
            </a:extLst>
          </p:cNvPr>
          <p:cNvCxnSpPr>
            <a:cxnSpLocks/>
          </p:cNvCxnSpPr>
          <p:nvPr userDrawn="1"/>
        </p:nvCxnSpPr>
        <p:spPr>
          <a:xfrm>
            <a:off x="649224" y="2667000"/>
            <a:ext cx="0" cy="312420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53" r:id="rId12"/>
    <p:sldLayoutId id="2147483671" r:id="rId13"/>
    <p:sldLayoutId id="2147483672" r:id="rId14"/>
    <p:sldLayoutId id="2147483673" r:id="rId15"/>
    <p:sldLayoutId id="2147483654" r:id="rId16"/>
    <p:sldLayoutId id="2147483655" r:id="rId17"/>
    <p:sldLayoutId id="2147483656" r:id="rId18"/>
    <p:sldLayoutId id="2147483657" r:id="rId19"/>
  </p:sldLayoutIdLst>
  <p:hf hdr="0" dt="0"/>
  <p:txStyles>
    <p:titleStyle>
      <a:lvl1pPr algn="l" defTabSz="914400" rtl="0" eaLnBrk="1" latinLnBrk="0" hangingPunct="1">
        <a:lnSpc>
          <a:spcPct val="90000"/>
        </a:lnSpc>
        <a:spcBef>
          <a:spcPct val="0"/>
        </a:spcBef>
        <a:buNone/>
        <a:defRPr sz="4800" kern="1200" cap="all" spc="300" baseline="0">
          <a:solidFill>
            <a:schemeClr val="tx1"/>
          </a:solidFill>
          <a:latin typeface="+mj-lt"/>
          <a:ea typeface="+mj-ea"/>
          <a:cs typeface="Posterama" panose="020B0504020200020000"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b="0" i="0" kern="120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b="0" i="0" kern="1200" baseline="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b="0" i="0" kern="1200" baseline="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b="0" i="0" kern="1200" baseline="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400" b="0" i="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A4A3A4"/>
          </p15:clr>
        </p15:guide>
        <p15:guide id="2" pos="3840">
          <p15:clr>
            <a:srgbClr val="A4A3A4"/>
          </p15:clr>
        </p15:guide>
        <p15:guide id="3" pos="240">
          <p15:clr>
            <a:srgbClr val="547EBF"/>
          </p15:clr>
        </p15:guide>
        <p15:guide id="4" orient="horz" pos="240">
          <p15:clr>
            <a:srgbClr val="547EBF"/>
          </p15:clr>
        </p15:guide>
        <p15:guide id="5" pos="7440">
          <p15:clr>
            <a:srgbClr val="547EBF"/>
          </p15:clr>
        </p15:guide>
        <p15:guide id="6" orient="horz" pos="4080">
          <p15:clr>
            <a:srgbClr val="547EBF"/>
          </p15:clr>
        </p15:guide>
        <p15:guide id="7" pos="3960">
          <p15:clr>
            <a:srgbClr val="547EBF"/>
          </p15:clr>
        </p15:guide>
        <p15:guide id="8" pos="3720">
          <p15:clr>
            <a:srgbClr val="547EBF"/>
          </p15:clr>
        </p15:guide>
        <p15:guide id="9" pos="2112">
          <p15:clr>
            <a:srgbClr val="547EBF"/>
          </p15:clr>
        </p15:guide>
        <p15:guide id="10" pos="1848">
          <p15:clr>
            <a:srgbClr val="547EBF"/>
          </p15:clr>
        </p15:guide>
        <p15:guide id="11" pos="5568">
          <p15:clr>
            <a:srgbClr val="547EBF"/>
          </p15:clr>
        </p15:guide>
        <p15:guide id="12" pos="5832">
          <p15:clr>
            <a:srgbClr val="547EBF"/>
          </p15:clr>
        </p15:guide>
        <p15:guide id="13" pos="4968">
          <p15:clr>
            <a:srgbClr val="9FCC3B"/>
          </p15:clr>
        </p15:guide>
        <p15:guide id="14" pos="5208">
          <p15:clr>
            <a:srgbClr val="9FCC3B"/>
          </p15:clr>
        </p15:guide>
        <p15:guide id="15" pos="2712">
          <p15:clr>
            <a:srgbClr val="9FCC3B"/>
          </p15:clr>
        </p15:guide>
        <p15:guide id="16" pos="2472">
          <p15:clr>
            <a:srgbClr val="9FCC3B"/>
          </p15:clr>
        </p15:guide>
      </p15:sldGuideLst>
    </p:ext>
  </p:extLst>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0.png"/><Relationship Id="rId4" Type="http://schemas.openxmlformats.org/officeDocument/2006/relationships/notesSlide" Target="../notesSlides/notesSlide8.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adelaide.hotelindigo.com/" TargetMode="External"/><Relationship Id="rId2" Type="http://schemas.openxmlformats.org/officeDocument/2006/relationships/hyperlink" Target="https://www.tripadvisor.co.uk/Hotel_Review-g186233-d17691941-Reviews-Hotel_Indigo_Chester_an_IHG_Hotel-Chester_Cheshire_England.html" TargetMode="External"/><Relationship Id="rId1" Type="http://schemas.openxmlformats.org/officeDocument/2006/relationships/slideLayout" Target="../slideLayouts/slideLayout14.xml"/><Relationship Id="rId4" Type="http://schemas.openxmlformats.org/officeDocument/2006/relationships/hyperlink" Target="https://www.kayak.co.in/Los-Angeles-Hotels-Hotel-Indigo-Los-Angeles-Downtown.878510.ksp"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EAB2E29-1AD8-C556-36D3-E4C50B814CFF}"/>
              </a:ext>
            </a:extLst>
          </p:cNvPr>
          <p:cNvPicPr>
            <a:picLocks noChangeAspect="1"/>
          </p:cNvPicPr>
          <p:nvPr/>
        </p:nvPicPr>
        <p:blipFill>
          <a:blip r:embed="rId2">
            <a:extLst>
              <a:ext uri="{BEBA8EAE-BF5A-486C-A8C5-ECC9F3942E4B}">
                <a14:imgProps xmlns:a14="http://schemas.microsoft.com/office/drawing/2010/main">
                  <a14:imgLayer r:embed="rId3">
                    <a14:imgEffect>
                      <a14:saturation sat="102000"/>
                    </a14:imgEffect>
                  </a14:imgLayer>
                </a14:imgProps>
              </a:ext>
            </a:extLst>
          </a:blip>
          <a:stretch>
            <a:fillRect/>
          </a:stretch>
        </p:blipFill>
        <p:spPr>
          <a:xfrm>
            <a:off x="3910215" y="942976"/>
            <a:ext cx="4371569" cy="4341832"/>
          </a:xfrm>
          <a:prstGeom prst="ellipse">
            <a:avLst/>
          </a:prstGeom>
          <a:ln w="63500" cap="rnd">
            <a:noFill/>
          </a:ln>
          <a:effectLst>
            <a:outerShdw dist="50800" dir="10200000" algn="ctr" rotWithShape="0">
              <a:srgbClr val="000000">
                <a:alpha val="0"/>
              </a:srgbClr>
            </a:outerShdw>
          </a:effectLst>
          <a:scene3d>
            <a:camera prst="orthographicFront"/>
            <a:lightRig rig="contrasting" dir="t">
              <a:rot lat="0" lon="0" rev="3000000"/>
            </a:lightRig>
          </a:scene3d>
          <a:sp3d contourW="7620">
            <a:bevelT w="95250" h="31750"/>
            <a:contourClr>
              <a:srgbClr val="333333"/>
            </a:contourClr>
          </a:sp3d>
        </p:spPr>
      </p:pic>
      <p:sp>
        <p:nvSpPr>
          <p:cNvPr id="4" name="Title 3">
            <a:extLst>
              <a:ext uri="{FF2B5EF4-FFF2-40B4-BE49-F238E27FC236}">
                <a16:creationId xmlns:a16="http://schemas.microsoft.com/office/drawing/2014/main" id="{305E10E9-9AB7-0642-D4C4-DDFDAB7B5B2C}"/>
              </a:ext>
            </a:extLst>
          </p:cNvPr>
          <p:cNvSpPr>
            <a:spLocks noGrp="1"/>
          </p:cNvSpPr>
          <p:nvPr>
            <p:ph type="title"/>
          </p:nvPr>
        </p:nvSpPr>
        <p:spPr>
          <a:xfrm>
            <a:off x="838200" y="2634143"/>
            <a:ext cx="10515600" cy="794856"/>
          </a:xfr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a:lstStyle/>
          <a:p>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The role and importance of </a:t>
            </a:r>
            <a:br>
              <a:rPr lang="en-US" sz="1800" b="1" dirty="0">
                <a:effectLst/>
                <a:latin typeface="Times New Roman" panose="02020603050405020304" pitchFamily="18" charset="0"/>
                <a:ea typeface="Calibri" panose="020F0502020204030204" pitchFamily="34" charset="0"/>
                <a:cs typeface="Times New Roman" panose="02020603050405020304" pitchFamily="18" charset="0"/>
              </a:rPr>
            </a:b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quality service, hospitality, </a:t>
            </a:r>
            <a:br>
              <a:rPr lang="en-US" sz="1800" b="1" dirty="0">
                <a:effectLst/>
                <a:latin typeface="Times New Roman" panose="02020603050405020304" pitchFamily="18" charset="0"/>
                <a:ea typeface="Calibri" panose="020F0502020204030204" pitchFamily="34" charset="0"/>
                <a:cs typeface="Times New Roman" panose="02020603050405020304" pitchFamily="18" charset="0"/>
              </a:rPr>
            </a:b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and guest services within </a:t>
            </a:r>
            <a:r>
              <a:rPr lang="en-IN" sz="1800" b="1" dirty="0">
                <a:effectLst/>
                <a:latin typeface="Times New Roman" panose="02020603050405020304" pitchFamily="18" charset="0"/>
                <a:ea typeface="Calibri" panose="020F0502020204030204" pitchFamily="34" charset="0"/>
                <a:cs typeface="Times New Roman" panose="02020603050405020304" pitchFamily="18" charset="0"/>
              </a:rPr>
              <a:t>the hotel INDIGO</a:t>
            </a:r>
            <a:endParaRPr lang="en-US" sz="1800" b="1" dirty="0">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F8934BA8-482B-B308-2262-AE95678096D6}"/>
              </a:ext>
            </a:extLst>
          </p:cNvPr>
          <p:cNvSpPr txBox="1"/>
          <p:nvPr/>
        </p:nvSpPr>
        <p:spPr>
          <a:xfrm>
            <a:off x="8003097" y="4960917"/>
            <a:ext cx="3350702" cy="523220"/>
          </a:xfrm>
          <a:prstGeom prst="rect">
            <a:avLst/>
          </a:prstGeom>
          <a:noFill/>
        </p:spPr>
        <p:txBody>
          <a:bodyPr wrap="square" rtlCol="0">
            <a:spAutoFit/>
          </a:bodyPr>
          <a:lstStyle/>
          <a:p>
            <a:r>
              <a:rPr lang="en-GB" sz="1400" dirty="0"/>
              <a:t> </a:t>
            </a:r>
            <a:r>
              <a:rPr lang="en-GB" sz="1400" b="1" dirty="0"/>
              <a:t>Student: Beatrice-Elia Gherasim </a:t>
            </a:r>
          </a:p>
          <a:p>
            <a:r>
              <a:rPr lang="en-GB" sz="1400" b="1" dirty="0"/>
              <a:t> Student ID: 2241871</a:t>
            </a:r>
          </a:p>
        </p:txBody>
      </p:sp>
      <p:sp>
        <p:nvSpPr>
          <p:cNvPr id="3" name="TextBox 2">
            <a:extLst>
              <a:ext uri="{FF2B5EF4-FFF2-40B4-BE49-F238E27FC236}">
                <a16:creationId xmlns:a16="http://schemas.microsoft.com/office/drawing/2014/main" id="{711748E6-D61E-0AA0-337B-CD3942B5F729}"/>
              </a:ext>
            </a:extLst>
          </p:cNvPr>
          <p:cNvSpPr txBox="1"/>
          <p:nvPr/>
        </p:nvSpPr>
        <p:spPr>
          <a:xfrm>
            <a:off x="5444455" y="5299470"/>
            <a:ext cx="2751589" cy="276999"/>
          </a:xfrm>
          <a:prstGeom prst="rect">
            <a:avLst/>
          </a:prstGeom>
          <a:noFill/>
        </p:spPr>
        <p:txBody>
          <a:bodyPr wrap="square" rtlCol="0">
            <a:spAutoFit/>
          </a:bodyPr>
          <a:lstStyle/>
          <a:p>
            <a:r>
              <a:rPr lang="en-GB" sz="1200" dirty="0"/>
              <a:t>(Hotel Indigo, 2023)</a:t>
            </a:r>
          </a:p>
        </p:txBody>
      </p:sp>
    </p:spTree>
    <p:extLst>
      <p:ext uri="{BB962C8B-B14F-4D97-AF65-F5344CB8AC3E}">
        <p14:creationId xmlns:p14="http://schemas.microsoft.com/office/powerpoint/2010/main" val="8552154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EB422-1287-FCEB-63CE-599FDC8468D8}"/>
              </a:ext>
            </a:extLst>
          </p:cNvPr>
          <p:cNvSpPr>
            <a:spLocks noGrp="1"/>
          </p:cNvSpPr>
          <p:nvPr>
            <p:ph type="title"/>
          </p:nvPr>
        </p:nvSpPr>
        <p:spPr/>
        <p:txBody>
          <a:bodyPr/>
          <a:lstStyle/>
          <a:p>
            <a:r>
              <a:rPr lang="en-US" sz="1800" dirty="0">
                <a:latin typeface="Arial" panose="020B0604020202020204" pitchFamily="34" charset="0"/>
                <a:cs typeface="Arial" panose="020B0604020202020204" pitchFamily="34" charset="0"/>
              </a:rPr>
              <a:t>Table of content</a:t>
            </a:r>
          </a:p>
        </p:txBody>
      </p:sp>
      <p:sp>
        <p:nvSpPr>
          <p:cNvPr id="5" name="Footer Placeholder 4">
            <a:extLst>
              <a:ext uri="{FF2B5EF4-FFF2-40B4-BE49-F238E27FC236}">
                <a16:creationId xmlns:a16="http://schemas.microsoft.com/office/drawing/2014/main" id="{DE9EDB55-C0CF-1610-24F0-07462C63BCEB}"/>
              </a:ext>
            </a:extLst>
          </p:cNvPr>
          <p:cNvSpPr>
            <a:spLocks noGrp="1"/>
          </p:cNvSpPr>
          <p:nvPr>
            <p:ph type="ftr" sz="quarter" idx="12"/>
          </p:nvPr>
        </p:nvSpPr>
        <p:spPr>
          <a:xfrm rot="16200000">
            <a:off x="-242951" y="1451497"/>
            <a:ext cx="1784352" cy="189457"/>
          </a:xfrm>
        </p:spPr>
        <p:txBody>
          <a:bodyPr/>
          <a:lstStyle/>
          <a:p>
            <a:r>
              <a:rPr lang="en-US" dirty="0"/>
              <a:t>  </a:t>
            </a:r>
          </a:p>
        </p:txBody>
      </p:sp>
      <p:sp>
        <p:nvSpPr>
          <p:cNvPr id="4" name="Slide Number Placeholder 3">
            <a:extLst>
              <a:ext uri="{FF2B5EF4-FFF2-40B4-BE49-F238E27FC236}">
                <a16:creationId xmlns:a16="http://schemas.microsoft.com/office/drawing/2014/main" id="{43D6DE2E-F5E3-8CAF-A5C3-E67C03F538DF}"/>
              </a:ext>
            </a:extLst>
          </p:cNvPr>
          <p:cNvSpPr>
            <a:spLocks noGrp="1"/>
          </p:cNvSpPr>
          <p:nvPr>
            <p:ph type="sldNum" sz="quarter" idx="11"/>
          </p:nvPr>
        </p:nvSpPr>
        <p:spPr/>
        <p:txBody>
          <a:bodyPr/>
          <a:lstStyle/>
          <a:p>
            <a:fld id="{75DF2D63-3FF5-D547-96B9-BE9CCD1ABA58}" type="slidenum">
              <a:rPr lang="en-US" smtClean="0"/>
              <a:pPr/>
              <a:t>2</a:t>
            </a:fld>
            <a:endParaRPr lang="en-US" dirty="0"/>
          </a:p>
        </p:txBody>
      </p:sp>
      <p:sp>
        <p:nvSpPr>
          <p:cNvPr id="3" name="Content Placeholder 2">
            <a:extLst>
              <a:ext uri="{FF2B5EF4-FFF2-40B4-BE49-F238E27FC236}">
                <a16:creationId xmlns:a16="http://schemas.microsoft.com/office/drawing/2014/main" id="{4D038CD2-9585-7E51-5359-D52935A77DF0}"/>
              </a:ext>
            </a:extLst>
          </p:cNvPr>
          <p:cNvSpPr>
            <a:spLocks noGrp="1"/>
          </p:cNvSpPr>
          <p:nvPr>
            <p:ph idx="1"/>
          </p:nvPr>
        </p:nvSpPr>
        <p:spPr>
          <a:xfrm>
            <a:off x="1295400" y="2304287"/>
            <a:ext cx="5289958" cy="3899663"/>
          </a:xfrm>
        </p:spPr>
        <p:txBody>
          <a:bodyPr/>
          <a:lstStyle/>
          <a:p>
            <a:r>
              <a:rPr lang="en-US" sz="1200" dirty="0">
                <a:latin typeface="Arial" panose="020B0604020202020204" pitchFamily="34" charset="0"/>
                <a:cs typeface="Arial" panose="020B0604020202020204" pitchFamily="34" charset="0"/>
              </a:rPr>
              <a:t>Introduction                                                                      SLIDE 3  </a:t>
            </a:r>
          </a:p>
          <a:p>
            <a:r>
              <a:rPr lang="en-US" sz="1200" dirty="0">
                <a:latin typeface="Arial" panose="020B0604020202020204" pitchFamily="34" charset="0"/>
                <a:cs typeface="Arial" panose="020B0604020202020204" pitchFamily="34" charset="0"/>
              </a:rPr>
              <a:t>Overview of Hotel Indigo                                              SLIDE 4</a:t>
            </a:r>
          </a:p>
          <a:p>
            <a:r>
              <a:rPr lang="en-US" sz="1200" dirty="0">
                <a:latin typeface="Arial" panose="020B0604020202020204" pitchFamily="34" charset="0"/>
                <a:cs typeface="Arial" panose="020B0604020202020204" pitchFamily="34" charset="0"/>
              </a:rPr>
              <a:t>Hotel indigo’s main clientele                                       SLIDE 5</a:t>
            </a:r>
          </a:p>
          <a:p>
            <a:r>
              <a:rPr lang="en-US" sz="1200" dirty="0">
                <a:latin typeface="Arial" panose="020B0604020202020204" pitchFamily="34" charset="0"/>
                <a:cs typeface="Arial" panose="020B0604020202020204" pitchFamily="34" charset="0"/>
              </a:rPr>
              <a:t>Service and facilities for guests                              SLIDE 6</a:t>
            </a:r>
          </a:p>
          <a:p>
            <a:r>
              <a:rPr lang="en-US" sz="1200" dirty="0">
                <a:latin typeface="Arial" panose="020B0604020202020204" pitchFamily="34" charset="0"/>
                <a:cs typeface="Arial" panose="020B0604020202020204" pitchFamily="34" charset="0"/>
              </a:rPr>
              <a:t>Guest service and facilities at hotel indigo          SLIDE 7</a:t>
            </a:r>
          </a:p>
          <a:p>
            <a:r>
              <a:rPr lang="en-US" sz="1200" dirty="0">
                <a:latin typeface="Arial" panose="020B0604020202020204" pitchFamily="34" charset="0"/>
                <a:cs typeface="Arial" panose="020B0604020202020204" pitchFamily="34" charset="0"/>
              </a:rPr>
              <a:t>Hospitality importance for the industry                SLIDE 8</a:t>
            </a:r>
          </a:p>
          <a:p>
            <a:r>
              <a:rPr lang="en-US" sz="1200" dirty="0">
                <a:latin typeface="Arial" panose="020B0604020202020204" pitchFamily="34" charset="0"/>
                <a:cs typeface="Arial" panose="020B0604020202020204" pitchFamily="34" charset="0"/>
              </a:rPr>
              <a:t>Exceeding guest expectations at hotel indigo     SLIDE 9</a:t>
            </a:r>
          </a:p>
          <a:p>
            <a:r>
              <a:rPr lang="en-US" sz="1200" dirty="0">
                <a:latin typeface="Arial" panose="020B0604020202020204" pitchFamily="34" charset="0"/>
                <a:cs typeface="Arial" panose="020B0604020202020204" pitchFamily="34" charset="0"/>
              </a:rPr>
              <a:t>Providing top-notch service                                        SLIDE 10</a:t>
            </a:r>
          </a:p>
          <a:p>
            <a:r>
              <a:rPr lang="en-US" sz="1200" dirty="0">
                <a:latin typeface="Arial" panose="020B0604020202020204" pitchFamily="34" charset="0"/>
                <a:cs typeface="Arial" panose="020B0604020202020204" pitchFamily="34" charset="0"/>
              </a:rPr>
              <a:t>Conclusion                                                                           SLIDE 11</a:t>
            </a:r>
          </a:p>
          <a:p>
            <a:r>
              <a:rPr lang="en-US" sz="1200" dirty="0">
                <a:latin typeface="Arial" panose="020B0604020202020204" pitchFamily="34" charset="0"/>
                <a:cs typeface="Arial" panose="020B0604020202020204" pitchFamily="34" charset="0"/>
              </a:rPr>
              <a:t>REFERENCES                                                                          SLIDE 12</a:t>
            </a:r>
          </a:p>
          <a:p>
            <a:endParaRPr lang="en-US" sz="1200" dirty="0">
              <a:latin typeface="Arial" panose="020B0604020202020204" pitchFamily="34" charset="0"/>
              <a:cs typeface="Arial" panose="020B0604020202020204" pitchFamily="34" charset="0"/>
            </a:endParaRPr>
          </a:p>
          <a:p>
            <a:endParaRPr lang="en-US" dirty="0"/>
          </a:p>
        </p:txBody>
      </p:sp>
      <p:pic>
        <p:nvPicPr>
          <p:cNvPr id="10" name="Picture 9">
            <a:extLst>
              <a:ext uri="{FF2B5EF4-FFF2-40B4-BE49-F238E27FC236}">
                <a16:creationId xmlns:a16="http://schemas.microsoft.com/office/drawing/2014/main" id="{262C3209-DB8C-1467-0CAA-BDA730A9BB6E}"/>
              </a:ext>
            </a:extLst>
          </p:cNvPr>
          <p:cNvPicPr>
            <a:picLocks noChangeAspect="1"/>
          </p:cNvPicPr>
          <p:nvPr/>
        </p:nvPicPr>
        <p:blipFill rotWithShape="1">
          <a:blip r:embed="rId2"/>
          <a:srcRect b="33404"/>
          <a:stretch/>
        </p:blipFill>
        <p:spPr>
          <a:xfrm>
            <a:off x="7246479" y="1677987"/>
            <a:ext cx="4324350" cy="3502025"/>
          </a:xfrm>
          <a:prstGeom prst="rect">
            <a:avLst/>
          </a:prstGeom>
        </p:spPr>
      </p:pic>
    </p:spTree>
    <p:extLst>
      <p:ext uri="{BB962C8B-B14F-4D97-AF65-F5344CB8AC3E}">
        <p14:creationId xmlns:p14="http://schemas.microsoft.com/office/powerpoint/2010/main" val="29108664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84788-646A-CF90-D67D-14752A71745D}"/>
              </a:ext>
            </a:extLst>
          </p:cNvPr>
          <p:cNvSpPr>
            <a:spLocks noGrp="1"/>
          </p:cNvSpPr>
          <p:nvPr>
            <p:ph type="title"/>
          </p:nvPr>
        </p:nvSpPr>
        <p:spPr>
          <a:xfrm>
            <a:off x="5449824" y="1124712"/>
            <a:ext cx="5760720" cy="548640"/>
          </a:xfrm>
        </p:spPr>
        <p:txBody>
          <a:bodyPr/>
          <a:lstStyle/>
          <a:p>
            <a:r>
              <a:rPr lang="en-US" sz="1800"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77C9C890-ADC6-0AA7-BBC0-05E856AA7C3C}"/>
              </a:ext>
            </a:extLst>
          </p:cNvPr>
          <p:cNvSpPr>
            <a:spLocks noGrp="1"/>
          </p:cNvSpPr>
          <p:nvPr>
            <p:ph idx="1"/>
          </p:nvPr>
        </p:nvSpPr>
        <p:spPr>
          <a:xfrm>
            <a:off x="5435374" y="2569935"/>
            <a:ext cx="5870153" cy="3319463"/>
          </a:xfrm>
          <a:ln>
            <a:noFill/>
          </a:ln>
        </p:spPr>
        <p:txBody>
          <a:bodyPr/>
          <a:lstStyle/>
          <a:p>
            <a:pPr algn="just"/>
            <a:r>
              <a:rPr lang="en-GB" sz="1200" dirty="0">
                <a:effectLst/>
                <a:latin typeface="Times New Roman" panose="02020603050405020304" pitchFamily="18" charset="0"/>
                <a:ea typeface="Calibri" panose="020F0502020204030204" pitchFamily="34" charset="0"/>
              </a:rPr>
              <a:t> </a:t>
            </a:r>
            <a:r>
              <a:rPr lang="en-US" sz="1800" dirty="0">
                <a:effectLst/>
                <a:latin typeface="Arial" panose="020B0604020202020204" pitchFamily="34" charset="0"/>
                <a:ea typeface="Calibri" panose="020F0502020204030204" pitchFamily="34" charset="0"/>
                <a:cs typeface="Arial" panose="020B0604020202020204" pitchFamily="34" charset="0"/>
              </a:rPr>
              <a:t>This presentation will examine the importance of quality service, hospitality, and guest satisfaction, with a focus on Hotel Indigo</a:t>
            </a:r>
            <a:r>
              <a:rPr lang="en-US" sz="1800" dirty="0">
                <a:latin typeface="Arial" panose="020B0604020202020204" pitchFamily="34" charset="0"/>
                <a:ea typeface="Calibri" panose="020F0502020204030204" pitchFamily="34" charset="0"/>
                <a:cs typeface="Arial" panose="020B0604020202020204" pitchFamily="34" charset="0"/>
              </a:rPr>
              <a:t> </a:t>
            </a:r>
            <a:r>
              <a:rPr lang="en-US" sz="1800" dirty="0">
                <a:effectLst/>
                <a:latin typeface="Arial" panose="020B0604020202020204" pitchFamily="34" charset="0"/>
                <a:ea typeface="Calibri" panose="020F0502020204030204" pitchFamily="34" charset="0"/>
                <a:cs typeface="Arial" panose="020B0604020202020204" pitchFamily="34" charset="0"/>
              </a:rPr>
              <a:t> </a:t>
            </a:r>
            <a:r>
              <a:rPr lang="en-GB" sz="1800" dirty="0">
                <a:effectLst/>
                <a:latin typeface="Arial" panose="020B0604020202020204" pitchFamily="34" charset="0"/>
                <a:ea typeface="Calibri" panose="020F0502020204030204" pitchFamily="34" charset="0"/>
                <a:cs typeface="Arial" panose="020B0604020202020204" pitchFamily="34" charset="0"/>
              </a:rPr>
              <a:t>(Hsiao et al., 2023).</a:t>
            </a:r>
            <a:endParaRPr lang="en-US" sz="18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B6586F16-C3E1-6E51-D140-EF50382CA456}"/>
              </a:ext>
            </a:extLst>
          </p:cNvPr>
          <p:cNvSpPr>
            <a:spLocks noGrp="1"/>
          </p:cNvSpPr>
          <p:nvPr>
            <p:ph type="sldNum" sz="quarter" idx="11"/>
          </p:nvPr>
        </p:nvSpPr>
        <p:spPr>
          <a:xfrm>
            <a:off x="420624" y="6019801"/>
            <a:ext cx="457200" cy="184150"/>
          </a:xfrm>
        </p:spPr>
        <p:txBody>
          <a:bodyPr/>
          <a:lstStyle/>
          <a:p>
            <a:fld id="{75DF2D63-3FF5-D547-96B9-BE9CCD1ABA58}" type="slidenum">
              <a:rPr lang="en-US" smtClean="0"/>
              <a:pPr/>
              <a:t>3</a:t>
            </a:fld>
            <a:endParaRPr lang="en-US" dirty="0"/>
          </a:p>
        </p:txBody>
      </p:sp>
      <p:sp>
        <p:nvSpPr>
          <p:cNvPr id="5" name="Footer Placeholder 4">
            <a:extLst>
              <a:ext uri="{FF2B5EF4-FFF2-40B4-BE49-F238E27FC236}">
                <a16:creationId xmlns:a16="http://schemas.microsoft.com/office/drawing/2014/main" id="{241D8BC6-DD9D-7F06-3B9F-9F2B462E4984}"/>
              </a:ext>
            </a:extLst>
          </p:cNvPr>
          <p:cNvSpPr>
            <a:spLocks noGrp="1"/>
          </p:cNvSpPr>
          <p:nvPr>
            <p:ph type="ftr" sz="quarter" idx="12"/>
          </p:nvPr>
        </p:nvSpPr>
        <p:spPr>
          <a:xfrm rot="16200000">
            <a:off x="-242952" y="1451496"/>
            <a:ext cx="1784352" cy="189457"/>
          </a:xfrm>
        </p:spPr>
        <p:txBody>
          <a:bodyPr/>
          <a:lstStyle/>
          <a:p>
            <a:r>
              <a:rPr lang="en-US" dirty="0"/>
              <a:t>    </a:t>
            </a:r>
          </a:p>
        </p:txBody>
      </p:sp>
      <p:pic>
        <p:nvPicPr>
          <p:cNvPr id="7" name="Picture 2"/>
          <p:cNvPicPr>
            <a:picLocks noGrp="1" noChangeAspect="1" noChangeArrowheads="1"/>
          </p:cNvPicPr>
          <p:nvPr>
            <p:ph type="pic" sz="quarter" idx="13"/>
          </p:nvPr>
        </p:nvPicPr>
        <p:blipFill>
          <a:blip r:embed="rId3">
            <a:extLst>
              <a:ext uri="{28A0092B-C50C-407E-A947-70E740481C1C}">
                <a14:useLocalDpi xmlns:a14="http://schemas.microsoft.com/office/drawing/2010/main" val="0"/>
              </a:ext>
            </a:extLst>
          </a:blip>
          <a:srcRect/>
          <a:stretch>
            <a:fillRect/>
          </a:stretch>
        </p:blipFill>
        <p:spPr bwMode="auto">
          <a:xfrm>
            <a:off x="1186153" y="1572125"/>
            <a:ext cx="3658563" cy="3658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TextBox 8">
            <a:extLst>
              <a:ext uri="{FF2B5EF4-FFF2-40B4-BE49-F238E27FC236}">
                <a16:creationId xmlns:a16="http://schemas.microsoft.com/office/drawing/2014/main" id="{FF8E6C43-FD1F-DBFE-EBA4-0B5A2AB5D1DC}"/>
              </a:ext>
            </a:extLst>
          </p:cNvPr>
          <p:cNvSpPr txBox="1"/>
          <p:nvPr/>
        </p:nvSpPr>
        <p:spPr>
          <a:xfrm>
            <a:off x="1651820" y="5398532"/>
            <a:ext cx="2816942" cy="369332"/>
          </a:xfrm>
          <a:prstGeom prst="rect">
            <a:avLst/>
          </a:prstGeom>
          <a:noFill/>
        </p:spPr>
        <p:txBody>
          <a:bodyPr wrap="square">
            <a:spAutoFit/>
          </a:bodyPr>
          <a:lstStyle/>
          <a:p>
            <a:r>
              <a:rPr lang="en-GB" sz="1800" dirty="0">
                <a:latin typeface="Times New Roman" panose="02020603050405020304" pitchFamily="18" charset="0"/>
                <a:ea typeface="Calibri" panose="020F0502020204030204" pitchFamily="34" charset="0"/>
              </a:rPr>
              <a:t>HOTEL INDIGO, (2023).</a:t>
            </a:r>
            <a:endParaRPr lang="en-US" sz="1800" dirty="0"/>
          </a:p>
        </p:txBody>
      </p:sp>
    </p:spTree>
    <p:extLst>
      <p:ext uri="{BB962C8B-B14F-4D97-AF65-F5344CB8AC3E}">
        <p14:creationId xmlns:p14="http://schemas.microsoft.com/office/powerpoint/2010/main" val="28101336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23C9D-51DE-8330-2911-6B15C9A31C31}"/>
              </a:ext>
            </a:extLst>
          </p:cNvPr>
          <p:cNvSpPr>
            <a:spLocks noGrp="1"/>
          </p:cNvSpPr>
          <p:nvPr>
            <p:ph type="title"/>
          </p:nvPr>
        </p:nvSpPr>
        <p:spPr>
          <a:xfrm>
            <a:off x="5449824" y="1411583"/>
            <a:ext cx="5760720" cy="548640"/>
          </a:xfrm>
        </p:spPr>
        <p:txBody>
          <a:bodyPr/>
          <a:lstStyle/>
          <a:p>
            <a:r>
              <a:rPr lang="en-GB" sz="1800" dirty="0">
                <a:latin typeface="Arial" panose="020B0604020202020204" pitchFamily="34" charset="0"/>
                <a:cs typeface="Arial" panose="020B0604020202020204" pitchFamily="34" charset="0"/>
              </a:rPr>
              <a:t>Overview of hotel indigo</a:t>
            </a:r>
          </a:p>
        </p:txBody>
      </p:sp>
      <p:sp>
        <p:nvSpPr>
          <p:cNvPr id="3" name="Content Placeholder 2">
            <a:extLst>
              <a:ext uri="{FF2B5EF4-FFF2-40B4-BE49-F238E27FC236}">
                <a16:creationId xmlns:a16="http://schemas.microsoft.com/office/drawing/2014/main" id="{B4815411-63F9-5CC0-495E-662D8FCA78D8}"/>
              </a:ext>
            </a:extLst>
          </p:cNvPr>
          <p:cNvSpPr>
            <a:spLocks noGrp="1"/>
          </p:cNvSpPr>
          <p:nvPr>
            <p:ph idx="1"/>
          </p:nvPr>
        </p:nvSpPr>
        <p:spPr>
          <a:xfrm>
            <a:off x="5449824" y="2244045"/>
            <a:ext cx="5760720" cy="3319272"/>
          </a:xfrm>
        </p:spPr>
        <p:txBody>
          <a:bodyPr/>
          <a:lstStyle/>
          <a:p>
            <a:pPr algn="just"/>
            <a:r>
              <a:rPr lang="en-US" sz="1800" dirty="0">
                <a:latin typeface="Arial" panose="020B0604020202020204" pitchFamily="34" charset="0"/>
                <a:cs typeface="Arial" panose="020B0604020202020204" pitchFamily="34" charset="0"/>
              </a:rPr>
              <a:t>Hotel Indigo is a luxury hotel chain known for its boutique-style accommodations, unique design, captivating atmosphere, and exceptional personalized service </a:t>
            </a:r>
            <a:r>
              <a:rPr lang="en-GB" sz="1800" dirty="0">
                <a:effectLst/>
                <a:latin typeface="Arial" panose="020B0604020202020204" pitchFamily="34" charset="0"/>
                <a:ea typeface="Calibri" panose="020F0502020204030204" pitchFamily="34" charset="0"/>
                <a:cs typeface="Arial" panose="020B0604020202020204" pitchFamily="34" charset="0"/>
              </a:rPr>
              <a:t>(Wu &amp; Gao, 2019).</a:t>
            </a:r>
            <a:endParaRPr lang="en-GB" sz="18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9B3076FA-7C60-3834-FD24-352C7AF8AFEA}"/>
              </a:ext>
            </a:extLst>
          </p:cNvPr>
          <p:cNvSpPr>
            <a:spLocks noGrp="1"/>
          </p:cNvSpPr>
          <p:nvPr>
            <p:ph type="sldNum" sz="quarter" idx="11"/>
          </p:nvPr>
        </p:nvSpPr>
        <p:spPr/>
        <p:txBody>
          <a:bodyPr/>
          <a:lstStyle/>
          <a:p>
            <a:fld id="{75DF2D63-3FF5-D547-96B9-BE9CCD1ABA58}" type="slidenum">
              <a:rPr lang="en-US" smtClean="0"/>
              <a:pPr/>
              <a:t>4</a:t>
            </a:fld>
            <a:endParaRPr lang="en-US" dirty="0"/>
          </a:p>
        </p:txBody>
      </p:sp>
      <p:sp>
        <p:nvSpPr>
          <p:cNvPr id="5" name="Footer Placeholder 4">
            <a:extLst>
              <a:ext uri="{FF2B5EF4-FFF2-40B4-BE49-F238E27FC236}">
                <a16:creationId xmlns:a16="http://schemas.microsoft.com/office/drawing/2014/main" id="{6E8D1349-9142-9BE2-A6DF-8D59CDD80B27}"/>
              </a:ext>
            </a:extLst>
          </p:cNvPr>
          <p:cNvSpPr>
            <a:spLocks noGrp="1"/>
          </p:cNvSpPr>
          <p:nvPr>
            <p:ph type="ftr" sz="quarter" idx="12"/>
          </p:nvPr>
        </p:nvSpPr>
        <p:spPr/>
        <p:txBody>
          <a:bodyPr/>
          <a:lstStyle/>
          <a:p>
            <a:r>
              <a:rPr lang="en-US" dirty="0"/>
              <a:t>      </a:t>
            </a:r>
          </a:p>
        </p:txBody>
      </p:sp>
      <p:pic>
        <p:nvPicPr>
          <p:cNvPr id="2050" name="Picture 2"/>
          <p:cNvPicPr>
            <a:picLocks noGrp="1" noChangeAspect="1" noChangeArrowheads="1"/>
          </p:cNvPicPr>
          <p:nvPr>
            <p:ph type="pic" sz="quarter" idx="13"/>
          </p:nvPr>
        </p:nvPicPr>
        <p:blipFill>
          <a:blip r:embed="rId3">
            <a:extLst>
              <a:ext uri="{28A0092B-C50C-407E-A947-70E740481C1C}">
                <a14:useLocalDpi xmlns:a14="http://schemas.microsoft.com/office/drawing/2010/main" val="0"/>
              </a:ext>
            </a:extLst>
          </a:blip>
          <a:srcRect/>
          <a:stretch>
            <a:fillRect/>
          </a:stretch>
        </p:blipFill>
        <p:spPr bwMode="auto">
          <a:xfrm>
            <a:off x="985627" y="1171074"/>
            <a:ext cx="3625516" cy="36255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TextBox 8">
            <a:extLst>
              <a:ext uri="{FF2B5EF4-FFF2-40B4-BE49-F238E27FC236}">
                <a16:creationId xmlns:a16="http://schemas.microsoft.com/office/drawing/2014/main" id="{05610A1C-3A84-DEE2-D103-BEB0DFE7A293}"/>
              </a:ext>
            </a:extLst>
          </p:cNvPr>
          <p:cNvSpPr txBox="1"/>
          <p:nvPr/>
        </p:nvSpPr>
        <p:spPr>
          <a:xfrm>
            <a:off x="1621536" y="4970090"/>
            <a:ext cx="2645664" cy="369332"/>
          </a:xfrm>
          <a:prstGeom prst="rect">
            <a:avLst/>
          </a:prstGeom>
          <a:noFill/>
        </p:spPr>
        <p:txBody>
          <a:bodyPr wrap="square">
            <a:spAutoFit/>
          </a:bodyPr>
          <a:lstStyle/>
          <a:p>
            <a:pPr algn="just"/>
            <a:r>
              <a:rPr lang="en-GB" sz="1800" dirty="0">
                <a:latin typeface="Times New Roman" panose="02020603050405020304" pitchFamily="18" charset="0"/>
                <a:ea typeface="Calibri" panose="020F0502020204030204" pitchFamily="34" charset="0"/>
                <a:cs typeface="Arial" panose="020B0604020202020204" pitchFamily="34" charset="0"/>
              </a:rPr>
              <a:t>(HOTEL INDIGO, 2023)</a:t>
            </a: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639349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F4FEB-5F1B-7C9D-78FF-11AA103A92C1}"/>
              </a:ext>
            </a:extLst>
          </p:cNvPr>
          <p:cNvSpPr>
            <a:spLocks noGrp="1"/>
          </p:cNvSpPr>
          <p:nvPr>
            <p:ph type="title"/>
          </p:nvPr>
        </p:nvSpPr>
        <p:spPr>
          <a:xfrm>
            <a:off x="1298448" y="457200"/>
            <a:ext cx="3932237" cy="1600200"/>
          </a:xfrm>
        </p:spPr>
        <p:txBody>
          <a:bodyPr anchor="b">
            <a:normAutofit/>
          </a:bodyPr>
          <a:lstStyle/>
          <a:p>
            <a:br>
              <a:rPr lang="en-GB"/>
            </a:br>
            <a:r>
              <a:rPr lang="en-GB"/>
              <a:t>hotel indigo’s main clientele</a:t>
            </a:r>
          </a:p>
        </p:txBody>
      </p:sp>
      <p:pic>
        <p:nvPicPr>
          <p:cNvPr id="8" name="Picture 7" descr="Person rolling luggage">
            <a:extLst>
              <a:ext uri="{FF2B5EF4-FFF2-40B4-BE49-F238E27FC236}">
                <a16:creationId xmlns:a16="http://schemas.microsoft.com/office/drawing/2014/main" id="{3ABF6BC4-1A98-13BC-4985-E49B5B793D09}"/>
              </a:ext>
            </a:extLst>
          </p:cNvPr>
          <p:cNvPicPr>
            <a:picLocks noChangeAspect="1"/>
          </p:cNvPicPr>
          <p:nvPr/>
        </p:nvPicPr>
        <p:blipFill>
          <a:blip r:embed="rId3"/>
          <a:stretch>
            <a:fillRect/>
          </a:stretch>
        </p:blipFill>
        <p:spPr>
          <a:xfrm>
            <a:off x="5230684" y="1386468"/>
            <a:ext cx="6124703" cy="4088239"/>
          </a:xfrm>
          <a:prstGeom prst="rect">
            <a:avLst/>
          </a:prstGeom>
          <a:noFill/>
        </p:spPr>
      </p:pic>
      <p:sp>
        <p:nvSpPr>
          <p:cNvPr id="3" name="Content Placeholder 2">
            <a:extLst>
              <a:ext uri="{FF2B5EF4-FFF2-40B4-BE49-F238E27FC236}">
                <a16:creationId xmlns:a16="http://schemas.microsoft.com/office/drawing/2014/main" id="{06049E38-B432-AC90-A98A-9ADC7D45B3C3}"/>
              </a:ext>
            </a:extLst>
          </p:cNvPr>
          <p:cNvSpPr>
            <a:spLocks noGrp="1"/>
          </p:cNvSpPr>
          <p:nvPr>
            <p:ph type="body" sz="half" idx="2"/>
          </p:nvPr>
        </p:nvSpPr>
        <p:spPr>
          <a:xfrm>
            <a:off x="1298448" y="2885812"/>
            <a:ext cx="3932237" cy="2983175"/>
          </a:xfrm>
        </p:spPr>
        <p:txBody>
          <a:bodyPr>
            <a:normAutofit/>
          </a:bodyPr>
          <a:lstStyle/>
          <a:p>
            <a:pPr>
              <a:spcAft>
                <a:spcPts val="800"/>
              </a:spcAft>
            </a:pPr>
            <a:r>
              <a:rPr lang="en-US" dirty="0"/>
              <a:t>Hotel Indigo attracts a diverse range of consumers, including conscious </a:t>
            </a:r>
            <a:r>
              <a:rPr lang="en-US" dirty="0" err="1"/>
              <a:t>travellers</a:t>
            </a:r>
            <a:r>
              <a:rPr lang="en-US" dirty="0"/>
              <a:t>, culture enthusiasts, and those seeking an unforgettable hotel experience.</a:t>
            </a:r>
            <a:r>
              <a:rPr lang="en-GB" dirty="0"/>
              <a:t> These customers are drawn to Hotel Indigo’s products because of their distinctive design, authentic atmosphere and personalised approach that meets their needs and preferences </a:t>
            </a:r>
            <a:r>
              <a:rPr lang="en-GB" kern="100" dirty="0">
                <a:effectLst/>
              </a:rPr>
              <a:t>(Jiang et al., 2019).</a:t>
            </a:r>
            <a:endParaRPr lang="en-IN" kern="100" dirty="0">
              <a:effectLst/>
            </a:endParaRPr>
          </a:p>
          <a:p>
            <a:endParaRPr lang="en-GB" dirty="0"/>
          </a:p>
        </p:txBody>
      </p:sp>
      <p:sp>
        <p:nvSpPr>
          <p:cNvPr id="4" name="Slide Number Placeholder 3">
            <a:extLst>
              <a:ext uri="{FF2B5EF4-FFF2-40B4-BE49-F238E27FC236}">
                <a16:creationId xmlns:a16="http://schemas.microsoft.com/office/drawing/2014/main" id="{D31A35CE-DB7A-EFA5-8F16-28511BF9131E}"/>
              </a:ext>
            </a:extLst>
          </p:cNvPr>
          <p:cNvSpPr>
            <a:spLocks noGrp="1"/>
          </p:cNvSpPr>
          <p:nvPr>
            <p:ph type="sldNum" sz="quarter" idx="11"/>
          </p:nvPr>
        </p:nvSpPr>
        <p:spPr>
          <a:xfrm>
            <a:off x="420624" y="6019801"/>
            <a:ext cx="457200" cy="184150"/>
          </a:xfrm>
        </p:spPr>
        <p:txBody>
          <a:bodyPr anchor="ctr">
            <a:normAutofit/>
          </a:bodyPr>
          <a:lstStyle/>
          <a:p>
            <a:pPr>
              <a:spcAft>
                <a:spcPts val="600"/>
              </a:spcAft>
            </a:pPr>
            <a:fld id="{75DF2D63-3FF5-D547-96B9-BE9CCD1ABA58}" type="slidenum">
              <a:rPr lang="en-US" smtClean="0"/>
              <a:pPr>
                <a:spcAft>
                  <a:spcPts val="600"/>
                </a:spcAft>
              </a:pPr>
              <a:t>5</a:t>
            </a:fld>
            <a:endParaRPr lang="en-US"/>
          </a:p>
        </p:txBody>
      </p:sp>
      <p:sp>
        <p:nvSpPr>
          <p:cNvPr id="5" name="Footer Placeholder 4">
            <a:extLst>
              <a:ext uri="{FF2B5EF4-FFF2-40B4-BE49-F238E27FC236}">
                <a16:creationId xmlns:a16="http://schemas.microsoft.com/office/drawing/2014/main" id="{A55616CB-BB1F-96F8-3309-E3DBC90D8CCB}"/>
              </a:ext>
            </a:extLst>
          </p:cNvPr>
          <p:cNvSpPr>
            <a:spLocks noGrp="1"/>
          </p:cNvSpPr>
          <p:nvPr>
            <p:ph type="ftr" sz="quarter" idx="12"/>
          </p:nvPr>
        </p:nvSpPr>
        <p:spPr>
          <a:xfrm rot="16200000">
            <a:off x="-242952" y="1451496"/>
            <a:ext cx="1784352" cy="189457"/>
          </a:xfrm>
        </p:spPr>
        <p:txBody>
          <a:bodyPr anchor="ctr">
            <a:normAutofit/>
          </a:bodyPr>
          <a:lstStyle/>
          <a:p>
            <a:pPr>
              <a:spcAft>
                <a:spcPts val="600"/>
              </a:spcAft>
            </a:pPr>
            <a:r>
              <a:rPr lang="en-US"/>
              <a:t>        </a:t>
            </a:r>
          </a:p>
        </p:txBody>
      </p:sp>
      <p:sp>
        <p:nvSpPr>
          <p:cNvPr id="9" name="TextBox 8">
            <a:extLst>
              <a:ext uri="{FF2B5EF4-FFF2-40B4-BE49-F238E27FC236}">
                <a16:creationId xmlns:a16="http://schemas.microsoft.com/office/drawing/2014/main" id="{9FF62181-4F0D-171D-5CE4-E8EE2C2E68CC}"/>
              </a:ext>
            </a:extLst>
          </p:cNvPr>
          <p:cNvSpPr txBox="1"/>
          <p:nvPr/>
        </p:nvSpPr>
        <p:spPr>
          <a:xfrm>
            <a:off x="6518246" y="5754848"/>
            <a:ext cx="2642532" cy="369332"/>
          </a:xfrm>
          <a:prstGeom prst="rect">
            <a:avLst/>
          </a:prstGeom>
          <a:noFill/>
        </p:spPr>
        <p:txBody>
          <a:bodyPr wrap="square" rtlCol="0">
            <a:spAutoFit/>
          </a:bodyPr>
          <a:lstStyle/>
          <a:p>
            <a:r>
              <a:rPr lang="en-GB" dirty="0"/>
              <a:t>(Stock images)</a:t>
            </a:r>
          </a:p>
        </p:txBody>
      </p:sp>
    </p:spTree>
    <p:extLst>
      <p:ext uri="{BB962C8B-B14F-4D97-AF65-F5344CB8AC3E}">
        <p14:creationId xmlns:p14="http://schemas.microsoft.com/office/powerpoint/2010/main" val="28913216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C895B6-C11F-FA4B-55DF-0FEEBEB07CB5}"/>
              </a:ext>
            </a:extLst>
          </p:cNvPr>
          <p:cNvSpPr>
            <a:spLocks noGrp="1"/>
          </p:cNvSpPr>
          <p:nvPr>
            <p:ph type="title"/>
          </p:nvPr>
        </p:nvSpPr>
        <p:spPr/>
        <p:txBody>
          <a:bodyPr/>
          <a:lstStyle/>
          <a:p>
            <a:r>
              <a:rPr lang="en-GB" sz="1800" dirty="0">
                <a:latin typeface="Arial" panose="020B0604020202020204" pitchFamily="34" charset="0"/>
                <a:cs typeface="Arial" panose="020B0604020202020204" pitchFamily="34" charset="0"/>
              </a:rPr>
              <a:t>Service and facilities for guest</a:t>
            </a:r>
          </a:p>
        </p:txBody>
      </p:sp>
      <p:sp>
        <p:nvSpPr>
          <p:cNvPr id="3" name="Content Placeholder 2">
            <a:extLst>
              <a:ext uri="{FF2B5EF4-FFF2-40B4-BE49-F238E27FC236}">
                <a16:creationId xmlns:a16="http://schemas.microsoft.com/office/drawing/2014/main" id="{ED46934F-AEA0-6AF9-24DD-B2524C8820BC}"/>
              </a:ext>
            </a:extLst>
          </p:cNvPr>
          <p:cNvSpPr>
            <a:spLocks noGrp="1"/>
          </p:cNvSpPr>
          <p:nvPr>
            <p:ph idx="1"/>
          </p:nvPr>
        </p:nvSpPr>
        <p:spPr>
          <a:xfrm>
            <a:off x="5449824" y="2414016"/>
            <a:ext cx="5760720" cy="3319272"/>
          </a:xfrm>
        </p:spPr>
        <p:txBody>
          <a:bodyPr/>
          <a:lstStyle/>
          <a:p>
            <a:pPr algn="just"/>
            <a:r>
              <a:rPr lang="en-US" sz="1600" dirty="0">
                <a:latin typeface="Arial" panose="020B0604020202020204" pitchFamily="34" charset="0"/>
                <a:cs typeface="Arial" panose="020B0604020202020204" pitchFamily="34" charset="0"/>
              </a:rPr>
              <a:t>The hospitality sector relies on various types, scopes, and functions to provide guests with excellent experiences. This involves offering a range of services, from room service and concierge support to facilities like spas and fitness </a:t>
            </a:r>
            <a:r>
              <a:rPr lang="en-US" sz="1600" dirty="0" err="1">
                <a:latin typeface="Arial" panose="020B0604020202020204" pitchFamily="34" charset="0"/>
                <a:cs typeface="Arial" panose="020B0604020202020204" pitchFamily="34" charset="0"/>
              </a:rPr>
              <a:t>centres</a:t>
            </a:r>
            <a:r>
              <a:rPr lang="en-US" sz="1600" dirty="0">
                <a:latin typeface="Arial" panose="020B0604020202020204" pitchFamily="34" charset="0"/>
                <a:cs typeface="Arial" panose="020B0604020202020204" pitchFamily="34" charset="0"/>
              </a:rPr>
              <a:t>. To exceed guests' expectations, luxury hotels typically provide top-notch amenities and services (Putri et al., 2019).</a:t>
            </a:r>
            <a:endParaRPr lang="en-GB" sz="1600" dirty="0">
              <a:latin typeface="Arial" panose="020B0604020202020204" pitchFamily="34" charset="0"/>
              <a:cs typeface="Arial" panose="020B0604020202020204" pitchFamily="34" charset="0"/>
            </a:endParaRPr>
          </a:p>
          <a:p>
            <a:endParaRPr lang="en-GB" dirty="0"/>
          </a:p>
        </p:txBody>
      </p:sp>
      <p:sp>
        <p:nvSpPr>
          <p:cNvPr id="4" name="Slide Number Placeholder 3">
            <a:extLst>
              <a:ext uri="{FF2B5EF4-FFF2-40B4-BE49-F238E27FC236}">
                <a16:creationId xmlns:a16="http://schemas.microsoft.com/office/drawing/2014/main" id="{79B6659B-334F-EAE3-A49F-F90B760DC66A}"/>
              </a:ext>
            </a:extLst>
          </p:cNvPr>
          <p:cNvSpPr>
            <a:spLocks noGrp="1"/>
          </p:cNvSpPr>
          <p:nvPr>
            <p:ph type="sldNum" sz="quarter" idx="11"/>
          </p:nvPr>
        </p:nvSpPr>
        <p:spPr/>
        <p:txBody>
          <a:bodyPr/>
          <a:lstStyle/>
          <a:p>
            <a:fld id="{75DF2D63-3FF5-D547-96B9-BE9CCD1ABA58}" type="slidenum">
              <a:rPr lang="en-US" smtClean="0"/>
              <a:pPr/>
              <a:t>6</a:t>
            </a:fld>
            <a:endParaRPr lang="en-US" dirty="0"/>
          </a:p>
        </p:txBody>
      </p:sp>
      <p:sp>
        <p:nvSpPr>
          <p:cNvPr id="5" name="Footer Placeholder 4">
            <a:extLst>
              <a:ext uri="{FF2B5EF4-FFF2-40B4-BE49-F238E27FC236}">
                <a16:creationId xmlns:a16="http://schemas.microsoft.com/office/drawing/2014/main" id="{6B4387FA-DF74-8C51-63B5-C01C77638454}"/>
              </a:ext>
            </a:extLst>
          </p:cNvPr>
          <p:cNvSpPr>
            <a:spLocks noGrp="1"/>
          </p:cNvSpPr>
          <p:nvPr>
            <p:ph type="ftr" sz="quarter" idx="12"/>
          </p:nvPr>
        </p:nvSpPr>
        <p:spPr/>
        <p:txBody>
          <a:bodyPr/>
          <a:lstStyle/>
          <a:p>
            <a:r>
              <a:rPr lang="en-US" dirty="0"/>
              <a:t>    </a:t>
            </a: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3450" y="1062598"/>
            <a:ext cx="3986893" cy="43147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TextBox 6">
            <a:extLst>
              <a:ext uri="{FF2B5EF4-FFF2-40B4-BE49-F238E27FC236}">
                <a16:creationId xmlns:a16="http://schemas.microsoft.com/office/drawing/2014/main" id="{E018C2A9-6A19-8602-2635-A5E991F81D43}"/>
              </a:ext>
            </a:extLst>
          </p:cNvPr>
          <p:cNvSpPr txBox="1"/>
          <p:nvPr/>
        </p:nvSpPr>
        <p:spPr>
          <a:xfrm>
            <a:off x="981456" y="5610736"/>
            <a:ext cx="3905288" cy="369332"/>
          </a:xfrm>
          <a:prstGeom prst="rect">
            <a:avLst/>
          </a:prstGeom>
          <a:noFill/>
        </p:spPr>
        <p:txBody>
          <a:bodyPr wrap="square">
            <a:spAutoFit/>
          </a:bodyPr>
          <a:lstStyle/>
          <a:p>
            <a:r>
              <a:rPr lang="en-GB" sz="1800" kern="100" dirty="0">
                <a:latin typeface="Times New Roman" panose="02020603050405020304" pitchFamily="18" charset="0"/>
                <a:ea typeface="Calibri" panose="020F0502020204030204" pitchFamily="34" charset="0"/>
                <a:cs typeface="Mangal" panose="00000400000000000000" pitchFamily="2"/>
              </a:rPr>
              <a:t>(HOTEL INDIGO </a:t>
            </a:r>
            <a:r>
              <a:rPr lang="en-GB" kern="100" dirty="0">
                <a:latin typeface="Times New Roman" panose="02020603050405020304" pitchFamily="18" charset="0"/>
                <a:ea typeface="Calibri" panose="020F0502020204030204" pitchFamily="34" charset="0"/>
                <a:cs typeface="Mangal" panose="00000400000000000000" pitchFamily="2"/>
              </a:rPr>
              <a:t>C</a:t>
            </a:r>
            <a:r>
              <a:rPr lang="en-GB" sz="1800" kern="100" dirty="0">
                <a:latin typeface="Times New Roman" panose="02020603050405020304" pitchFamily="18" charset="0"/>
                <a:ea typeface="Calibri" panose="020F0502020204030204" pitchFamily="34" charset="0"/>
                <a:cs typeface="Mangal" panose="00000400000000000000" pitchFamily="2"/>
              </a:rPr>
              <a:t>HESTER</a:t>
            </a:r>
            <a:r>
              <a:rPr lang="en-GB" dirty="0">
                <a:latin typeface="Times New Roman" panose="02020603050405020304" pitchFamily="18" charset="0"/>
                <a:ea typeface="Calibri" panose="020F0502020204030204" pitchFamily="34" charset="0"/>
                <a:cs typeface="Arial" panose="020B0604020202020204" pitchFamily="34" charset="0"/>
              </a:rPr>
              <a:t>, </a:t>
            </a:r>
            <a:r>
              <a:rPr lang="en-GB" sz="1800" dirty="0">
                <a:latin typeface="Times New Roman" panose="02020603050405020304" pitchFamily="18" charset="0"/>
                <a:ea typeface="Calibri" panose="020F0502020204030204" pitchFamily="34" charset="0"/>
                <a:cs typeface="Arial" panose="020B0604020202020204" pitchFamily="34" charset="0"/>
              </a:rPr>
              <a:t>2023)</a:t>
            </a:r>
            <a:endParaRPr lang="en-IN" sz="1800" kern="100" dirty="0">
              <a:effectLst/>
              <a:latin typeface="Calibri" panose="020F0502020204030204" pitchFamily="34" charset="0"/>
              <a:ea typeface="Calibri" panose="020F0502020204030204" pitchFamily="34" charset="0"/>
              <a:cs typeface="Mangal" panose="00000400000000000000" pitchFamily="2"/>
            </a:endParaRPr>
          </a:p>
        </p:txBody>
      </p:sp>
    </p:spTree>
    <p:extLst>
      <p:ext uri="{BB962C8B-B14F-4D97-AF65-F5344CB8AC3E}">
        <p14:creationId xmlns:p14="http://schemas.microsoft.com/office/powerpoint/2010/main" val="2383799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8588C30-BDEF-6226-04EA-261746A9E12C}"/>
              </a:ext>
            </a:extLst>
          </p:cNvPr>
          <p:cNvSpPr>
            <a:spLocks noGrp="1"/>
          </p:cNvSpPr>
          <p:nvPr>
            <p:ph type="sldNum" sz="quarter" idx="10"/>
          </p:nvPr>
        </p:nvSpPr>
        <p:spPr>
          <a:xfrm>
            <a:off x="420624" y="6019801"/>
            <a:ext cx="457200" cy="184150"/>
          </a:xfrm>
        </p:spPr>
        <p:txBody>
          <a:bodyPr anchor="ctr">
            <a:normAutofit/>
          </a:bodyPr>
          <a:lstStyle/>
          <a:p>
            <a:pPr>
              <a:spcAft>
                <a:spcPts val="600"/>
              </a:spcAft>
            </a:pPr>
            <a:fld id="{75DF2D63-3FF5-D547-96B9-BE9CCD1ABA58}" type="slidenum">
              <a:rPr lang="en-US" smtClean="0"/>
              <a:pPr>
                <a:spcAft>
                  <a:spcPts val="600"/>
                </a:spcAft>
              </a:pPr>
              <a:t>7</a:t>
            </a:fld>
            <a:endParaRPr lang="en-US"/>
          </a:p>
        </p:txBody>
      </p:sp>
      <p:sp>
        <p:nvSpPr>
          <p:cNvPr id="5" name="Footer Placeholder 4">
            <a:extLst>
              <a:ext uri="{FF2B5EF4-FFF2-40B4-BE49-F238E27FC236}">
                <a16:creationId xmlns:a16="http://schemas.microsoft.com/office/drawing/2014/main" id="{B40568F7-3E99-2216-DA39-723B7F73DAED}"/>
              </a:ext>
            </a:extLst>
          </p:cNvPr>
          <p:cNvSpPr>
            <a:spLocks noGrp="1"/>
          </p:cNvSpPr>
          <p:nvPr>
            <p:ph type="ftr" sz="quarter" idx="11"/>
          </p:nvPr>
        </p:nvSpPr>
        <p:spPr>
          <a:xfrm rot="16200000">
            <a:off x="-242952" y="1451496"/>
            <a:ext cx="1784352" cy="189457"/>
          </a:xfrm>
        </p:spPr>
        <p:txBody>
          <a:bodyPr anchor="ctr">
            <a:normAutofit/>
          </a:bodyPr>
          <a:lstStyle/>
          <a:p>
            <a:pPr>
              <a:spcAft>
                <a:spcPts val="600"/>
              </a:spcAft>
            </a:pPr>
            <a:r>
              <a:rPr lang="en-US"/>
              <a:t>  </a:t>
            </a:r>
          </a:p>
        </p:txBody>
      </p:sp>
      <p:sp>
        <p:nvSpPr>
          <p:cNvPr id="3" name="Content Placeholder 2">
            <a:extLst>
              <a:ext uri="{FF2B5EF4-FFF2-40B4-BE49-F238E27FC236}">
                <a16:creationId xmlns:a16="http://schemas.microsoft.com/office/drawing/2014/main" id="{8E3C57F6-6795-C1F8-6CDB-70C7F0B71537}"/>
              </a:ext>
            </a:extLst>
          </p:cNvPr>
          <p:cNvSpPr>
            <a:spLocks noGrp="1"/>
          </p:cNvSpPr>
          <p:nvPr>
            <p:ph type="body" sz="quarter" idx="12"/>
          </p:nvPr>
        </p:nvSpPr>
        <p:spPr>
          <a:xfrm>
            <a:off x="2834640" y="2057400"/>
            <a:ext cx="6519672" cy="2971800"/>
          </a:xfrm>
        </p:spPr>
        <p:txBody>
          <a:bodyPr anchor="ctr">
            <a:normAutofit/>
          </a:bodyPr>
          <a:lstStyle/>
          <a:p>
            <a:r>
              <a:rPr lang="en-GB"/>
              <a:t>Hotel Indigo offers a range of guest service and facilities that meet the needs of their target client such as chic and comfortable lodging, on-site dining experiences with regional cuisine, concierge service and distinctive design elements drawn from the area’s history and culture </a:t>
            </a:r>
            <a:r>
              <a:rPr lang="en-GB">
                <a:effectLst/>
              </a:rPr>
              <a:t>(Bohme, 2023).</a:t>
            </a:r>
            <a:endParaRPr lang="en-GB"/>
          </a:p>
        </p:txBody>
      </p:sp>
      <p:pic>
        <p:nvPicPr>
          <p:cNvPr id="8" name="Picture 7" descr="Swimming pool and lounge chairs in resort">
            <a:extLst>
              <a:ext uri="{FF2B5EF4-FFF2-40B4-BE49-F238E27FC236}">
                <a16:creationId xmlns:a16="http://schemas.microsoft.com/office/drawing/2014/main" id="{996435CD-216C-CB15-3B68-CAD7A6D64C26}"/>
              </a:ext>
            </a:extLst>
          </p:cNvPr>
          <p:cNvPicPr>
            <a:picLocks noChangeAspect="1"/>
          </p:cNvPicPr>
          <p:nvPr/>
        </p:nvPicPr>
        <p:blipFill rotWithShape="1">
          <a:blip r:embed="rId3"/>
          <a:srcRect t="41482" r="-1" b="23429"/>
          <a:stretch/>
        </p:blipFill>
        <p:spPr>
          <a:xfrm>
            <a:off x="2871216" y="5330952"/>
            <a:ext cx="6519672" cy="1527048"/>
          </a:xfrm>
          <a:prstGeom prst="rect">
            <a:avLst/>
          </a:prstGeom>
          <a:noFill/>
        </p:spPr>
      </p:pic>
      <p:sp>
        <p:nvSpPr>
          <p:cNvPr id="2" name="Title 1">
            <a:extLst>
              <a:ext uri="{FF2B5EF4-FFF2-40B4-BE49-F238E27FC236}">
                <a16:creationId xmlns:a16="http://schemas.microsoft.com/office/drawing/2014/main" id="{A86B52A5-02D9-C5D6-82A6-5D8D45C9ADDF}"/>
              </a:ext>
            </a:extLst>
          </p:cNvPr>
          <p:cNvSpPr>
            <a:spLocks noGrp="1"/>
          </p:cNvSpPr>
          <p:nvPr>
            <p:ph type="title"/>
          </p:nvPr>
        </p:nvSpPr>
        <p:spPr>
          <a:xfrm>
            <a:off x="4116324" y="609600"/>
            <a:ext cx="3959352" cy="530352"/>
          </a:xfrm>
        </p:spPr>
        <p:txBody>
          <a:bodyPr anchor="t">
            <a:normAutofit/>
          </a:bodyPr>
          <a:lstStyle/>
          <a:p>
            <a:r>
              <a:rPr lang="en-GB" sz="1600"/>
              <a:t>Guest service and facilities at hotel indigo</a:t>
            </a:r>
          </a:p>
        </p:txBody>
      </p:sp>
    </p:spTree>
    <p:extLst>
      <p:ext uri="{BB962C8B-B14F-4D97-AF65-F5344CB8AC3E}">
        <p14:creationId xmlns:p14="http://schemas.microsoft.com/office/powerpoint/2010/main" val="21449975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F4D48-979A-0D74-C93D-BAE4C028C0CE}"/>
              </a:ext>
            </a:extLst>
          </p:cNvPr>
          <p:cNvSpPr>
            <a:spLocks noGrp="1"/>
          </p:cNvSpPr>
          <p:nvPr>
            <p:ph type="title"/>
          </p:nvPr>
        </p:nvSpPr>
        <p:spPr/>
        <p:txBody>
          <a:bodyPr/>
          <a:lstStyle/>
          <a:p>
            <a:r>
              <a:rPr lang="en-GB" sz="1800" dirty="0">
                <a:latin typeface="Arial" panose="020B0604020202020204" pitchFamily="34" charset="0"/>
                <a:cs typeface="Arial" panose="020B0604020202020204" pitchFamily="34" charset="0"/>
              </a:rPr>
              <a:t>Hospitality’s importance for the hospitality industry</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10A399B-1CFF-B23F-978F-6F50DF2E55B0}"/>
              </a:ext>
            </a:extLst>
          </p:cNvPr>
          <p:cNvSpPr>
            <a:spLocks noGrp="1"/>
          </p:cNvSpPr>
          <p:nvPr>
            <p:ph idx="1"/>
          </p:nvPr>
        </p:nvSpPr>
        <p:spPr>
          <a:xfrm>
            <a:off x="5406281" y="2467429"/>
            <a:ext cx="5760720" cy="3319272"/>
          </a:xfrm>
        </p:spPr>
        <p:txBody>
          <a:bodyPr/>
          <a:lstStyle/>
          <a:p>
            <a:pPr algn="just"/>
            <a:r>
              <a:rPr lang="en-US" sz="1600" dirty="0">
                <a:latin typeface="Arial" panose="020B0604020202020204" pitchFamily="34" charset="0"/>
                <a:cs typeface="Arial" panose="020B0604020202020204" pitchFamily="34" charset="0"/>
              </a:rPr>
              <a:t>The hospitality sector is built upon the foundation of hospitality, which has a significant influence on the perception and loyalty of patrons. It involves providing a warm welcome, offering attentive service, and genuinely striving to meet and exceed guests' expectations. To make a lasting impression and receive positive reviews, personalized service, attention to detail, and care are all crucial</a:t>
            </a:r>
            <a:r>
              <a:rPr lang="en-GB" sz="1600" dirty="0">
                <a:latin typeface="Arial" panose="020B0604020202020204" pitchFamily="34" charset="0"/>
                <a:cs typeface="Arial" panose="020B0604020202020204" pitchFamily="34" charset="0"/>
              </a:rPr>
              <a:t> </a:t>
            </a:r>
            <a:r>
              <a:rPr lang="en-GB" sz="1600" dirty="0">
                <a:effectLst/>
                <a:latin typeface="Times New Roman" panose="02020603050405020304" pitchFamily="18" charset="0"/>
                <a:ea typeface="Calibri" panose="020F0502020204030204" pitchFamily="34" charset="0"/>
              </a:rPr>
              <a:t>(Manoharan et al., 2023).</a:t>
            </a:r>
            <a:endParaRPr lang="en-GB" sz="16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489B96A3-34B4-2FF9-3744-53F32129FC07}"/>
              </a:ext>
            </a:extLst>
          </p:cNvPr>
          <p:cNvSpPr>
            <a:spLocks noGrp="1"/>
          </p:cNvSpPr>
          <p:nvPr>
            <p:ph type="sldNum" sz="quarter" idx="11"/>
          </p:nvPr>
        </p:nvSpPr>
        <p:spPr/>
        <p:txBody>
          <a:bodyPr/>
          <a:lstStyle/>
          <a:p>
            <a:fld id="{75DF2D63-3FF5-D547-96B9-BE9CCD1ABA58}" type="slidenum">
              <a:rPr lang="en-US" smtClean="0"/>
              <a:pPr/>
              <a:t>8</a:t>
            </a:fld>
            <a:endParaRPr lang="en-US" dirty="0"/>
          </a:p>
        </p:txBody>
      </p:sp>
      <p:sp>
        <p:nvSpPr>
          <p:cNvPr id="5" name="Footer Placeholder 4">
            <a:extLst>
              <a:ext uri="{FF2B5EF4-FFF2-40B4-BE49-F238E27FC236}">
                <a16:creationId xmlns:a16="http://schemas.microsoft.com/office/drawing/2014/main" id="{F25BB63F-DF2E-EDB3-297D-CB816B2F8063}"/>
              </a:ext>
            </a:extLst>
          </p:cNvPr>
          <p:cNvSpPr>
            <a:spLocks noGrp="1"/>
          </p:cNvSpPr>
          <p:nvPr>
            <p:ph type="ftr" sz="quarter" idx="12"/>
          </p:nvPr>
        </p:nvSpPr>
        <p:spPr/>
        <p:txBody>
          <a:bodyPr/>
          <a:lstStyle/>
          <a:p>
            <a:r>
              <a:rPr lang="en-US" dirty="0"/>
              <a:t>    </a:t>
            </a: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6274" y="1164975"/>
            <a:ext cx="4138863" cy="3432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TextBox 7">
            <a:extLst>
              <a:ext uri="{FF2B5EF4-FFF2-40B4-BE49-F238E27FC236}">
                <a16:creationId xmlns:a16="http://schemas.microsoft.com/office/drawing/2014/main" id="{05610A1C-3A84-DEE2-D103-BEB0DFE7A293}"/>
              </a:ext>
            </a:extLst>
          </p:cNvPr>
          <p:cNvSpPr txBox="1"/>
          <p:nvPr/>
        </p:nvSpPr>
        <p:spPr>
          <a:xfrm>
            <a:off x="1024999" y="4754486"/>
            <a:ext cx="2645664" cy="369332"/>
          </a:xfrm>
          <a:prstGeom prst="rect">
            <a:avLst/>
          </a:prstGeom>
          <a:noFill/>
        </p:spPr>
        <p:txBody>
          <a:bodyPr wrap="square">
            <a:spAutoFit/>
          </a:bodyPr>
          <a:lstStyle/>
          <a:p>
            <a:pPr algn="just"/>
            <a:r>
              <a:rPr lang="en-GB" sz="1800" dirty="0">
                <a:latin typeface="Times New Roman" panose="02020603050405020304" pitchFamily="18" charset="0"/>
                <a:ea typeface="Calibri" panose="020F0502020204030204" pitchFamily="34" charset="0"/>
                <a:cs typeface="Arial" panose="020B0604020202020204" pitchFamily="34" charset="0"/>
              </a:rPr>
              <a:t>(HOTEL INDIGO, 2023)</a:t>
            </a: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54856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7179D-E8BB-AC3C-F521-050D03CD8C63}"/>
              </a:ext>
            </a:extLst>
          </p:cNvPr>
          <p:cNvSpPr>
            <a:spLocks noGrp="1"/>
          </p:cNvSpPr>
          <p:nvPr>
            <p:ph type="title"/>
          </p:nvPr>
        </p:nvSpPr>
        <p:spPr>
          <a:xfrm>
            <a:off x="5449824" y="1124712"/>
            <a:ext cx="5760720" cy="548640"/>
          </a:xfrm>
        </p:spPr>
        <p:txBody>
          <a:bodyPr anchor="t">
            <a:normAutofit/>
          </a:bodyPr>
          <a:lstStyle/>
          <a:p>
            <a:r>
              <a:rPr lang="en-GB" sz="1900"/>
              <a:t>Exceeding guest expectation at hotel indigo</a:t>
            </a:r>
          </a:p>
        </p:txBody>
      </p:sp>
      <p:sp>
        <p:nvSpPr>
          <p:cNvPr id="3" name="Content Placeholder 2">
            <a:extLst>
              <a:ext uri="{FF2B5EF4-FFF2-40B4-BE49-F238E27FC236}">
                <a16:creationId xmlns:a16="http://schemas.microsoft.com/office/drawing/2014/main" id="{DA6057CE-EDE0-FD33-85AD-D40D2E3153BF}"/>
              </a:ext>
            </a:extLst>
          </p:cNvPr>
          <p:cNvSpPr>
            <a:spLocks noGrp="1"/>
          </p:cNvSpPr>
          <p:nvPr>
            <p:ph idx="1"/>
          </p:nvPr>
        </p:nvSpPr>
        <p:spPr>
          <a:xfrm>
            <a:off x="5449824" y="2889504"/>
            <a:ext cx="5760720" cy="3319272"/>
          </a:xfrm>
        </p:spPr>
        <p:txBody>
          <a:bodyPr>
            <a:normAutofit/>
          </a:bodyPr>
          <a:lstStyle/>
          <a:p>
            <a:pPr>
              <a:spcAft>
                <a:spcPts val="800"/>
              </a:spcAft>
            </a:pPr>
            <a:r>
              <a:rPr lang="en-GB" kern="100">
                <a:effectLst/>
              </a:rPr>
              <a:t> </a:t>
            </a:r>
            <a:r>
              <a:rPr lang="en-US" kern="100">
                <a:effectLst/>
              </a:rPr>
              <a:t>The hotel's exceptional hospitality goes above and beyond to exceed guest expectations, providing personalized experiences tailored to each guest's preferences. As a result, Hotel Indigo consistently receives positive feedback and testimonials from satisfied customers who appreciate the extra effort that the staff makes to ensure their complete satisfaction </a:t>
            </a:r>
            <a:r>
              <a:rPr lang="en-GB" kern="100">
                <a:effectLst/>
              </a:rPr>
              <a:t>(Phan, 2020).</a:t>
            </a:r>
            <a:endParaRPr lang="en-IN" kern="100">
              <a:effectLst/>
            </a:endParaRPr>
          </a:p>
          <a:p>
            <a:endParaRPr lang="en-GB"/>
          </a:p>
        </p:txBody>
      </p:sp>
      <p:sp>
        <p:nvSpPr>
          <p:cNvPr id="4" name="Slide Number Placeholder 3">
            <a:extLst>
              <a:ext uri="{FF2B5EF4-FFF2-40B4-BE49-F238E27FC236}">
                <a16:creationId xmlns:a16="http://schemas.microsoft.com/office/drawing/2014/main" id="{A7BC16AD-CF01-7029-B446-B06264A90B7C}"/>
              </a:ext>
            </a:extLst>
          </p:cNvPr>
          <p:cNvSpPr>
            <a:spLocks noGrp="1"/>
          </p:cNvSpPr>
          <p:nvPr>
            <p:ph type="sldNum" sz="quarter" idx="11"/>
          </p:nvPr>
        </p:nvSpPr>
        <p:spPr>
          <a:xfrm>
            <a:off x="420624" y="6019801"/>
            <a:ext cx="457200" cy="184150"/>
          </a:xfrm>
        </p:spPr>
        <p:txBody>
          <a:bodyPr anchor="ctr">
            <a:normAutofit/>
          </a:bodyPr>
          <a:lstStyle/>
          <a:p>
            <a:pPr>
              <a:spcAft>
                <a:spcPts val="600"/>
              </a:spcAft>
            </a:pPr>
            <a:fld id="{75DF2D63-3FF5-D547-96B9-BE9CCD1ABA58}" type="slidenum">
              <a:rPr lang="en-US" smtClean="0"/>
              <a:pPr>
                <a:spcAft>
                  <a:spcPts val="600"/>
                </a:spcAft>
              </a:pPr>
              <a:t>9</a:t>
            </a:fld>
            <a:endParaRPr lang="en-US"/>
          </a:p>
        </p:txBody>
      </p:sp>
      <p:sp>
        <p:nvSpPr>
          <p:cNvPr id="5" name="Footer Placeholder 4">
            <a:extLst>
              <a:ext uri="{FF2B5EF4-FFF2-40B4-BE49-F238E27FC236}">
                <a16:creationId xmlns:a16="http://schemas.microsoft.com/office/drawing/2014/main" id="{D42A08A8-32F5-81F2-B167-E65360959774}"/>
              </a:ext>
            </a:extLst>
          </p:cNvPr>
          <p:cNvSpPr>
            <a:spLocks noGrp="1"/>
          </p:cNvSpPr>
          <p:nvPr>
            <p:ph type="ftr" sz="quarter" idx="12"/>
          </p:nvPr>
        </p:nvSpPr>
        <p:spPr>
          <a:xfrm rot="16200000">
            <a:off x="-242952" y="1451496"/>
            <a:ext cx="1784352" cy="189457"/>
          </a:xfrm>
        </p:spPr>
        <p:txBody>
          <a:bodyPr anchor="ctr">
            <a:normAutofit/>
          </a:bodyPr>
          <a:lstStyle/>
          <a:p>
            <a:pPr>
              <a:spcAft>
                <a:spcPts val="600"/>
              </a:spcAft>
            </a:pPr>
            <a:r>
              <a:rPr lang="en-US" dirty="0"/>
              <a:t>    </a:t>
            </a:r>
            <a:endParaRPr lang="en-US"/>
          </a:p>
        </p:txBody>
      </p:sp>
      <p:pic>
        <p:nvPicPr>
          <p:cNvPr id="7" name="Picture 6" descr="Meeting at office">
            <a:extLst>
              <a:ext uri="{FF2B5EF4-FFF2-40B4-BE49-F238E27FC236}">
                <a16:creationId xmlns:a16="http://schemas.microsoft.com/office/drawing/2014/main" id="{96D31F1B-4228-3CB4-FC42-202F256BC5F7}"/>
              </a:ext>
            </a:extLst>
          </p:cNvPr>
          <p:cNvPicPr>
            <a:picLocks noChangeAspect="1"/>
          </p:cNvPicPr>
          <p:nvPr/>
        </p:nvPicPr>
        <p:blipFill rotWithShape="1">
          <a:blip r:embed="rId3"/>
          <a:srcRect l="5623" r="27630" b="4"/>
          <a:stretch/>
        </p:blipFill>
        <p:spPr>
          <a:xfrm>
            <a:off x="1298448" y="1828800"/>
            <a:ext cx="3200400" cy="3200400"/>
          </a:xfrm>
          <a:prstGeom prst="ellipse">
            <a:avLst/>
          </a:prstGeom>
          <a:noFill/>
        </p:spPr>
      </p:pic>
      <p:sp>
        <p:nvSpPr>
          <p:cNvPr id="8" name="TextBox 7">
            <a:extLst>
              <a:ext uri="{FF2B5EF4-FFF2-40B4-BE49-F238E27FC236}">
                <a16:creationId xmlns:a16="http://schemas.microsoft.com/office/drawing/2014/main" id="{B460F5A1-5D59-9D5C-094B-F15483AAC42D}"/>
              </a:ext>
            </a:extLst>
          </p:cNvPr>
          <p:cNvSpPr txBox="1"/>
          <p:nvPr/>
        </p:nvSpPr>
        <p:spPr>
          <a:xfrm>
            <a:off x="2139193" y="5092117"/>
            <a:ext cx="1728132" cy="369332"/>
          </a:xfrm>
          <a:prstGeom prst="rect">
            <a:avLst/>
          </a:prstGeom>
          <a:noFill/>
        </p:spPr>
        <p:txBody>
          <a:bodyPr wrap="square" rtlCol="0">
            <a:spAutoFit/>
          </a:bodyPr>
          <a:lstStyle/>
          <a:p>
            <a:r>
              <a:rPr lang="en-GB" dirty="0"/>
              <a:t>(Stock images)</a:t>
            </a:r>
          </a:p>
        </p:txBody>
      </p:sp>
    </p:spTree>
    <p:extLst>
      <p:ext uri="{BB962C8B-B14F-4D97-AF65-F5344CB8AC3E}">
        <p14:creationId xmlns:p14="http://schemas.microsoft.com/office/powerpoint/2010/main" val="21646390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6471D-A585-9A0D-2154-142477F9F88B}"/>
              </a:ext>
            </a:extLst>
          </p:cNvPr>
          <p:cNvSpPr>
            <a:spLocks noGrp="1"/>
          </p:cNvSpPr>
          <p:nvPr>
            <p:ph type="title"/>
          </p:nvPr>
        </p:nvSpPr>
        <p:spPr>
          <a:xfrm>
            <a:off x="1298448" y="457200"/>
            <a:ext cx="3932237" cy="1600200"/>
          </a:xfrm>
        </p:spPr>
        <p:txBody>
          <a:bodyPr anchor="b">
            <a:normAutofit/>
          </a:bodyPr>
          <a:lstStyle/>
          <a:p>
            <a:r>
              <a:rPr lang="en-GB"/>
              <a:t>Providing top notch service</a:t>
            </a:r>
          </a:p>
        </p:txBody>
      </p:sp>
      <p:pic>
        <p:nvPicPr>
          <p:cNvPr id="7" name="Video 6" descr="Person Pressing Counter Bell">
            <a:extLst>
              <a:ext uri="{FF2B5EF4-FFF2-40B4-BE49-F238E27FC236}">
                <a16:creationId xmlns:a16="http://schemas.microsoft.com/office/drawing/2014/main" id="{F31A296B-5166-D0C4-D1AC-97DB21F388F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r="29108" b="-1"/>
          <a:stretch/>
        </p:blipFill>
        <p:spPr>
          <a:xfrm>
            <a:off x="5230684" y="987425"/>
            <a:ext cx="6124703" cy="4873625"/>
          </a:xfrm>
          <a:prstGeom prst="rect">
            <a:avLst/>
          </a:prstGeom>
          <a:noFill/>
        </p:spPr>
      </p:pic>
      <p:sp>
        <p:nvSpPr>
          <p:cNvPr id="3" name="Content Placeholder 2">
            <a:extLst>
              <a:ext uri="{FF2B5EF4-FFF2-40B4-BE49-F238E27FC236}">
                <a16:creationId xmlns:a16="http://schemas.microsoft.com/office/drawing/2014/main" id="{A50C7073-BCD5-B82B-342A-5A7A8FB801FD}"/>
              </a:ext>
            </a:extLst>
          </p:cNvPr>
          <p:cNvSpPr>
            <a:spLocks noGrp="1"/>
          </p:cNvSpPr>
          <p:nvPr>
            <p:ph type="body" sz="half" idx="2"/>
          </p:nvPr>
        </p:nvSpPr>
        <p:spPr>
          <a:xfrm>
            <a:off x="1298448" y="2587624"/>
            <a:ext cx="3932237" cy="3281363"/>
          </a:xfrm>
        </p:spPr>
        <p:txBody>
          <a:bodyPr>
            <a:normAutofit/>
          </a:bodyPr>
          <a:lstStyle/>
          <a:p>
            <a:pPr>
              <a:spcAft>
                <a:spcPts val="800"/>
              </a:spcAft>
            </a:pPr>
            <a:r>
              <a:rPr lang="en-GB" kern="100" dirty="0">
                <a:effectLst/>
              </a:rPr>
              <a:t> </a:t>
            </a:r>
            <a:r>
              <a:rPr lang="en-US" kern="100" dirty="0">
                <a:effectLst/>
              </a:rPr>
              <a:t>Hotel Indigo consistently delivers high-quality service through essential tactics such as thorough employee training, a focus on employee engagement, and a customer-centric mindset. These strategies ensure a wonderful guest experience every time</a:t>
            </a:r>
            <a:r>
              <a:rPr lang="en-GB" kern="100" dirty="0">
                <a:effectLst/>
              </a:rPr>
              <a:t> (Martinez et al, 2022).</a:t>
            </a:r>
            <a:endParaRPr lang="en-IN" kern="100" dirty="0">
              <a:effectLst/>
            </a:endParaRPr>
          </a:p>
        </p:txBody>
      </p:sp>
      <p:sp>
        <p:nvSpPr>
          <p:cNvPr id="4" name="Slide Number Placeholder 3">
            <a:extLst>
              <a:ext uri="{FF2B5EF4-FFF2-40B4-BE49-F238E27FC236}">
                <a16:creationId xmlns:a16="http://schemas.microsoft.com/office/drawing/2014/main" id="{19D53ACC-4F8C-AF6E-3ADD-975703B54609}"/>
              </a:ext>
            </a:extLst>
          </p:cNvPr>
          <p:cNvSpPr>
            <a:spLocks noGrp="1"/>
          </p:cNvSpPr>
          <p:nvPr>
            <p:ph type="sldNum" sz="quarter" idx="11"/>
          </p:nvPr>
        </p:nvSpPr>
        <p:spPr>
          <a:xfrm>
            <a:off x="420624" y="6019801"/>
            <a:ext cx="457200" cy="184150"/>
          </a:xfrm>
        </p:spPr>
        <p:txBody>
          <a:bodyPr anchor="ctr">
            <a:normAutofit/>
          </a:bodyPr>
          <a:lstStyle/>
          <a:p>
            <a:pPr>
              <a:spcAft>
                <a:spcPts val="600"/>
              </a:spcAft>
            </a:pPr>
            <a:fld id="{75DF2D63-3FF5-D547-96B9-BE9CCD1ABA58}" type="slidenum">
              <a:rPr lang="en-US" smtClean="0"/>
              <a:pPr>
                <a:spcAft>
                  <a:spcPts val="600"/>
                </a:spcAft>
              </a:pPr>
              <a:t>10</a:t>
            </a:fld>
            <a:endParaRPr lang="en-US"/>
          </a:p>
        </p:txBody>
      </p:sp>
      <p:sp>
        <p:nvSpPr>
          <p:cNvPr id="5" name="Footer Placeholder 4">
            <a:extLst>
              <a:ext uri="{FF2B5EF4-FFF2-40B4-BE49-F238E27FC236}">
                <a16:creationId xmlns:a16="http://schemas.microsoft.com/office/drawing/2014/main" id="{0202AC3B-1DAA-DF81-54D0-9D89642ACFC1}"/>
              </a:ext>
            </a:extLst>
          </p:cNvPr>
          <p:cNvSpPr>
            <a:spLocks noGrp="1"/>
          </p:cNvSpPr>
          <p:nvPr>
            <p:ph type="ftr" sz="quarter" idx="12"/>
          </p:nvPr>
        </p:nvSpPr>
        <p:spPr>
          <a:xfrm rot="16200000">
            <a:off x="-242952" y="1451496"/>
            <a:ext cx="1784352" cy="189457"/>
          </a:xfrm>
        </p:spPr>
        <p:txBody>
          <a:bodyPr anchor="ctr">
            <a:normAutofit/>
          </a:bodyPr>
          <a:lstStyle/>
          <a:p>
            <a:pPr>
              <a:spcAft>
                <a:spcPts val="600"/>
              </a:spcAft>
            </a:pPr>
            <a:r>
              <a:rPr lang="en-US" dirty="0"/>
              <a:t>   </a:t>
            </a:r>
            <a:endParaRPr lang="en-US"/>
          </a:p>
        </p:txBody>
      </p:sp>
    </p:spTree>
    <p:extLst>
      <p:ext uri="{BB962C8B-B14F-4D97-AF65-F5344CB8AC3E}">
        <p14:creationId xmlns:p14="http://schemas.microsoft.com/office/powerpoint/2010/main" val="39150480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597"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7"/>
                                        </p:tgtEl>
                                      </p:cBhvr>
                                    </p:cmd>
                                  </p:childTnLst>
                                </p:cTn>
                              </p:par>
                            </p:childTnLst>
                          </p:cTn>
                        </p:par>
                      </p:childTnLst>
                    </p:cTn>
                  </p:par>
                </p:childTnLst>
              </p:cTn>
              <p:nextCondLst>
                <p:cond evt="onClick" delay="0">
                  <p:tgtEl>
                    <p:spTgt spid="7"/>
                  </p:tgtEl>
                </p:cond>
              </p:nextCondLst>
            </p:seq>
            <p:video>
              <p:cMediaNode mute="1">
                <p:cTn id="12" repeatCount="indefinite" fill="hold" display="0">
                  <p:stCondLst>
                    <p:cond delay="indefinite"/>
                  </p:stCondLst>
                </p:cTn>
                <p:tgtEl>
                  <p:spTgt spid="7"/>
                </p:tgtEl>
              </p:cMediaNode>
            </p:vide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BB7103A8-AEEA-50D3-BE61-CC85D24BDF23}"/>
              </a:ext>
            </a:extLst>
          </p:cNvPr>
          <p:cNvSpPr>
            <a:spLocks noGrp="1"/>
          </p:cNvSpPr>
          <p:nvPr>
            <p:ph type="title"/>
          </p:nvPr>
        </p:nvSpPr>
        <p:spPr>
          <a:xfrm>
            <a:off x="1295400" y="1124712"/>
            <a:ext cx="3886200" cy="548640"/>
          </a:xfrm>
        </p:spPr>
        <p:txBody>
          <a:bodyPr anchor="t">
            <a:normAutofit/>
          </a:bodyPr>
          <a:lstStyle/>
          <a:p>
            <a:r>
              <a:rPr lang="en-US" sz="3700" u="sng"/>
              <a:t>CONCLUSION</a:t>
            </a:r>
            <a:r>
              <a:rPr lang="en-US" sz="3700"/>
              <a:t> </a:t>
            </a:r>
          </a:p>
        </p:txBody>
      </p:sp>
      <p:sp>
        <p:nvSpPr>
          <p:cNvPr id="4" name="Text Placeholder 3">
            <a:extLst>
              <a:ext uri="{FF2B5EF4-FFF2-40B4-BE49-F238E27FC236}">
                <a16:creationId xmlns:a16="http://schemas.microsoft.com/office/drawing/2014/main" id="{68003147-27BE-7492-36B6-F405F1156F31}"/>
              </a:ext>
            </a:extLst>
          </p:cNvPr>
          <p:cNvSpPr>
            <a:spLocks noGrp="1"/>
          </p:cNvSpPr>
          <p:nvPr>
            <p:ph idx="1"/>
          </p:nvPr>
        </p:nvSpPr>
        <p:spPr>
          <a:xfrm>
            <a:off x="1295400" y="2816352"/>
            <a:ext cx="3602736" cy="3364992"/>
          </a:xfrm>
        </p:spPr>
        <p:txBody>
          <a:bodyPr>
            <a:normAutofit/>
          </a:bodyPr>
          <a:lstStyle/>
          <a:p>
            <a:r>
              <a:rPr lang="en-US" sz="1900" spc="0"/>
              <a:t>Hotel Indigo sets a high standard in luxury hospitality with its dedication to exceptional service and facilities for guests, making it a memorable and competitive player in the industry </a:t>
            </a:r>
            <a:r>
              <a:rPr lang="en-GB" sz="1900">
                <a:effectLst/>
              </a:rPr>
              <a:t>(</a:t>
            </a:r>
            <a:r>
              <a:rPr lang="en-GB" sz="1900" err="1">
                <a:effectLst/>
              </a:rPr>
              <a:t>Tra</a:t>
            </a:r>
            <a:r>
              <a:rPr lang="en-GB" sz="1900">
                <a:effectLst/>
              </a:rPr>
              <a:t>, 2020).</a:t>
            </a:r>
            <a:endParaRPr lang="en-US" sz="1900" spc="0"/>
          </a:p>
        </p:txBody>
      </p:sp>
      <p:sp>
        <p:nvSpPr>
          <p:cNvPr id="2" name="Slide Number Placeholder 1">
            <a:extLst>
              <a:ext uri="{FF2B5EF4-FFF2-40B4-BE49-F238E27FC236}">
                <a16:creationId xmlns:a16="http://schemas.microsoft.com/office/drawing/2014/main" id="{1A978ADB-AD70-DE7C-4643-85C48AE12770}"/>
              </a:ext>
            </a:extLst>
          </p:cNvPr>
          <p:cNvSpPr>
            <a:spLocks noGrp="1"/>
          </p:cNvSpPr>
          <p:nvPr>
            <p:ph type="sldNum" sz="quarter" idx="11"/>
          </p:nvPr>
        </p:nvSpPr>
        <p:spPr>
          <a:xfrm>
            <a:off x="420624" y="6019801"/>
            <a:ext cx="457200" cy="184150"/>
          </a:xfrm>
        </p:spPr>
        <p:txBody>
          <a:bodyPr anchor="ctr">
            <a:normAutofit/>
          </a:bodyPr>
          <a:lstStyle/>
          <a:p>
            <a:pPr>
              <a:spcAft>
                <a:spcPts val="600"/>
              </a:spcAft>
            </a:pPr>
            <a:fld id="{75DF2D63-3FF5-D547-96B9-BE9CCD1ABA58}" type="slidenum">
              <a:rPr lang="en-US" smtClean="0"/>
              <a:pPr>
                <a:spcAft>
                  <a:spcPts val="600"/>
                </a:spcAft>
              </a:pPr>
              <a:t>11</a:t>
            </a:fld>
            <a:endParaRPr lang="en-US"/>
          </a:p>
        </p:txBody>
      </p:sp>
      <p:sp>
        <p:nvSpPr>
          <p:cNvPr id="3" name="Footer Placeholder 2">
            <a:extLst>
              <a:ext uri="{FF2B5EF4-FFF2-40B4-BE49-F238E27FC236}">
                <a16:creationId xmlns:a16="http://schemas.microsoft.com/office/drawing/2014/main" id="{AA5BCABC-85E9-BA68-F054-2D77592245F0}"/>
              </a:ext>
            </a:extLst>
          </p:cNvPr>
          <p:cNvSpPr>
            <a:spLocks noGrp="1"/>
          </p:cNvSpPr>
          <p:nvPr>
            <p:ph type="ftr" sz="quarter" idx="12"/>
          </p:nvPr>
        </p:nvSpPr>
        <p:spPr>
          <a:xfrm rot="16200000">
            <a:off x="-242952" y="1451496"/>
            <a:ext cx="1784352" cy="189457"/>
          </a:xfrm>
        </p:spPr>
        <p:txBody>
          <a:bodyPr anchor="ctr">
            <a:normAutofit/>
          </a:bodyPr>
          <a:lstStyle/>
          <a:p>
            <a:pPr>
              <a:spcAft>
                <a:spcPts val="600"/>
              </a:spcAft>
            </a:pPr>
            <a:r>
              <a:rPr lang="en-US" dirty="0"/>
              <a:t>     </a:t>
            </a:r>
            <a:endParaRPr lang="en-US"/>
          </a:p>
        </p:txBody>
      </p:sp>
      <p:pic>
        <p:nvPicPr>
          <p:cNvPr id="7" name="Picture 6" descr="A room with a view of the ocean and a boat&#10;&#10;Description automatically generated">
            <a:extLst>
              <a:ext uri="{FF2B5EF4-FFF2-40B4-BE49-F238E27FC236}">
                <a16:creationId xmlns:a16="http://schemas.microsoft.com/office/drawing/2014/main" id="{4CDD1262-7335-5959-4ECE-6870BFF6F8F7}"/>
              </a:ext>
            </a:extLst>
          </p:cNvPr>
          <p:cNvPicPr>
            <a:picLocks noChangeAspect="1"/>
          </p:cNvPicPr>
          <p:nvPr/>
        </p:nvPicPr>
        <p:blipFill>
          <a:blip r:embed="rId3"/>
          <a:stretch>
            <a:fillRect/>
          </a:stretch>
        </p:blipFill>
        <p:spPr>
          <a:xfrm>
            <a:off x="6014638" y="1736520"/>
            <a:ext cx="4503075" cy="3707935"/>
          </a:xfrm>
          <a:prstGeom prst="rect">
            <a:avLst/>
          </a:prstGeom>
          <a:noFill/>
        </p:spPr>
      </p:pic>
      <p:sp>
        <p:nvSpPr>
          <p:cNvPr id="8" name="TextBox 7">
            <a:extLst>
              <a:ext uri="{FF2B5EF4-FFF2-40B4-BE49-F238E27FC236}">
                <a16:creationId xmlns:a16="http://schemas.microsoft.com/office/drawing/2014/main" id="{34E5B952-E930-82D8-7B95-6FE1F4212A4B}"/>
              </a:ext>
            </a:extLst>
          </p:cNvPr>
          <p:cNvSpPr txBox="1"/>
          <p:nvPr/>
        </p:nvSpPr>
        <p:spPr>
          <a:xfrm>
            <a:off x="6895750" y="5669280"/>
            <a:ext cx="2835479" cy="369332"/>
          </a:xfrm>
          <a:prstGeom prst="rect">
            <a:avLst/>
          </a:prstGeom>
          <a:noFill/>
        </p:spPr>
        <p:txBody>
          <a:bodyPr wrap="square" rtlCol="0">
            <a:spAutoFit/>
          </a:bodyPr>
          <a:lstStyle/>
          <a:p>
            <a:r>
              <a:rPr lang="en-GB"/>
              <a:t>(HOTEL INDIGO, 2023)</a:t>
            </a:r>
            <a:endParaRPr lang="en-GB" dirty="0"/>
          </a:p>
        </p:txBody>
      </p:sp>
    </p:spTree>
    <p:extLst>
      <p:ext uri="{BB962C8B-B14F-4D97-AF65-F5344CB8AC3E}">
        <p14:creationId xmlns:p14="http://schemas.microsoft.com/office/powerpoint/2010/main" val="4094204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A7C8462-8972-0B79-D1B5-755A5138A450}"/>
              </a:ext>
            </a:extLst>
          </p:cNvPr>
          <p:cNvSpPr>
            <a:spLocks noGrp="1"/>
          </p:cNvSpPr>
          <p:nvPr>
            <p:ph type="sldNum" sz="quarter" idx="10"/>
          </p:nvPr>
        </p:nvSpPr>
        <p:spPr>
          <a:xfrm>
            <a:off x="420624" y="6019801"/>
            <a:ext cx="457200" cy="184150"/>
          </a:xfrm>
        </p:spPr>
        <p:txBody>
          <a:bodyPr/>
          <a:lstStyle/>
          <a:p>
            <a:fld id="{75DF2D63-3FF5-D547-96B9-BE9CCD1ABA58}" type="slidenum">
              <a:rPr lang="en-US" smtClean="0"/>
              <a:pPr/>
              <a:t>12</a:t>
            </a:fld>
            <a:endParaRPr lang="en-US" dirty="0"/>
          </a:p>
        </p:txBody>
      </p:sp>
      <p:sp>
        <p:nvSpPr>
          <p:cNvPr id="3" name="Footer Placeholder 2">
            <a:extLst>
              <a:ext uri="{FF2B5EF4-FFF2-40B4-BE49-F238E27FC236}">
                <a16:creationId xmlns:a16="http://schemas.microsoft.com/office/drawing/2014/main" id="{4CFDD182-AA78-8D72-2C45-841B722C9021}"/>
              </a:ext>
            </a:extLst>
          </p:cNvPr>
          <p:cNvSpPr>
            <a:spLocks noGrp="1"/>
          </p:cNvSpPr>
          <p:nvPr>
            <p:ph type="ftr" sz="quarter" idx="11"/>
          </p:nvPr>
        </p:nvSpPr>
        <p:spPr>
          <a:xfrm rot="16200000">
            <a:off x="-242952" y="1451496"/>
            <a:ext cx="1784352" cy="189457"/>
          </a:xfrm>
        </p:spPr>
        <p:txBody>
          <a:bodyPr/>
          <a:lstStyle/>
          <a:p>
            <a:r>
              <a:rPr lang="en-US" dirty="0"/>
              <a:t>     hotel indigo</a:t>
            </a:r>
          </a:p>
        </p:txBody>
      </p:sp>
      <p:sp>
        <p:nvSpPr>
          <p:cNvPr id="11" name="Text Placeholder 10">
            <a:extLst>
              <a:ext uri="{FF2B5EF4-FFF2-40B4-BE49-F238E27FC236}">
                <a16:creationId xmlns:a16="http://schemas.microsoft.com/office/drawing/2014/main" id="{CC91C629-4335-F5F4-F93B-5329B6AAE297}"/>
              </a:ext>
            </a:extLst>
          </p:cNvPr>
          <p:cNvSpPr>
            <a:spLocks noGrp="1"/>
          </p:cNvSpPr>
          <p:nvPr>
            <p:ph type="body" sz="quarter" idx="12"/>
          </p:nvPr>
        </p:nvSpPr>
        <p:spPr>
          <a:xfrm>
            <a:off x="1" y="0"/>
            <a:ext cx="12192000" cy="6858000"/>
          </a:xfrm>
        </p:spPr>
        <p:txBody>
          <a:bodyPr/>
          <a:lstStyle/>
          <a:p>
            <a:pPr algn="just">
              <a:spcBef>
                <a:spcPts val="0"/>
              </a:spcBef>
            </a:pPr>
            <a:endParaRPr lang="en-GB" sz="1100" dirty="0"/>
          </a:p>
          <a:p>
            <a:pPr algn="just">
              <a:spcBef>
                <a:spcPts val="0"/>
              </a:spcBef>
            </a:pPr>
            <a:r>
              <a:rPr lang="en-GB" sz="1100" dirty="0" err="1"/>
              <a:t>Böhme</a:t>
            </a:r>
            <a:r>
              <a:rPr lang="en-GB" sz="1100" dirty="0"/>
              <a:t>, C., 2023. Shaping the Guest Experience: How Personalized Services Improve Customer Satisfaction in Luxury Hotels and Create a Competitive Advantage. </a:t>
            </a:r>
            <a:r>
              <a:rPr lang="en-GB" sz="1100" i="1" dirty="0"/>
              <a:t>Signature</a:t>
            </a:r>
            <a:r>
              <a:rPr lang="en-GB" sz="1100" dirty="0"/>
              <a:t>.</a:t>
            </a:r>
            <a:endParaRPr lang="en-US" sz="1100" dirty="0"/>
          </a:p>
          <a:p>
            <a:pPr algn="just">
              <a:spcBef>
                <a:spcPts val="0"/>
              </a:spcBef>
            </a:pPr>
            <a:r>
              <a:rPr lang="en-GB" sz="1100" dirty="0"/>
              <a:t>Hotel Indigo Chester, (2023). About Hotel Indigo [online] Available at: </a:t>
            </a:r>
            <a:r>
              <a:rPr lang="en-GB" sz="1100" u="sng" dirty="0">
                <a:hlinkClick r:id="rId2"/>
              </a:rPr>
              <a:t>https://www.tripadvisor.co.uk/Hotel_Review-g186233-d17691941-Reviews-Hotel_Indigo_Chester_an_IHG_Hotel-Chester_Cheshire_England.html</a:t>
            </a:r>
            <a:r>
              <a:rPr lang="en-GB" sz="1100" dirty="0"/>
              <a:t>. [Last accessed on: 17the October 2023].</a:t>
            </a:r>
            <a:endParaRPr lang="en-US" sz="1100" dirty="0"/>
          </a:p>
          <a:p>
            <a:pPr algn="just">
              <a:spcBef>
                <a:spcPts val="0"/>
              </a:spcBef>
            </a:pPr>
            <a:r>
              <a:rPr lang="en-GB" sz="1100" dirty="0"/>
              <a:t>Hotel Indigo, (2023). Hotel Indigo about us. [online] Available at: </a:t>
            </a:r>
            <a:r>
              <a:rPr lang="en-GB" sz="1100" u="sng" dirty="0">
                <a:hlinkClick r:id="rId3"/>
              </a:rPr>
              <a:t>https://adelaide.hotelindigo.com/</a:t>
            </a:r>
            <a:r>
              <a:rPr lang="en-GB" sz="1100" dirty="0"/>
              <a:t>. [Last accessed on: 17</a:t>
            </a:r>
            <a:r>
              <a:rPr lang="en-GB" sz="1100" baseline="30000" dirty="0"/>
              <a:t>th</a:t>
            </a:r>
            <a:r>
              <a:rPr lang="en-GB" sz="1100" dirty="0"/>
              <a:t> October 2023].</a:t>
            </a:r>
            <a:endParaRPr lang="en-US" sz="1100" dirty="0"/>
          </a:p>
          <a:p>
            <a:pPr algn="just">
              <a:spcBef>
                <a:spcPts val="0"/>
              </a:spcBef>
            </a:pPr>
            <a:r>
              <a:rPr lang="en-GB" sz="1100" dirty="0"/>
              <a:t>Hotel Indigo, (2023). Hotel Indigo overview. [ online] Available at: </a:t>
            </a:r>
            <a:r>
              <a:rPr lang="en-GB" sz="1100" u="sng" dirty="0">
                <a:hlinkClick r:id="rId4"/>
              </a:rPr>
              <a:t>https://www.kayak.co.in/Los-Angeles-Hotels-Hotel-Indigo-Los-Angeles-Downtown.878510.ksp</a:t>
            </a:r>
            <a:r>
              <a:rPr lang="en-GB" sz="1100" dirty="0"/>
              <a:t>. [Last accessed on: 17 October 2023].</a:t>
            </a:r>
            <a:endParaRPr lang="en-US" sz="1100" dirty="0"/>
          </a:p>
          <a:p>
            <a:pPr algn="just">
              <a:spcBef>
                <a:spcPts val="0"/>
              </a:spcBef>
            </a:pPr>
            <a:r>
              <a:rPr lang="en-GB" sz="1100" dirty="0"/>
              <a:t>Hsiao, A., Jo, E., Ma, E. and Reid, S., 2023. Overview of the current literature. </a:t>
            </a:r>
            <a:r>
              <a:rPr lang="en-GB" sz="1100" i="1" dirty="0"/>
              <a:t>The </a:t>
            </a:r>
            <a:r>
              <a:rPr lang="en-GB" sz="1100" i="1" dirty="0" err="1"/>
              <a:t>Routledge</a:t>
            </a:r>
            <a:r>
              <a:rPr lang="en-GB" sz="1100" i="1" dirty="0"/>
              <a:t> Handbook of Diversity, Equity, and Inclusion Management in the Hospitality Industry</a:t>
            </a:r>
            <a:r>
              <a:rPr lang="en-GB" sz="1100" dirty="0"/>
              <a:t>.</a:t>
            </a:r>
            <a:endParaRPr lang="en-US" sz="1100" dirty="0"/>
          </a:p>
          <a:p>
            <a:pPr algn="just">
              <a:spcBef>
                <a:spcPts val="0"/>
              </a:spcBef>
            </a:pPr>
            <a:r>
              <a:rPr lang="en-GB" sz="1100" dirty="0"/>
              <a:t>Jiang, S., </a:t>
            </a:r>
            <a:r>
              <a:rPr lang="en-GB" sz="1100" dirty="0" err="1"/>
              <a:t>Feng</a:t>
            </a:r>
            <a:r>
              <a:rPr lang="en-GB" sz="1100" dirty="0"/>
              <a:t>, D. and Lu, C., 2019. A sustainable innovation—Additional services for products based on personalised customer value. </a:t>
            </a:r>
            <a:r>
              <a:rPr lang="en-GB" sz="1100" i="1" dirty="0"/>
              <a:t>Sustainability</a:t>
            </a:r>
            <a:r>
              <a:rPr lang="en-GB" sz="1100" dirty="0"/>
              <a:t>, </a:t>
            </a:r>
            <a:r>
              <a:rPr lang="en-GB" sz="1100" i="1" dirty="0"/>
              <a:t>11</a:t>
            </a:r>
            <a:r>
              <a:rPr lang="en-GB" sz="1100" dirty="0"/>
              <a:t>(6), p.1763.</a:t>
            </a:r>
            <a:endParaRPr lang="en-US" sz="1100" dirty="0"/>
          </a:p>
          <a:p>
            <a:pPr algn="just">
              <a:spcBef>
                <a:spcPts val="0"/>
              </a:spcBef>
            </a:pPr>
            <a:r>
              <a:rPr lang="en-GB" sz="1100" dirty="0"/>
              <a:t>Lee, M., Lee, S. and </a:t>
            </a:r>
            <a:r>
              <a:rPr lang="en-GB" sz="1100" dirty="0" err="1"/>
              <a:t>Koh</a:t>
            </a:r>
            <a:r>
              <a:rPr lang="en-GB" sz="1100" dirty="0"/>
              <a:t>, Y., 2019. Multisensory experience for enhancing hotel guest experience: Empirical evidence from big data analytics. </a:t>
            </a:r>
            <a:r>
              <a:rPr lang="en-GB" sz="1100" i="1" dirty="0"/>
              <a:t>International Journal of Contemporary Hospitality Management</a:t>
            </a:r>
            <a:r>
              <a:rPr lang="en-GB" sz="1100" dirty="0"/>
              <a:t>, </a:t>
            </a:r>
            <a:r>
              <a:rPr lang="en-GB" sz="1100" i="1" dirty="0"/>
              <a:t>31</a:t>
            </a:r>
            <a:r>
              <a:rPr lang="en-GB" sz="1100" dirty="0"/>
              <a:t>(11), pp.4313-4337.</a:t>
            </a:r>
            <a:endParaRPr lang="en-US" sz="1100" dirty="0"/>
          </a:p>
          <a:p>
            <a:pPr algn="just">
              <a:spcBef>
                <a:spcPts val="0"/>
              </a:spcBef>
            </a:pPr>
            <a:r>
              <a:rPr lang="en-GB" sz="1100" dirty="0" err="1"/>
              <a:t>Manoharan</a:t>
            </a:r>
            <a:r>
              <a:rPr lang="en-GB" sz="1100" dirty="0"/>
              <a:t>, A., Scott-Young, C. and McDonnell, A., 2023. Industry talent branding: a collaborative and strategic approach to reducing hospitality’s talent challenge. </a:t>
            </a:r>
            <a:r>
              <a:rPr lang="en-GB" sz="1100" i="1" dirty="0"/>
              <a:t>International Journal of Contemporary Hospitality Management</a:t>
            </a:r>
            <a:r>
              <a:rPr lang="en-GB" sz="1100" dirty="0"/>
              <a:t>, </a:t>
            </a:r>
            <a:r>
              <a:rPr lang="en-GB" sz="1100" i="1" dirty="0"/>
              <a:t>35</a:t>
            </a:r>
            <a:r>
              <a:rPr lang="en-GB" sz="1100" dirty="0"/>
              <a:t>(8), pp.2793-2815.</a:t>
            </a:r>
            <a:endParaRPr lang="en-US" sz="1100" dirty="0"/>
          </a:p>
          <a:p>
            <a:pPr algn="just">
              <a:spcBef>
                <a:spcPts val="0"/>
              </a:spcBef>
            </a:pPr>
            <a:r>
              <a:rPr lang="en-GB" sz="1100" dirty="0"/>
              <a:t>Martinez, G., Barry, I. and Garcia, T., 2022. “It’s You We Value”: Ways to Provide Five-Star Customer Service to Internal and External Users.</a:t>
            </a:r>
            <a:endParaRPr lang="en-US" sz="1100" dirty="0"/>
          </a:p>
          <a:p>
            <a:pPr algn="just">
              <a:spcBef>
                <a:spcPts val="0"/>
              </a:spcBef>
            </a:pPr>
            <a:r>
              <a:rPr lang="en-GB" sz="1100" dirty="0" err="1"/>
              <a:t>Phan</a:t>
            </a:r>
            <a:r>
              <a:rPr lang="en-GB" sz="1100" dirty="0"/>
              <a:t>, L., 2020. A research on guest satisfaction at Hotel St. George Helsinki.</a:t>
            </a:r>
            <a:endParaRPr lang="en-US" sz="1100" dirty="0"/>
          </a:p>
          <a:p>
            <a:pPr algn="just">
              <a:spcBef>
                <a:spcPts val="0"/>
              </a:spcBef>
            </a:pPr>
            <a:r>
              <a:rPr lang="en-GB" sz="1100" dirty="0" err="1"/>
              <a:t>Putri</a:t>
            </a:r>
            <a:r>
              <a:rPr lang="en-GB" sz="1100" dirty="0"/>
              <a:t>, F.P., </a:t>
            </a:r>
            <a:r>
              <a:rPr lang="en-GB" sz="1100" dirty="0" err="1"/>
              <a:t>Meidia</a:t>
            </a:r>
            <a:r>
              <a:rPr lang="en-GB" sz="1100" dirty="0"/>
              <a:t>, H. and </a:t>
            </a:r>
            <a:r>
              <a:rPr lang="en-GB" sz="1100" dirty="0" err="1"/>
              <a:t>Gunawan</a:t>
            </a:r>
            <a:r>
              <a:rPr lang="en-GB" sz="1100" dirty="0"/>
              <a:t>, D., 2019, December. Designing intelligent personalised chatbot for hotel services. In </a:t>
            </a:r>
            <a:r>
              <a:rPr lang="en-GB" sz="1100" i="1" dirty="0"/>
              <a:t>Proceedings of the 2019 2nd International Conference on Algorithms, Computing and Artificial Intelligence</a:t>
            </a:r>
            <a:r>
              <a:rPr lang="en-GB" sz="1100" dirty="0"/>
              <a:t> (pp. 468-472).</a:t>
            </a:r>
            <a:endParaRPr lang="en-US" sz="1100" dirty="0"/>
          </a:p>
          <a:p>
            <a:pPr algn="just">
              <a:spcBef>
                <a:spcPts val="0"/>
              </a:spcBef>
            </a:pPr>
            <a:r>
              <a:rPr lang="en-GB" sz="1100" dirty="0" err="1"/>
              <a:t>Tra</a:t>
            </a:r>
            <a:r>
              <a:rPr lang="en-GB" sz="1100" dirty="0"/>
              <a:t>, T., 2020. Action plan for training new Housekeeping Employee: case: Hotel Indigo Helsinki.</a:t>
            </a:r>
            <a:endParaRPr lang="en-US" sz="1100" dirty="0"/>
          </a:p>
          <a:p>
            <a:pPr algn="just">
              <a:spcBef>
                <a:spcPts val="0"/>
              </a:spcBef>
            </a:pPr>
            <a:r>
              <a:rPr lang="en-GB" sz="1100" dirty="0"/>
              <a:t>Wu, S.H. and </a:t>
            </a:r>
            <a:r>
              <a:rPr lang="en-GB" sz="1100" dirty="0" err="1"/>
              <a:t>Gao</a:t>
            </a:r>
            <a:r>
              <a:rPr lang="en-GB" sz="1100" dirty="0"/>
              <a:t>, Y., 2019. Understanding emotional customer experience and co-creation behaviours in luxury hotels. </a:t>
            </a:r>
            <a:r>
              <a:rPr lang="en-GB" sz="1100" i="1" dirty="0"/>
              <a:t>International Journal of Contemporary Hospitality Management</a:t>
            </a:r>
            <a:r>
              <a:rPr lang="en-GB" sz="1100" dirty="0"/>
              <a:t>, </a:t>
            </a:r>
            <a:r>
              <a:rPr lang="en-GB" sz="1100" i="1" dirty="0"/>
              <a:t>31</a:t>
            </a:r>
            <a:r>
              <a:rPr lang="en-GB" sz="1100" dirty="0"/>
              <a:t>(11), pp.4247-4275.</a:t>
            </a:r>
            <a:endParaRPr lang="en-US" sz="1100" dirty="0"/>
          </a:p>
        </p:txBody>
      </p:sp>
      <p:sp>
        <p:nvSpPr>
          <p:cNvPr id="6" name="Title 5">
            <a:extLst>
              <a:ext uri="{FF2B5EF4-FFF2-40B4-BE49-F238E27FC236}">
                <a16:creationId xmlns:a16="http://schemas.microsoft.com/office/drawing/2014/main" id="{E381023B-583F-03DC-16F0-8D787F0A9772}"/>
              </a:ext>
            </a:extLst>
          </p:cNvPr>
          <p:cNvSpPr>
            <a:spLocks noGrp="1"/>
          </p:cNvSpPr>
          <p:nvPr>
            <p:ph type="title"/>
          </p:nvPr>
        </p:nvSpPr>
        <p:spPr>
          <a:xfrm>
            <a:off x="522955" y="144378"/>
            <a:ext cx="3959225" cy="530225"/>
          </a:xfrm>
        </p:spPr>
        <p:txBody>
          <a:bodyPr/>
          <a:lstStyle/>
          <a:p>
            <a:pPr algn="l"/>
            <a:r>
              <a:rPr lang="en-GB" sz="2000" u="sng" dirty="0">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484815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Placeholder 16" descr="White DNA structure">
            <a:extLst>
              <a:ext uri="{FF2B5EF4-FFF2-40B4-BE49-F238E27FC236}">
                <a16:creationId xmlns:a16="http://schemas.microsoft.com/office/drawing/2014/main" id="{6D8705D1-EA1F-3113-ABE0-EC474D1F18DA}"/>
              </a:ext>
            </a:extLst>
          </p:cNvPr>
          <p:cNvPicPr>
            <a:picLocks noGrp="1" noChangeAspect="1"/>
          </p:cNvPicPr>
          <p:nvPr>
            <p:ph type="pic" sz="quarter" idx="12"/>
          </p:nvPr>
        </p:nvPicPr>
        <p:blipFill rotWithShape="1">
          <a:blip r:embed="rId2">
            <a:alphaModFix amt="50000"/>
            <a:extLst>
              <a:ext uri="{28A0092B-C50C-407E-A947-70E740481C1C}">
                <a14:useLocalDpi xmlns:a14="http://schemas.microsoft.com/office/drawing/2010/main" val="0"/>
              </a:ext>
            </a:extLst>
          </a:blip>
          <a:srcRect/>
          <a:stretch/>
        </p:blipFill>
        <p:spPr>
          <a:xfrm>
            <a:off x="0" y="0"/>
            <a:ext cx="12191999" cy="6858000"/>
          </a:xfrm>
        </p:spPr>
      </p:pic>
      <p:sp>
        <p:nvSpPr>
          <p:cNvPr id="19" name="Title 18">
            <a:extLst>
              <a:ext uri="{FF2B5EF4-FFF2-40B4-BE49-F238E27FC236}">
                <a16:creationId xmlns:a16="http://schemas.microsoft.com/office/drawing/2014/main" id="{1130D679-D78E-1F15-EC3D-4BED6D69B35F}"/>
              </a:ext>
            </a:extLst>
          </p:cNvPr>
          <p:cNvSpPr>
            <a:spLocks noGrp="1"/>
          </p:cNvSpPr>
          <p:nvPr>
            <p:ph type="title"/>
          </p:nvPr>
        </p:nvSpPr>
        <p:spPr/>
        <p:txBody>
          <a:bodyPr/>
          <a:lstStyle/>
          <a:p>
            <a:r>
              <a:rPr lang="en-US" dirty="0"/>
              <a:t>Thank you </a:t>
            </a:r>
          </a:p>
        </p:txBody>
      </p:sp>
    </p:spTree>
    <p:extLst>
      <p:ext uri="{BB962C8B-B14F-4D97-AF65-F5344CB8AC3E}">
        <p14:creationId xmlns:p14="http://schemas.microsoft.com/office/powerpoint/2010/main" val="3334127647"/>
      </p:ext>
    </p:extLst>
  </p:cSld>
  <p:clrMapOvr>
    <a:masterClrMapping/>
  </p:clrMapOvr>
</p:sld>
</file>

<file path=ppt/theme/theme1.xml><?xml version="1.0" encoding="utf-8"?>
<a:theme xmlns:a="http://schemas.openxmlformats.org/drawingml/2006/main" name="Office Theme">
  <a:themeElements>
    <a:clrScheme name="Scientific Discovery">
      <a:dk1>
        <a:srgbClr val="000000"/>
      </a:dk1>
      <a:lt1>
        <a:srgbClr val="FFFFFF"/>
      </a:lt1>
      <a:dk2>
        <a:srgbClr val="44546A"/>
      </a:dk2>
      <a:lt2>
        <a:srgbClr val="E7E6E6"/>
      </a:lt2>
      <a:accent1>
        <a:srgbClr val="96D3ED"/>
      </a:accent1>
      <a:accent2>
        <a:srgbClr val="C7DBE1"/>
      </a:accent2>
      <a:accent3>
        <a:srgbClr val="688EBD"/>
      </a:accent3>
      <a:accent4>
        <a:srgbClr val="BCE5DD"/>
      </a:accent4>
      <a:accent5>
        <a:srgbClr val="66DDCC"/>
      </a:accent5>
      <a:accent6>
        <a:srgbClr val="E0CE61"/>
      </a:accent6>
      <a:hlink>
        <a:srgbClr val="0563C1"/>
      </a:hlink>
      <a:folHlink>
        <a:srgbClr val="954F72"/>
      </a:folHlink>
    </a:clrScheme>
    <a:fontScheme name="Custom 36">
      <a:majorFont>
        <a:latin typeface="Posterama"/>
        <a:ea typeface=""/>
        <a:cs typeface=""/>
      </a:majorFont>
      <a:minorFont>
        <a:latin typeface="Daytona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cientific-Discovery_Win32_EF_v4" id="{D94798B6-E450-4518-8015-6EE17CD1412B}" vid="{16A04E6B-C80A-471C-86D6-D49E9EAD763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{84022AD2-DF8C-4CFF-9142-B3C32ABEDD7E}tf67061901_win32</Template>
  <TotalTime>0</TotalTime>
  <Words>2083</Words>
  <Application>Microsoft Office PowerPoint</Application>
  <PresentationFormat>Widescreen</PresentationFormat>
  <Paragraphs>90</Paragraphs>
  <Slides>13</Slides>
  <Notes>9</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Daytona Condensed Light</vt:lpstr>
      <vt:lpstr>Posterama</vt:lpstr>
      <vt:lpstr>Times New Roman</vt:lpstr>
      <vt:lpstr>Office Theme</vt:lpstr>
      <vt:lpstr>The role and importance of  quality service, hospitality,  and guest services within the hotel INDIGO</vt:lpstr>
      <vt:lpstr>Table of content</vt:lpstr>
      <vt:lpstr>Introduction</vt:lpstr>
      <vt:lpstr>Overview of hotel indigo</vt:lpstr>
      <vt:lpstr> hotel indigo’s main clientele</vt:lpstr>
      <vt:lpstr>Service and facilities for guest</vt:lpstr>
      <vt:lpstr>Guest service and facilities at hotel indigo</vt:lpstr>
      <vt:lpstr>Hospitality’s importance for the hospitality industry </vt:lpstr>
      <vt:lpstr>Exceeding guest expectation at hotel indigo</vt:lpstr>
      <vt:lpstr>Providing top notch service</vt:lpstr>
      <vt:lpstr>CONCLUSION </vt:lpstr>
      <vt:lpstr>references</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and importance of  quality service, hospitality,  and guest services within the hotel INDIGO</dc:title>
  <dc:creator>BEATRICE GHERASIM</dc:creator>
  <cp:lastModifiedBy>Beatrice Gherasim</cp:lastModifiedBy>
  <cp:revision>1</cp:revision>
  <dcterms:created xsi:type="dcterms:W3CDTF">2023-10-14T18:28:26Z</dcterms:created>
  <dcterms:modified xsi:type="dcterms:W3CDTF">2023-10-21T12:36:53Z</dcterms:modified>
</cp:coreProperties>
</file>