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1"/>
  </p:sldMasterIdLst>
  <p:sldIdLst>
    <p:sldId id="256" r:id="rId2"/>
    <p:sldId id="263" r:id="rId3"/>
    <p:sldId id="257" r:id="rId4"/>
    <p:sldId id="266" r:id="rId5"/>
    <p:sldId id="260" r:id="rId6"/>
    <p:sldId id="264" r:id="rId7"/>
    <p:sldId id="265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E97590-60B2-EE2B-F57B-A2627FA2408D}" v="314" dt="2023-02-12T15:26:39.726"/>
    <p1510:client id="{4F287EF0-F4D3-3A13-5904-78C7FC13D2DC}" v="277" dt="2023-02-09T17:18:02.623"/>
    <p1510:client id="{E164DC9F-F626-9439-03CC-CF182D6D6C07}" v="222" dt="2023-02-10T20:15:30.977"/>
    <p1510:client id="{B6F86F85-A1D2-E12A-8241-AF6FD2AA6F99}" v="293" dt="2023-02-15T10:03:49.513"/>
    <p1510:client id="{D29F3142-5CA6-91C1-38AC-F30663E0F8FC}" v="162" dt="2023-02-12T16:25:22.601"/>
    <p1510:client id="{EC3F921F-C7E6-879B-DF70-41A13724C00D}" v="444" dt="2023-02-15T12:23:42.6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991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964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79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779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330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15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78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050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926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643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68753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2/19/2023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7236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2/19/2023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145261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2/19/2023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3705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6928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499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65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  <p:sldLayoutId id="2147483781" r:id="rId12"/>
    <p:sldLayoutId id="2147483782" r:id="rId13"/>
    <p:sldLayoutId id="2147483783" r:id="rId14"/>
    <p:sldLayoutId id="2147483784" r:id="rId15"/>
    <p:sldLayoutId id="214748378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-wiley-com.ezproxy.uwtsd.ac.uk/doi/full/10.1002/dev.21978#dev21978-bib-0006" TargetMode="External"/><Relationship Id="rId2" Type="http://schemas.openxmlformats.org/officeDocument/2006/relationships/hyperlink" Target="https://onlinelibrary-wiley-com.ezproxy.uwtsd.ac.uk/doi/full/10.1002/dev.21978#dev21978-bib-000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s://onlinelibrary-wiley-com.ezproxy.uwtsd.ac.uk/doi/full/10.1002/dev.21978#dev21978-bib-0008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8B7609D-07BB-F2AA-391A-6AC26E47B043}"/>
              </a:ext>
            </a:extLst>
          </p:cNvPr>
          <p:cNvSpPr txBox="1"/>
          <p:nvPr/>
        </p:nvSpPr>
        <p:spPr>
          <a:xfrm>
            <a:off x="3262358" y="4745059"/>
            <a:ext cx="820046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/>
                <a:cs typeface="Arial"/>
              </a:rPr>
              <a:t>Saira Arshad - 2125447</a:t>
            </a:r>
          </a:p>
          <a:p>
            <a:r>
              <a:rPr lang="en-US" sz="1600" dirty="0">
                <a:latin typeface="Arial"/>
                <a:cs typeface="Arial"/>
              </a:rPr>
              <a:t>LCHS4006</a:t>
            </a:r>
          </a:p>
          <a:p>
            <a:r>
              <a:rPr lang="en-US" sz="1600" dirty="0">
                <a:latin typeface="Arial"/>
                <a:cs typeface="Arial"/>
              </a:rPr>
              <a:t>Certificate of higher education skills for the workplace(health &amp; social care)</a:t>
            </a:r>
          </a:p>
          <a:p>
            <a:r>
              <a:rPr lang="en-US" sz="1600" dirty="0">
                <a:latin typeface="Arial"/>
                <a:cs typeface="Arial"/>
              </a:rPr>
              <a:t>Lecturer- DR Hayley Trower</a:t>
            </a:r>
          </a:p>
          <a:p>
            <a:r>
              <a:rPr lang="en-US" sz="1600" dirty="0">
                <a:latin typeface="Arial"/>
                <a:cs typeface="Arial"/>
              </a:rPr>
              <a:t>Assignment title-Working with children in a social care setting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715B5BD-F169-C1CC-14E0-210E4FEBE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7F1A3-9E7E-0306-8D3D-259983789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>
                <a:latin typeface="Arial"/>
                <a:cs typeface="Arial"/>
              </a:rPr>
              <a:t>Introduction.................................................................................................................................3</a:t>
            </a:r>
          </a:p>
          <a:p>
            <a:r>
              <a:rPr lang="en-US" sz="1400" dirty="0">
                <a:latin typeface="Arial"/>
                <a:cs typeface="Arial"/>
              </a:rPr>
              <a:t>Vygotsky theory..........................................................................................................................4</a:t>
            </a:r>
          </a:p>
          <a:p>
            <a:r>
              <a:rPr lang="en-US" sz="1400" dirty="0">
                <a:latin typeface="Arial"/>
                <a:cs typeface="Arial"/>
              </a:rPr>
              <a:t>Hopscotch .................................................................................................................................5</a:t>
            </a:r>
          </a:p>
          <a:p>
            <a:r>
              <a:rPr lang="en-US" sz="1400" dirty="0">
                <a:latin typeface="Arial"/>
                <a:cs typeface="Arial"/>
              </a:rPr>
              <a:t>Reading corner ..........................................................................................................................6</a:t>
            </a:r>
          </a:p>
          <a:p>
            <a:r>
              <a:rPr lang="en-US" sz="1400" dirty="0">
                <a:latin typeface="Arial"/>
                <a:cs typeface="Arial"/>
              </a:rPr>
              <a:t>Conclusion..................................................................................................................................7</a:t>
            </a:r>
          </a:p>
          <a:p>
            <a:r>
              <a:rPr lang="en-US" sz="1400" dirty="0">
                <a:latin typeface="Arial"/>
                <a:cs typeface="Arial"/>
              </a:rPr>
              <a:t>Reference...................................................................................................................................8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526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6D45C-51A8-D3BA-19EE-B9B0C7D13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7671" y="1332793"/>
            <a:ext cx="8499448" cy="1971976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"/>
                <a:cs typeface="Arial"/>
              </a:rPr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CD1DD-E237-F592-AC96-8237A3A42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6907" y="2986495"/>
            <a:ext cx="5189963" cy="280089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Creche activities 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Hopscotch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Reading corner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152573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E814C-B855-49DD-BC41-C643032BB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8807" y="552393"/>
            <a:ext cx="8911687" cy="1280890"/>
          </a:xfrm>
        </p:spPr>
        <p:txBody>
          <a:bodyPr/>
          <a:lstStyle/>
          <a:p>
            <a:r>
              <a:rPr lang="en-GB" dirty="0"/>
              <a:t>Vygotsky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8AB05-F321-468B-BC3A-03F33AE964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Child’s development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Sensation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Perception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Memory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Vygotsky, 1978)</a:t>
            </a:r>
          </a:p>
        </p:txBody>
      </p:sp>
    </p:spTree>
    <p:extLst>
      <p:ext uri="{BB962C8B-B14F-4D97-AF65-F5344CB8AC3E}">
        <p14:creationId xmlns:p14="http://schemas.microsoft.com/office/powerpoint/2010/main" val="3638728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1459E-AA44-683F-8913-39AA29EC9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143" y="976160"/>
            <a:ext cx="5526527" cy="223792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Hop scotch</a:t>
            </a:r>
          </a:p>
        </p:txBody>
      </p:sp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E75F4655-6D83-17E8-0465-C15D237C3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145" y="3408254"/>
            <a:ext cx="5526526" cy="247003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supports early Math's learning which contributes cognitive development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Rajic, S. (2021)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Space and place, number value and counting sequence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Social interaction-between children improves learning  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(Adolph, </a:t>
            </a:r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2019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; Chen, Castellanos, Yu, &amp; Houston, </a:t>
            </a:r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2019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Corbetta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Williams, &amp; Haynes, </a:t>
            </a:r>
            <a:r>
              <a:rPr lang="en-US" sz="1100" b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2016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). 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Children learn to play together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Body control 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Build body strength, balance, eye/hand coordination </a:t>
            </a:r>
          </a:p>
          <a:p>
            <a:pPr>
              <a:lnSpc>
                <a:spcPct val="90000"/>
              </a:lnSpc>
            </a:pPr>
            <a:endParaRPr lang="en-US" sz="1400" b="1" dirty="0"/>
          </a:p>
        </p:txBody>
      </p:sp>
      <p:pic>
        <p:nvPicPr>
          <p:cNvPr id="4" name="Picture 4" descr="A picture containing text, person, ground, outdoor&#10;&#10;Description automatically generated">
            <a:extLst>
              <a:ext uri="{FF2B5EF4-FFF2-40B4-BE49-F238E27FC236}">
                <a16:creationId xmlns:a16="http://schemas.microsoft.com/office/drawing/2014/main" id="{6781252C-F8C3-2DAA-BF92-DF98671A779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 l="14277" r="2866" b="1"/>
          <a:stretch/>
        </p:blipFill>
        <p:spPr>
          <a:xfrm>
            <a:off x="513448" y="659194"/>
            <a:ext cx="5040977" cy="553941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F0BF6D-A0E3-4C71-AFDA-BE6D50D78B34}"/>
              </a:ext>
            </a:extLst>
          </p:cNvPr>
          <p:cNvSpPr txBox="1"/>
          <p:nvPr/>
        </p:nvSpPr>
        <p:spPr>
          <a:xfrm>
            <a:off x="1521229" y="6292736"/>
            <a:ext cx="27847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WalayatFamily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, 2012)</a:t>
            </a:r>
          </a:p>
        </p:txBody>
      </p:sp>
    </p:spTree>
    <p:extLst>
      <p:ext uri="{BB962C8B-B14F-4D97-AF65-F5344CB8AC3E}">
        <p14:creationId xmlns:p14="http://schemas.microsoft.com/office/powerpoint/2010/main" val="3799011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96F1F-E9C5-EA2B-25B0-BD931A6DE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6" y="624110"/>
            <a:ext cx="3843734" cy="1280890"/>
          </a:xfrm>
        </p:spPr>
        <p:txBody>
          <a:bodyPr/>
          <a:lstStyle/>
          <a:p>
            <a:r>
              <a:rPr lang="en-US" dirty="0"/>
              <a:t>Reading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68A80-D881-77B3-9C9F-36030EE874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4604" y="2007602"/>
            <a:ext cx="7079020" cy="28427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Book sharing improves child’s cognitive development 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(Vygotsky, 1978)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Encourage children to bring in their favorite books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Role play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Children learn in play environment.(Powell ,2010)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Share what they remember .(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Wang, Q. 2021)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Respond personally and critically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Retell the story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755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8D226-5676-D451-9280-44B05FD41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82384-E9B9-A45A-9127-678EF167E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Vygotsky theory shows through fun and interactive ways, children are able to develop their cognitive skills.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Children are able to develop on their social skills by playing and interactive with one another, which will help them throughout their life span.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Children able to learn new skills using different techniques. Such as waiting for their turn , able to share and play with an other child. Helping them to improve on their social skills.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Children from a young age learn via playing and having fun, which later on in their life they are able to transfer these skills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Hopscotch is a proven mathematical  game which has been passed down from many generations  - cultural tool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8380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7E7E0-0B72-3E83-5CA8-7179546A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1021" y="1828800"/>
            <a:ext cx="5925577" cy="427475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Vygotsky, L. S. (1978). Mind in society: The development of higher psychological processes. In. M. Cole, V.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JohnSteiner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, S. Scribner &amp; E.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Souberman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(Eds.) Cambridge, Mass.: Harvard University Press. (Original manuscripts [ca. 1930-1934])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Powell, Jessica . 2010. “Preschool Parents’ and Teachers’ Perspective of Learning through Play.” Electronic Theses, Treatises and Dissertations, The Florida State University.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Nonaka, T.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Stoffregen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, T.A. (2020) ‘Social interaction in the     emergence of toddler’s mealtime spoon use’,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Developmental psychobiology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62(8), pp. 1124–1133. 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Rajic, S. (2021) ‘Mathematics and music game in the function of child’s         cognitive development, motivation and activity’,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Early child development and care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191(9), pp. 1468–1480. 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Wang, Q. (2021) ‘Cultural Pathways and Outcomes of Autobiographical Memory Development’,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 perspectives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15(3), pp. 196–202. </a:t>
            </a:r>
            <a:endParaRPr lang="en-US" sz="11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200" dirty="0"/>
              <a:t>       </a:t>
            </a: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7BAEB4C-39A3-46DE-BF6C-D5FC193DC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279" y="1108205"/>
            <a:ext cx="8911687" cy="1280890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188089794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3433</TotalTime>
  <Words>530</Words>
  <Application>Microsoft Office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Wisp</vt:lpstr>
      <vt:lpstr>PowerPoint Presentation</vt:lpstr>
      <vt:lpstr>Contents </vt:lpstr>
      <vt:lpstr>Introduction </vt:lpstr>
      <vt:lpstr>Vygotsky theory </vt:lpstr>
      <vt:lpstr>Hop scotch</vt:lpstr>
      <vt:lpstr>Reading session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Sufyan Quyyum</dc:creator>
  <cp:lastModifiedBy>Saira Arshad (2125447)</cp:lastModifiedBy>
  <cp:revision>471</cp:revision>
  <dcterms:created xsi:type="dcterms:W3CDTF">2023-02-09T17:03:55Z</dcterms:created>
  <dcterms:modified xsi:type="dcterms:W3CDTF">2023-02-19T15:30:03Z</dcterms:modified>
</cp:coreProperties>
</file>