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1" r:id="rId7"/>
    <p:sldId id="262" r:id="rId8"/>
    <p:sldId id="263" r:id="rId9"/>
    <p:sldId id="264" r:id="rId10"/>
    <p:sldId id="260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3A609A-F797-4948-B11E-126A3F18D71B}" v="22" dt="2026-09-30T10:53:03.1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98" d="100"/>
          <a:sy n="98" d="100"/>
        </p:scale>
        <p:origin x="68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custSel addSld modSld">
      <pc:chgData name="Jessica Shore" userId="4a81739d-7633-41be-905a-53582c49e6ff" providerId="ADAL" clId="{B6F54303-D305-4D18-9CF9-91A7265247F2}" dt="2026-09-30T10:53:09.196" v="389" actId="5793"/>
      <pc:docMkLst>
        <pc:docMk/>
      </pc:docMkLst>
      <pc:sldChg chg="addSp modSp mod setBg">
        <pc:chgData name="Jessica Shore" userId="4a81739d-7633-41be-905a-53582c49e6ff" providerId="ADAL" clId="{B6F54303-D305-4D18-9CF9-91A7265247F2}" dt="2026-09-30T10:48:50.764" v="336" actId="26606"/>
        <pc:sldMkLst>
          <pc:docMk/>
          <pc:sldMk cId="671308176" sldId="260"/>
        </pc:sldMkLst>
        <pc:spChg chg="mod">
          <ac:chgData name="Jessica Shore" userId="4a81739d-7633-41be-905a-53582c49e6ff" providerId="ADAL" clId="{B6F54303-D305-4D18-9CF9-91A7265247F2}" dt="2026-09-30T10:48:50.764" v="336" actId="26606"/>
          <ac:spMkLst>
            <pc:docMk/>
            <pc:sldMk cId="671308176" sldId="260"/>
            <ac:spMk id="2" creationId="{97E77A3E-042E-F5B2-6FF9-7FCE1482839F}"/>
          </ac:spMkLst>
        </pc:spChg>
        <pc:spChg chg="mod">
          <ac:chgData name="Jessica Shore" userId="4a81739d-7633-41be-905a-53582c49e6ff" providerId="ADAL" clId="{B6F54303-D305-4D18-9CF9-91A7265247F2}" dt="2026-09-30T10:48:50.764" v="336" actId="26606"/>
          <ac:spMkLst>
            <pc:docMk/>
            <pc:sldMk cId="671308176" sldId="260"/>
            <ac:spMk id="3" creationId="{DC8C960D-7014-15AF-4575-A4A7E0DB4B1C}"/>
          </ac:spMkLst>
        </pc:spChg>
        <pc:spChg chg="add">
          <ac:chgData name="Jessica Shore" userId="4a81739d-7633-41be-905a-53582c49e6ff" providerId="ADAL" clId="{B6F54303-D305-4D18-9CF9-91A7265247F2}" dt="2026-09-30T10:48:50.764" v="336" actId="26606"/>
          <ac:spMkLst>
            <pc:docMk/>
            <pc:sldMk cId="671308176" sldId="260"/>
            <ac:spMk id="9" creationId="{744CAA32-F237-419C-A2DD-43C28D920D3C}"/>
          </ac:spMkLst>
        </pc:spChg>
        <pc:picChg chg="add">
          <ac:chgData name="Jessica Shore" userId="4a81739d-7633-41be-905a-53582c49e6ff" providerId="ADAL" clId="{B6F54303-D305-4D18-9CF9-91A7265247F2}" dt="2026-09-30T10:48:50.764" v="336" actId="26606"/>
          <ac:picMkLst>
            <pc:docMk/>
            <pc:sldMk cId="671308176" sldId="260"/>
            <ac:picMk id="5" creationId="{442FD80A-1182-EDDB-02D0-4C3E04D136C1}"/>
          </ac:picMkLst>
        </pc:picChg>
        <pc:cxnChg chg="add">
          <ac:chgData name="Jessica Shore" userId="4a81739d-7633-41be-905a-53582c49e6ff" providerId="ADAL" clId="{B6F54303-D305-4D18-9CF9-91A7265247F2}" dt="2026-09-30T10:48:50.764" v="336" actId="26606"/>
          <ac:cxnSpMkLst>
            <pc:docMk/>
            <pc:sldMk cId="671308176" sldId="260"/>
            <ac:cxnSpMk id="11" creationId="{691422F5-4221-4812-AFD9-5479C6D60AD9}"/>
          </ac:cxnSpMkLst>
        </pc:cxnChg>
      </pc:sldChg>
      <pc:sldChg chg="addSp delSp modSp new mod modAnim">
        <pc:chgData name="Jessica Shore" userId="4a81739d-7633-41be-905a-53582c49e6ff" providerId="ADAL" clId="{B6F54303-D305-4D18-9CF9-91A7265247F2}" dt="2026-09-30T10:44:17.766" v="163"/>
        <pc:sldMkLst>
          <pc:docMk/>
          <pc:sldMk cId="2785660948" sldId="261"/>
        </pc:sldMkLst>
        <pc:spChg chg="mod">
          <ac:chgData name="Jessica Shore" userId="4a81739d-7633-41be-905a-53582c49e6ff" providerId="ADAL" clId="{B6F54303-D305-4D18-9CF9-91A7265247F2}" dt="2026-09-30T10:43:05.741" v="70" actId="20577"/>
          <ac:spMkLst>
            <pc:docMk/>
            <pc:sldMk cId="2785660948" sldId="261"/>
            <ac:spMk id="2" creationId="{62BD957B-823F-B685-11B1-666AE8D96AF8}"/>
          </ac:spMkLst>
        </pc:spChg>
        <pc:spChg chg="del mod">
          <ac:chgData name="Jessica Shore" userId="4a81739d-7633-41be-905a-53582c49e6ff" providerId="ADAL" clId="{B6F54303-D305-4D18-9CF9-91A7265247F2}" dt="2026-09-30T10:44:17.766" v="163"/>
          <ac:spMkLst>
            <pc:docMk/>
            <pc:sldMk cId="2785660948" sldId="261"/>
            <ac:spMk id="3" creationId="{DCCDFD41-1855-861A-0B09-BE39DF55A59A}"/>
          </ac:spMkLst>
        </pc:spChg>
        <pc:picChg chg="add mod">
          <ac:chgData name="Jessica Shore" userId="4a81739d-7633-41be-905a-53582c49e6ff" providerId="ADAL" clId="{B6F54303-D305-4D18-9CF9-91A7265247F2}" dt="2026-09-30T10:44:17.766" v="163"/>
          <ac:picMkLst>
            <pc:docMk/>
            <pc:sldMk cId="2785660948" sldId="261"/>
            <ac:picMk id="4" creationId="{AC495F71-191D-ACAD-3480-247FB57CDBF4}"/>
          </ac:picMkLst>
        </pc:picChg>
      </pc:sldChg>
      <pc:sldChg chg="addSp delSp modSp new mod modAnim">
        <pc:chgData name="Jessica Shore" userId="4a81739d-7633-41be-905a-53582c49e6ff" providerId="ADAL" clId="{B6F54303-D305-4D18-9CF9-91A7265247F2}" dt="2026-09-30T10:45:06.206" v="179"/>
        <pc:sldMkLst>
          <pc:docMk/>
          <pc:sldMk cId="3156561274" sldId="262"/>
        </pc:sldMkLst>
        <pc:spChg chg="mod">
          <ac:chgData name="Jessica Shore" userId="4a81739d-7633-41be-905a-53582c49e6ff" providerId="ADAL" clId="{B6F54303-D305-4D18-9CF9-91A7265247F2}" dt="2026-09-30T10:44:49.837" v="178" actId="20577"/>
          <ac:spMkLst>
            <pc:docMk/>
            <pc:sldMk cId="3156561274" sldId="262"/>
            <ac:spMk id="2" creationId="{988883C9-463C-3D7B-7C94-30C340BA5994}"/>
          </ac:spMkLst>
        </pc:spChg>
        <pc:spChg chg="del">
          <ac:chgData name="Jessica Shore" userId="4a81739d-7633-41be-905a-53582c49e6ff" providerId="ADAL" clId="{B6F54303-D305-4D18-9CF9-91A7265247F2}" dt="2026-09-30T10:45:06.206" v="179"/>
          <ac:spMkLst>
            <pc:docMk/>
            <pc:sldMk cId="3156561274" sldId="262"/>
            <ac:spMk id="3" creationId="{D4B6B5F8-E66B-ACD7-3590-D03D633C96F4}"/>
          </ac:spMkLst>
        </pc:spChg>
        <pc:picChg chg="add mod">
          <ac:chgData name="Jessica Shore" userId="4a81739d-7633-41be-905a-53582c49e6ff" providerId="ADAL" clId="{B6F54303-D305-4D18-9CF9-91A7265247F2}" dt="2026-09-30T10:45:06.206" v="179"/>
          <ac:picMkLst>
            <pc:docMk/>
            <pc:sldMk cId="3156561274" sldId="262"/>
            <ac:picMk id="4" creationId="{905FC916-F8A0-36C5-127F-649ADB2A4B58}"/>
          </ac:picMkLst>
        </pc:picChg>
      </pc:sldChg>
      <pc:sldChg chg="addSp delSp modSp new mod modAnim">
        <pc:chgData name="Jessica Shore" userId="4a81739d-7633-41be-905a-53582c49e6ff" providerId="ADAL" clId="{B6F54303-D305-4D18-9CF9-91A7265247F2}" dt="2026-09-30T10:45:52.763" v="189"/>
        <pc:sldMkLst>
          <pc:docMk/>
          <pc:sldMk cId="1645763447" sldId="263"/>
        </pc:sldMkLst>
        <pc:spChg chg="mod">
          <ac:chgData name="Jessica Shore" userId="4a81739d-7633-41be-905a-53582c49e6ff" providerId="ADAL" clId="{B6F54303-D305-4D18-9CF9-91A7265247F2}" dt="2026-09-30T10:45:40.130" v="188" actId="20577"/>
          <ac:spMkLst>
            <pc:docMk/>
            <pc:sldMk cId="1645763447" sldId="263"/>
            <ac:spMk id="2" creationId="{4A4B65C1-EC92-A26E-7A77-34E084CE8868}"/>
          </ac:spMkLst>
        </pc:spChg>
        <pc:spChg chg="del">
          <ac:chgData name="Jessica Shore" userId="4a81739d-7633-41be-905a-53582c49e6ff" providerId="ADAL" clId="{B6F54303-D305-4D18-9CF9-91A7265247F2}" dt="2026-09-30T10:45:52.763" v="189"/>
          <ac:spMkLst>
            <pc:docMk/>
            <pc:sldMk cId="1645763447" sldId="263"/>
            <ac:spMk id="3" creationId="{10EEB83E-279E-BCF1-2FCB-91B98129CC17}"/>
          </ac:spMkLst>
        </pc:spChg>
        <pc:picChg chg="add mod">
          <ac:chgData name="Jessica Shore" userId="4a81739d-7633-41be-905a-53582c49e6ff" providerId="ADAL" clId="{B6F54303-D305-4D18-9CF9-91A7265247F2}" dt="2026-09-30T10:45:52.763" v="189"/>
          <ac:picMkLst>
            <pc:docMk/>
            <pc:sldMk cId="1645763447" sldId="263"/>
            <ac:picMk id="4" creationId="{F0217645-672A-3FC8-5AF3-BE1E22843682}"/>
          </ac:picMkLst>
        </pc:picChg>
      </pc:sldChg>
      <pc:sldChg chg="addSp delSp modSp new mod modAnim">
        <pc:chgData name="Jessica Shore" userId="4a81739d-7633-41be-905a-53582c49e6ff" providerId="ADAL" clId="{B6F54303-D305-4D18-9CF9-91A7265247F2}" dt="2026-09-30T10:47:19.355" v="196" actId="20577"/>
        <pc:sldMkLst>
          <pc:docMk/>
          <pc:sldMk cId="4016169279" sldId="264"/>
        </pc:sldMkLst>
        <pc:spChg chg="mod">
          <ac:chgData name="Jessica Shore" userId="4a81739d-7633-41be-905a-53582c49e6ff" providerId="ADAL" clId="{B6F54303-D305-4D18-9CF9-91A7265247F2}" dt="2026-09-30T10:47:19.355" v="196" actId="20577"/>
          <ac:spMkLst>
            <pc:docMk/>
            <pc:sldMk cId="4016169279" sldId="264"/>
            <ac:spMk id="2" creationId="{7273B7A1-F99D-4DE7-ABCF-4F647809A034}"/>
          </ac:spMkLst>
        </pc:spChg>
        <pc:spChg chg="del">
          <ac:chgData name="Jessica Shore" userId="4a81739d-7633-41be-905a-53582c49e6ff" providerId="ADAL" clId="{B6F54303-D305-4D18-9CF9-91A7265247F2}" dt="2026-09-30T10:47:15.105" v="191"/>
          <ac:spMkLst>
            <pc:docMk/>
            <pc:sldMk cId="4016169279" sldId="264"/>
            <ac:spMk id="3" creationId="{089CFC22-9CEA-D846-DA80-880191B8EDB5}"/>
          </ac:spMkLst>
        </pc:spChg>
        <pc:picChg chg="add mod">
          <ac:chgData name="Jessica Shore" userId="4a81739d-7633-41be-905a-53582c49e6ff" providerId="ADAL" clId="{B6F54303-D305-4D18-9CF9-91A7265247F2}" dt="2026-09-30T10:47:15.105" v="191"/>
          <ac:picMkLst>
            <pc:docMk/>
            <pc:sldMk cId="4016169279" sldId="264"/>
            <ac:picMk id="4" creationId="{108AFA85-85FC-12C4-35E5-B66D71A8AA0E}"/>
          </ac:picMkLst>
        </pc:picChg>
      </pc:sldChg>
      <pc:sldChg chg="modSp new mod">
        <pc:chgData name="Jessica Shore" userId="4a81739d-7633-41be-905a-53582c49e6ff" providerId="ADAL" clId="{B6F54303-D305-4D18-9CF9-91A7265247F2}" dt="2026-09-30T10:48:09.028" v="308" actId="20577"/>
        <pc:sldMkLst>
          <pc:docMk/>
          <pc:sldMk cId="1593912069" sldId="265"/>
        </pc:sldMkLst>
        <pc:spChg chg="mod">
          <ac:chgData name="Jessica Shore" userId="4a81739d-7633-41be-905a-53582c49e6ff" providerId="ADAL" clId="{B6F54303-D305-4D18-9CF9-91A7265247F2}" dt="2026-09-30T10:47:46.962" v="207" actId="5793"/>
          <ac:spMkLst>
            <pc:docMk/>
            <pc:sldMk cId="1593912069" sldId="265"/>
            <ac:spMk id="2" creationId="{C72B84D9-E43C-43B9-341F-51505D31B362}"/>
          </ac:spMkLst>
        </pc:spChg>
        <pc:spChg chg="mod">
          <ac:chgData name="Jessica Shore" userId="4a81739d-7633-41be-905a-53582c49e6ff" providerId="ADAL" clId="{B6F54303-D305-4D18-9CF9-91A7265247F2}" dt="2026-09-30T10:48:09.028" v="308" actId="20577"/>
          <ac:spMkLst>
            <pc:docMk/>
            <pc:sldMk cId="1593912069" sldId="265"/>
            <ac:spMk id="3" creationId="{77053932-999F-77D4-C22C-D89D3D3A77A4}"/>
          </ac:spMkLst>
        </pc:spChg>
      </pc:sldChg>
      <pc:sldChg chg="addSp modSp new mod setBg">
        <pc:chgData name="Jessica Shore" userId="4a81739d-7633-41be-905a-53582c49e6ff" providerId="ADAL" clId="{B6F54303-D305-4D18-9CF9-91A7265247F2}" dt="2026-09-30T10:49:22.272" v="342" actId="26606"/>
        <pc:sldMkLst>
          <pc:docMk/>
          <pc:sldMk cId="625003881" sldId="266"/>
        </pc:sldMkLst>
        <pc:spChg chg="mod">
          <ac:chgData name="Jessica Shore" userId="4a81739d-7633-41be-905a-53582c49e6ff" providerId="ADAL" clId="{B6F54303-D305-4D18-9CF9-91A7265247F2}" dt="2026-09-30T10:49:22.272" v="342" actId="26606"/>
          <ac:spMkLst>
            <pc:docMk/>
            <pc:sldMk cId="625003881" sldId="266"/>
            <ac:spMk id="2" creationId="{93AA0AD8-BEFF-5773-0161-3DDEDC9F9E40}"/>
          </ac:spMkLst>
        </pc:spChg>
        <pc:spChg chg="mod">
          <ac:chgData name="Jessica Shore" userId="4a81739d-7633-41be-905a-53582c49e6ff" providerId="ADAL" clId="{B6F54303-D305-4D18-9CF9-91A7265247F2}" dt="2026-09-30T10:49:22.272" v="342" actId="26606"/>
          <ac:spMkLst>
            <pc:docMk/>
            <pc:sldMk cId="625003881" sldId="266"/>
            <ac:spMk id="3" creationId="{B4E94942-57DE-EDC9-3890-EFFCACE97FE9}"/>
          </ac:spMkLst>
        </pc:spChg>
        <pc:spChg chg="add">
          <ac:chgData name="Jessica Shore" userId="4a81739d-7633-41be-905a-53582c49e6ff" providerId="ADAL" clId="{B6F54303-D305-4D18-9CF9-91A7265247F2}" dt="2026-09-30T10:49:22.272" v="342" actId="26606"/>
          <ac:spMkLst>
            <pc:docMk/>
            <pc:sldMk cId="625003881" sldId="266"/>
            <ac:spMk id="8" creationId="{1653AE3C-AC4F-907C-B473-B9A30D21506F}"/>
          </ac:spMkLst>
        </pc:spChg>
      </pc:sldChg>
      <pc:sldChg chg="addSp delSp modSp new mod setBg">
        <pc:chgData name="Jessica Shore" userId="4a81739d-7633-41be-905a-53582c49e6ff" providerId="ADAL" clId="{B6F54303-D305-4D18-9CF9-91A7265247F2}" dt="2026-09-30T10:50:00.972" v="351" actId="26606"/>
        <pc:sldMkLst>
          <pc:docMk/>
          <pc:sldMk cId="3802115355" sldId="267"/>
        </pc:sldMkLst>
        <pc:spChg chg="mod">
          <ac:chgData name="Jessica Shore" userId="4a81739d-7633-41be-905a-53582c49e6ff" providerId="ADAL" clId="{B6F54303-D305-4D18-9CF9-91A7265247F2}" dt="2026-09-30T10:50:00.972" v="351" actId="26606"/>
          <ac:spMkLst>
            <pc:docMk/>
            <pc:sldMk cId="3802115355" sldId="267"/>
            <ac:spMk id="2" creationId="{3499EBDD-9817-4AF7-6E3C-BF6936D66791}"/>
          </ac:spMkLst>
        </pc:spChg>
        <pc:spChg chg="del mod">
          <ac:chgData name="Jessica Shore" userId="4a81739d-7633-41be-905a-53582c49e6ff" providerId="ADAL" clId="{B6F54303-D305-4D18-9CF9-91A7265247F2}" dt="2026-09-30T10:50:00.972" v="351" actId="26606"/>
          <ac:spMkLst>
            <pc:docMk/>
            <pc:sldMk cId="3802115355" sldId="267"/>
            <ac:spMk id="3" creationId="{BBB71450-7DCD-477C-35F8-2A69C8BCAABD}"/>
          </ac:spMkLst>
        </pc:spChg>
        <pc:spChg chg="add">
          <ac:chgData name="Jessica Shore" userId="4a81739d-7633-41be-905a-53582c49e6ff" providerId="ADAL" clId="{B6F54303-D305-4D18-9CF9-91A7265247F2}" dt="2026-09-30T10:50:00.972" v="351" actId="26606"/>
          <ac:spMkLst>
            <pc:docMk/>
            <pc:sldMk cId="3802115355" sldId="267"/>
            <ac:spMk id="9" creationId="{063F27BC-7079-4FF7-8F7C-ABC82FA3C247}"/>
          </ac:spMkLst>
        </pc:spChg>
        <pc:graphicFrameChg chg="add">
          <ac:chgData name="Jessica Shore" userId="4a81739d-7633-41be-905a-53582c49e6ff" providerId="ADAL" clId="{B6F54303-D305-4D18-9CF9-91A7265247F2}" dt="2026-09-30T10:50:00.972" v="351" actId="26606"/>
          <ac:graphicFrameMkLst>
            <pc:docMk/>
            <pc:sldMk cId="3802115355" sldId="267"/>
            <ac:graphicFrameMk id="5" creationId="{C4E728D4-4F51-3A50-DAD6-298608358AC2}"/>
          </ac:graphicFrameMkLst>
        </pc:graphicFrameChg>
        <pc:cxnChg chg="add">
          <ac:chgData name="Jessica Shore" userId="4a81739d-7633-41be-905a-53582c49e6ff" providerId="ADAL" clId="{B6F54303-D305-4D18-9CF9-91A7265247F2}" dt="2026-09-30T10:50:00.972" v="351" actId="26606"/>
          <ac:cxnSpMkLst>
            <pc:docMk/>
            <pc:sldMk cId="3802115355" sldId="267"/>
            <ac:cxnSpMk id="11" creationId="{40BBF191-9CC8-4313-B1CA-8DF1A53AE4F9}"/>
          </ac:cxnSpMkLst>
        </pc:cxnChg>
      </pc:sldChg>
      <pc:sldChg chg="addSp delSp modSp new mod setBg">
        <pc:chgData name="Jessica Shore" userId="4a81739d-7633-41be-905a-53582c49e6ff" providerId="ADAL" clId="{B6F54303-D305-4D18-9CF9-91A7265247F2}" dt="2026-09-30T10:50:40.949" v="359" actId="26606"/>
        <pc:sldMkLst>
          <pc:docMk/>
          <pc:sldMk cId="2455629323" sldId="268"/>
        </pc:sldMkLst>
        <pc:spChg chg="mod">
          <ac:chgData name="Jessica Shore" userId="4a81739d-7633-41be-905a-53582c49e6ff" providerId="ADAL" clId="{B6F54303-D305-4D18-9CF9-91A7265247F2}" dt="2026-09-30T10:50:40.949" v="359" actId="26606"/>
          <ac:spMkLst>
            <pc:docMk/>
            <pc:sldMk cId="2455629323" sldId="268"/>
            <ac:spMk id="2" creationId="{6B60E2A8-C3E1-B591-96F1-C091F7751A53}"/>
          </ac:spMkLst>
        </pc:spChg>
        <pc:spChg chg="del mod">
          <ac:chgData name="Jessica Shore" userId="4a81739d-7633-41be-905a-53582c49e6ff" providerId="ADAL" clId="{B6F54303-D305-4D18-9CF9-91A7265247F2}" dt="2026-09-30T10:50:40.949" v="359" actId="26606"/>
          <ac:spMkLst>
            <pc:docMk/>
            <pc:sldMk cId="2455629323" sldId="268"/>
            <ac:spMk id="3" creationId="{AA85721F-ADBF-04C7-2EC0-595FE5B8888B}"/>
          </ac:spMkLst>
        </pc:spChg>
        <pc:spChg chg="add">
          <ac:chgData name="Jessica Shore" userId="4a81739d-7633-41be-905a-53582c49e6ff" providerId="ADAL" clId="{B6F54303-D305-4D18-9CF9-91A7265247F2}" dt="2026-09-30T10:50:40.949" v="359" actId="26606"/>
          <ac:spMkLst>
            <pc:docMk/>
            <pc:sldMk cId="2455629323" sldId="268"/>
            <ac:spMk id="9" creationId="{063F27BC-7079-4FF7-8F7C-ABC82FA3C247}"/>
          </ac:spMkLst>
        </pc:spChg>
        <pc:graphicFrameChg chg="add">
          <ac:chgData name="Jessica Shore" userId="4a81739d-7633-41be-905a-53582c49e6ff" providerId="ADAL" clId="{B6F54303-D305-4D18-9CF9-91A7265247F2}" dt="2026-09-30T10:50:40.949" v="359" actId="26606"/>
          <ac:graphicFrameMkLst>
            <pc:docMk/>
            <pc:sldMk cId="2455629323" sldId="268"/>
            <ac:graphicFrameMk id="5" creationId="{5BF18503-9C88-853E-F02E-89864BBA0464}"/>
          </ac:graphicFrameMkLst>
        </pc:graphicFrameChg>
        <pc:cxnChg chg="add">
          <ac:chgData name="Jessica Shore" userId="4a81739d-7633-41be-905a-53582c49e6ff" providerId="ADAL" clId="{B6F54303-D305-4D18-9CF9-91A7265247F2}" dt="2026-09-30T10:50:40.949" v="359" actId="26606"/>
          <ac:cxnSpMkLst>
            <pc:docMk/>
            <pc:sldMk cId="2455629323" sldId="268"/>
            <ac:cxnSpMk id="11" creationId="{40BBF191-9CC8-4313-B1CA-8DF1A53AE4F9}"/>
          </ac:cxnSpMkLst>
        </pc:cxnChg>
      </pc:sldChg>
      <pc:sldChg chg="modSp new mod">
        <pc:chgData name="Jessica Shore" userId="4a81739d-7633-41be-905a-53582c49e6ff" providerId="ADAL" clId="{B6F54303-D305-4D18-9CF9-91A7265247F2}" dt="2026-09-30T10:51:05.917" v="365" actId="5793"/>
        <pc:sldMkLst>
          <pc:docMk/>
          <pc:sldMk cId="478591086" sldId="269"/>
        </pc:sldMkLst>
        <pc:spChg chg="mod">
          <ac:chgData name="Jessica Shore" userId="4a81739d-7633-41be-905a-53582c49e6ff" providerId="ADAL" clId="{B6F54303-D305-4D18-9CF9-91A7265247F2}" dt="2026-09-30T10:50:51.522" v="361"/>
          <ac:spMkLst>
            <pc:docMk/>
            <pc:sldMk cId="478591086" sldId="269"/>
            <ac:spMk id="2" creationId="{DAA6292C-9740-F200-27EF-4761B001049F}"/>
          </ac:spMkLst>
        </pc:spChg>
        <pc:spChg chg="mod">
          <ac:chgData name="Jessica Shore" userId="4a81739d-7633-41be-905a-53582c49e6ff" providerId="ADAL" clId="{B6F54303-D305-4D18-9CF9-91A7265247F2}" dt="2026-09-30T10:51:05.917" v="365" actId="5793"/>
          <ac:spMkLst>
            <pc:docMk/>
            <pc:sldMk cId="478591086" sldId="269"/>
            <ac:spMk id="3" creationId="{08FDC478-30E3-DD4A-6215-2ACD7B12227F}"/>
          </ac:spMkLst>
        </pc:spChg>
      </pc:sldChg>
      <pc:sldChg chg="modSp new mod">
        <pc:chgData name="Jessica Shore" userId="4a81739d-7633-41be-905a-53582c49e6ff" providerId="ADAL" clId="{B6F54303-D305-4D18-9CF9-91A7265247F2}" dt="2026-09-30T10:51:55.482" v="371" actId="5793"/>
        <pc:sldMkLst>
          <pc:docMk/>
          <pc:sldMk cId="3056267862" sldId="270"/>
        </pc:sldMkLst>
        <pc:spChg chg="mod">
          <ac:chgData name="Jessica Shore" userId="4a81739d-7633-41be-905a-53582c49e6ff" providerId="ADAL" clId="{B6F54303-D305-4D18-9CF9-91A7265247F2}" dt="2026-09-30T10:51:41.845" v="368" actId="27636"/>
          <ac:spMkLst>
            <pc:docMk/>
            <pc:sldMk cId="3056267862" sldId="270"/>
            <ac:spMk id="2" creationId="{859FA60F-FC73-6C9A-0251-184C175C34E7}"/>
          </ac:spMkLst>
        </pc:spChg>
        <pc:spChg chg="mod">
          <ac:chgData name="Jessica Shore" userId="4a81739d-7633-41be-905a-53582c49e6ff" providerId="ADAL" clId="{B6F54303-D305-4D18-9CF9-91A7265247F2}" dt="2026-09-30T10:51:55.482" v="371" actId="5793"/>
          <ac:spMkLst>
            <pc:docMk/>
            <pc:sldMk cId="3056267862" sldId="270"/>
            <ac:spMk id="3" creationId="{6E343C16-AB5D-5EAC-9747-6A94EE352669}"/>
          </ac:spMkLst>
        </pc:spChg>
      </pc:sldChg>
      <pc:sldChg chg="modSp new mod">
        <pc:chgData name="Jessica Shore" userId="4a81739d-7633-41be-905a-53582c49e6ff" providerId="ADAL" clId="{B6F54303-D305-4D18-9CF9-91A7265247F2}" dt="2026-09-30T10:52:16.780" v="378" actId="27636"/>
        <pc:sldMkLst>
          <pc:docMk/>
          <pc:sldMk cId="2841725637" sldId="271"/>
        </pc:sldMkLst>
        <pc:spChg chg="mod">
          <ac:chgData name="Jessica Shore" userId="4a81739d-7633-41be-905a-53582c49e6ff" providerId="ADAL" clId="{B6F54303-D305-4D18-9CF9-91A7265247F2}" dt="2026-09-30T10:52:06.109" v="374" actId="27636"/>
          <ac:spMkLst>
            <pc:docMk/>
            <pc:sldMk cId="2841725637" sldId="271"/>
            <ac:spMk id="2" creationId="{EBBD063B-9DC4-2740-810D-92014FB11E0B}"/>
          </ac:spMkLst>
        </pc:spChg>
        <pc:spChg chg="mod">
          <ac:chgData name="Jessica Shore" userId="4a81739d-7633-41be-905a-53582c49e6ff" providerId="ADAL" clId="{B6F54303-D305-4D18-9CF9-91A7265247F2}" dt="2026-09-30T10:52:16.780" v="378" actId="27636"/>
          <ac:spMkLst>
            <pc:docMk/>
            <pc:sldMk cId="2841725637" sldId="271"/>
            <ac:spMk id="3" creationId="{C01D2E6A-28FB-805C-BE9A-7175AA3C4995}"/>
          </ac:spMkLst>
        </pc:spChg>
      </pc:sldChg>
      <pc:sldChg chg="modSp new mod">
        <pc:chgData name="Jessica Shore" userId="4a81739d-7633-41be-905a-53582c49e6ff" providerId="ADAL" clId="{B6F54303-D305-4D18-9CF9-91A7265247F2}" dt="2026-09-30T10:52:48.699" v="383" actId="5793"/>
        <pc:sldMkLst>
          <pc:docMk/>
          <pc:sldMk cId="3145270096" sldId="272"/>
        </pc:sldMkLst>
        <pc:spChg chg="mod">
          <ac:chgData name="Jessica Shore" userId="4a81739d-7633-41be-905a-53582c49e6ff" providerId="ADAL" clId="{B6F54303-D305-4D18-9CF9-91A7265247F2}" dt="2026-09-30T10:52:30.201" v="380"/>
          <ac:spMkLst>
            <pc:docMk/>
            <pc:sldMk cId="3145270096" sldId="272"/>
            <ac:spMk id="2" creationId="{78E21B9C-0E5B-ADBA-7015-3ACF6801660F}"/>
          </ac:spMkLst>
        </pc:spChg>
        <pc:spChg chg="mod">
          <ac:chgData name="Jessica Shore" userId="4a81739d-7633-41be-905a-53582c49e6ff" providerId="ADAL" clId="{B6F54303-D305-4D18-9CF9-91A7265247F2}" dt="2026-09-30T10:52:48.699" v="383" actId="5793"/>
          <ac:spMkLst>
            <pc:docMk/>
            <pc:sldMk cId="3145270096" sldId="272"/>
            <ac:spMk id="3" creationId="{E7126921-D715-8550-82B5-A1DD19699C88}"/>
          </ac:spMkLst>
        </pc:spChg>
      </pc:sldChg>
      <pc:sldChg chg="modSp new mod">
        <pc:chgData name="Jessica Shore" userId="4a81739d-7633-41be-905a-53582c49e6ff" providerId="ADAL" clId="{B6F54303-D305-4D18-9CF9-91A7265247F2}" dt="2026-09-30T10:53:09.196" v="389" actId="5793"/>
        <pc:sldMkLst>
          <pc:docMk/>
          <pc:sldMk cId="1651963578" sldId="273"/>
        </pc:sldMkLst>
        <pc:spChg chg="mod">
          <ac:chgData name="Jessica Shore" userId="4a81739d-7633-41be-905a-53582c49e6ff" providerId="ADAL" clId="{B6F54303-D305-4D18-9CF9-91A7265247F2}" dt="2026-09-30T10:52:56.659" v="385"/>
          <ac:spMkLst>
            <pc:docMk/>
            <pc:sldMk cId="1651963578" sldId="273"/>
            <ac:spMk id="2" creationId="{8A6A1F15-6F78-8CBB-8D2C-D42C10A3DC37}"/>
          </ac:spMkLst>
        </pc:spChg>
        <pc:spChg chg="mod">
          <ac:chgData name="Jessica Shore" userId="4a81739d-7633-41be-905a-53582c49e6ff" providerId="ADAL" clId="{B6F54303-D305-4D18-9CF9-91A7265247F2}" dt="2026-09-30T10:53:09.196" v="389" actId="5793"/>
          <ac:spMkLst>
            <pc:docMk/>
            <pc:sldMk cId="1651963578" sldId="273"/>
            <ac:spMk id="3" creationId="{E1C70956-6E30-9C33-F72F-C89D54AE2C4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7BBC64-5FA3-4FA7-8484-221E991C1395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7141BC-E92D-441A-9CCA-1E4C0A8374D7}">
      <dgm:prSet/>
      <dgm:spPr/>
      <dgm:t>
        <a:bodyPr/>
        <a:lstStyle/>
        <a:p>
          <a:r>
            <a:rPr lang="en-GB"/>
            <a:t>What is Social Marketing?</a:t>
          </a:r>
          <a:endParaRPr lang="en-US"/>
        </a:p>
      </dgm:t>
    </dgm:pt>
    <dgm:pt modelId="{EEB53D2E-436A-4071-A809-32DCDFDD8EC3}" type="parTrans" cxnId="{6E276FF7-A844-43BA-A8F9-8EFD93EF0C65}">
      <dgm:prSet/>
      <dgm:spPr/>
      <dgm:t>
        <a:bodyPr/>
        <a:lstStyle/>
        <a:p>
          <a:endParaRPr lang="en-US"/>
        </a:p>
      </dgm:t>
    </dgm:pt>
    <dgm:pt modelId="{2CA0F888-2631-41D4-8246-8AC9951214A6}" type="sibTrans" cxnId="{6E276FF7-A844-43BA-A8F9-8EFD93EF0C65}">
      <dgm:prSet/>
      <dgm:spPr/>
      <dgm:t>
        <a:bodyPr/>
        <a:lstStyle/>
        <a:p>
          <a:endParaRPr lang="en-US"/>
        </a:p>
      </dgm:t>
    </dgm:pt>
    <dgm:pt modelId="{9C34D9F3-2017-44F7-8554-753F4599D721}">
      <dgm:prSet/>
      <dgm:spPr/>
      <dgm:t>
        <a:bodyPr/>
        <a:lstStyle/>
        <a:p>
          <a:r>
            <a:rPr lang="en-GB"/>
            <a:t>“Social Marketing seeks to develop and integrate marketing concepts with other approaches to influence behaviour that benefits individuals and communities for the greater social good.”</a:t>
          </a:r>
          <a:endParaRPr lang="en-US"/>
        </a:p>
      </dgm:t>
    </dgm:pt>
    <dgm:pt modelId="{FBB47EEA-6B81-45A9-9B0B-85182752B09F}" type="parTrans" cxnId="{551A6C93-853F-4105-8C75-ABF928586A8C}">
      <dgm:prSet/>
      <dgm:spPr/>
      <dgm:t>
        <a:bodyPr/>
        <a:lstStyle/>
        <a:p>
          <a:endParaRPr lang="en-US"/>
        </a:p>
      </dgm:t>
    </dgm:pt>
    <dgm:pt modelId="{ABCA21C4-0588-4CCA-B964-406FD2B84006}" type="sibTrans" cxnId="{551A6C93-853F-4105-8C75-ABF928586A8C}">
      <dgm:prSet/>
      <dgm:spPr/>
      <dgm:t>
        <a:bodyPr/>
        <a:lstStyle/>
        <a:p>
          <a:endParaRPr lang="en-US"/>
        </a:p>
      </dgm:t>
    </dgm:pt>
    <dgm:pt modelId="{EA898FD0-3C91-4A8C-A7AF-316EC2BABEA6}" type="pres">
      <dgm:prSet presAssocID="{BE7BBC64-5FA3-4FA7-8484-221E991C1395}" presName="root" presStyleCnt="0">
        <dgm:presLayoutVars>
          <dgm:dir/>
          <dgm:resizeHandles val="exact"/>
        </dgm:presLayoutVars>
      </dgm:prSet>
      <dgm:spPr/>
    </dgm:pt>
    <dgm:pt modelId="{E349B2B5-B365-4060-B1F9-E304C0CFFEFE}" type="pres">
      <dgm:prSet presAssocID="{397141BC-E92D-441A-9CCA-1E4C0A8374D7}" presName="compNode" presStyleCnt="0"/>
      <dgm:spPr/>
    </dgm:pt>
    <dgm:pt modelId="{6B1054BA-8DE1-4341-8681-7C7AB9C5EC69}" type="pres">
      <dgm:prSet presAssocID="{397141BC-E92D-441A-9CCA-1E4C0A8374D7}" presName="bgRect" presStyleLbl="bgShp" presStyleIdx="0" presStyleCnt="2"/>
      <dgm:spPr/>
    </dgm:pt>
    <dgm:pt modelId="{5B5C3206-5C42-4A66-AE26-7D29B395CD83}" type="pres">
      <dgm:prSet presAssocID="{397141BC-E92D-441A-9CCA-1E4C0A8374D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BE36C561-7615-4197-BADD-B42F5875DBF8}" type="pres">
      <dgm:prSet presAssocID="{397141BC-E92D-441A-9CCA-1E4C0A8374D7}" presName="spaceRect" presStyleCnt="0"/>
      <dgm:spPr/>
    </dgm:pt>
    <dgm:pt modelId="{7C775EA8-3073-4345-B143-C4402B3EDB62}" type="pres">
      <dgm:prSet presAssocID="{397141BC-E92D-441A-9CCA-1E4C0A8374D7}" presName="parTx" presStyleLbl="revTx" presStyleIdx="0" presStyleCnt="2">
        <dgm:presLayoutVars>
          <dgm:chMax val="0"/>
          <dgm:chPref val="0"/>
        </dgm:presLayoutVars>
      </dgm:prSet>
      <dgm:spPr/>
    </dgm:pt>
    <dgm:pt modelId="{F1C69A62-A50D-42C4-854A-9901543B7F13}" type="pres">
      <dgm:prSet presAssocID="{2CA0F888-2631-41D4-8246-8AC9951214A6}" presName="sibTrans" presStyleCnt="0"/>
      <dgm:spPr/>
    </dgm:pt>
    <dgm:pt modelId="{1D83786D-0A4C-401E-8B41-33691C8E06C7}" type="pres">
      <dgm:prSet presAssocID="{9C34D9F3-2017-44F7-8554-753F4599D721}" presName="compNode" presStyleCnt="0"/>
      <dgm:spPr/>
    </dgm:pt>
    <dgm:pt modelId="{647444DA-68F4-42E9-9DFA-A89E1F8D1EC0}" type="pres">
      <dgm:prSet presAssocID="{9C34D9F3-2017-44F7-8554-753F4599D721}" presName="bgRect" presStyleLbl="bgShp" presStyleIdx="1" presStyleCnt="2"/>
      <dgm:spPr/>
    </dgm:pt>
    <dgm:pt modelId="{73DA5905-BB14-4C0B-839F-64FB2C3E95FD}" type="pres">
      <dgm:prSet presAssocID="{9C34D9F3-2017-44F7-8554-753F4599D721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2097316-9A69-4E08-814C-3C9921D7DDA0}" type="pres">
      <dgm:prSet presAssocID="{9C34D9F3-2017-44F7-8554-753F4599D721}" presName="spaceRect" presStyleCnt="0"/>
      <dgm:spPr/>
    </dgm:pt>
    <dgm:pt modelId="{9F333210-DEFA-4F3F-8696-8E4B47B211B9}" type="pres">
      <dgm:prSet presAssocID="{9C34D9F3-2017-44F7-8554-753F4599D72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F0C662B-7D58-45DC-B020-961CBE8EC1E0}" type="presOf" srcId="{BE7BBC64-5FA3-4FA7-8484-221E991C1395}" destId="{EA898FD0-3C91-4A8C-A7AF-316EC2BABEA6}" srcOrd="0" destOrd="0" presId="urn:microsoft.com/office/officeart/2018/2/layout/IconVerticalSolidList"/>
    <dgm:cxn modelId="{1377F057-7578-49AA-BCCC-C77AF7F13C77}" type="presOf" srcId="{9C34D9F3-2017-44F7-8554-753F4599D721}" destId="{9F333210-DEFA-4F3F-8696-8E4B47B211B9}" srcOrd="0" destOrd="0" presId="urn:microsoft.com/office/officeart/2018/2/layout/IconVerticalSolidList"/>
    <dgm:cxn modelId="{551A6C93-853F-4105-8C75-ABF928586A8C}" srcId="{BE7BBC64-5FA3-4FA7-8484-221E991C1395}" destId="{9C34D9F3-2017-44F7-8554-753F4599D721}" srcOrd="1" destOrd="0" parTransId="{FBB47EEA-6B81-45A9-9B0B-85182752B09F}" sibTransId="{ABCA21C4-0588-4CCA-B964-406FD2B84006}"/>
    <dgm:cxn modelId="{D9644E94-D812-4044-85CB-DBB13DBA5F25}" type="presOf" srcId="{397141BC-E92D-441A-9CCA-1E4C0A8374D7}" destId="{7C775EA8-3073-4345-B143-C4402B3EDB62}" srcOrd="0" destOrd="0" presId="urn:microsoft.com/office/officeart/2018/2/layout/IconVerticalSolidList"/>
    <dgm:cxn modelId="{6E276FF7-A844-43BA-A8F9-8EFD93EF0C65}" srcId="{BE7BBC64-5FA3-4FA7-8484-221E991C1395}" destId="{397141BC-E92D-441A-9CCA-1E4C0A8374D7}" srcOrd="0" destOrd="0" parTransId="{EEB53D2E-436A-4071-A809-32DCDFDD8EC3}" sibTransId="{2CA0F888-2631-41D4-8246-8AC9951214A6}"/>
    <dgm:cxn modelId="{AC932E9B-8550-44F7-9303-767214E23CCA}" type="presParOf" srcId="{EA898FD0-3C91-4A8C-A7AF-316EC2BABEA6}" destId="{E349B2B5-B365-4060-B1F9-E304C0CFFEFE}" srcOrd="0" destOrd="0" presId="urn:microsoft.com/office/officeart/2018/2/layout/IconVerticalSolidList"/>
    <dgm:cxn modelId="{D67EE872-E2ED-4CC0-A1B7-B44F0E009AB3}" type="presParOf" srcId="{E349B2B5-B365-4060-B1F9-E304C0CFFEFE}" destId="{6B1054BA-8DE1-4341-8681-7C7AB9C5EC69}" srcOrd="0" destOrd="0" presId="urn:microsoft.com/office/officeart/2018/2/layout/IconVerticalSolidList"/>
    <dgm:cxn modelId="{E11C645F-7982-4EF9-8C29-A7AB93DF9F24}" type="presParOf" srcId="{E349B2B5-B365-4060-B1F9-E304C0CFFEFE}" destId="{5B5C3206-5C42-4A66-AE26-7D29B395CD83}" srcOrd="1" destOrd="0" presId="urn:microsoft.com/office/officeart/2018/2/layout/IconVerticalSolidList"/>
    <dgm:cxn modelId="{B1578BD1-81F5-4E2D-8084-538F8CD3150C}" type="presParOf" srcId="{E349B2B5-B365-4060-B1F9-E304C0CFFEFE}" destId="{BE36C561-7615-4197-BADD-B42F5875DBF8}" srcOrd="2" destOrd="0" presId="urn:microsoft.com/office/officeart/2018/2/layout/IconVerticalSolidList"/>
    <dgm:cxn modelId="{D7BEAF4B-19D9-476E-8183-605BC7576911}" type="presParOf" srcId="{E349B2B5-B365-4060-B1F9-E304C0CFFEFE}" destId="{7C775EA8-3073-4345-B143-C4402B3EDB62}" srcOrd="3" destOrd="0" presId="urn:microsoft.com/office/officeart/2018/2/layout/IconVerticalSolidList"/>
    <dgm:cxn modelId="{01DBCF99-9B8F-4401-9C93-3839BF928FF7}" type="presParOf" srcId="{EA898FD0-3C91-4A8C-A7AF-316EC2BABEA6}" destId="{F1C69A62-A50D-42C4-854A-9901543B7F13}" srcOrd="1" destOrd="0" presId="urn:microsoft.com/office/officeart/2018/2/layout/IconVerticalSolidList"/>
    <dgm:cxn modelId="{EFADC2C7-66AA-4395-A21C-9DED92E3AD7B}" type="presParOf" srcId="{EA898FD0-3C91-4A8C-A7AF-316EC2BABEA6}" destId="{1D83786D-0A4C-401E-8B41-33691C8E06C7}" srcOrd="2" destOrd="0" presId="urn:microsoft.com/office/officeart/2018/2/layout/IconVerticalSolidList"/>
    <dgm:cxn modelId="{6F6A1B4B-4641-4C3A-9ECE-7187658530C0}" type="presParOf" srcId="{1D83786D-0A4C-401E-8B41-33691C8E06C7}" destId="{647444DA-68F4-42E9-9DFA-A89E1F8D1EC0}" srcOrd="0" destOrd="0" presId="urn:microsoft.com/office/officeart/2018/2/layout/IconVerticalSolidList"/>
    <dgm:cxn modelId="{507F1CDC-75AC-4FE0-9F2A-C43D3E3D8112}" type="presParOf" srcId="{1D83786D-0A4C-401E-8B41-33691C8E06C7}" destId="{73DA5905-BB14-4C0B-839F-64FB2C3E95FD}" srcOrd="1" destOrd="0" presId="urn:microsoft.com/office/officeart/2018/2/layout/IconVerticalSolidList"/>
    <dgm:cxn modelId="{5510F576-4890-4101-9B8E-D4F536493CCD}" type="presParOf" srcId="{1D83786D-0A4C-401E-8B41-33691C8E06C7}" destId="{72097316-9A69-4E08-814C-3C9921D7DDA0}" srcOrd="2" destOrd="0" presId="urn:microsoft.com/office/officeart/2018/2/layout/IconVerticalSolidList"/>
    <dgm:cxn modelId="{AA786065-ACBD-4AF9-A511-954E1F61F48B}" type="presParOf" srcId="{1D83786D-0A4C-401E-8B41-33691C8E06C7}" destId="{9F333210-DEFA-4F3F-8696-8E4B47B211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E6F3A7-E7C5-41A7-87E3-21EC11044B10}" type="doc">
      <dgm:prSet loTypeId="urn:microsoft.com/office/officeart/2008/layout/LinedList" loCatId="list" qsTypeId="urn:microsoft.com/office/officeart/2005/8/quickstyle/simple1#11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DC1FBB20-C844-49C9-AAE2-FF20ECE0B689}">
      <dgm:prSet/>
      <dgm:spPr/>
      <dgm:t>
        <a:bodyPr/>
        <a:lstStyle/>
        <a:p>
          <a:r>
            <a:rPr lang="en-GB" b="1"/>
            <a:t>Behaviour change focus:</a:t>
          </a:r>
          <a:r>
            <a:rPr lang="en-GB"/>
            <a:t> It aims to shift behaviours (e.g., smoking cessation, recycling, active travel) rather than simply raising awareness. </a:t>
          </a:r>
          <a:endParaRPr lang="en-US"/>
        </a:p>
      </dgm:t>
    </dgm:pt>
    <dgm:pt modelId="{CD7FFD22-6456-429A-8353-C6987372AAFF}" type="parTrans" cxnId="{E59CCF04-9E61-4819-9C52-F4FA969F0D05}">
      <dgm:prSet/>
      <dgm:spPr/>
      <dgm:t>
        <a:bodyPr/>
        <a:lstStyle/>
        <a:p>
          <a:endParaRPr lang="en-US"/>
        </a:p>
      </dgm:t>
    </dgm:pt>
    <dgm:pt modelId="{4AA7AC67-C9BA-49F0-AC07-E03DCABCC98D}" type="sibTrans" cxnId="{E59CCF04-9E61-4819-9C52-F4FA969F0D05}">
      <dgm:prSet/>
      <dgm:spPr/>
      <dgm:t>
        <a:bodyPr/>
        <a:lstStyle/>
        <a:p>
          <a:endParaRPr lang="en-US"/>
        </a:p>
      </dgm:t>
    </dgm:pt>
    <dgm:pt modelId="{35F80F02-1B97-411B-B5CF-2C6375A0B0F5}">
      <dgm:prSet/>
      <dgm:spPr/>
      <dgm:t>
        <a:bodyPr/>
        <a:lstStyle/>
        <a:p>
          <a:r>
            <a:rPr lang="en-GB" b="1"/>
            <a:t>Use of commercial marketing tools:</a:t>
          </a:r>
          <a:r>
            <a:rPr lang="en-GB"/>
            <a:t> Segmentation, targeting, positioning, branding, and the marketing mix are adapted to social issues. </a:t>
          </a:r>
          <a:endParaRPr lang="en-US"/>
        </a:p>
      </dgm:t>
    </dgm:pt>
    <dgm:pt modelId="{E92F92C0-F035-42B8-8F55-6A69E4625757}" type="parTrans" cxnId="{AE190A33-3B67-4535-B714-DC4078A277FB}">
      <dgm:prSet/>
      <dgm:spPr/>
      <dgm:t>
        <a:bodyPr/>
        <a:lstStyle/>
        <a:p>
          <a:endParaRPr lang="en-US"/>
        </a:p>
      </dgm:t>
    </dgm:pt>
    <dgm:pt modelId="{DC266717-AA82-46EA-AF5E-B0840D431BAD}" type="sibTrans" cxnId="{AE190A33-3B67-4535-B714-DC4078A277FB}">
      <dgm:prSet/>
      <dgm:spPr/>
      <dgm:t>
        <a:bodyPr/>
        <a:lstStyle/>
        <a:p>
          <a:endParaRPr lang="en-US"/>
        </a:p>
      </dgm:t>
    </dgm:pt>
    <dgm:pt modelId="{BFB6F447-D17A-45F1-9E5D-9D9E1C19CBB0}">
      <dgm:prSet/>
      <dgm:spPr/>
      <dgm:t>
        <a:bodyPr/>
        <a:lstStyle/>
        <a:p>
          <a:r>
            <a:rPr lang="en-GB" b="1"/>
            <a:t>Voluntary change:</a:t>
          </a:r>
          <a:r>
            <a:rPr lang="en-GB"/>
            <a:t> Social marketing supports voluntary adoption of beneficial behaviours, not coercion. </a:t>
          </a:r>
          <a:endParaRPr lang="en-US"/>
        </a:p>
      </dgm:t>
    </dgm:pt>
    <dgm:pt modelId="{CCE2F52D-FBE2-4CC7-874F-517606A78A4C}" type="parTrans" cxnId="{F8E7E708-C118-418B-A58B-A9E79A898F75}">
      <dgm:prSet/>
      <dgm:spPr/>
      <dgm:t>
        <a:bodyPr/>
        <a:lstStyle/>
        <a:p>
          <a:endParaRPr lang="en-US"/>
        </a:p>
      </dgm:t>
    </dgm:pt>
    <dgm:pt modelId="{44B2E117-7CBA-412A-8C0E-53B904E007A0}" type="sibTrans" cxnId="{F8E7E708-C118-418B-A58B-A9E79A898F75}">
      <dgm:prSet/>
      <dgm:spPr/>
      <dgm:t>
        <a:bodyPr/>
        <a:lstStyle/>
        <a:p>
          <a:endParaRPr lang="en-US"/>
        </a:p>
      </dgm:t>
    </dgm:pt>
    <dgm:pt modelId="{BD17C345-DB8B-430B-9DB2-FA958721E96C}">
      <dgm:prSet/>
      <dgm:spPr/>
      <dgm:t>
        <a:bodyPr/>
        <a:lstStyle/>
        <a:p>
          <a:r>
            <a:rPr lang="en-GB" b="1"/>
            <a:t>Evidence‑based and ethical:</a:t>
          </a:r>
          <a:r>
            <a:rPr lang="en-GB"/>
            <a:t> It integrates behavioural science, research, and ethical principles to ensure interventions are effective, equitable, and responsible. </a:t>
          </a:r>
          <a:endParaRPr lang="en-US"/>
        </a:p>
      </dgm:t>
    </dgm:pt>
    <dgm:pt modelId="{FAE473FB-7BF2-4839-B166-6841DDE8DF06}" type="parTrans" cxnId="{E18FC981-7864-42FA-AB98-56EC4FEA3F9A}">
      <dgm:prSet/>
      <dgm:spPr/>
      <dgm:t>
        <a:bodyPr/>
        <a:lstStyle/>
        <a:p>
          <a:endParaRPr lang="en-US"/>
        </a:p>
      </dgm:t>
    </dgm:pt>
    <dgm:pt modelId="{960ECBF3-4F76-411F-B491-201E34EFF2A5}" type="sibTrans" cxnId="{E18FC981-7864-42FA-AB98-56EC4FEA3F9A}">
      <dgm:prSet/>
      <dgm:spPr/>
      <dgm:t>
        <a:bodyPr/>
        <a:lstStyle/>
        <a:p>
          <a:endParaRPr lang="en-US"/>
        </a:p>
      </dgm:t>
    </dgm:pt>
    <dgm:pt modelId="{B1C631F8-CA91-4AB8-9AD9-C4639A9B7056}">
      <dgm:prSet/>
      <dgm:spPr/>
      <dgm:t>
        <a:bodyPr/>
        <a:lstStyle/>
        <a:p>
          <a:r>
            <a:rPr lang="en-GB" b="1"/>
            <a:t>Societal value:</a:t>
          </a:r>
          <a:r>
            <a:rPr lang="en-GB"/>
            <a:t> It seeks long‑term wellbeing for individuals and communities, often addressing public health, environmental sustainability, and social justice. </a:t>
          </a:r>
          <a:endParaRPr lang="en-US"/>
        </a:p>
      </dgm:t>
    </dgm:pt>
    <dgm:pt modelId="{20C11353-40B6-42A6-B454-3836F8F5CD87}" type="parTrans" cxnId="{24111D0A-2C50-4C10-885C-21267DCB5B49}">
      <dgm:prSet/>
      <dgm:spPr/>
      <dgm:t>
        <a:bodyPr/>
        <a:lstStyle/>
        <a:p>
          <a:endParaRPr lang="en-US"/>
        </a:p>
      </dgm:t>
    </dgm:pt>
    <dgm:pt modelId="{B7BD7BEE-DB16-4B18-8F84-A365D3B71E58}" type="sibTrans" cxnId="{24111D0A-2C50-4C10-885C-21267DCB5B49}">
      <dgm:prSet/>
      <dgm:spPr/>
      <dgm:t>
        <a:bodyPr/>
        <a:lstStyle/>
        <a:p>
          <a:endParaRPr lang="en-US"/>
        </a:p>
      </dgm:t>
    </dgm:pt>
    <dgm:pt modelId="{FB92BD77-63A8-4A03-9731-DB63F266D522}" type="pres">
      <dgm:prSet presAssocID="{F0E6F3A7-E7C5-41A7-87E3-21EC11044B10}" presName="vert0" presStyleCnt="0">
        <dgm:presLayoutVars>
          <dgm:dir/>
          <dgm:animOne val="branch"/>
          <dgm:animLvl val="lvl"/>
        </dgm:presLayoutVars>
      </dgm:prSet>
      <dgm:spPr/>
    </dgm:pt>
    <dgm:pt modelId="{1E40C3C1-9560-45D5-96BF-17BCD1A9FBB8}" type="pres">
      <dgm:prSet presAssocID="{DC1FBB20-C844-49C9-AAE2-FF20ECE0B689}" presName="thickLine" presStyleLbl="alignNode1" presStyleIdx="0" presStyleCnt="5"/>
      <dgm:spPr/>
    </dgm:pt>
    <dgm:pt modelId="{9928F21D-B4FA-4640-A9C8-B13ED641420B}" type="pres">
      <dgm:prSet presAssocID="{DC1FBB20-C844-49C9-AAE2-FF20ECE0B689}" presName="horz1" presStyleCnt="0"/>
      <dgm:spPr/>
    </dgm:pt>
    <dgm:pt modelId="{4F09B21D-8B9D-4977-8D73-FED98EC271F5}" type="pres">
      <dgm:prSet presAssocID="{DC1FBB20-C844-49C9-AAE2-FF20ECE0B689}" presName="tx1" presStyleLbl="revTx" presStyleIdx="0" presStyleCnt="5"/>
      <dgm:spPr/>
    </dgm:pt>
    <dgm:pt modelId="{D5B916E6-C10B-456E-9792-35BD5F0877CF}" type="pres">
      <dgm:prSet presAssocID="{DC1FBB20-C844-49C9-AAE2-FF20ECE0B689}" presName="vert1" presStyleCnt="0"/>
      <dgm:spPr/>
    </dgm:pt>
    <dgm:pt modelId="{66F3BAFD-10D8-4C96-8673-D011AEA9BF32}" type="pres">
      <dgm:prSet presAssocID="{35F80F02-1B97-411B-B5CF-2C6375A0B0F5}" presName="thickLine" presStyleLbl="alignNode1" presStyleIdx="1" presStyleCnt="5"/>
      <dgm:spPr/>
    </dgm:pt>
    <dgm:pt modelId="{A9990F3F-9E06-4A4E-9FE0-AC62036FE3A4}" type="pres">
      <dgm:prSet presAssocID="{35F80F02-1B97-411B-B5CF-2C6375A0B0F5}" presName="horz1" presStyleCnt="0"/>
      <dgm:spPr/>
    </dgm:pt>
    <dgm:pt modelId="{6AF07B9E-8337-4A8E-A7BE-E578AF3D7313}" type="pres">
      <dgm:prSet presAssocID="{35F80F02-1B97-411B-B5CF-2C6375A0B0F5}" presName="tx1" presStyleLbl="revTx" presStyleIdx="1" presStyleCnt="5"/>
      <dgm:spPr/>
    </dgm:pt>
    <dgm:pt modelId="{8DD6C908-507E-4215-BF57-30ED5D5B48F7}" type="pres">
      <dgm:prSet presAssocID="{35F80F02-1B97-411B-B5CF-2C6375A0B0F5}" presName="vert1" presStyleCnt="0"/>
      <dgm:spPr/>
    </dgm:pt>
    <dgm:pt modelId="{EE02B0A0-D876-4C37-BB14-9AC71B3758CB}" type="pres">
      <dgm:prSet presAssocID="{BFB6F447-D17A-45F1-9E5D-9D9E1C19CBB0}" presName="thickLine" presStyleLbl="alignNode1" presStyleIdx="2" presStyleCnt="5"/>
      <dgm:spPr/>
    </dgm:pt>
    <dgm:pt modelId="{D829EDA9-F284-4E70-9058-7A9C54512274}" type="pres">
      <dgm:prSet presAssocID="{BFB6F447-D17A-45F1-9E5D-9D9E1C19CBB0}" presName="horz1" presStyleCnt="0"/>
      <dgm:spPr/>
    </dgm:pt>
    <dgm:pt modelId="{3F391DF1-702A-465A-8D18-92C5552D7345}" type="pres">
      <dgm:prSet presAssocID="{BFB6F447-D17A-45F1-9E5D-9D9E1C19CBB0}" presName="tx1" presStyleLbl="revTx" presStyleIdx="2" presStyleCnt="5"/>
      <dgm:spPr/>
    </dgm:pt>
    <dgm:pt modelId="{01C4C2FF-B2FE-45C8-BED9-B17B4E5E07CA}" type="pres">
      <dgm:prSet presAssocID="{BFB6F447-D17A-45F1-9E5D-9D9E1C19CBB0}" presName="vert1" presStyleCnt="0"/>
      <dgm:spPr/>
    </dgm:pt>
    <dgm:pt modelId="{D9020C39-2ED5-4F53-9C5B-444AFFE36034}" type="pres">
      <dgm:prSet presAssocID="{BD17C345-DB8B-430B-9DB2-FA958721E96C}" presName="thickLine" presStyleLbl="alignNode1" presStyleIdx="3" presStyleCnt="5"/>
      <dgm:spPr/>
    </dgm:pt>
    <dgm:pt modelId="{C198CCE0-B1A4-4D11-927C-C0599DAB6D03}" type="pres">
      <dgm:prSet presAssocID="{BD17C345-DB8B-430B-9DB2-FA958721E96C}" presName="horz1" presStyleCnt="0"/>
      <dgm:spPr/>
    </dgm:pt>
    <dgm:pt modelId="{B833FB9D-A6FC-4D33-879B-0EC0037927B1}" type="pres">
      <dgm:prSet presAssocID="{BD17C345-DB8B-430B-9DB2-FA958721E96C}" presName="tx1" presStyleLbl="revTx" presStyleIdx="3" presStyleCnt="5"/>
      <dgm:spPr/>
    </dgm:pt>
    <dgm:pt modelId="{57776D27-99F5-425A-94B6-32CDFFBB4C1C}" type="pres">
      <dgm:prSet presAssocID="{BD17C345-DB8B-430B-9DB2-FA958721E96C}" presName="vert1" presStyleCnt="0"/>
      <dgm:spPr/>
    </dgm:pt>
    <dgm:pt modelId="{2EC43CA5-9553-4CB1-9D9E-E3C25D8D01F9}" type="pres">
      <dgm:prSet presAssocID="{B1C631F8-CA91-4AB8-9AD9-C4639A9B7056}" presName="thickLine" presStyleLbl="alignNode1" presStyleIdx="4" presStyleCnt="5"/>
      <dgm:spPr/>
    </dgm:pt>
    <dgm:pt modelId="{B8D8AAB8-FF21-40DD-B79B-03E7B9EE5B99}" type="pres">
      <dgm:prSet presAssocID="{B1C631F8-CA91-4AB8-9AD9-C4639A9B7056}" presName="horz1" presStyleCnt="0"/>
      <dgm:spPr/>
    </dgm:pt>
    <dgm:pt modelId="{911CD192-4DA8-4667-BE1B-DAA557F2215C}" type="pres">
      <dgm:prSet presAssocID="{B1C631F8-CA91-4AB8-9AD9-C4639A9B7056}" presName="tx1" presStyleLbl="revTx" presStyleIdx="4" presStyleCnt="5"/>
      <dgm:spPr/>
    </dgm:pt>
    <dgm:pt modelId="{C720FDAB-04AA-4290-B58B-2C1F977A943E}" type="pres">
      <dgm:prSet presAssocID="{B1C631F8-CA91-4AB8-9AD9-C4639A9B7056}" presName="vert1" presStyleCnt="0"/>
      <dgm:spPr/>
    </dgm:pt>
  </dgm:ptLst>
  <dgm:cxnLst>
    <dgm:cxn modelId="{E59CCF04-9E61-4819-9C52-F4FA969F0D05}" srcId="{F0E6F3A7-E7C5-41A7-87E3-21EC11044B10}" destId="{DC1FBB20-C844-49C9-AAE2-FF20ECE0B689}" srcOrd="0" destOrd="0" parTransId="{CD7FFD22-6456-429A-8353-C6987372AAFF}" sibTransId="{4AA7AC67-C9BA-49F0-AC07-E03DCABCC98D}"/>
    <dgm:cxn modelId="{F8E7E708-C118-418B-A58B-A9E79A898F75}" srcId="{F0E6F3A7-E7C5-41A7-87E3-21EC11044B10}" destId="{BFB6F447-D17A-45F1-9E5D-9D9E1C19CBB0}" srcOrd="2" destOrd="0" parTransId="{CCE2F52D-FBE2-4CC7-874F-517606A78A4C}" sibTransId="{44B2E117-7CBA-412A-8C0E-53B904E007A0}"/>
    <dgm:cxn modelId="{24111D0A-2C50-4C10-885C-21267DCB5B49}" srcId="{F0E6F3A7-E7C5-41A7-87E3-21EC11044B10}" destId="{B1C631F8-CA91-4AB8-9AD9-C4639A9B7056}" srcOrd="4" destOrd="0" parTransId="{20C11353-40B6-42A6-B454-3836F8F5CD87}" sibTransId="{B7BD7BEE-DB16-4B18-8F84-A365D3B71E58}"/>
    <dgm:cxn modelId="{D7E8DD0B-428D-4335-930E-99BF347BB49B}" type="presOf" srcId="{DC1FBB20-C844-49C9-AAE2-FF20ECE0B689}" destId="{4F09B21D-8B9D-4977-8D73-FED98EC271F5}" srcOrd="0" destOrd="0" presId="urn:microsoft.com/office/officeart/2008/layout/LinedList"/>
    <dgm:cxn modelId="{AE190A33-3B67-4535-B714-DC4078A277FB}" srcId="{F0E6F3A7-E7C5-41A7-87E3-21EC11044B10}" destId="{35F80F02-1B97-411B-B5CF-2C6375A0B0F5}" srcOrd="1" destOrd="0" parTransId="{E92F92C0-F035-42B8-8F55-6A69E4625757}" sibTransId="{DC266717-AA82-46EA-AF5E-B0840D431BAD}"/>
    <dgm:cxn modelId="{BE04B660-FC34-4A10-B396-C1BADECFC7A9}" type="presOf" srcId="{BFB6F447-D17A-45F1-9E5D-9D9E1C19CBB0}" destId="{3F391DF1-702A-465A-8D18-92C5552D7345}" srcOrd="0" destOrd="0" presId="urn:microsoft.com/office/officeart/2008/layout/LinedList"/>
    <dgm:cxn modelId="{6E12AE47-C4E2-4E79-84C7-DC31C7DA987D}" type="presOf" srcId="{F0E6F3A7-E7C5-41A7-87E3-21EC11044B10}" destId="{FB92BD77-63A8-4A03-9731-DB63F266D522}" srcOrd="0" destOrd="0" presId="urn:microsoft.com/office/officeart/2008/layout/LinedList"/>
    <dgm:cxn modelId="{FC445754-2F3F-41D2-9538-367518A31112}" type="presOf" srcId="{35F80F02-1B97-411B-B5CF-2C6375A0B0F5}" destId="{6AF07B9E-8337-4A8E-A7BE-E578AF3D7313}" srcOrd="0" destOrd="0" presId="urn:microsoft.com/office/officeart/2008/layout/LinedList"/>
    <dgm:cxn modelId="{E18FC981-7864-42FA-AB98-56EC4FEA3F9A}" srcId="{F0E6F3A7-E7C5-41A7-87E3-21EC11044B10}" destId="{BD17C345-DB8B-430B-9DB2-FA958721E96C}" srcOrd="3" destOrd="0" parTransId="{FAE473FB-7BF2-4839-B166-6841DDE8DF06}" sibTransId="{960ECBF3-4F76-411F-B491-201E34EFF2A5}"/>
    <dgm:cxn modelId="{CB3C558A-DDA5-479B-A8AF-8611C4F6D0D4}" type="presOf" srcId="{B1C631F8-CA91-4AB8-9AD9-C4639A9B7056}" destId="{911CD192-4DA8-4667-BE1B-DAA557F2215C}" srcOrd="0" destOrd="0" presId="urn:microsoft.com/office/officeart/2008/layout/LinedList"/>
    <dgm:cxn modelId="{F2ED2897-B76F-4152-AD76-F907EFD9589E}" type="presOf" srcId="{BD17C345-DB8B-430B-9DB2-FA958721E96C}" destId="{B833FB9D-A6FC-4D33-879B-0EC0037927B1}" srcOrd="0" destOrd="0" presId="urn:microsoft.com/office/officeart/2008/layout/LinedList"/>
    <dgm:cxn modelId="{3C25CADF-59A1-45C7-A06A-2C15CF857262}" type="presParOf" srcId="{FB92BD77-63A8-4A03-9731-DB63F266D522}" destId="{1E40C3C1-9560-45D5-96BF-17BCD1A9FBB8}" srcOrd="0" destOrd="0" presId="urn:microsoft.com/office/officeart/2008/layout/LinedList"/>
    <dgm:cxn modelId="{55CAED6E-CB70-47B0-A147-A55ED8DB8CE2}" type="presParOf" srcId="{FB92BD77-63A8-4A03-9731-DB63F266D522}" destId="{9928F21D-B4FA-4640-A9C8-B13ED641420B}" srcOrd="1" destOrd="0" presId="urn:microsoft.com/office/officeart/2008/layout/LinedList"/>
    <dgm:cxn modelId="{4BB09E53-F03A-4D37-BC61-37CB3D487D4F}" type="presParOf" srcId="{9928F21D-B4FA-4640-A9C8-B13ED641420B}" destId="{4F09B21D-8B9D-4977-8D73-FED98EC271F5}" srcOrd="0" destOrd="0" presId="urn:microsoft.com/office/officeart/2008/layout/LinedList"/>
    <dgm:cxn modelId="{239701FD-3000-4F59-B164-3042C0714ED2}" type="presParOf" srcId="{9928F21D-B4FA-4640-A9C8-B13ED641420B}" destId="{D5B916E6-C10B-456E-9792-35BD5F0877CF}" srcOrd="1" destOrd="0" presId="urn:microsoft.com/office/officeart/2008/layout/LinedList"/>
    <dgm:cxn modelId="{81942FA0-6B0B-4D21-BE34-4A3EEAE37B10}" type="presParOf" srcId="{FB92BD77-63A8-4A03-9731-DB63F266D522}" destId="{66F3BAFD-10D8-4C96-8673-D011AEA9BF32}" srcOrd="2" destOrd="0" presId="urn:microsoft.com/office/officeart/2008/layout/LinedList"/>
    <dgm:cxn modelId="{11851036-0D8A-486D-B44D-60706B3A2E96}" type="presParOf" srcId="{FB92BD77-63A8-4A03-9731-DB63F266D522}" destId="{A9990F3F-9E06-4A4E-9FE0-AC62036FE3A4}" srcOrd="3" destOrd="0" presId="urn:microsoft.com/office/officeart/2008/layout/LinedList"/>
    <dgm:cxn modelId="{4601FDDB-8598-4008-87F0-176F876DA7C8}" type="presParOf" srcId="{A9990F3F-9E06-4A4E-9FE0-AC62036FE3A4}" destId="{6AF07B9E-8337-4A8E-A7BE-E578AF3D7313}" srcOrd="0" destOrd="0" presId="urn:microsoft.com/office/officeart/2008/layout/LinedList"/>
    <dgm:cxn modelId="{CB739B38-225B-42AB-AC30-CC39682406F7}" type="presParOf" srcId="{A9990F3F-9E06-4A4E-9FE0-AC62036FE3A4}" destId="{8DD6C908-507E-4215-BF57-30ED5D5B48F7}" srcOrd="1" destOrd="0" presId="urn:microsoft.com/office/officeart/2008/layout/LinedList"/>
    <dgm:cxn modelId="{B7BBF975-B30D-4A7E-BB60-21B832361551}" type="presParOf" srcId="{FB92BD77-63A8-4A03-9731-DB63F266D522}" destId="{EE02B0A0-D876-4C37-BB14-9AC71B3758CB}" srcOrd="4" destOrd="0" presId="urn:microsoft.com/office/officeart/2008/layout/LinedList"/>
    <dgm:cxn modelId="{5DBF0434-CEFE-4932-A458-5EF8C9E8C86B}" type="presParOf" srcId="{FB92BD77-63A8-4A03-9731-DB63F266D522}" destId="{D829EDA9-F284-4E70-9058-7A9C54512274}" srcOrd="5" destOrd="0" presId="urn:microsoft.com/office/officeart/2008/layout/LinedList"/>
    <dgm:cxn modelId="{C14D73DA-3243-4DF2-B6F2-DC60822F9E35}" type="presParOf" srcId="{D829EDA9-F284-4E70-9058-7A9C54512274}" destId="{3F391DF1-702A-465A-8D18-92C5552D7345}" srcOrd="0" destOrd="0" presId="urn:microsoft.com/office/officeart/2008/layout/LinedList"/>
    <dgm:cxn modelId="{9C6A023F-D6F5-439E-89EE-72BED343150C}" type="presParOf" srcId="{D829EDA9-F284-4E70-9058-7A9C54512274}" destId="{01C4C2FF-B2FE-45C8-BED9-B17B4E5E07CA}" srcOrd="1" destOrd="0" presId="urn:microsoft.com/office/officeart/2008/layout/LinedList"/>
    <dgm:cxn modelId="{E3209B5B-1CC3-47DA-91F1-61D3AE965C05}" type="presParOf" srcId="{FB92BD77-63A8-4A03-9731-DB63F266D522}" destId="{D9020C39-2ED5-4F53-9C5B-444AFFE36034}" srcOrd="6" destOrd="0" presId="urn:microsoft.com/office/officeart/2008/layout/LinedList"/>
    <dgm:cxn modelId="{2BCEDE0D-0F00-4700-87A9-91E550DF97BE}" type="presParOf" srcId="{FB92BD77-63A8-4A03-9731-DB63F266D522}" destId="{C198CCE0-B1A4-4D11-927C-C0599DAB6D03}" srcOrd="7" destOrd="0" presId="urn:microsoft.com/office/officeart/2008/layout/LinedList"/>
    <dgm:cxn modelId="{1278FE6A-D2A3-47F8-BE53-7726F9EE1073}" type="presParOf" srcId="{C198CCE0-B1A4-4D11-927C-C0599DAB6D03}" destId="{B833FB9D-A6FC-4D33-879B-0EC0037927B1}" srcOrd="0" destOrd="0" presId="urn:microsoft.com/office/officeart/2008/layout/LinedList"/>
    <dgm:cxn modelId="{C979E6C0-442B-4FDF-B65D-F56D740F1252}" type="presParOf" srcId="{C198CCE0-B1A4-4D11-927C-C0599DAB6D03}" destId="{57776D27-99F5-425A-94B6-32CDFFBB4C1C}" srcOrd="1" destOrd="0" presId="urn:microsoft.com/office/officeart/2008/layout/LinedList"/>
    <dgm:cxn modelId="{8BAE63A5-AAC6-419C-AE82-A0182FB502BA}" type="presParOf" srcId="{FB92BD77-63A8-4A03-9731-DB63F266D522}" destId="{2EC43CA5-9553-4CB1-9D9E-E3C25D8D01F9}" srcOrd="8" destOrd="0" presId="urn:microsoft.com/office/officeart/2008/layout/LinedList"/>
    <dgm:cxn modelId="{6ED40CAF-06F8-4071-B716-30152DFD1779}" type="presParOf" srcId="{FB92BD77-63A8-4A03-9731-DB63F266D522}" destId="{B8D8AAB8-FF21-40DD-B79B-03E7B9EE5B99}" srcOrd="9" destOrd="0" presId="urn:microsoft.com/office/officeart/2008/layout/LinedList"/>
    <dgm:cxn modelId="{52AC5B7B-7AAF-473A-B22C-62159AEE872E}" type="presParOf" srcId="{B8D8AAB8-FF21-40DD-B79B-03E7B9EE5B99}" destId="{911CD192-4DA8-4667-BE1B-DAA557F2215C}" srcOrd="0" destOrd="0" presId="urn:microsoft.com/office/officeart/2008/layout/LinedList"/>
    <dgm:cxn modelId="{973270D5-A1A2-4633-9FED-48AFF7951E10}" type="presParOf" srcId="{B8D8AAB8-FF21-40DD-B79B-03E7B9EE5B99}" destId="{C720FDAB-04AA-4290-B58B-2C1F977A94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0D50B5-D0DB-4101-9412-C42C529CDF55}" type="doc">
      <dgm:prSet loTypeId="urn:microsoft.com/office/officeart/2005/8/layout/vList2" loCatId="list" qsTypeId="urn:microsoft.com/office/officeart/2005/8/quickstyle/simple1#4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321E6352-8EB9-4107-8C91-9697BACC6A83}">
      <dgm:prSet/>
      <dgm:spPr/>
      <dgm:t>
        <a:bodyPr/>
        <a:lstStyle/>
        <a:p>
          <a:r>
            <a:rPr lang="en-GB"/>
            <a:t>Critical social marketing examines:</a:t>
          </a:r>
          <a:endParaRPr lang="en-US"/>
        </a:p>
      </dgm:t>
    </dgm:pt>
    <dgm:pt modelId="{F1CB553C-741B-4B00-B6CA-3067075738D3}" type="parTrans" cxnId="{59D3AA7E-55A5-4A9A-BFA5-442360C5FA76}">
      <dgm:prSet/>
      <dgm:spPr/>
      <dgm:t>
        <a:bodyPr/>
        <a:lstStyle/>
        <a:p>
          <a:endParaRPr lang="en-US"/>
        </a:p>
      </dgm:t>
    </dgm:pt>
    <dgm:pt modelId="{D6BE43F9-BE6E-4FDF-8127-37AA1E6D5796}" type="sibTrans" cxnId="{59D3AA7E-55A5-4A9A-BFA5-442360C5FA76}">
      <dgm:prSet/>
      <dgm:spPr/>
      <dgm:t>
        <a:bodyPr/>
        <a:lstStyle/>
        <a:p>
          <a:endParaRPr lang="en-US"/>
        </a:p>
      </dgm:t>
    </dgm:pt>
    <dgm:pt modelId="{B3635299-BDCA-4DA9-B8FF-5A279632176A}">
      <dgm:prSet/>
      <dgm:spPr/>
      <dgm:t>
        <a:bodyPr/>
        <a:lstStyle/>
        <a:p>
          <a:r>
            <a:rPr lang="en-GB"/>
            <a:t>Who defines the “problem”</a:t>
          </a:r>
          <a:endParaRPr lang="en-US"/>
        </a:p>
      </dgm:t>
    </dgm:pt>
    <dgm:pt modelId="{7CC95F68-A063-4930-BA0B-87B5FD5426CE}" type="parTrans" cxnId="{B8B31169-D4E6-46FE-9729-50975152A123}">
      <dgm:prSet/>
      <dgm:spPr/>
      <dgm:t>
        <a:bodyPr/>
        <a:lstStyle/>
        <a:p>
          <a:endParaRPr lang="en-US"/>
        </a:p>
      </dgm:t>
    </dgm:pt>
    <dgm:pt modelId="{A9A2B0B8-8CBD-463F-A785-D3F4E8BAFFE3}" type="sibTrans" cxnId="{B8B31169-D4E6-46FE-9729-50975152A123}">
      <dgm:prSet/>
      <dgm:spPr/>
      <dgm:t>
        <a:bodyPr/>
        <a:lstStyle/>
        <a:p>
          <a:endParaRPr lang="en-US"/>
        </a:p>
      </dgm:t>
    </dgm:pt>
    <dgm:pt modelId="{EE794895-4185-430D-BA67-853ED52E1477}">
      <dgm:prSet/>
      <dgm:spPr/>
      <dgm:t>
        <a:bodyPr/>
        <a:lstStyle/>
        <a:p>
          <a:r>
            <a:rPr lang="en-GB"/>
            <a:t>Who benefits from the intervention</a:t>
          </a:r>
          <a:endParaRPr lang="en-US"/>
        </a:p>
      </dgm:t>
    </dgm:pt>
    <dgm:pt modelId="{A5E82AD2-5A34-4CCA-977D-554F28F88D1A}" type="parTrans" cxnId="{1BEF2BC9-7EA8-4BDC-9FB9-9E11AEB0E587}">
      <dgm:prSet/>
      <dgm:spPr/>
      <dgm:t>
        <a:bodyPr/>
        <a:lstStyle/>
        <a:p>
          <a:endParaRPr lang="en-US"/>
        </a:p>
      </dgm:t>
    </dgm:pt>
    <dgm:pt modelId="{90B3D153-02C0-4E94-8B60-EF6ABD4DBDB7}" type="sibTrans" cxnId="{1BEF2BC9-7EA8-4BDC-9FB9-9E11AEB0E587}">
      <dgm:prSet/>
      <dgm:spPr/>
      <dgm:t>
        <a:bodyPr/>
        <a:lstStyle/>
        <a:p>
          <a:endParaRPr lang="en-US"/>
        </a:p>
      </dgm:t>
    </dgm:pt>
    <dgm:pt modelId="{7E1E0738-1E83-47BF-882C-67BA4F76818E}">
      <dgm:prSet/>
      <dgm:spPr/>
      <dgm:t>
        <a:bodyPr/>
        <a:lstStyle/>
        <a:p>
          <a:r>
            <a:rPr lang="en-GB"/>
            <a:t>Who is blamed or burdened</a:t>
          </a:r>
          <a:endParaRPr lang="en-US"/>
        </a:p>
      </dgm:t>
    </dgm:pt>
    <dgm:pt modelId="{5E254BE1-28C5-4390-8D98-198787432742}" type="parTrans" cxnId="{FFB14221-8F3D-4728-9B21-CCA9F4F2E095}">
      <dgm:prSet/>
      <dgm:spPr/>
      <dgm:t>
        <a:bodyPr/>
        <a:lstStyle/>
        <a:p>
          <a:endParaRPr lang="en-US"/>
        </a:p>
      </dgm:t>
    </dgm:pt>
    <dgm:pt modelId="{28951C4B-55C0-4073-A562-8229FECC9A42}" type="sibTrans" cxnId="{FFB14221-8F3D-4728-9B21-CCA9F4F2E095}">
      <dgm:prSet/>
      <dgm:spPr/>
      <dgm:t>
        <a:bodyPr/>
        <a:lstStyle/>
        <a:p>
          <a:endParaRPr lang="en-US"/>
        </a:p>
      </dgm:t>
    </dgm:pt>
    <dgm:pt modelId="{022DC15F-CA73-4F81-ACC0-F34872131FB6}">
      <dgm:prSet/>
      <dgm:spPr/>
      <dgm:t>
        <a:bodyPr/>
        <a:lstStyle/>
        <a:p>
          <a:r>
            <a:rPr lang="en-GB"/>
            <a:t>How commercial and governmental interests influence campaigns</a:t>
          </a:r>
          <a:endParaRPr lang="en-US"/>
        </a:p>
      </dgm:t>
    </dgm:pt>
    <dgm:pt modelId="{1215AADC-1865-42CD-B62D-270741DC13BA}" type="parTrans" cxnId="{609916DB-9C9A-446B-AC97-48B174AC33CA}">
      <dgm:prSet/>
      <dgm:spPr/>
      <dgm:t>
        <a:bodyPr/>
        <a:lstStyle/>
        <a:p>
          <a:endParaRPr lang="en-US"/>
        </a:p>
      </dgm:t>
    </dgm:pt>
    <dgm:pt modelId="{8D058646-92F2-4C37-ACE1-6555EC4F9F05}" type="sibTrans" cxnId="{609916DB-9C9A-446B-AC97-48B174AC33CA}">
      <dgm:prSet/>
      <dgm:spPr/>
      <dgm:t>
        <a:bodyPr/>
        <a:lstStyle/>
        <a:p>
          <a:endParaRPr lang="en-US"/>
        </a:p>
      </dgm:t>
    </dgm:pt>
    <dgm:pt modelId="{68718777-CF99-4E9C-98F3-FD542049E2BE}">
      <dgm:prSet/>
      <dgm:spPr/>
      <dgm:t>
        <a:bodyPr/>
        <a:lstStyle/>
        <a:p>
          <a:r>
            <a:rPr lang="en-GB"/>
            <a:t>This perspective argues that social marketing must interrogate </a:t>
          </a:r>
          <a:r>
            <a:rPr lang="en-GB" b="1"/>
            <a:t>power relations</a:t>
          </a:r>
          <a:r>
            <a:rPr lang="en-GB"/>
            <a:t>, not reproduce them</a:t>
          </a:r>
          <a:endParaRPr lang="en-US"/>
        </a:p>
      </dgm:t>
    </dgm:pt>
    <dgm:pt modelId="{F92CD84F-10DA-48F1-ABB6-157259AC62A1}" type="parTrans" cxnId="{6F953F28-FDAB-48E4-96CE-77C046B25310}">
      <dgm:prSet/>
      <dgm:spPr/>
      <dgm:t>
        <a:bodyPr/>
        <a:lstStyle/>
        <a:p>
          <a:endParaRPr lang="en-US"/>
        </a:p>
      </dgm:t>
    </dgm:pt>
    <dgm:pt modelId="{874A80E9-EDD8-4EAF-AF7C-CBCAA7476E92}" type="sibTrans" cxnId="{6F953F28-FDAB-48E4-96CE-77C046B25310}">
      <dgm:prSet/>
      <dgm:spPr/>
      <dgm:t>
        <a:bodyPr/>
        <a:lstStyle/>
        <a:p>
          <a:endParaRPr lang="en-US"/>
        </a:p>
      </dgm:t>
    </dgm:pt>
    <dgm:pt modelId="{63D0489D-9A2E-4534-A820-52F177FE6D14}" type="pres">
      <dgm:prSet presAssocID="{2F0D50B5-D0DB-4101-9412-C42C529CDF55}" presName="linear" presStyleCnt="0">
        <dgm:presLayoutVars>
          <dgm:animLvl val="lvl"/>
          <dgm:resizeHandles val="exact"/>
        </dgm:presLayoutVars>
      </dgm:prSet>
      <dgm:spPr/>
    </dgm:pt>
    <dgm:pt modelId="{A44380CF-B671-495B-B9F3-DEC7CB8B855A}" type="pres">
      <dgm:prSet presAssocID="{321E6352-8EB9-4107-8C91-9697BACC6A8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9613477-195F-4B40-BE6D-D7C67D48C7DA}" type="pres">
      <dgm:prSet presAssocID="{D6BE43F9-BE6E-4FDF-8127-37AA1E6D5796}" presName="spacer" presStyleCnt="0"/>
      <dgm:spPr/>
    </dgm:pt>
    <dgm:pt modelId="{3454F7B7-0497-4342-BC33-3A8294AEFC65}" type="pres">
      <dgm:prSet presAssocID="{B3635299-BDCA-4DA9-B8FF-5A279632176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39CBAC5-6981-4771-9239-6FB02F744DA9}" type="pres">
      <dgm:prSet presAssocID="{A9A2B0B8-8CBD-463F-A785-D3F4E8BAFFE3}" presName="spacer" presStyleCnt="0"/>
      <dgm:spPr/>
    </dgm:pt>
    <dgm:pt modelId="{23995B7C-E570-4096-97B3-755CC072FCC5}" type="pres">
      <dgm:prSet presAssocID="{EE794895-4185-430D-BA67-853ED52E147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69EE4DB-560D-45F7-8A64-FF12A813EC77}" type="pres">
      <dgm:prSet presAssocID="{90B3D153-02C0-4E94-8B60-EF6ABD4DBDB7}" presName="spacer" presStyleCnt="0"/>
      <dgm:spPr/>
    </dgm:pt>
    <dgm:pt modelId="{A21B4C19-E595-4BC6-8E3A-3A5675C32F3B}" type="pres">
      <dgm:prSet presAssocID="{7E1E0738-1E83-47BF-882C-67BA4F76818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74E299A-1D59-4762-B828-3BE50711E054}" type="pres">
      <dgm:prSet presAssocID="{28951C4B-55C0-4073-A562-8229FECC9A42}" presName="spacer" presStyleCnt="0"/>
      <dgm:spPr/>
    </dgm:pt>
    <dgm:pt modelId="{FA9DC0BA-1291-4E85-B601-6CADAC787B90}" type="pres">
      <dgm:prSet presAssocID="{022DC15F-CA73-4F81-ACC0-F34872131FB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E94837C-FF0D-4A38-BCD8-BCFD730A2559}" type="pres">
      <dgm:prSet presAssocID="{8D058646-92F2-4C37-ACE1-6555EC4F9F05}" presName="spacer" presStyleCnt="0"/>
      <dgm:spPr/>
    </dgm:pt>
    <dgm:pt modelId="{7AF3E52C-045A-46A3-8C85-A94DA5027F85}" type="pres">
      <dgm:prSet presAssocID="{68718777-CF99-4E9C-98F3-FD542049E2B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A941B0A-1AA0-465B-85E7-A58892610D6E}" type="presOf" srcId="{022DC15F-CA73-4F81-ACC0-F34872131FB6}" destId="{FA9DC0BA-1291-4E85-B601-6CADAC787B90}" srcOrd="0" destOrd="0" presId="urn:microsoft.com/office/officeart/2005/8/layout/vList2"/>
    <dgm:cxn modelId="{FFB14221-8F3D-4728-9B21-CCA9F4F2E095}" srcId="{2F0D50B5-D0DB-4101-9412-C42C529CDF55}" destId="{7E1E0738-1E83-47BF-882C-67BA4F76818E}" srcOrd="3" destOrd="0" parTransId="{5E254BE1-28C5-4390-8D98-198787432742}" sibTransId="{28951C4B-55C0-4073-A562-8229FECC9A42}"/>
    <dgm:cxn modelId="{6F953F28-FDAB-48E4-96CE-77C046B25310}" srcId="{2F0D50B5-D0DB-4101-9412-C42C529CDF55}" destId="{68718777-CF99-4E9C-98F3-FD542049E2BE}" srcOrd="5" destOrd="0" parTransId="{F92CD84F-10DA-48F1-ABB6-157259AC62A1}" sibTransId="{874A80E9-EDD8-4EAF-AF7C-CBCAA7476E92}"/>
    <dgm:cxn modelId="{C6C75F3E-AE29-4F8F-AF19-A77749EAE431}" type="presOf" srcId="{EE794895-4185-430D-BA67-853ED52E1477}" destId="{23995B7C-E570-4096-97B3-755CC072FCC5}" srcOrd="0" destOrd="0" presId="urn:microsoft.com/office/officeart/2005/8/layout/vList2"/>
    <dgm:cxn modelId="{B8B31169-D4E6-46FE-9729-50975152A123}" srcId="{2F0D50B5-D0DB-4101-9412-C42C529CDF55}" destId="{B3635299-BDCA-4DA9-B8FF-5A279632176A}" srcOrd="1" destOrd="0" parTransId="{7CC95F68-A063-4930-BA0B-87B5FD5426CE}" sibTransId="{A9A2B0B8-8CBD-463F-A785-D3F4E8BAFFE3}"/>
    <dgm:cxn modelId="{5CE75E6A-D766-49EF-B080-AB34145EA7E8}" type="presOf" srcId="{2F0D50B5-D0DB-4101-9412-C42C529CDF55}" destId="{63D0489D-9A2E-4534-A820-52F177FE6D14}" srcOrd="0" destOrd="0" presId="urn:microsoft.com/office/officeart/2005/8/layout/vList2"/>
    <dgm:cxn modelId="{32E9237D-75BC-485E-B649-AB0BE97DEE5D}" type="presOf" srcId="{B3635299-BDCA-4DA9-B8FF-5A279632176A}" destId="{3454F7B7-0497-4342-BC33-3A8294AEFC65}" srcOrd="0" destOrd="0" presId="urn:microsoft.com/office/officeart/2005/8/layout/vList2"/>
    <dgm:cxn modelId="{59D3AA7E-55A5-4A9A-BFA5-442360C5FA76}" srcId="{2F0D50B5-D0DB-4101-9412-C42C529CDF55}" destId="{321E6352-8EB9-4107-8C91-9697BACC6A83}" srcOrd="0" destOrd="0" parTransId="{F1CB553C-741B-4B00-B6CA-3067075738D3}" sibTransId="{D6BE43F9-BE6E-4FDF-8127-37AA1E6D5796}"/>
    <dgm:cxn modelId="{9CDD30AE-2514-4319-9CC5-D4B80CE59BCE}" type="presOf" srcId="{321E6352-8EB9-4107-8C91-9697BACC6A83}" destId="{A44380CF-B671-495B-B9F3-DEC7CB8B855A}" srcOrd="0" destOrd="0" presId="urn:microsoft.com/office/officeart/2005/8/layout/vList2"/>
    <dgm:cxn modelId="{1BEF2BC9-7EA8-4BDC-9FB9-9E11AEB0E587}" srcId="{2F0D50B5-D0DB-4101-9412-C42C529CDF55}" destId="{EE794895-4185-430D-BA67-853ED52E1477}" srcOrd="2" destOrd="0" parTransId="{A5E82AD2-5A34-4CCA-977D-554F28F88D1A}" sibTransId="{90B3D153-02C0-4E94-8B60-EF6ABD4DBDB7}"/>
    <dgm:cxn modelId="{096C40CA-14F2-4B64-A067-BE25BBAA0CC2}" type="presOf" srcId="{7E1E0738-1E83-47BF-882C-67BA4F76818E}" destId="{A21B4C19-E595-4BC6-8E3A-3A5675C32F3B}" srcOrd="0" destOrd="0" presId="urn:microsoft.com/office/officeart/2005/8/layout/vList2"/>
    <dgm:cxn modelId="{609916DB-9C9A-446B-AC97-48B174AC33CA}" srcId="{2F0D50B5-D0DB-4101-9412-C42C529CDF55}" destId="{022DC15F-CA73-4F81-ACC0-F34872131FB6}" srcOrd="4" destOrd="0" parTransId="{1215AADC-1865-42CD-B62D-270741DC13BA}" sibTransId="{8D058646-92F2-4C37-ACE1-6555EC4F9F05}"/>
    <dgm:cxn modelId="{27030EFD-AD08-426D-AA86-323145FF1A3C}" type="presOf" srcId="{68718777-CF99-4E9C-98F3-FD542049E2BE}" destId="{7AF3E52C-045A-46A3-8C85-A94DA5027F85}" srcOrd="0" destOrd="0" presId="urn:microsoft.com/office/officeart/2005/8/layout/vList2"/>
    <dgm:cxn modelId="{16DF1188-A77E-4826-80A1-8271D27C3D65}" type="presParOf" srcId="{63D0489D-9A2E-4534-A820-52F177FE6D14}" destId="{A44380CF-B671-495B-B9F3-DEC7CB8B855A}" srcOrd="0" destOrd="0" presId="urn:microsoft.com/office/officeart/2005/8/layout/vList2"/>
    <dgm:cxn modelId="{42DB186F-62F6-45CC-AD4D-272500010A2C}" type="presParOf" srcId="{63D0489D-9A2E-4534-A820-52F177FE6D14}" destId="{99613477-195F-4B40-BE6D-D7C67D48C7DA}" srcOrd="1" destOrd="0" presId="urn:microsoft.com/office/officeart/2005/8/layout/vList2"/>
    <dgm:cxn modelId="{B831D139-A01B-4810-9898-2E856A85765B}" type="presParOf" srcId="{63D0489D-9A2E-4534-A820-52F177FE6D14}" destId="{3454F7B7-0497-4342-BC33-3A8294AEFC65}" srcOrd="2" destOrd="0" presId="urn:microsoft.com/office/officeart/2005/8/layout/vList2"/>
    <dgm:cxn modelId="{A5B459FB-540D-44A9-9392-5185C9ABD481}" type="presParOf" srcId="{63D0489D-9A2E-4534-A820-52F177FE6D14}" destId="{039CBAC5-6981-4771-9239-6FB02F744DA9}" srcOrd="3" destOrd="0" presId="urn:microsoft.com/office/officeart/2005/8/layout/vList2"/>
    <dgm:cxn modelId="{6E054EC0-13D1-4ECE-956F-A847673F51E7}" type="presParOf" srcId="{63D0489D-9A2E-4534-A820-52F177FE6D14}" destId="{23995B7C-E570-4096-97B3-755CC072FCC5}" srcOrd="4" destOrd="0" presId="urn:microsoft.com/office/officeart/2005/8/layout/vList2"/>
    <dgm:cxn modelId="{8F063899-EB7B-4BA1-B8B9-47A6CDB39D8E}" type="presParOf" srcId="{63D0489D-9A2E-4534-A820-52F177FE6D14}" destId="{169EE4DB-560D-45F7-8A64-FF12A813EC77}" srcOrd="5" destOrd="0" presId="urn:microsoft.com/office/officeart/2005/8/layout/vList2"/>
    <dgm:cxn modelId="{4C994552-4946-44A3-8393-CFF9CF73F7F1}" type="presParOf" srcId="{63D0489D-9A2E-4534-A820-52F177FE6D14}" destId="{A21B4C19-E595-4BC6-8E3A-3A5675C32F3B}" srcOrd="6" destOrd="0" presId="urn:microsoft.com/office/officeart/2005/8/layout/vList2"/>
    <dgm:cxn modelId="{E6138DC2-1906-4A7F-890D-CF3D45B93809}" type="presParOf" srcId="{63D0489D-9A2E-4534-A820-52F177FE6D14}" destId="{774E299A-1D59-4762-B828-3BE50711E054}" srcOrd="7" destOrd="0" presId="urn:microsoft.com/office/officeart/2005/8/layout/vList2"/>
    <dgm:cxn modelId="{7F0E7CE5-7FB5-4B76-8A2C-3B817D7EC2B6}" type="presParOf" srcId="{63D0489D-9A2E-4534-A820-52F177FE6D14}" destId="{FA9DC0BA-1291-4E85-B601-6CADAC787B90}" srcOrd="8" destOrd="0" presId="urn:microsoft.com/office/officeart/2005/8/layout/vList2"/>
    <dgm:cxn modelId="{56B67510-377C-419F-AA87-DA3A2BE9E9C3}" type="presParOf" srcId="{63D0489D-9A2E-4534-A820-52F177FE6D14}" destId="{1E94837C-FF0D-4A38-BCD8-BCFD730A2559}" srcOrd="9" destOrd="0" presId="urn:microsoft.com/office/officeart/2005/8/layout/vList2"/>
    <dgm:cxn modelId="{3A4F0ED6-D2B6-4C4D-9C56-F2A91F25E5FB}" type="presParOf" srcId="{63D0489D-9A2E-4534-A820-52F177FE6D14}" destId="{7AF3E52C-045A-46A3-8C85-A94DA5027F8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396E09-5C25-44D9-AC18-C120EC9F9554}" type="doc">
      <dgm:prSet loTypeId="urn:microsoft.com/office/officeart/2005/8/layout/vList2" loCatId="list" qsTypeId="urn:microsoft.com/office/officeart/2005/8/quickstyle/simple1#12" qsCatId="simple" csTypeId="urn:microsoft.com/office/officeart/2005/8/colors/colorful5#4" csCatId="colorful"/>
      <dgm:spPr/>
      <dgm:t>
        <a:bodyPr/>
        <a:lstStyle/>
        <a:p>
          <a:endParaRPr lang="en-US"/>
        </a:p>
      </dgm:t>
    </dgm:pt>
    <dgm:pt modelId="{F58820DC-B6DA-472C-8778-6F86DAB44924}">
      <dgm:prSet/>
      <dgm:spPr/>
      <dgm:t>
        <a:bodyPr/>
        <a:lstStyle/>
        <a:p>
          <a:r>
            <a:rPr lang="en-GB"/>
            <a:t>Traditional social marketing often treats “vulnerable groups” as fixed categories. Critical scholars argue vulnerability is shaped by:</a:t>
          </a:r>
          <a:endParaRPr lang="en-US"/>
        </a:p>
      </dgm:t>
    </dgm:pt>
    <dgm:pt modelId="{9E41E8FA-C1EC-4C5C-AEC0-6AD338317ACF}" type="parTrans" cxnId="{77690BF5-B04D-4E70-A324-B2C56317AFE5}">
      <dgm:prSet/>
      <dgm:spPr/>
      <dgm:t>
        <a:bodyPr/>
        <a:lstStyle/>
        <a:p>
          <a:endParaRPr lang="en-US"/>
        </a:p>
      </dgm:t>
    </dgm:pt>
    <dgm:pt modelId="{BF7326F0-7575-4617-B8D7-809C835D3990}" type="sibTrans" cxnId="{77690BF5-B04D-4E70-A324-B2C56317AFE5}">
      <dgm:prSet/>
      <dgm:spPr/>
      <dgm:t>
        <a:bodyPr/>
        <a:lstStyle/>
        <a:p>
          <a:endParaRPr lang="en-US"/>
        </a:p>
      </dgm:t>
    </dgm:pt>
    <dgm:pt modelId="{9486AA3E-42B6-48E0-86CC-7482A3F8AF1E}">
      <dgm:prSet/>
      <dgm:spPr/>
      <dgm:t>
        <a:bodyPr/>
        <a:lstStyle/>
        <a:p>
          <a:r>
            <a:rPr lang="en-GB"/>
            <a:t>social structures</a:t>
          </a:r>
          <a:endParaRPr lang="en-US"/>
        </a:p>
      </dgm:t>
    </dgm:pt>
    <dgm:pt modelId="{E38B747D-D0B2-4282-8B59-8DF9C5527AB4}" type="parTrans" cxnId="{52544C40-B0F0-4762-82FC-F316859C729E}">
      <dgm:prSet/>
      <dgm:spPr/>
      <dgm:t>
        <a:bodyPr/>
        <a:lstStyle/>
        <a:p>
          <a:endParaRPr lang="en-US"/>
        </a:p>
      </dgm:t>
    </dgm:pt>
    <dgm:pt modelId="{E23D5FEA-5C7C-45B2-BEBD-799B3BD83350}" type="sibTrans" cxnId="{52544C40-B0F0-4762-82FC-F316859C729E}">
      <dgm:prSet/>
      <dgm:spPr/>
      <dgm:t>
        <a:bodyPr/>
        <a:lstStyle/>
        <a:p>
          <a:endParaRPr lang="en-US"/>
        </a:p>
      </dgm:t>
    </dgm:pt>
    <dgm:pt modelId="{84A4C606-9215-466A-BA9D-2F62970C8AC7}">
      <dgm:prSet/>
      <dgm:spPr/>
      <dgm:t>
        <a:bodyPr/>
        <a:lstStyle/>
        <a:p>
          <a:r>
            <a:rPr lang="en-GB"/>
            <a:t>policy decisions</a:t>
          </a:r>
          <a:endParaRPr lang="en-US"/>
        </a:p>
      </dgm:t>
    </dgm:pt>
    <dgm:pt modelId="{432EDA5C-32C2-46D0-B0AC-3291C8E86501}" type="parTrans" cxnId="{AC935226-0F8A-4474-9471-A47057F38EEF}">
      <dgm:prSet/>
      <dgm:spPr/>
      <dgm:t>
        <a:bodyPr/>
        <a:lstStyle/>
        <a:p>
          <a:endParaRPr lang="en-US"/>
        </a:p>
      </dgm:t>
    </dgm:pt>
    <dgm:pt modelId="{ECB45304-A365-48FC-969D-3F8D2A899F49}" type="sibTrans" cxnId="{AC935226-0F8A-4474-9471-A47057F38EEF}">
      <dgm:prSet/>
      <dgm:spPr/>
      <dgm:t>
        <a:bodyPr/>
        <a:lstStyle/>
        <a:p>
          <a:endParaRPr lang="en-US"/>
        </a:p>
      </dgm:t>
    </dgm:pt>
    <dgm:pt modelId="{2378DEF2-1872-4F2B-82ED-B72F665646FC}">
      <dgm:prSet/>
      <dgm:spPr/>
      <dgm:t>
        <a:bodyPr/>
        <a:lstStyle/>
        <a:p>
          <a:r>
            <a:rPr lang="en-GB"/>
            <a:t>discrimination</a:t>
          </a:r>
          <a:endParaRPr lang="en-US"/>
        </a:p>
      </dgm:t>
    </dgm:pt>
    <dgm:pt modelId="{14C40C62-A34D-4E2D-93AD-6235F1D1EDB9}" type="parTrans" cxnId="{A3E4BC4B-6773-458A-A544-F568CDC31D98}">
      <dgm:prSet/>
      <dgm:spPr/>
      <dgm:t>
        <a:bodyPr/>
        <a:lstStyle/>
        <a:p>
          <a:endParaRPr lang="en-US"/>
        </a:p>
      </dgm:t>
    </dgm:pt>
    <dgm:pt modelId="{F3BD4FE2-2DE0-40E9-A25A-ECD3ED43CB58}" type="sibTrans" cxnId="{A3E4BC4B-6773-458A-A544-F568CDC31D98}">
      <dgm:prSet/>
      <dgm:spPr/>
      <dgm:t>
        <a:bodyPr/>
        <a:lstStyle/>
        <a:p>
          <a:endParaRPr lang="en-US"/>
        </a:p>
      </dgm:t>
    </dgm:pt>
    <dgm:pt modelId="{3C730FD7-5385-40C2-B0A8-31914C2A7D06}">
      <dgm:prSet/>
      <dgm:spPr/>
      <dgm:t>
        <a:bodyPr/>
        <a:lstStyle/>
        <a:p>
          <a:r>
            <a:rPr lang="en-GB"/>
            <a:t>historical inequalities</a:t>
          </a:r>
          <a:endParaRPr lang="en-US"/>
        </a:p>
      </dgm:t>
    </dgm:pt>
    <dgm:pt modelId="{1081D7C3-39C7-4F4E-B3AE-B838AAD79BEA}" type="parTrans" cxnId="{E3159975-EECE-48BE-B813-D86E87868461}">
      <dgm:prSet/>
      <dgm:spPr/>
      <dgm:t>
        <a:bodyPr/>
        <a:lstStyle/>
        <a:p>
          <a:endParaRPr lang="en-US"/>
        </a:p>
      </dgm:t>
    </dgm:pt>
    <dgm:pt modelId="{4839727D-D343-4EEA-A896-01C52FE81C22}" type="sibTrans" cxnId="{E3159975-EECE-48BE-B813-D86E87868461}">
      <dgm:prSet/>
      <dgm:spPr/>
      <dgm:t>
        <a:bodyPr/>
        <a:lstStyle/>
        <a:p>
          <a:endParaRPr lang="en-US"/>
        </a:p>
      </dgm:t>
    </dgm:pt>
    <dgm:pt modelId="{0D6F20E6-ED85-40AB-A7F4-D1EC2F7EB2EE}">
      <dgm:prSet/>
      <dgm:spPr/>
      <dgm:t>
        <a:bodyPr/>
        <a:lstStyle/>
        <a:p>
          <a:r>
            <a:rPr lang="en-GB"/>
            <a:t>This requires more nuanced, intersectional approaches. </a:t>
          </a:r>
          <a:endParaRPr lang="en-US"/>
        </a:p>
      </dgm:t>
    </dgm:pt>
    <dgm:pt modelId="{9EB16A83-5C25-47C9-B5E7-63D5AA00E079}" type="parTrans" cxnId="{B60922F5-8714-46D0-9B3A-E3393983866B}">
      <dgm:prSet/>
      <dgm:spPr/>
      <dgm:t>
        <a:bodyPr/>
        <a:lstStyle/>
        <a:p>
          <a:endParaRPr lang="en-US"/>
        </a:p>
      </dgm:t>
    </dgm:pt>
    <dgm:pt modelId="{D897B461-26A4-43CF-A686-A12B69EC4D15}" type="sibTrans" cxnId="{B60922F5-8714-46D0-9B3A-E3393983866B}">
      <dgm:prSet/>
      <dgm:spPr/>
      <dgm:t>
        <a:bodyPr/>
        <a:lstStyle/>
        <a:p>
          <a:endParaRPr lang="en-US"/>
        </a:p>
      </dgm:t>
    </dgm:pt>
    <dgm:pt modelId="{45341335-F1BE-436D-AE45-76F932F683E9}" type="pres">
      <dgm:prSet presAssocID="{95396E09-5C25-44D9-AC18-C120EC9F9554}" presName="linear" presStyleCnt="0">
        <dgm:presLayoutVars>
          <dgm:animLvl val="lvl"/>
          <dgm:resizeHandles val="exact"/>
        </dgm:presLayoutVars>
      </dgm:prSet>
      <dgm:spPr/>
    </dgm:pt>
    <dgm:pt modelId="{59CC674F-B2B4-499B-9EE4-98EBE22ED2BF}" type="pres">
      <dgm:prSet presAssocID="{F58820DC-B6DA-472C-8778-6F86DAB4492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B4823D9-05B1-4432-A0EB-FADFE0F0AE41}" type="pres">
      <dgm:prSet presAssocID="{BF7326F0-7575-4617-B8D7-809C835D3990}" presName="spacer" presStyleCnt="0"/>
      <dgm:spPr/>
    </dgm:pt>
    <dgm:pt modelId="{55177E38-A276-4C4B-B89D-CFB83C5431B4}" type="pres">
      <dgm:prSet presAssocID="{9486AA3E-42B6-48E0-86CC-7482A3F8AF1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AC5DFA6-6020-4466-B975-60E5C9AC7E48}" type="pres">
      <dgm:prSet presAssocID="{E23D5FEA-5C7C-45B2-BEBD-799B3BD83350}" presName="spacer" presStyleCnt="0"/>
      <dgm:spPr/>
    </dgm:pt>
    <dgm:pt modelId="{82D2776B-C005-42CC-938F-C705A33AF585}" type="pres">
      <dgm:prSet presAssocID="{84A4C606-9215-466A-BA9D-2F62970C8AC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DAB36F2-EB89-49FC-B24F-2F14147F94E8}" type="pres">
      <dgm:prSet presAssocID="{ECB45304-A365-48FC-969D-3F8D2A899F49}" presName="spacer" presStyleCnt="0"/>
      <dgm:spPr/>
    </dgm:pt>
    <dgm:pt modelId="{7AB7B7D1-BDA6-4FDD-85DB-34B760C6E313}" type="pres">
      <dgm:prSet presAssocID="{2378DEF2-1872-4F2B-82ED-B72F665646F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A196E5E-3E16-4313-B870-10674488612C}" type="pres">
      <dgm:prSet presAssocID="{F3BD4FE2-2DE0-40E9-A25A-ECD3ED43CB58}" presName="spacer" presStyleCnt="0"/>
      <dgm:spPr/>
    </dgm:pt>
    <dgm:pt modelId="{B484A131-C63C-4335-81F9-7742CDF6D02E}" type="pres">
      <dgm:prSet presAssocID="{3C730FD7-5385-40C2-B0A8-31914C2A7D0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6BF5751-AB59-443E-86EB-6C5E8F8FE7A7}" type="pres">
      <dgm:prSet presAssocID="{4839727D-D343-4EEA-A896-01C52FE81C22}" presName="spacer" presStyleCnt="0"/>
      <dgm:spPr/>
    </dgm:pt>
    <dgm:pt modelId="{6E606B87-633E-4D28-B4F0-8866C65DDA7D}" type="pres">
      <dgm:prSet presAssocID="{0D6F20E6-ED85-40AB-A7F4-D1EC2F7EB2E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665F322-E976-4C89-A179-C79A77FAD14C}" type="presOf" srcId="{0D6F20E6-ED85-40AB-A7F4-D1EC2F7EB2EE}" destId="{6E606B87-633E-4D28-B4F0-8866C65DDA7D}" srcOrd="0" destOrd="0" presId="urn:microsoft.com/office/officeart/2005/8/layout/vList2"/>
    <dgm:cxn modelId="{AC935226-0F8A-4474-9471-A47057F38EEF}" srcId="{95396E09-5C25-44D9-AC18-C120EC9F9554}" destId="{84A4C606-9215-466A-BA9D-2F62970C8AC7}" srcOrd="2" destOrd="0" parTransId="{432EDA5C-32C2-46D0-B0AC-3291C8E86501}" sibTransId="{ECB45304-A365-48FC-969D-3F8D2A899F49}"/>
    <dgm:cxn modelId="{7314EC39-2D6D-4000-81CD-A588A3B86D95}" type="presOf" srcId="{2378DEF2-1872-4F2B-82ED-B72F665646FC}" destId="{7AB7B7D1-BDA6-4FDD-85DB-34B760C6E313}" srcOrd="0" destOrd="0" presId="urn:microsoft.com/office/officeart/2005/8/layout/vList2"/>
    <dgm:cxn modelId="{52544C40-B0F0-4762-82FC-F316859C729E}" srcId="{95396E09-5C25-44D9-AC18-C120EC9F9554}" destId="{9486AA3E-42B6-48E0-86CC-7482A3F8AF1E}" srcOrd="1" destOrd="0" parTransId="{E38B747D-D0B2-4282-8B59-8DF9C5527AB4}" sibTransId="{E23D5FEA-5C7C-45B2-BEBD-799B3BD83350}"/>
    <dgm:cxn modelId="{63EA966B-9A3E-4292-8728-2F92E4946107}" type="presOf" srcId="{95396E09-5C25-44D9-AC18-C120EC9F9554}" destId="{45341335-F1BE-436D-AE45-76F932F683E9}" srcOrd="0" destOrd="0" presId="urn:microsoft.com/office/officeart/2005/8/layout/vList2"/>
    <dgm:cxn modelId="{A3E4BC4B-6773-458A-A544-F568CDC31D98}" srcId="{95396E09-5C25-44D9-AC18-C120EC9F9554}" destId="{2378DEF2-1872-4F2B-82ED-B72F665646FC}" srcOrd="3" destOrd="0" parTransId="{14C40C62-A34D-4E2D-93AD-6235F1D1EDB9}" sibTransId="{F3BD4FE2-2DE0-40E9-A25A-ECD3ED43CB58}"/>
    <dgm:cxn modelId="{E3159975-EECE-48BE-B813-D86E87868461}" srcId="{95396E09-5C25-44D9-AC18-C120EC9F9554}" destId="{3C730FD7-5385-40C2-B0A8-31914C2A7D06}" srcOrd="4" destOrd="0" parTransId="{1081D7C3-39C7-4F4E-B3AE-B838AAD79BEA}" sibTransId="{4839727D-D343-4EEA-A896-01C52FE81C22}"/>
    <dgm:cxn modelId="{C40CC182-3E35-42A1-91EF-C1700DA9048E}" type="presOf" srcId="{F58820DC-B6DA-472C-8778-6F86DAB44924}" destId="{59CC674F-B2B4-499B-9EE4-98EBE22ED2BF}" srcOrd="0" destOrd="0" presId="urn:microsoft.com/office/officeart/2005/8/layout/vList2"/>
    <dgm:cxn modelId="{00C8658F-0F23-4FD7-8CE0-0C74245356AD}" type="presOf" srcId="{84A4C606-9215-466A-BA9D-2F62970C8AC7}" destId="{82D2776B-C005-42CC-938F-C705A33AF585}" srcOrd="0" destOrd="0" presId="urn:microsoft.com/office/officeart/2005/8/layout/vList2"/>
    <dgm:cxn modelId="{7DE7FB9D-D00F-40DC-838D-CDCCC5DE0EDC}" type="presOf" srcId="{9486AA3E-42B6-48E0-86CC-7482A3F8AF1E}" destId="{55177E38-A276-4C4B-B89D-CFB83C5431B4}" srcOrd="0" destOrd="0" presId="urn:microsoft.com/office/officeart/2005/8/layout/vList2"/>
    <dgm:cxn modelId="{79A370E5-9A5E-4B4C-A8B2-09A465B40058}" type="presOf" srcId="{3C730FD7-5385-40C2-B0A8-31914C2A7D06}" destId="{B484A131-C63C-4335-81F9-7742CDF6D02E}" srcOrd="0" destOrd="0" presId="urn:microsoft.com/office/officeart/2005/8/layout/vList2"/>
    <dgm:cxn modelId="{77690BF5-B04D-4E70-A324-B2C56317AFE5}" srcId="{95396E09-5C25-44D9-AC18-C120EC9F9554}" destId="{F58820DC-B6DA-472C-8778-6F86DAB44924}" srcOrd="0" destOrd="0" parTransId="{9E41E8FA-C1EC-4C5C-AEC0-6AD338317ACF}" sibTransId="{BF7326F0-7575-4617-B8D7-809C835D3990}"/>
    <dgm:cxn modelId="{B60922F5-8714-46D0-9B3A-E3393983866B}" srcId="{95396E09-5C25-44D9-AC18-C120EC9F9554}" destId="{0D6F20E6-ED85-40AB-A7F4-D1EC2F7EB2EE}" srcOrd="5" destOrd="0" parTransId="{9EB16A83-5C25-47C9-B5E7-63D5AA00E079}" sibTransId="{D897B461-26A4-43CF-A686-A12B69EC4D15}"/>
    <dgm:cxn modelId="{65CCBFC8-E4B8-4140-BE29-5D96665A00D3}" type="presParOf" srcId="{45341335-F1BE-436D-AE45-76F932F683E9}" destId="{59CC674F-B2B4-499B-9EE4-98EBE22ED2BF}" srcOrd="0" destOrd="0" presId="urn:microsoft.com/office/officeart/2005/8/layout/vList2"/>
    <dgm:cxn modelId="{046B5176-BC4C-49B1-9309-8DF0583B077F}" type="presParOf" srcId="{45341335-F1BE-436D-AE45-76F932F683E9}" destId="{CB4823D9-05B1-4432-A0EB-FADFE0F0AE41}" srcOrd="1" destOrd="0" presId="urn:microsoft.com/office/officeart/2005/8/layout/vList2"/>
    <dgm:cxn modelId="{EB285C3F-B589-4A73-9F7F-0E8DF2B4038C}" type="presParOf" srcId="{45341335-F1BE-436D-AE45-76F932F683E9}" destId="{55177E38-A276-4C4B-B89D-CFB83C5431B4}" srcOrd="2" destOrd="0" presId="urn:microsoft.com/office/officeart/2005/8/layout/vList2"/>
    <dgm:cxn modelId="{ADBADFB3-86CB-4F34-B504-6E5ECEDA7143}" type="presParOf" srcId="{45341335-F1BE-436D-AE45-76F932F683E9}" destId="{4AC5DFA6-6020-4466-B975-60E5C9AC7E48}" srcOrd="3" destOrd="0" presId="urn:microsoft.com/office/officeart/2005/8/layout/vList2"/>
    <dgm:cxn modelId="{2418CB39-75E0-42F0-82CF-3A9149B14D70}" type="presParOf" srcId="{45341335-F1BE-436D-AE45-76F932F683E9}" destId="{82D2776B-C005-42CC-938F-C705A33AF585}" srcOrd="4" destOrd="0" presId="urn:microsoft.com/office/officeart/2005/8/layout/vList2"/>
    <dgm:cxn modelId="{B7667F08-AF4B-411E-8B5E-6DD097EA620F}" type="presParOf" srcId="{45341335-F1BE-436D-AE45-76F932F683E9}" destId="{5DAB36F2-EB89-49FC-B24F-2F14147F94E8}" srcOrd="5" destOrd="0" presId="urn:microsoft.com/office/officeart/2005/8/layout/vList2"/>
    <dgm:cxn modelId="{9CFFFBC1-F460-44BD-BB67-811BA1773BD0}" type="presParOf" srcId="{45341335-F1BE-436D-AE45-76F932F683E9}" destId="{7AB7B7D1-BDA6-4FDD-85DB-34B760C6E313}" srcOrd="6" destOrd="0" presId="urn:microsoft.com/office/officeart/2005/8/layout/vList2"/>
    <dgm:cxn modelId="{A5460A43-A837-4CB5-980A-7CD36E3AC084}" type="presParOf" srcId="{45341335-F1BE-436D-AE45-76F932F683E9}" destId="{1A196E5E-3E16-4313-B870-10674488612C}" srcOrd="7" destOrd="0" presId="urn:microsoft.com/office/officeart/2005/8/layout/vList2"/>
    <dgm:cxn modelId="{C4783027-28A4-4D3B-9D0A-D93E753A9B96}" type="presParOf" srcId="{45341335-F1BE-436D-AE45-76F932F683E9}" destId="{B484A131-C63C-4335-81F9-7742CDF6D02E}" srcOrd="8" destOrd="0" presId="urn:microsoft.com/office/officeart/2005/8/layout/vList2"/>
    <dgm:cxn modelId="{224C00D5-4684-4A32-86C3-392CAD387371}" type="presParOf" srcId="{45341335-F1BE-436D-AE45-76F932F683E9}" destId="{F6BF5751-AB59-443E-86EB-6C5E8F8FE7A7}" srcOrd="9" destOrd="0" presId="urn:microsoft.com/office/officeart/2005/8/layout/vList2"/>
    <dgm:cxn modelId="{6FEC0F43-E844-47E9-8F5E-7214DF68B172}" type="presParOf" srcId="{45341335-F1BE-436D-AE45-76F932F683E9}" destId="{6E606B87-633E-4D28-B4F0-8866C65DDA7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054BA-8DE1-4341-8681-7C7AB9C5EC69}">
      <dsp:nvSpPr>
        <dsp:cNvPr id="0" name=""/>
        <dsp:cNvSpPr/>
      </dsp:nvSpPr>
      <dsp:spPr>
        <a:xfrm>
          <a:off x="0" y="830579"/>
          <a:ext cx="7216416" cy="1533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C3206-5C42-4A66-AE26-7D29B395CD83}">
      <dsp:nvSpPr>
        <dsp:cNvPr id="0" name=""/>
        <dsp:cNvSpPr/>
      </dsp:nvSpPr>
      <dsp:spPr>
        <a:xfrm>
          <a:off x="463846" y="1175589"/>
          <a:ext cx="843357" cy="8433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75EA8-3073-4345-B143-C4402B3EDB62}">
      <dsp:nvSpPr>
        <dsp:cNvPr id="0" name=""/>
        <dsp:cNvSpPr/>
      </dsp:nvSpPr>
      <dsp:spPr>
        <a:xfrm>
          <a:off x="1771051" y="830579"/>
          <a:ext cx="5445364" cy="1533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83" tIns="162283" rIns="162283" bIns="1622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Social Marketing?</a:t>
          </a:r>
          <a:endParaRPr lang="en-US" sz="1900" kern="1200"/>
        </a:p>
      </dsp:txBody>
      <dsp:txXfrm>
        <a:off x="1771051" y="830579"/>
        <a:ext cx="5445364" cy="1533378"/>
      </dsp:txXfrm>
    </dsp:sp>
    <dsp:sp modelId="{647444DA-68F4-42E9-9DFA-A89E1F8D1EC0}">
      <dsp:nvSpPr>
        <dsp:cNvPr id="0" name=""/>
        <dsp:cNvSpPr/>
      </dsp:nvSpPr>
      <dsp:spPr>
        <a:xfrm>
          <a:off x="0" y="2747302"/>
          <a:ext cx="7216416" cy="1533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DA5905-BB14-4C0B-839F-64FB2C3E95FD}">
      <dsp:nvSpPr>
        <dsp:cNvPr id="0" name=""/>
        <dsp:cNvSpPr/>
      </dsp:nvSpPr>
      <dsp:spPr>
        <a:xfrm>
          <a:off x="463846" y="3092312"/>
          <a:ext cx="843357" cy="8433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33210-DEFA-4F3F-8696-8E4B47B211B9}">
      <dsp:nvSpPr>
        <dsp:cNvPr id="0" name=""/>
        <dsp:cNvSpPr/>
      </dsp:nvSpPr>
      <dsp:spPr>
        <a:xfrm>
          <a:off x="1771051" y="2747302"/>
          <a:ext cx="5445364" cy="1533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83" tIns="162283" rIns="162283" bIns="16228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“Social Marketing seeks to develop and integrate marketing concepts with other approaches to influence behaviour that benefits individuals and communities for the greater social good.”</a:t>
          </a:r>
          <a:endParaRPr lang="en-US" sz="1900" kern="1200"/>
        </a:p>
      </dsp:txBody>
      <dsp:txXfrm>
        <a:off x="1771051" y="2747302"/>
        <a:ext cx="5445364" cy="15333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40C3C1-9560-45D5-96BF-17BCD1A9FBB8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9B21D-8B9D-4977-8D73-FED98EC271F5}">
      <dsp:nvSpPr>
        <dsp:cNvPr id="0" name=""/>
        <dsp:cNvSpPr/>
      </dsp:nvSpPr>
      <dsp:spPr>
        <a:xfrm>
          <a:off x="0" y="62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Behaviour change focus:</a:t>
          </a:r>
          <a:r>
            <a:rPr lang="en-GB" sz="2000" kern="1200"/>
            <a:t> It aims to shift behaviours (e.g., smoking cessation, recycling, active travel) rather than simply raising awareness. </a:t>
          </a:r>
          <a:endParaRPr lang="en-US" sz="2000" kern="1200"/>
        </a:p>
      </dsp:txBody>
      <dsp:txXfrm>
        <a:off x="0" y="623"/>
        <a:ext cx="7216416" cy="1022002"/>
      </dsp:txXfrm>
    </dsp:sp>
    <dsp:sp modelId="{66F3BAFD-10D8-4C96-8673-D011AEA9BF32}">
      <dsp:nvSpPr>
        <dsp:cNvPr id="0" name=""/>
        <dsp:cNvSpPr/>
      </dsp:nvSpPr>
      <dsp:spPr>
        <a:xfrm>
          <a:off x="0" y="1022626"/>
          <a:ext cx="7216416" cy="0"/>
        </a:xfrm>
        <a:prstGeom prst="line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accent2">
              <a:hueOff val="1768024"/>
              <a:satOff val="-6660"/>
              <a:lumOff val="5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07B9E-8337-4A8E-A7BE-E578AF3D7313}">
      <dsp:nvSpPr>
        <dsp:cNvPr id="0" name=""/>
        <dsp:cNvSpPr/>
      </dsp:nvSpPr>
      <dsp:spPr>
        <a:xfrm>
          <a:off x="0" y="1022626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Use of commercial marketing tools:</a:t>
          </a:r>
          <a:r>
            <a:rPr lang="en-GB" sz="2000" kern="1200"/>
            <a:t> Segmentation, targeting, positioning, branding, and the marketing mix are adapted to social issues. </a:t>
          </a:r>
          <a:endParaRPr lang="en-US" sz="2000" kern="1200"/>
        </a:p>
      </dsp:txBody>
      <dsp:txXfrm>
        <a:off x="0" y="1022626"/>
        <a:ext cx="7216416" cy="1022002"/>
      </dsp:txXfrm>
    </dsp:sp>
    <dsp:sp modelId="{EE02B0A0-D876-4C37-BB14-9AC71B3758CB}">
      <dsp:nvSpPr>
        <dsp:cNvPr id="0" name=""/>
        <dsp:cNvSpPr/>
      </dsp:nvSpPr>
      <dsp:spPr>
        <a:xfrm>
          <a:off x="0" y="2044628"/>
          <a:ext cx="7216416" cy="0"/>
        </a:xfrm>
        <a:prstGeom prst="line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accent2">
              <a:hueOff val="3536049"/>
              <a:satOff val="-13319"/>
              <a:lumOff val="1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91DF1-702A-465A-8D18-92C5552D7345}">
      <dsp:nvSpPr>
        <dsp:cNvPr id="0" name=""/>
        <dsp:cNvSpPr/>
      </dsp:nvSpPr>
      <dsp:spPr>
        <a:xfrm>
          <a:off x="0" y="2044628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Voluntary change:</a:t>
          </a:r>
          <a:r>
            <a:rPr lang="en-GB" sz="2000" kern="1200"/>
            <a:t> Social marketing supports voluntary adoption of beneficial behaviours, not coercion. </a:t>
          </a:r>
          <a:endParaRPr lang="en-US" sz="2000" kern="1200"/>
        </a:p>
      </dsp:txBody>
      <dsp:txXfrm>
        <a:off x="0" y="2044628"/>
        <a:ext cx="7216416" cy="1022002"/>
      </dsp:txXfrm>
    </dsp:sp>
    <dsp:sp modelId="{D9020C39-2ED5-4F53-9C5B-444AFFE36034}">
      <dsp:nvSpPr>
        <dsp:cNvPr id="0" name=""/>
        <dsp:cNvSpPr/>
      </dsp:nvSpPr>
      <dsp:spPr>
        <a:xfrm>
          <a:off x="0" y="3066631"/>
          <a:ext cx="7216416" cy="0"/>
        </a:xfrm>
        <a:prstGeom prst="line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accent2">
              <a:hueOff val="5304073"/>
              <a:satOff val="-19979"/>
              <a:lumOff val="16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3FB9D-A6FC-4D33-879B-0EC0037927B1}">
      <dsp:nvSpPr>
        <dsp:cNvPr id="0" name=""/>
        <dsp:cNvSpPr/>
      </dsp:nvSpPr>
      <dsp:spPr>
        <a:xfrm>
          <a:off x="0" y="3066631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Evidence‑based and ethical:</a:t>
          </a:r>
          <a:r>
            <a:rPr lang="en-GB" sz="2000" kern="1200"/>
            <a:t> It integrates behavioural science, research, and ethical principles to ensure interventions are effective, equitable, and responsible. </a:t>
          </a:r>
          <a:endParaRPr lang="en-US" sz="2000" kern="1200"/>
        </a:p>
      </dsp:txBody>
      <dsp:txXfrm>
        <a:off x="0" y="3066631"/>
        <a:ext cx="7216416" cy="1022002"/>
      </dsp:txXfrm>
    </dsp:sp>
    <dsp:sp modelId="{2EC43CA5-9553-4CB1-9D9E-E3C25D8D01F9}">
      <dsp:nvSpPr>
        <dsp:cNvPr id="0" name=""/>
        <dsp:cNvSpPr/>
      </dsp:nvSpPr>
      <dsp:spPr>
        <a:xfrm>
          <a:off x="0" y="4088633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CD192-4DA8-4667-BE1B-DAA557F2215C}">
      <dsp:nvSpPr>
        <dsp:cNvPr id="0" name=""/>
        <dsp:cNvSpPr/>
      </dsp:nvSpPr>
      <dsp:spPr>
        <a:xfrm>
          <a:off x="0" y="408863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Societal value:</a:t>
          </a:r>
          <a:r>
            <a:rPr lang="en-GB" sz="2000" kern="1200"/>
            <a:t> It seeks long‑term wellbeing for individuals and communities, often addressing public health, environmental sustainability, and social justice. </a:t>
          </a:r>
          <a:endParaRPr lang="en-US" sz="2000" kern="1200"/>
        </a:p>
      </dsp:txBody>
      <dsp:txXfrm>
        <a:off x="0" y="4088633"/>
        <a:ext cx="7216416" cy="1022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4380CF-B671-495B-B9F3-DEC7CB8B855A}">
      <dsp:nvSpPr>
        <dsp:cNvPr id="0" name=""/>
        <dsp:cNvSpPr/>
      </dsp:nvSpPr>
      <dsp:spPr>
        <a:xfrm>
          <a:off x="0" y="104748"/>
          <a:ext cx="6479357" cy="74053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Critical social marketing examines:</a:t>
          </a:r>
          <a:endParaRPr lang="en-US" sz="1900" kern="1200"/>
        </a:p>
      </dsp:txBody>
      <dsp:txXfrm>
        <a:off x="36150" y="140898"/>
        <a:ext cx="6407057" cy="668236"/>
      </dsp:txXfrm>
    </dsp:sp>
    <dsp:sp modelId="{3454F7B7-0497-4342-BC33-3A8294AEFC65}">
      <dsp:nvSpPr>
        <dsp:cNvPr id="0" name=""/>
        <dsp:cNvSpPr/>
      </dsp:nvSpPr>
      <dsp:spPr>
        <a:xfrm>
          <a:off x="0" y="900005"/>
          <a:ext cx="6479357" cy="740536"/>
        </a:xfrm>
        <a:prstGeom prst="roundRect">
          <a:avLst/>
        </a:prstGeom>
        <a:solidFill>
          <a:schemeClr val="accent5">
            <a:hueOff val="1802159"/>
            <a:satOff val="-4508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Who defines the “problem”</a:t>
          </a:r>
          <a:endParaRPr lang="en-US" sz="1900" kern="1200"/>
        </a:p>
      </dsp:txBody>
      <dsp:txXfrm>
        <a:off x="36150" y="936155"/>
        <a:ext cx="6407057" cy="668236"/>
      </dsp:txXfrm>
    </dsp:sp>
    <dsp:sp modelId="{23995B7C-E570-4096-97B3-755CC072FCC5}">
      <dsp:nvSpPr>
        <dsp:cNvPr id="0" name=""/>
        <dsp:cNvSpPr/>
      </dsp:nvSpPr>
      <dsp:spPr>
        <a:xfrm>
          <a:off x="0" y="1695262"/>
          <a:ext cx="6479357" cy="740536"/>
        </a:xfrm>
        <a:prstGeom prst="roundRect">
          <a:avLst/>
        </a:prstGeom>
        <a:solidFill>
          <a:schemeClr val="accent5">
            <a:hueOff val="3604318"/>
            <a:satOff val="-90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Who benefits from the intervention</a:t>
          </a:r>
          <a:endParaRPr lang="en-US" sz="1900" kern="1200"/>
        </a:p>
      </dsp:txBody>
      <dsp:txXfrm>
        <a:off x="36150" y="1731412"/>
        <a:ext cx="6407057" cy="668236"/>
      </dsp:txXfrm>
    </dsp:sp>
    <dsp:sp modelId="{A21B4C19-E595-4BC6-8E3A-3A5675C32F3B}">
      <dsp:nvSpPr>
        <dsp:cNvPr id="0" name=""/>
        <dsp:cNvSpPr/>
      </dsp:nvSpPr>
      <dsp:spPr>
        <a:xfrm>
          <a:off x="0" y="2490519"/>
          <a:ext cx="6479357" cy="740536"/>
        </a:xfrm>
        <a:prstGeom prst="roundRect">
          <a:avLst/>
        </a:prstGeom>
        <a:solidFill>
          <a:schemeClr val="accent5">
            <a:hueOff val="5406476"/>
            <a:satOff val="-13523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Who is blamed or burdened</a:t>
          </a:r>
          <a:endParaRPr lang="en-US" sz="1900" kern="1200"/>
        </a:p>
      </dsp:txBody>
      <dsp:txXfrm>
        <a:off x="36150" y="2526669"/>
        <a:ext cx="6407057" cy="668236"/>
      </dsp:txXfrm>
    </dsp:sp>
    <dsp:sp modelId="{FA9DC0BA-1291-4E85-B601-6CADAC787B90}">
      <dsp:nvSpPr>
        <dsp:cNvPr id="0" name=""/>
        <dsp:cNvSpPr/>
      </dsp:nvSpPr>
      <dsp:spPr>
        <a:xfrm>
          <a:off x="0" y="3285775"/>
          <a:ext cx="6479357" cy="740536"/>
        </a:xfrm>
        <a:prstGeom prst="roundRect">
          <a:avLst/>
        </a:prstGeom>
        <a:solidFill>
          <a:schemeClr val="accent5">
            <a:hueOff val="7208635"/>
            <a:satOff val="-18031"/>
            <a:lumOff val="-1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commercial and governmental interests influence campaigns</a:t>
          </a:r>
          <a:endParaRPr lang="en-US" sz="1900" kern="1200"/>
        </a:p>
      </dsp:txBody>
      <dsp:txXfrm>
        <a:off x="36150" y="3321925"/>
        <a:ext cx="6407057" cy="668236"/>
      </dsp:txXfrm>
    </dsp:sp>
    <dsp:sp modelId="{7AF3E52C-045A-46A3-8C85-A94DA5027F85}">
      <dsp:nvSpPr>
        <dsp:cNvPr id="0" name=""/>
        <dsp:cNvSpPr/>
      </dsp:nvSpPr>
      <dsp:spPr>
        <a:xfrm>
          <a:off x="0" y="4081032"/>
          <a:ext cx="6479357" cy="740536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perspective argues that social marketing must interrogate </a:t>
          </a:r>
          <a:r>
            <a:rPr lang="en-GB" sz="1900" b="1" kern="1200"/>
            <a:t>power relations</a:t>
          </a:r>
          <a:r>
            <a:rPr lang="en-GB" sz="1900" kern="1200"/>
            <a:t>, not reproduce them</a:t>
          </a:r>
          <a:endParaRPr lang="en-US" sz="1900" kern="1200"/>
        </a:p>
      </dsp:txBody>
      <dsp:txXfrm>
        <a:off x="36150" y="4117182"/>
        <a:ext cx="6407057" cy="668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CC674F-B2B4-499B-9EE4-98EBE22ED2BF}">
      <dsp:nvSpPr>
        <dsp:cNvPr id="0" name=""/>
        <dsp:cNvSpPr/>
      </dsp:nvSpPr>
      <dsp:spPr>
        <a:xfrm>
          <a:off x="0" y="311979"/>
          <a:ext cx="6479357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Traditional social marketing often treats “vulnerable groups” as fixed categories. Critical scholars argue vulnerability is shaped by:</a:t>
          </a:r>
          <a:endParaRPr lang="en-US" sz="1700" kern="1200"/>
        </a:p>
      </dsp:txBody>
      <dsp:txXfrm>
        <a:off x="33012" y="344991"/>
        <a:ext cx="6413333" cy="610236"/>
      </dsp:txXfrm>
    </dsp:sp>
    <dsp:sp modelId="{55177E38-A276-4C4B-B89D-CFB83C5431B4}">
      <dsp:nvSpPr>
        <dsp:cNvPr id="0" name=""/>
        <dsp:cNvSpPr/>
      </dsp:nvSpPr>
      <dsp:spPr>
        <a:xfrm>
          <a:off x="0" y="1037199"/>
          <a:ext cx="6479357" cy="676260"/>
        </a:xfrm>
        <a:prstGeom prst="roundRect">
          <a:avLst/>
        </a:prstGeom>
        <a:solidFill>
          <a:schemeClr val="accent5">
            <a:hueOff val="1802159"/>
            <a:satOff val="-4508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structures</a:t>
          </a:r>
          <a:endParaRPr lang="en-US" sz="1700" kern="1200"/>
        </a:p>
      </dsp:txBody>
      <dsp:txXfrm>
        <a:off x="33012" y="1070211"/>
        <a:ext cx="6413333" cy="610236"/>
      </dsp:txXfrm>
    </dsp:sp>
    <dsp:sp modelId="{82D2776B-C005-42CC-938F-C705A33AF585}">
      <dsp:nvSpPr>
        <dsp:cNvPr id="0" name=""/>
        <dsp:cNvSpPr/>
      </dsp:nvSpPr>
      <dsp:spPr>
        <a:xfrm>
          <a:off x="0" y="1762419"/>
          <a:ext cx="6479357" cy="676260"/>
        </a:xfrm>
        <a:prstGeom prst="roundRect">
          <a:avLst/>
        </a:prstGeom>
        <a:solidFill>
          <a:schemeClr val="accent5">
            <a:hueOff val="3604318"/>
            <a:satOff val="-90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policy decisions</a:t>
          </a:r>
          <a:endParaRPr lang="en-US" sz="1700" kern="1200"/>
        </a:p>
      </dsp:txBody>
      <dsp:txXfrm>
        <a:off x="33012" y="1795431"/>
        <a:ext cx="6413333" cy="610236"/>
      </dsp:txXfrm>
    </dsp:sp>
    <dsp:sp modelId="{7AB7B7D1-BDA6-4FDD-85DB-34B760C6E313}">
      <dsp:nvSpPr>
        <dsp:cNvPr id="0" name=""/>
        <dsp:cNvSpPr/>
      </dsp:nvSpPr>
      <dsp:spPr>
        <a:xfrm>
          <a:off x="0" y="2487639"/>
          <a:ext cx="6479357" cy="676260"/>
        </a:xfrm>
        <a:prstGeom prst="roundRect">
          <a:avLst/>
        </a:prstGeom>
        <a:solidFill>
          <a:schemeClr val="accent5">
            <a:hueOff val="5406476"/>
            <a:satOff val="-13523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discrimination</a:t>
          </a:r>
          <a:endParaRPr lang="en-US" sz="1700" kern="1200"/>
        </a:p>
      </dsp:txBody>
      <dsp:txXfrm>
        <a:off x="33012" y="2520651"/>
        <a:ext cx="6413333" cy="610236"/>
      </dsp:txXfrm>
    </dsp:sp>
    <dsp:sp modelId="{B484A131-C63C-4335-81F9-7742CDF6D02E}">
      <dsp:nvSpPr>
        <dsp:cNvPr id="0" name=""/>
        <dsp:cNvSpPr/>
      </dsp:nvSpPr>
      <dsp:spPr>
        <a:xfrm>
          <a:off x="0" y="3212859"/>
          <a:ext cx="6479357" cy="676260"/>
        </a:xfrm>
        <a:prstGeom prst="roundRect">
          <a:avLst/>
        </a:prstGeom>
        <a:solidFill>
          <a:schemeClr val="accent5">
            <a:hueOff val="7208635"/>
            <a:satOff val="-18031"/>
            <a:lumOff val="-1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historical inequalities</a:t>
          </a:r>
          <a:endParaRPr lang="en-US" sz="1700" kern="1200"/>
        </a:p>
      </dsp:txBody>
      <dsp:txXfrm>
        <a:off x="33012" y="3245871"/>
        <a:ext cx="6413333" cy="610236"/>
      </dsp:txXfrm>
    </dsp:sp>
    <dsp:sp modelId="{6E606B87-633E-4D28-B4F0-8866C65DDA7D}">
      <dsp:nvSpPr>
        <dsp:cNvPr id="0" name=""/>
        <dsp:cNvSpPr/>
      </dsp:nvSpPr>
      <dsp:spPr>
        <a:xfrm>
          <a:off x="0" y="3938079"/>
          <a:ext cx="6479357" cy="676260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requires more nuanced, intersectional approaches. </a:t>
          </a:r>
          <a:endParaRPr lang="en-US" sz="1700" kern="1200"/>
        </a:p>
      </dsp:txBody>
      <dsp:txXfrm>
        <a:off x="33012" y="3971091"/>
        <a:ext cx="6413333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282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115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092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784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9/30/2026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276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9/30/2026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55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9/30/2026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4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644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9/30/2026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960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474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438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9430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YaY2Kb_PKI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WfX5jeF6k4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-8PBx7isoM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-_FeNrTRV8?feature=oembe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A9681A-2486-4655-A876-E26402CA2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Megaphone And Colorful Text Bubbles">
            <a:extLst>
              <a:ext uri="{FF2B5EF4-FFF2-40B4-BE49-F238E27FC236}">
                <a16:creationId xmlns:a16="http://schemas.microsoft.com/office/drawing/2014/main" id="{4D9BEF12-0C84-0316-437D-84D4952D63F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t="286" r="1" b="1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9BB6818-31C2-4340-98F8-64FF7F46A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1CB5B-200A-1EBE-2E1F-9B0FC49DA5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5758629" cy="2696866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Social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B8C136-1122-15E0-4EDC-2A67CE2D6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402572" cy="1287887"/>
          </a:xfrm>
        </p:spPr>
        <p:txBody>
          <a:bodyPr anchor="b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7688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EAA67-F08A-08D3-2498-6D1BD9C36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Recap	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E484DE-5B48-2DC3-1A72-0525800A2F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362427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0695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1D6E0-5366-C16A-54F4-0720D3E13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Key elements of social marketing</a:t>
            </a:r>
            <a:br>
              <a:rPr lang="en-GB" sz="3600"/>
            </a:br>
            <a:endParaRPr lang="en-GB" sz="3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656CD8-0C08-F85C-F410-D2C5B8A61F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564781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0110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1AEF6-C986-DF28-BA76-4DCC55E51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244" y="359331"/>
            <a:ext cx="6733842" cy="847288"/>
          </a:xfrm>
        </p:spPr>
        <p:txBody>
          <a:bodyPr anchor="t">
            <a:normAutofit/>
          </a:bodyPr>
          <a:lstStyle/>
          <a:p>
            <a:r>
              <a:rPr lang="en-GB" sz="3600" dirty="0"/>
              <a:t>Social Vs Commercial Marketing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71F9D44-AF11-90E4-6409-DE3B73EDF0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8445841"/>
              </p:ext>
            </p:extLst>
          </p:nvPr>
        </p:nvGraphicFramePr>
        <p:xfrm>
          <a:off x="1510018" y="1206619"/>
          <a:ext cx="10009731" cy="50012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96475">
                  <a:extLst>
                    <a:ext uri="{9D8B030D-6E8A-4147-A177-3AD203B41FA5}">
                      <a16:colId xmlns:a16="http://schemas.microsoft.com/office/drawing/2014/main" val="1895206360"/>
                    </a:ext>
                  </a:extLst>
                </a:gridCol>
                <a:gridCol w="4459904">
                  <a:extLst>
                    <a:ext uri="{9D8B030D-6E8A-4147-A177-3AD203B41FA5}">
                      <a16:colId xmlns:a16="http://schemas.microsoft.com/office/drawing/2014/main" val="1349478783"/>
                    </a:ext>
                  </a:extLst>
                </a:gridCol>
                <a:gridCol w="4053352">
                  <a:extLst>
                    <a:ext uri="{9D8B030D-6E8A-4147-A177-3AD203B41FA5}">
                      <a16:colId xmlns:a16="http://schemas.microsoft.com/office/drawing/2014/main" val="3233157577"/>
                    </a:ext>
                  </a:extLst>
                </a:gridCol>
              </a:tblGrid>
              <a:tr h="28268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Dimension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Social Marketing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Commercial Marketing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2163588880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Primary Goal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Improve individual and societal wellbeing; create social value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Increase sales, profit, market share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2713094221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Behaviour Focus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Voluntary behaviour change for social good (e.g., quit smoking, recycle more)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Consumer purchase behaviour (e.g., buy a product, choose a brand)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3530541780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Success Measures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Behaviour change outcomes, social impact, public health improvements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Revenue, customer acquisition, brand loyalty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4024215473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Target Audience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Groups experiencing a social issue; often vulnerable or underserved populations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Consumers with purchasing power; profitable segments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627586618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Ethical Responsibility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High — must avoid manipulation, protect vulnerable groups, ensure equity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Standard business ethics; persuasion acceptable within legal boundaries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1366943466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Marketing Mix (4Ps/8Ps)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Often uses extended mix (8Ps): Publics, Partnerships, Policy, Purse Strings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Traditional 4Ps: Product, Price, Place, Promotion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876472725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Value Proposition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“This behaviour benefits you and society.”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“This product/service benefits you personally.”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1690349282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Research &amp; Insight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Behavioural science, COM‑B, social norms, community insight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Market research, consumer preferences, competitive analysis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135677703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Branding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Builds trust, credibility, and social purpose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Builds differentiation, emotional appeal, and commercial identity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3533646788"/>
                  </a:ext>
                </a:extLst>
              </a:tr>
              <a:tr h="4718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Examples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/>
                        <a:t>Smoking cessation campaigns, recycling initiatives, active travel promotion</a:t>
                      </a:r>
                    </a:p>
                  </a:txBody>
                  <a:tcPr marL="43106" marR="43106" marT="21553" marB="21553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/>
                        <a:t>Retail advertising, tech product launches, fashion branding</a:t>
                      </a:r>
                    </a:p>
                  </a:txBody>
                  <a:tcPr marL="43106" marR="43106" marT="21553" marB="21553" anchor="ctr"/>
                </a:tc>
                <a:extLst>
                  <a:ext uri="{0D108BD9-81ED-4DB2-BD59-A6C34878D82A}">
                    <a16:rowId xmlns:a16="http://schemas.microsoft.com/office/drawing/2014/main" val="3989489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5918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B84D9-E43C-43B9-341F-51505D31B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53932-999F-77D4-C22C-D89D3D3A7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Watch the following 4 adverts and note what you feel are the key factors in these adverts.</a:t>
            </a:r>
          </a:p>
        </p:txBody>
      </p:sp>
    </p:spTree>
    <p:extLst>
      <p:ext uri="{BB962C8B-B14F-4D97-AF65-F5344CB8AC3E}">
        <p14:creationId xmlns:p14="http://schemas.microsoft.com/office/powerpoint/2010/main" val="1593912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D957B-823F-B685-11B1-666AE8D96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Revisit examples of Social Marketing</a:t>
            </a:r>
          </a:p>
        </p:txBody>
      </p:sp>
      <p:pic>
        <p:nvPicPr>
          <p:cNvPr id="4" name="Online Media 3" title="Gillette's 'We believe: the best men can be' razors commercial takes on toxic masculinity">
            <a:hlinkClick r:id="" action="ppaction://media"/>
            <a:extLst>
              <a:ext uri="{FF2B5EF4-FFF2-40B4-BE49-F238E27FC236}">
                <a16:creationId xmlns:a16="http://schemas.microsoft.com/office/drawing/2014/main" id="{AC495F71-191D-ACAD-3480-247FB57CDBF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30525" y="2633663"/>
            <a:ext cx="6310313" cy="356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66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883C9-463C-3D7B-7C94-30C340BA5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Nike - Crazy</a:t>
            </a:r>
          </a:p>
        </p:txBody>
      </p:sp>
      <p:pic>
        <p:nvPicPr>
          <p:cNvPr id="4" name="Online Media 3" title="Nike - Dream Crazier | #JustDoIt">
            <a:hlinkClick r:id="" action="ppaction://media"/>
            <a:extLst>
              <a:ext uri="{FF2B5EF4-FFF2-40B4-BE49-F238E27FC236}">
                <a16:creationId xmlns:a16="http://schemas.microsoft.com/office/drawing/2014/main" id="{905FC916-F8A0-36C5-127F-649ADB2A4B5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30525" y="2633663"/>
            <a:ext cx="6310313" cy="356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56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B65C1-EC92-A26E-7A77-34E084CE8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Seatbelt</a:t>
            </a:r>
          </a:p>
        </p:txBody>
      </p:sp>
      <p:pic>
        <p:nvPicPr>
          <p:cNvPr id="4" name="Online Media 3" title="Embrace Life - always wear your seat belt">
            <a:hlinkClick r:id="" action="ppaction://media"/>
            <a:extLst>
              <a:ext uri="{FF2B5EF4-FFF2-40B4-BE49-F238E27FC236}">
                <a16:creationId xmlns:a16="http://schemas.microsoft.com/office/drawing/2014/main" id="{F0217645-672A-3FC8-5AF3-BE1E2284368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30525" y="2633663"/>
            <a:ext cx="6310313" cy="356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76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3B7A1-F99D-4DE7-ABCF-4F647809A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COVID</a:t>
            </a:r>
          </a:p>
        </p:txBody>
      </p:sp>
      <p:pic>
        <p:nvPicPr>
          <p:cNvPr id="4" name="Online Media 3" title="'Look into my eyes': government posts hard-hitting Covid-19 advert">
            <a:hlinkClick r:id="" action="ppaction://media"/>
            <a:extLst>
              <a:ext uri="{FF2B5EF4-FFF2-40B4-BE49-F238E27FC236}">
                <a16:creationId xmlns:a16="http://schemas.microsoft.com/office/drawing/2014/main" id="{108AFA85-85FC-12C4-35E5-B66D71A8AA0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30525" y="2633663"/>
            <a:ext cx="6310313" cy="356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16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E77A3E-042E-F5B2-6FF9-7FCE14828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Social Marketing – Critical Perspective</a:t>
            </a:r>
          </a:p>
        </p:txBody>
      </p:sp>
      <p:pic>
        <p:nvPicPr>
          <p:cNvPr id="5" name="Picture 4" descr="Pins and thread forming a heptagon">
            <a:extLst>
              <a:ext uri="{FF2B5EF4-FFF2-40B4-BE49-F238E27FC236}">
                <a16:creationId xmlns:a16="http://schemas.microsoft.com/office/drawing/2014/main" id="{442FD80A-1182-EDDB-02D0-4C3E04D136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43" r="29674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C960D-7014-15AF-4575-A4A7E0DB4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Social marketing must confront </a:t>
            </a:r>
            <a:r>
              <a:rPr lang="en-GB" i="1" dirty="0"/>
              <a:t>power</a:t>
            </a:r>
            <a:r>
              <a:rPr lang="en-GB" dirty="0"/>
              <a:t>, </a:t>
            </a:r>
            <a:r>
              <a:rPr lang="en-GB" i="1" dirty="0"/>
              <a:t>politics</a:t>
            </a:r>
            <a:r>
              <a:rPr lang="en-GB" dirty="0"/>
              <a:t>, </a:t>
            </a:r>
            <a:r>
              <a:rPr lang="en-GB" i="1" dirty="0"/>
              <a:t>inequality</a:t>
            </a:r>
            <a:r>
              <a:rPr lang="en-GB" dirty="0"/>
              <a:t>, and </a:t>
            </a:r>
            <a:r>
              <a:rPr lang="en-GB" i="1" dirty="0"/>
              <a:t>structural causes</a:t>
            </a:r>
            <a:r>
              <a:rPr lang="en-GB" dirty="0"/>
              <a:t> of social problems — not just individual behaviours</a:t>
            </a:r>
          </a:p>
        </p:txBody>
      </p:sp>
    </p:spTree>
    <p:extLst>
      <p:ext uri="{BB962C8B-B14F-4D97-AF65-F5344CB8AC3E}">
        <p14:creationId xmlns:p14="http://schemas.microsoft.com/office/powerpoint/2010/main" val="671308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A0AD8-BEFF-5773-0161-3DDEDC9F9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070143" cy="18394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Social problems are systemic, not just behavioural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94942-57DE-EDC9-3890-EFFCACE97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86" y="1010097"/>
            <a:ext cx="6141734" cy="53146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Critical scholars highlight that many issues social marketing tackles — climate change, inequality, racism, health disparities — are </a:t>
            </a:r>
            <a:r>
              <a:rPr lang="en-GB" b="1" dirty="0"/>
              <a:t>wicked problems</a:t>
            </a:r>
            <a:r>
              <a:rPr lang="en-GB" dirty="0"/>
              <a:t> rooted in political, economic, and cultural systems. Focusing only on individual behaviour change risks oversimplifying these complex realities</a:t>
            </a:r>
          </a:p>
        </p:txBody>
      </p:sp>
    </p:spTree>
    <p:extLst>
      <p:ext uri="{BB962C8B-B14F-4D97-AF65-F5344CB8AC3E}">
        <p14:creationId xmlns:p14="http://schemas.microsoft.com/office/powerpoint/2010/main" val="625003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99EBDD-9817-4AF7-6E3C-BF6936D66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dirty="0"/>
              <a:t>Power and politics shape behaviour and interventions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E728D4-4F51-3A50-DAD6-298608358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495598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2115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0E2A8-C3E1-B591-96F1-C091F7751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dirty="0"/>
              <a:t>Vulnerability is dynamic and socially constructed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F18503-9C88-853E-F02E-89864BBA04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292545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5629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6292C-9740-F200-27EF-4761B0010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Intersectionality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DC478-30E3-DD4A-6215-2ACD7B1222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Critical social marketing emphasises how overlapping identities (gender, race, class, disability, migration status) shape:</a:t>
            </a:r>
          </a:p>
          <a:p>
            <a:pPr lvl="0"/>
            <a:r>
              <a:rPr lang="en-GB" dirty="0"/>
              <a:t>exposure to social problems</a:t>
            </a:r>
          </a:p>
          <a:p>
            <a:pPr lvl="0"/>
            <a:r>
              <a:rPr lang="en-GB" dirty="0"/>
              <a:t>access to resources</a:t>
            </a:r>
          </a:p>
          <a:p>
            <a:pPr lvl="0"/>
            <a:r>
              <a:rPr lang="en-GB" dirty="0"/>
              <a:t>responsiveness to interventions</a:t>
            </a:r>
          </a:p>
          <a:p>
            <a:pPr marL="0" indent="0">
              <a:buNone/>
            </a:pPr>
            <a:r>
              <a:rPr lang="en-GB" dirty="0"/>
              <a:t>Intersectional analysis is essential for ethical and effective practice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5910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FA60F-FC73-6C9A-0251-184C175C3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Reflexivity: Social marketers must examine their own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43C16-AB5D-5EAC-9747-6A94EE352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Critical scholars argue that practitioners must reflect on:</a:t>
            </a:r>
          </a:p>
          <a:p>
            <a:pPr lvl="0"/>
            <a:r>
              <a:rPr lang="en-GB" dirty="0"/>
              <a:t>their own biases</a:t>
            </a:r>
          </a:p>
          <a:p>
            <a:pPr lvl="0"/>
            <a:r>
              <a:rPr lang="en-GB" dirty="0"/>
              <a:t>the ideologies embedded in marketing tools</a:t>
            </a:r>
          </a:p>
          <a:p>
            <a:pPr lvl="0"/>
            <a:r>
              <a:rPr lang="en-GB" dirty="0"/>
              <a:t>the unintended consequences of interventions</a:t>
            </a:r>
          </a:p>
          <a:p>
            <a:pPr marL="0" indent="0">
              <a:buNone/>
            </a:pPr>
            <a:r>
              <a:rPr lang="en-GB" dirty="0"/>
              <a:t>This reflexive stance strengthens ethical practice.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267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D063B-9DC4-2740-810D-92014FB11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Emancipatory intent: Social marketing should aim for liberation, not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D2E6A-28FB-805C-BE9A-7175AA3C4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Recent work proposes a </a:t>
            </a:r>
            <a:r>
              <a:rPr lang="en-GB" b="1" dirty="0"/>
              <a:t>decolonising, trauma‑informed, intersectional framework</a:t>
            </a:r>
            <a:r>
              <a:rPr lang="en-GB" dirty="0"/>
              <a:t> that positions social marketing as a tool for </a:t>
            </a:r>
            <a:r>
              <a:rPr lang="en-GB" b="1" dirty="0"/>
              <a:t>emancipatory social change</a:t>
            </a:r>
            <a:r>
              <a:rPr lang="en-GB" dirty="0"/>
              <a:t>, not just behaviour modification. </a:t>
            </a:r>
          </a:p>
          <a:p>
            <a:r>
              <a:rPr lang="en-GB" dirty="0"/>
              <a:t>This includes:</a:t>
            </a:r>
          </a:p>
          <a:p>
            <a:pPr lvl="0"/>
            <a:r>
              <a:rPr lang="en-GB" dirty="0"/>
              <a:t>challenging oppressive systems</a:t>
            </a:r>
          </a:p>
          <a:p>
            <a:pPr lvl="0"/>
            <a:r>
              <a:rPr lang="en-GB" dirty="0"/>
              <a:t>amplifying marginalised voices</a:t>
            </a:r>
          </a:p>
          <a:p>
            <a:pPr lvl="0"/>
            <a:r>
              <a:rPr lang="en-GB" dirty="0"/>
              <a:t>supporting community‑led change</a:t>
            </a:r>
          </a:p>
          <a:p>
            <a:pPr lvl="0"/>
            <a:r>
              <a:rPr lang="en-GB" dirty="0"/>
              <a:t>addressing root causes, not symptoms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7256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21B9C-0E5B-ADBA-7015-3ACF68016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 of commercial marketing’s influence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26921-D715-8550-82B5-A1DD19699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Critical social marketing also examines how commercial marketing:</a:t>
            </a:r>
          </a:p>
          <a:p>
            <a:pPr lvl="0"/>
            <a:r>
              <a:rPr lang="en-GB" dirty="0"/>
              <a:t>creates harmful norms (e.g., consumerism, body ideals)</a:t>
            </a:r>
          </a:p>
          <a:p>
            <a:pPr lvl="0"/>
            <a:r>
              <a:rPr lang="en-GB" dirty="0"/>
              <a:t>contributes to social problems</a:t>
            </a:r>
          </a:p>
          <a:p>
            <a:pPr lvl="0"/>
            <a:r>
              <a:rPr lang="en-GB" dirty="0"/>
              <a:t>shapes public discourse</a:t>
            </a:r>
          </a:p>
          <a:p>
            <a:pPr marL="0" indent="0">
              <a:buNone/>
            </a:pPr>
            <a:r>
              <a:rPr lang="en-GB" dirty="0"/>
              <a:t>It argues social marketing must resist reproducing these harmful logics.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270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A1F15-6F78-8CBB-8D2C-D42C10A3D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beyond individual 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70956-6E30-9C33-F72F-C89D54AE2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Critical scholars argue that focusing solely on individual behaviour:</a:t>
            </a:r>
          </a:p>
          <a:p>
            <a:pPr lvl="0"/>
            <a:r>
              <a:rPr lang="en-GB" dirty="0"/>
              <a:t>ignores structural barriers</a:t>
            </a:r>
          </a:p>
          <a:p>
            <a:pPr lvl="0"/>
            <a:r>
              <a:rPr lang="en-GB" dirty="0"/>
              <a:t>risks victim‑blaming</a:t>
            </a:r>
          </a:p>
          <a:p>
            <a:pPr lvl="0"/>
            <a:r>
              <a:rPr lang="en-GB" dirty="0"/>
              <a:t>aligns too closely with neoliberal ideology (“individual responsibility”)</a:t>
            </a:r>
          </a:p>
          <a:p>
            <a:pPr marL="0" indent="0">
              <a:buNone/>
            </a:pPr>
            <a:r>
              <a:rPr lang="en-GB" dirty="0"/>
              <a:t>Instead, social marketing should integrate:</a:t>
            </a:r>
          </a:p>
          <a:p>
            <a:pPr lvl="0"/>
            <a:r>
              <a:rPr lang="en-GB" dirty="0"/>
              <a:t>policy change</a:t>
            </a:r>
          </a:p>
          <a:p>
            <a:pPr lvl="0"/>
            <a:r>
              <a:rPr lang="en-GB" dirty="0"/>
              <a:t>community mobilisation</a:t>
            </a:r>
          </a:p>
          <a:p>
            <a:pPr lvl="0"/>
            <a:r>
              <a:rPr lang="en-GB" dirty="0"/>
              <a:t>structural interventions</a:t>
            </a:r>
          </a:p>
          <a:p>
            <a:pPr lvl="0"/>
            <a:r>
              <a:rPr lang="en-GB" dirty="0"/>
              <a:t>advocacy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963578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2958</TotalTime>
  <Words>829</Words>
  <Application>Microsoft Office PowerPoint</Application>
  <PresentationFormat>Widescreen</PresentationFormat>
  <Paragraphs>103</Paragraphs>
  <Slides>18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Bierstadt</vt:lpstr>
      <vt:lpstr>Grandview Display</vt:lpstr>
      <vt:lpstr>DashVTI</vt:lpstr>
      <vt:lpstr>Social Marketing</vt:lpstr>
      <vt:lpstr>Recap </vt:lpstr>
      <vt:lpstr>Key elements of social marketing </vt:lpstr>
      <vt:lpstr>Social Vs Commercial Marketing</vt:lpstr>
      <vt:lpstr>Activity </vt:lpstr>
      <vt:lpstr>Revisit examples of Social Marketing</vt:lpstr>
      <vt:lpstr>Nike - Crazy</vt:lpstr>
      <vt:lpstr>Seatbelt</vt:lpstr>
      <vt:lpstr>COVID</vt:lpstr>
      <vt:lpstr>Social Marketing – Critical Perspective</vt:lpstr>
      <vt:lpstr>Social problems are systemic, not just behavioural</vt:lpstr>
      <vt:lpstr>Power and politics shape behaviour and interventions</vt:lpstr>
      <vt:lpstr>Vulnerability is dynamic and socially constructed</vt:lpstr>
      <vt:lpstr>Intersectionality matters</vt:lpstr>
      <vt:lpstr>Reflexivity: Social marketers must examine their own assumptions</vt:lpstr>
      <vt:lpstr>Emancipatory intent: Social marketing should aim for liberation, not compliance</vt:lpstr>
      <vt:lpstr>Critique of commercial marketing’s influence</vt:lpstr>
      <vt:lpstr>Moving beyond individual behaviour change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2026-09-26T07:58:20Z</dcterms:created>
  <dcterms:modified xsi:type="dcterms:W3CDTF">2026-09-30T10:53:19Z</dcterms:modified>
</cp:coreProperties>
</file>