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75" r:id="rId4"/>
    <p:sldId id="276" r:id="rId5"/>
    <p:sldId id="277" r:id="rId6"/>
    <p:sldId id="273" r:id="rId7"/>
    <p:sldId id="278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Data Warehousing – Lecture 6</a:t>
            </a:r>
          </a:p>
          <a:p>
            <a:r>
              <a:rPr lang="en-GB" dirty="0" smtClean="0"/>
              <a:t> Source Systems / ETL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Source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physical design of the source systems affects the physical design of the DW</a:t>
            </a:r>
          </a:p>
          <a:p>
            <a:r>
              <a:rPr lang="en-GB" dirty="0" smtClean="0"/>
              <a:t>Only information that is in the source systems, or can be calculated from information in the source systems, can be part of the export, transform and load process</a:t>
            </a:r>
          </a:p>
          <a:p>
            <a:r>
              <a:rPr lang="en-GB" dirty="0" smtClean="0"/>
              <a:t>Once the physical design of the DW has been completed, and the implementation of the architecture is underway, the ETL system can be specified and designed</a:t>
            </a:r>
          </a:p>
          <a:p>
            <a:r>
              <a:rPr lang="en-GB" dirty="0" smtClean="0"/>
              <a:t>The source system may be a database, a transaction processing system, or even a spreadsheet or flat data file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ETL specifications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Before the ETL can be built, the designer needs to generate a set of requirements, constraints and realities for it</a:t>
            </a:r>
          </a:p>
          <a:p>
            <a:r>
              <a:rPr lang="en-GB" dirty="0" smtClean="0"/>
              <a:t>This can get very long and complex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ETL system requirements should NOT affect the source or target architectures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Fix the ETL process to fit the architectures, not the other way around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Core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Business needs</a:t>
            </a:r>
          </a:p>
          <a:p>
            <a:pPr lvl="1"/>
            <a:r>
              <a:rPr lang="en-GB" dirty="0" smtClean="0"/>
              <a:t>Source data is often dirty, so ask the business users how they want to handle dirty data</a:t>
            </a:r>
          </a:p>
          <a:p>
            <a:r>
              <a:rPr lang="en-GB" dirty="0" smtClean="0"/>
              <a:t>Compliance</a:t>
            </a:r>
          </a:p>
          <a:p>
            <a:pPr lvl="1"/>
            <a:r>
              <a:rPr lang="en-GB" dirty="0" smtClean="0"/>
              <a:t>Legal reporting requirements require companies to show due diligence when working with financial data – mistakes are a big problem</a:t>
            </a:r>
          </a:p>
          <a:p>
            <a:pPr lvl="1"/>
            <a:r>
              <a:rPr lang="en-GB" dirty="0" smtClean="0"/>
              <a:t>Source data should be archived</a:t>
            </a:r>
          </a:p>
          <a:p>
            <a:pPr lvl="1"/>
            <a:r>
              <a:rPr lang="en-GB" dirty="0" smtClean="0"/>
              <a:t>Provide some means of providing proof that the ETL flow is complete</a:t>
            </a:r>
          </a:p>
          <a:p>
            <a:pPr lvl="1"/>
            <a:r>
              <a:rPr lang="en-GB" dirty="0" smtClean="0"/>
              <a:t>Document all algorithms for allocations, adjustments and derivations</a:t>
            </a:r>
          </a:p>
          <a:p>
            <a:r>
              <a:rPr lang="en-GB" dirty="0" smtClean="0"/>
              <a:t>Data quality</a:t>
            </a:r>
          </a:p>
          <a:p>
            <a:pPr lvl="1"/>
            <a:r>
              <a:rPr lang="en-GB" dirty="0" smtClean="0"/>
              <a:t>Related to compliance</a:t>
            </a:r>
          </a:p>
          <a:p>
            <a:pPr lvl="1"/>
            <a:r>
              <a:rPr lang="en-GB" dirty="0" smtClean="0"/>
              <a:t>Clean the data in the source systems if possible</a:t>
            </a:r>
          </a:p>
          <a:p>
            <a:pPr lvl="1"/>
            <a:r>
              <a:rPr lang="en-GB" dirty="0" smtClean="0"/>
              <a:t>Decide what can and cannot be fixed in the ETL</a:t>
            </a:r>
          </a:p>
          <a:p>
            <a:pPr lvl="1"/>
            <a:r>
              <a:rPr lang="en-GB" dirty="0" smtClean="0"/>
              <a:t>Prioritise things to be cleaned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Core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00726"/>
          </a:xfrm>
        </p:spPr>
        <p:txBody>
          <a:bodyPr>
            <a:normAutofit/>
          </a:bodyPr>
          <a:lstStyle/>
          <a:p>
            <a:r>
              <a:rPr lang="en-GB" dirty="0" smtClean="0"/>
              <a:t>Data latency</a:t>
            </a:r>
          </a:p>
          <a:p>
            <a:pPr lvl="1"/>
            <a:r>
              <a:rPr lang="en-GB" dirty="0" smtClean="0"/>
              <a:t>How rapidly must data be delivered from the source system(s) to the DW system?</a:t>
            </a:r>
          </a:p>
          <a:p>
            <a:r>
              <a:rPr lang="en-GB" dirty="0" smtClean="0"/>
              <a:t>Archiving</a:t>
            </a:r>
          </a:p>
          <a:p>
            <a:pPr lvl="1"/>
            <a:r>
              <a:rPr lang="en-GB" dirty="0" smtClean="0"/>
              <a:t>Maintain extracted data for restarting the ETL process after a failure</a:t>
            </a:r>
          </a:p>
          <a:p>
            <a:pPr lvl="1"/>
            <a:r>
              <a:rPr lang="en-GB" dirty="0" smtClean="0"/>
              <a:t>Determine historical changed rows in the absence of a reliable source of changed data from the transaction system</a:t>
            </a:r>
          </a:p>
          <a:p>
            <a:r>
              <a:rPr lang="en-GB" dirty="0" smtClean="0"/>
              <a:t>Lineage</a:t>
            </a:r>
          </a:p>
          <a:p>
            <a:pPr lvl="1"/>
            <a:r>
              <a:rPr lang="en-GB" dirty="0" smtClean="0"/>
              <a:t>Where did the data come from, and when?</a:t>
            </a:r>
          </a:p>
          <a:p>
            <a:r>
              <a:rPr lang="en-GB" dirty="0" smtClean="0"/>
              <a:t>Cube processing</a:t>
            </a:r>
          </a:p>
          <a:p>
            <a:pPr lvl="1"/>
            <a:r>
              <a:rPr lang="en-GB" dirty="0" smtClean="0"/>
              <a:t>Include all of the processing steps necessary to do any analyses that the business community want</a:t>
            </a:r>
          </a:p>
          <a:p>
            <a:r>
              <a:rPr lang="en-GB" dirty="0" smtClean="0"/>
              <a:t>Available skills</a:t>
            </a:r>
          </a:p>
          <a:p>
            <a:pPr lvl="1"/>
            <a:r>
              <a:rPr lang="en-GB" dirty="0" smtClean="0"/>
              <a:t>SQL, SSIS, VB/C#, scripting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the ETL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First, create a high-level mapping of the data sources to the target tables</a:t>
            </a:r>
          </a:p>
          <a:p>
            <a:pPr lvl="1"/>
            <a:r>
              <a:rPr lang="en-GB" dirty="0" smtClean="0"/>
              <a:t>One-two pages long</a:t>
            </a:r>
          </a:p>
          <a:p>
            <a:pPr lvl="1"/>
            <a:r>
              <a:rPr lang="en-GB" dirty="0" smtClean="0"/>
              <a:t>Highlight the data sources and any major challenges you already know about</a:t>
            </a:r>
          </a:p>
          <a:p>
            <a:r>
              <a:rPr lang="en-GB" dirty="0" smtClean="0"/>
              <a:t>Next, for each table in the target dimensional model, identify the steps required to restructure the data</a:t>
            </a:r>
          </a:p>
          <a:p>
            <a:pPr lvl="1"/>
            <a:r>
              <a:rPr lang="en-GB" dirty="0" smtClean="0"/>
              <a:t>This can get quite long, and can involve pages of discussion and even pseudocode for particularly complex processes</a:t>
            </a:r>
          </a:p>
          <a:p>
            <a:r>
              <a:rPr lang="en-GB" dirty="0" smtClean="0"/>
              <a:t>For every attribute in every DW table there must be a description of where it comes from, how it is generated and what to do if a value is missing or obviously incorrect</a:t>
            </a:r>
          </a:p>
          <a:p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59971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Putting the plan into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plan has been created the ETL process can begin</a:t>
            </a:r>
          </a:p>
          <a:p>
            <a:r>
              <a:rPr lang="en-GB" dirty="0" smtClean="0"/>
              <a:t>This may be as simple as loading the data into the data warehouse and linking the primary and foreign keys…</a:t>
            </a:r>
          </a:p>
          <a:p>
            <a:r>
              <a:rPr lang="en-GB" dirty="0" smtClean="0"/>
              <a:t>…Or it may require many hours of cleaning the data and writing bespoke </a:t>
            </a:r>
            <a:r>
              <a:rPr lang="en-GB" smtClean="0"/>
              <a:t>loading scripts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Doing it all for real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the Wikipedia entry on “Extract, transform, load”</a:t>
            </a:r>
          </a:p>
          <a:p>
            <a:pPr lvl="1"/>
            <a:r>
              <a:rPr lang="en-GB" smtClean="0"/>
              <a:t>Read chapter </a:t>
            </a:r>
            <a:r>
              <a:rPr lang="en-GB" dirty="0" smtClean="0"/>
              <a:t>9 of Kimball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3496</TotalTime>
  <Words>559</Words>
  <Application>Microsoft Macintosh PowerPoint</Application>
  <PresentationFormat>On-screen Show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NikLecture1</vt:lpstr>
      <vt:lpstr>Data Warehousing for Business Intelligence</vt:lpstr>
      <vt:lpstr>Source systems</vt:lpstr>
      <vt:lpstr>ETL specifications</vt:lpstr>
      <vt:lpstr>Core requirements</vt:lpstr>
      <vt:lpstr>Core requirements</vt:lpstr>
      <vt:lpstr>Developing the ETL plan</vt:lpstr>
      <vt:lpstr>Putting the plan into action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Dr Nik Whitehead</cp:lastModifiedBy>
  <cp:revision>245</cp:revision>
  <dcterms:created xsi:type="dcterms:W3CDTF">2011-09-13T10:27:46Z</dcterms:created>
  <dcterms:modified xsi:type="dcterms:W3CDTF">2012-07-10T15:54:53Z</dcterms:modified>
</cp:coreProperties>
</file>