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5" r:id="rId1"/>
    <p:sldMasterId id="2147483977" r:id="rId2"/>
  </p:sldMasterIdLst>
  <p:notesMasterIdLst>
    <p:notesMasterId r:id="rId22"/>
  </p:notesMasterIdLst>
  <p:handoutMasterIdLst>
    <p:handoutMasterId r:id="rId23"/>
  </p:handoutMasterIdLst>
  <p:sldIdLst>
    <p:sldId id="342" r:id="rId3"/>
    <p:sldId id="257" r:id="rId4"/>
    <p:sldId id="290" r:id="rId5"/>
    <p:sldId id="291" r:id="rId6"/>
    <p:sldId id="285" r:id="rId7"/>
    <p:sldId id="283" r:id="rId8"/>
    <p:sldId id="293" r:id="rId9"/>
    <p:sldId id="294" r:id="rId10"/>
    <p:sldId id="295" r:id="rId11"/>
    <p:sldId id="292" r:id="rId12"/>
    <p:sldId id="298" r:id="rId13"/>
    <p:sldId id="299" r:id="rId14"/>
    <p:sldId id="300" r:id="rId15"/>
    <p:sldId id="301" r:id="rId16"/>
    <p:sldId id="296" r:id="rId17"/>
    <p:sldId id="297" r:id="rId18"/>
    <p:sldId id="309" r:id="rId19"/>
    <p:sldId id="308" r:id="rId20"/>
    <p:sldId id="310" r:id="rId2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C0B34B-0A26-45E3-911D-CAE5D2AAFBBC}" v="4" dt="2024-10-10T10:02:01.7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111" autoAdjust="0"/>
    <p:restoredTop sz="78135" autoAdjust="0"/>
  </p:normalViewPr>
  <p:slideViewPr>
    <p:cSldViewPr>
      <p:cViewPr varScale="1">
        <p:scale>
          <a:sx n="82" d="100"/>
          <a:sy n="82" d="100"/>
        </p:scale>
        <p:origin x="1320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ressa Chikohora" userId="b3d6fc4f-c441-4d4a-9d20-d537ea1209df" providerId="ADAL" clId="{7FC0B34B-0A26-45E3-911D-CAE5D2AAFBBC}"/>
    <pc:docChg chg="addSld delSld modSld">
      <pc:chgData name="Teressa Chikohora" userId="b3d6fc4f-c441-4d4a-9d20-d537ea1209df" providerId="ADAL" clId="{7FC0B34B-0A26-45E3-911D-CAE5D2AAFBBC}" dt="2024-10-10T10:01:44.936" v="30" actId="207"/>
      <pc:docMkLst>
        <pc:docMk/>
      </pc:docMkLst>
      <pc:sldChg chg="addSp delSp modSp mod">
        <pc:chgData name="Teressa Chikohora" userId="b3d6fc4f-c441-4d4a-9d20-d537ea1209df" providerId="ADAL" clId="{7FC0B34B-0A26-45E3-911D-CAE5D2AAFBBC}" dt="2024-10-10T10:01:44.936" v="30" actId="207"/>
        <pc:sldMkLst>
          <pc:docMk/>
          <pc:sldMk cId="0" sldId="332"/>
        </pc:sldMkLst>
        <pc:spChg chg="add mod">
          <ac:chgData name="Teressa Chikohora" userId="b3d6fc4f-c441-4d4a-9d20-d537ea1209df" providerId="ADAL" clId="{7FC0B34B-0A26-45E3-911D-CAE5D2AAFBBC}" dt="2024-10-10T10:01:44.936" v="30" actId="207"/>
          <ac:spMkLst>
            <pc:docMk/>
            <pc:sldMk cId="0" sldId="332"/>
            <ac:spMk id="2" creationId="{1002FABF-FE13-6EB6-47E0-33FFF4AC40D8}"/>
          </ac:spMkLst>
        </pc:spChg>
        <pc:spChg chg="del mod">
          <ac:chgData name="Teressa Chikohora" userId="b3d6fc4f-c441-4d4a-9d20-d537ea1209df" providerId="ADAL" clId="{7FC0B34B-0A26-45E3-911D-CAE5D2AAFBBC}" dt="2024-10-10T09:57:45.478" v="3" actId="478"/>
          <ac:spMkLst>
            <pc:docMk/>
            <pc:sldMk cId="0" sldId="332"/>
            <ac:spMk id="25605" creationId="{AC1F41D1-1F13-5FD5-E455-CBD9DF555789}"/>
          </ac:spMkLst>
        </pc:spChg>
      </pc:sldChg>
      <pc:sldChg chg="modSp mod">
        <pc:chgData name="Teressa Chikohora" userId="b3d6fc4f-c441-4d4a-9d20-d537ea1209df" providerId="ADAL" clId="{7FC0B34B-0A26-45E3-911D-CAE5D2AAFBBC}" dt="2024-10-10T09:57:54.288" v="14" actId="20577"/>
        <pc:sldMkLst>
          <pc:docMk/>
          <pc:sldMk cId="2270574471" sldId="422"/>
        </pc:sldMkLst>
        <pc:spChg chg="mod">
          <ac:chgData name="Teressa Chikohora" userId="b3d6fc4f-c441-4d4a-9d20-d537ea1209df" providerId="ADAL" clId="{7FC0B34B-0A26-45E3-911D-CAE5D2AAFBBC}" dt="2024-10-10T09:57:54.288" v="14" actId="20577"/>
          <ac:spMkLst>
            <pc:docMk/>
            <pc:sldMk cId="2270574471" sldId="422"/>
            <ac:spMk id="3" creationId="{BE77FD84-8D29-E5CF-4848-9D9AFF2BA57A}"/>
          </ac:spMkLst>
        </pc:spChg>
      </pc:sldChg>
      <pc:sldChg chg="del">
        <pc:chgData name="Teressa Chikohora" userId="b3d6fc4f-c441-4d4a-9d20-d537ea1209df" providerId="ADAL" clId="{7FC0B34B-0A26-45E3-911D-CAE5D2AAFBBC}" dt="2024-10-06T22:37:04.637" v="0" actId="2696"/>
        <pc:sldMkLst>
          <pc:docMk/>
          <pc:sldMk cId="905977843" sldId="424"/>
        </pc:sldMkLst>
      </pc:sldChg>
      <pc:sldChg chg="add">
        <pc:chgData name="Teressa Chikohora" userId="b3d6fc4f-c441-4d4a-9d20-d537ea1209df" providerId="ADAL" clId="{7FC0B34B-0A26-45E3-911D-CAE5D2AAFBBC}" dt="2024-10-06T22:37:25.654" v="1"/>
        <pc:sldMkLst>
          <pc:docMk/>
          <pc:sldMk cId="1796831712" sldId="42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4D9EE29-6861-0004-3B28-A6646DCC8D2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14E89CD-7E91-8D1F-A7AE-419E686F7D7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D77D538D-88CD-F382-0C29-BD1768BA9F53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0313C5D-8FD0-292E-1128-6CAA23AF748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38315E7-EB35-44C4-AE01-3A937F71CA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40AA2108-D540-B776-C2EE-95AE7CA6B12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B6F1701A-AB96-1872-FB0F-B9FFDC43525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6FB2591F-1B4A-FAA4-E2DF-AF18AE67E3BF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3787C69-E6FC-F8F0-E7AC-D1DBDCE5BA8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C64536D-D9A9-DCB8-F471-D286928A5C2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21644118-E0EC-58A0-38B4-3A50AEF295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ADD50F-738E-4B34-A5DE-56E1B4F261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C92A5-473A-C2D9-85D1-62B8C794CE62}"/>
              </a:ext>
            </a:extLst>
          </p:cNvPr>
          <p:cNvSpPr txBox="1">
            <a:spLocks/>
          </p:cNvSpPr>
          <p:nvPr userDrawn="1"/>
        </p:nvSpPr>
        <p:spPr>
          <a:xfrm>
            <a:off x="384175" y="1516063"/>
            <a:ext cx="3879850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260503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1C12A-5607-B58A-5DC7-944C2BF9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CAE4AE3-C7F2-4619-AE16-6C1933D1023E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702596-8192-D1AE-EBAC-0C523392D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4360C-C829-3319-8C38-250E6D96B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08186-BA29-472B-A6D1-EB980C2E50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210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21465-CA53-8C12-C9F4-AD288F640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C46477-1763-464C-9133-87CBC95CBBB3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7DC64-B2F2-CD09-83EC-3BDBE4F95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978AC-DFD2-1685-7FAF-AE37F6D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AA61B2-040F-4109-ACBD-371ACF9CDA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650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8965A-C213-6E5C-1EC1-7F8D71A1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E65BD-DF93-4B36-9707-0056BF525288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C87EC-3535-270E-4A5C-CBA093F4D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568FD-06CA-8AAB-4F8A-3121F80ED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9E37D-3017-4B5B-B272-280B257C1E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10461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14E64-521A-214E-9DD3-F527B4BF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C3D8B-BFB4-46E2-B99E-1BBCF963F4D4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4980-2BFF-5DDA-516D-EB0954377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4A19A-BE9A-3C06-DD54-52DD07366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9E3514-13E9-4799-AF64-73381773B8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044397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245FF-28D3-0682-7248-205FCDF09A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F331B-643C-4CF1-B6E1-BDEEAF9718F2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6D12B-E04C-10D4-B875-0CC1815BE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C9DC9-970C-0A67-C220-3364B50FE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78B7F-740B-4A32-9CA0-A73AE0C867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521727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AEEA1-6BD2-E4B4-7C13-B72BA94A7E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6B3CA-3B51-42ED-A3AE-8FD9103D1C1D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E91FA-BACC-9C57-2F14-0B5A7C98F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45A65-5FDC-083A-4DA6-78327996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88494-61AD-493D-BA0E-63008E3761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406069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7F8E51-22F9-C96F-D0AA-52A2F7690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D1EEA-3FA2-46FA-A002-45A4D1F27516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567DFB-C87A-4D6F-30BE-906538A30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7B3055-CC06-BD3F-BC0B-F92C3C7C4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DEA85-A1CE-4FEE-B9E2-64A9973E1A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62316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5320F3-B799-FFC2-4990-6EC9FDE78C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CC9827-E03A-4DED-82D3-561F53BEB361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F5090-6B9F-8560-5FCA-43E2B2A2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790C3-4B56-8949-7CB4-9D7DF720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637A1-F74E-4E1B-911E-8E9D4E0442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445182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9ADB8-FB6B-5B6D-6349-DE6A218865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197F5-1D9C-48D9-A9A6-3B3E8EB536A5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407180-0945-D343-E0CA-C94D611DB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F346B-09F9-89F7-B1EC-743F44FEB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5C0B00-8329-42C9-A383-F2B082F24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889386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37D82-DF64-B485-BA05-F815F551B0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D2BDAF-38E1-4253-86D9-AFA21C0CB0BC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497BC1-5B11-4282-1D2C-7D39E906B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CF3C1-4659-CA2F-E82E-8DDCFCE5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2978E-004B-42D0-8DA9-79DAA828F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682018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1F6C1-113D-2FDA-4E97-10F53E7C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BDE4A-C7E5-402C-BA40-2EDB04FAF6AA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B007F-0E46-C7E5-6DB7-16BA22449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D3AE-6C13-78DC-D71E-FC27665D5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B25D1-3757-4250-BEFC-4C86428825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26606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38009-5E27-C150-2536-3905F29AA0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39AFA-2E17-43B9-8C75-398EA975AD97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26F03-06FB-BD13-0938-B6F3F75E4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9ECC8-4FC5-413C-ABA2-6BD1EEE6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E72CE-A95E-4CC4-9AEA-70C2C9919E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27098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AE1FA-FF97-851D-655F-709CBA278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1ACB88-7445-48ED-A5FD-AAC2F3F47622}" type="datetime1">
              <a:rPr lang="en-GB"/>
              <a:pPr>
                <a:defRPr/>
              </a:pPr>
              <a:t>16/06/2025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E2414-8FDB-F995-BF5B-05C7767B5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D7F31-49F8-792E-A820-9C5D4D13E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8363B-DB79-43FC-865B-987659043D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96367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E8E52BF5-2CD6-CC2F-5906-56A4C471D66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05" r:id="rId1"/>
    <p:sldLayoutId id="2147484006" r:id="rId2"/>
    <p:sldLayoutId id="2147484007" r:id="rId3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F5D1417-FFFE-4F5C-C29D-269BBA900C1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9048691-6C97-2801-0E65-731A41F6501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755650" y="1052513"/>
            <a:ext cx="7993063" cy="147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>
                <a:solidFill>
                  <a:schemeClr val="bg1"/>
                </a:solidFill>
              </a:rPr>
              <a:t>Computer Architecture and Operating Systems ACCA4022</a:t>
            </a:r>
          </a:p>
        </p:txBody>
      </p:sp>
      <p:sp>
        <p:nvSpPr>
          <p:cNvPr id="19460" name="Slide Number Placeholder 1">
            <a:extLst>
              <a:ext uri="{FF2B5EF4-FFF2-40B4-BE49-F238E27FC236}">
                <a16:creationId xmlns:a16="http://schemas.microsoft.com/office/drawing/2014/main" id="{2688149C-EAE5-8799-3660-0416E4755F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D54672-6308-491A-9E54-975D29847670}" type="slidenum">
              <a:rPr lang="en-GB" altLang="en-US" smtClean="0"/>
              <a:pPr/>
              <a:t>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62248-3680-96F8-645D-5E7675BB9E3E}"/>
              </a:ext>
            </a:extLst>
          </p:cNvPr>
          <p:cNvSpPr txBox="1">
            <a:spLocks/>
          </p:cNvSpPr>
          <p:nvPr/>
        </p:nvSpPr>
        <p:spPr>
          <a:xfrm>
            <a:off x="4211960" y="4797152"/>
            <a:ext cx="4263983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</a:rPr>
              <a:t>Week 1: Session 2: </a:t>
            </a:r>
            <a:r>
              <a:rPr lang="en-GB" sz="2400" dirty="0">
                <a:solidFill>
                  <a:schemeClr val="bg1"/>
                </a:solidFill>
              </a:rPr>
              <a:t>Overview of Computer Systems</a:t>
            </a:r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able to: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 err="1"/>
              <a:t>Categorisation</a:t>
            </a:r>
            <a:r>
              <a:rPr lang="en-US" altLang="en-US" sz="2400" dirty="0"/>
              <a:t> of Hardware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</a:t>
            </a:r>
            <a:r>
              <a:rPr lang="en-GB" sz="2400" b="1" dirty="0"/>
              <a:t>logical functions</a:t>
            </a:r>
            <a:r>
              <a:rPr lang="en-GB" sz="2400" dirty="0"/>
              <a:t>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800" b="1" dirty="0"/>
              <a:t>Storage Devices: </a:t>
            </a:r>
            <a:r>
              <a:rPr lang="en-GB" sz="2800" dirty="0"/>
              <a:t>The memory locations where use to store Data/Information permanently such as: </a:t>
            </a:r>
          </a:p>
          <a:p>
            <a:pPr algn="just"/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	Hard disk drive (HDD), CD-ROM, DVD-ROM, Tape Drive etc. </a:t>
            </a:r>
          </a:p>
          <a:p>
            <a:pPr algn="just"/>
            <a:endParaRPr lang="en-GB" sz="2600" dirty="0"/>
          </a:p>
          <a:p>
            <a:pPr algn="just"/>
            <a:r>
              <a:rPr lang="en-GB" sz="2800" b="1" dirty="0"/>
              <a:t>Communication Devices: </a:t>
            </a:r>
            <a:r>
              <a:rPr lang="en-GB" sz="2800" dirty="0"/>
              <a:t>Hardware devices use for the communication purposes such as:</a:t>
            </a:r>
          </a:p>
          <a:p>
            <a:pPr algn="just"/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	 Modem, Router, Switch/Hub, Repeater etc. </a:t>
            </a:r>
            <a:endParaRPr lang="en-GB" sz="26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Identify a list of hardware components and discuss their uses with your friends. </a:t>
            </a:r>
          </a:p>
          <a:p>
            <a:endParaRPr lang="en-US" sz="2400" dirty="0"/>
          </a:p>
          <a:p>
            <a:r>
              <a:rPr lang="en-US" sz="2400" dirty="0"/>
              <a:t>2. Identify basic differences between system software and       application software</a:t>
            </a:r>
          </a:p>
        </p:txBody>
      </p:sp>
    </p:spTree>
    <p:extLst>
      <p:ext uri="{BB962C8B-B14F-4D97-AF65-F5344CB8AC3E}">
        <p14:creationId xmlns:p14="http://schemas.microsoft.com/office/powerpoint/2010/main" val="2847667498"/>
      </p:ext>
    </p:extLst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Any Questions?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  <p:transition spd="med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86C1-F7D7-DAD7-8A6A-8B49923B1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Testing your understanding!</a:t>
            </a:r>
          </a:p>
        </p:txBody>
      </p:sp>
      <p:pic>
        <p:nvPicPr>
          <p:cNvPr id="5" name="Content Placeholder 4" descr="A screenshot of a quiz&#10;&#10;AI-generated content may be incorrect.">
            <a:extLst>
              <a:ext uri="{FF2B5EF4-FFF2-40B4-BE49-F238E27FC236}">
                <a16:creationId xmlns:a16="http://schemas.microsoft.com/office/drawing/2014/main" id="{E4C5FA2E-C4EB-DC71-5169-6BE5879DC2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20263"/>
            <a:ext cx="8229600" cy="2076236"/>
          </a:xfrm>
        </p:spPr>
      </p:pic>
    </p:spTree>
    <p:extLst>
      <p:ext uri="{BB962C8B-B14F-4D97-AF65-F5344CB8AC3E}">
        <p14:creationId xmlns:p14="http://schemas.microsoft.com/office/powerpoint/2010/main" val="3268642868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EF4AED7-3EA4-47B6-B0EC-1288E9D6F3C8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47</TotalTime>
  <Words>742</Words>
  <Application>Microsoft Macintosh PowerPoint</Application>
  <PresentationFormat>On-screen Show (4:3)</PresentationFormat>
  <Paragraphs>89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 Light</vt:lpstr>
      <vt:lpstr>Verdana</vt:lpstr>
      <vt:lpstr>Title Slide 3</vt:lpstr>
      <vt:lpstr>Text 1</vt:lpstr>
      <vt:lpstr>Computer Architecture and Operating Systems ACCA4022</vt:lpstr>
      <vt:lpstr>Learning Outcome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PowerPoint Presentation</vt:lpstr>
      <vt:lpstr>Testing your understanding!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Redhwan Al-amri</cp:lastModifiedBy>
  <cp:revision>169</cp:revision>
  <cp:lastPrinted>1601-01-01T00:00:00Z</cp:lastPrinted>
  <dcterms:created xsi:type="dcterms:W3CDTF">2002-10-07T19:43:58Z</dcterms:created>
  <dcterms:modified xsi:type="dcterms:W3CDTF">2025-06-16T03:15:37Z</dcterms:modified>
</cp:coreProperties>
</file>