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692FF1-65B6-72CE-A4AF-F4BA967C7EA6}" v="1174" dt="2026-06-26T12:28:17.191"/>
    <p1510:client id="{621FF517-DAAC-AC40-0DCC-EC59CC47D6B5}" v="484" dt="2026-06-26T11:09:14.4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Mohamed (2542484)" userId="S::2542484@student.uwtsd.ac.uk::7b3d74a9-a113-49bc-b4a9-3f742d2a2d19" providerId="AD" clId="Web-{17692FF1-65B6-72CE-A4AF-F4BA967C7EA6}"/>
    <pc:docChg chg="addSld delSld modSld">
      <pc:chgData name="Lisa Mohamed (2542484)" userId="S::2542484@student.uwtsd.ac.uk::7b3d74a9-a113-49bc-b4a9-3f742d2a2d19" providerId="AD" clId="Web-{17692FF1-65B6-72CE-A4AF-F4BA967C7EA6}" dt="2026-06-26T12:28:17.191" v="1169" actId="20577"/>
      <pc:docMkLst>
        <pc:docMk/>
      </pc:docMkLst>
      <pc:sldChg chg="modSp">
        <pc:chgData name="Lisa Mohamed (2542484)" userId="S::2542484@student.uwtsd.ac.uk::7b3d74a9-a113-49bc-b4a9-3f742d2a2d19" providerId="AD" clId="Web-{17692FF1-65B6-72CE-A4AF-F4BA967C7EA6}" dt="2026-06-26T11:22:17.674" v="87" actId="20577"/>
        <pc:sldMkLst>
          <pc:docMk/>
          <pc:sldMk cId="3787050281" sldId="257"/>
        </pc:sldMkLst>
        <pc:spChg chg="mod">
          <ac:chgData name="Lisa Mohamed (2542484)" userId="S::2542484@student.uwtsd.ac.uk::7b3d74a9-a113-49bc-b4a9-3f742d2a2d19" providerId="AD" clId="Web-{17692FF1-65B6-72CE-A4AF-F4BA967C7EA6}" dt="2026-06-26T11:17:11.952" v="10" actId="20577"/>
          <ac:spMkLst>
            <pc:docMk/>
            <pc:sldMk cId="3787050281" sldId="257"/>
            <ac:spMk id="2" creationId="{0AD0184A-765E-FE03-CF3E-06D214987525}"/>
          </ac:spMkLst>
        </pc:spChg>
        <pc:spChg chg="mod">
          <ac:chgData name="Lisa Mohamed (2542484)" userId="S::2542484@student.uwtsd.ac.uk::7b3d74a9-a113-49bc-b4a9-3f742d2a2d19" providerId="AD" clId="Web-{17692FF1-65B6-72CE-A4AF-F4BA967C7EA6}" dt="2026-06-26T11:22:17.674" v="87" actId="20577"/>
          <ac:spMkLst>
            <pc:docMk/>
            <pc:sldMk cId="3787050281" sldId="257"/>
            <ac:spMk id="3" creationId="{A7B66D68-CF35-13A1-E3DC-463F1A478F1D}"/>
          </ac:spMkLst>
        </pc:spChg>
      </pc:sldChg>
      <pc:sldChg chg="modSp">
        <pc:chgData name="Lisa Mohamed (2542484)" userId="S::2542484@student.uwtsd.ac.uk::7b3d74a9-a113-49bc-b4a9-3f742d2a2d19" providerId="AD" clId="Web-{17692FF1-65B6-72CE-A4AF-F4BA967C7EA6}" dt="2026-06-26T12:16:10.882" v="832" actId="20577"/>
        <pc:sldMkLst>
          <pc:docMk/>
          <pc:sldMk cId="440231710" sldId="258"/>
        </pc:sldMkLst>
        <pc:spChg chg="mod">
          <ac:chgData name="Lisa Mohamed (2542484)" userId="S::2542484@student.uwtsd.ac.uk::7b3d74a9-a113-49bc-b4a9-3f742d2a2d19" providerId="AD" clId="Web-{17692FF1-65B6-72CE-A4AF-F4BA967C7EA6}" dt="2026-06-26T12:04:10.136" v="676" actId="20577"/>
          <ac:spMkLst>
            <pc:docMk/>
            <pc:sldMk cId="440231710" sldId="258"/>
            <ac:spMk id="2" creationId="{A149874C-652D-C1CB-20E0-35CC607D97C0}"/>
          </ac:spMkLst>
        </pc:spChg>
        <pc:spChg chg="mod">
          <ac:chgData name="Lisa Mohamed (2542484)" userId="S::2542484@student.uwtsd.ac.uk::7b3d74a9-a113-49bc-b4a9-3f742d2a2d19" providerId="AD" clId="Web-{17692FF1-65B6-72CE-A4AF-F4BA967C7EA6}" dt="2026-06-26T12:16:10.882" v="832" actId="20577"/>
          <ac:spMkLst>
            <pc:docMk/>
            <pc:sldMk cId="440231710" sldId="258"/>
            <ac:spMk id="3" creationId="{312D686A-C4AF-425A-F314-230D55F4DBE4}"/>
          </ac:spMkLst>
        </pc:spChg>
      </pc:sldChg>
      <pc:sldChg chg="modSp new">
        <pc:chgData name="Lisa Mohamed (2542484)" userId="S::2542484@student.uwtsd.ac.uk::7b3d74a9-a113-49bc-b4a9-3f742d2a2d19" providerId="AD" clId="Web-{17692FF1-65B6-72CE-A4AF-F4BA967C7EA6}" dt="2026-06-26T12:28:17.191" v="1169" actId="20577"/>
        <pc:sldMkLst>
          <pc:docMk/>
          <pc:sldMk cId="1580081749" sldId="259"/>
        </pc:sldMkLst>
        <pc:spChg chg="mod">
          <ac:chgData name="Lisa Mohamed (2542484)" userId="S::2542484@student.uwtsd.ac.uk::7b3d74a9-a113-49bc-b4a9-3f742d2a2d19" providerId="AD" clId="Web-{17692FF1-65B6-72CE-A4AF-F4BA967C7EA6}" dt="2026-06-26T12:16:25.196" v="838" actId="20577"/>
          <ac:spMkLst>
            <pc:docMk/>
            <pc:sldMk cId="1580081749" sldId="259"/>
            <ac:spMk id="2" creationId="{40FE656C-5F0C-8C0C-6934-B9A7A84C2CD5}"/>
          </ac:spMkLst>
        </pc:spChg>
        <pc:spChg chg="mod">
          <ac:chgData name="Lisa Mohamed (2542484)" userId="S::2542484@student.uwtsd.ac.uk::7b3d74a9-a113-49bc-b4a9-3f742d2a2d19" providerId="AD" clId="Web-{17692FF1-65B6-72CE-A4AF-F4BA967C7EA6}" dt="2026-06-26T12:28:17.191" v="1169" actId="20577"/>
          <ac:spMkLst>
            <pc:docMk/>
            <pc:sldMk cId="1580081749" sldId="259"/>
            <ac:spMk id="3" creationId="{41CC2975-05BD-450F-4D97-9B537BF14CC2}"/>
          </ac:spMkLst>
        </pc:spChg>
      </pc:sldChg>
      <pc:sldChg chg="addSp delSp modSp new del">
        <pc:chgData name="Lisa Mohamed (2542484)" userId="S::2542484@student.uwtsd.ac.uk::7b3d74a9-a113-49bc-b4a9-3f742d2a2d19" providerId="AD" clId="Web-{17692FF1-65B6-72CE-A4AF-F4BA967C7EA6}" dt="2026-06-26T12:13:08.075" v="778"/>
        <pc:sldMkLst>
          <pc:docMk/>
          <pc:sldMk cId="2042301279" sldId="259"/>
        </pc:sldMkLst>
        <pc:spChg chg="del mod">
          <ac:chgData name="Lisa Mohamed (2542484)" userId="S::2542484@student.uwtsd.ac.uk::7b3d74a9-a113-49bc-b4a9-3f742d2a2d19" providerId="AD" clId="Web-{17692FF1-65B6-72CE-A4AF-F4BA967C7EA6}" dt="2026-06-26T12:10:36.316" v="755"/>
          <ac:spMkLst>
            <pc:docMk/>
            <pc:sldMk cId="2042301279" sldId="259"/>
            <ac:spMk id="2" creationId="{41950251-3121-F934-24A7-C39F542798EE}"/>
          </ac:spMkLst>
        </pc:spChg>
        <pc:spChg chg="mod">
          <ac:chgData name="Lisa Mohamed (2542484)" userId="S::2542484@student.uwtsd.ac.uk::7b3d74a9-a113-49bc-b4a9-3f742d2a2d19" providerId="AD" clId="Web-{17692FF1-65B6-72CE-A4AF-F4BA967C7EA6}" dt="2026-06-26T11:56:46.844" v="669" actId="20577"/>
          <ac:spMkLst>
            <pc:docMk/>
            <pc:sldMk cId="2042301279" sldId="259"/>
            <ac:spMk id="3" creationId="{2F5DAC8C-E7A4-9656-57CD-B7386D3C775D}"/>
          </ac:spMkLst>
        </pc:spChg>
        <pc:spChg chg="add mod">
          <ac:chgData name="Lisa Mohamed (2542484)" userId="S::2542484@student.uwtsd.ac.uk::7b3d74a9-a113-49bc-b4a9-3f742d2a2d19" providerId="AD" clId="Web-{17692FF1-65B6-72CE-A4AF-F4BA967C7EA6}" dt="2026-06-26T12:12:39.885" v="777" actId="20577"/>
          <ac:spMkLst>
            <pc:docMk/>
            <pc:sldMk cId="2042301279" sldId="259"/>
            <ac:spMk id="8" creationId="{118D427B-1ACF-D409-D437-E9D4A60D87D5}"/>
          </ac:spMkLst>
        </pc:spChg>
      </pc:sldChg>
    </pc:docChg>
  </pc:docChgLst>
  <pc:docChgLst>
    <pc:chgData name="Lisa Mohamed (2542484)" userId="S::2542484@student.uwtsd.ac.uk::7b3d74a9-a113-49bc-b4a9-3f742d2a2d19" providerId="AD" clId="Web-{621FF517-DAAC-AC40-0DCC-EC59CC47D6B5}"/>
    <pc:docChg chg="mod addSld modSld addMainMaster delMainMaster">
      <pc:chgData name="Lisa Mohamed (2542484)" userId="S::2542484@student.uwtsd.ac.uk::7b3d74a9-a113-49bc-b4a9-3f742d2a2d19" providerId="AD" clId="Web-{621FF517-DAAC-AC40-0DCC-EC59CC47D6B5}" dt="2026-06-26T11:09:14.462" v="482" actId="20577"/>
      <pc:docMkLst>
        <pc:docMk/>
      </pc:docMkLst>
      <pc:sldChg chg="modSp mod modClrScheme chgLayout">
        <pc:chgData name="Lisa Mohamed (2542484)" userId="S::2542484@student.uwtsd.ac.uk::7b3d74a9-a113-49bc-b4a9-3f742d2a2d19" providerId="AD" clId="Web-{621FF517-DAAC-AC40-0DCC-EC59CC47D6B5}" dt="2026-06-26T11:08:45.820" v="480" actId="20577"/>
        <pc:sldMkLst>
          <pc:docMk/>
          <pc:sldMk cId="109857222" sldId="256"/>
        </pc:sldMkLst>
        <pc:spChg chg="mod ord">
          <ac:chgData name="Lisa Mohamed (2542484)" userId="S::2542484@student.uwtsd.ac.uk::7b3d74a9-a113-49bc-b4a9-3f742d2a2d19" providerId="AD" clId="Web-{621FF517-DAAC-AC40-0DCC-EC59CC47D6B5}" dt="2026-06-26T11:08:45.820" v="480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Lisa Mohamed (2542484)" userId="S::2542484@student.uwtsd.ac.uk::7b3d74a9-a113-49bc-b4a9-3f742d2a2d19" providerId="AD" clId="Web-{621FF517-DAAC-AC40-0DCC-EC59CC47D6B5}" dt="2026-06-26T10:37:10.253" v="0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Lisa Mohamed (2542484)" userId="S::2542484@student.uwtsd.ac.uk::7b3d74a9-a113-49bc-b4a9-3f742d2a2d19" providerId="AD" clId="Web-{621FF517-DAAC-AC40-0DCC-EC59CC47D6B5}" dt="2026-06-26T11:09:14.462" v="482" actId="20577"/>
        <pc:sldMkLst>
          <pc:docMk/>
          <pc:sldMk cId="3787050281" sldId="257"/>
        </pc:sldMkLst>
        <pc:spChg chg="mod">
          <ac:chgData name="Lisa Mohamed (2542484)" userId="S::2542484@student.uwtsd.ac.uk::7b3d74a9-a113-49bc-b4a9-3f742d2a2d19" providerId="AD" clId="Web-{621FF517-DAAC-AC40-0DCC-EC59CC47D6B5}" dt="2026-06-26T11:09:14.462" v="482" actId="20577"/>
          <ac:spMkLst>
            <pc:docMk/>
            <pc:sldMk cId="3787050281" sldId="257"/>
            <ac:spMk id="3" creationId="{A7B66D68-CF35-13A1-E3DC-463F1A478F1D}"/>
          </ac:spMkLst>
        </pc:spChg>
      </pc:sldChg>
      <pc:sldChg chg="modSp new">
        <pc:chgData name="Lisa Mohamed (2542484)" userId="S::2542484@student.uwtsd.ac.uk::7b3d74a9-a113-49bc-b4a9-3f742d2a2d19" providerId="AD" clId="Web-{621FF517-DAAC-AC40-0DCC-EC59CC47D6B5}" dt="2026-06-26T11:07:51.725" v="476" actId="20577"/>
        <pc:sldMkLst>
          <pc:docMk/>
          <pc:sldMk cId="440231710" sldId="258"/>
        </pc:sldMkLst>
        <pc:spChg chg="mod">
          <ac:chgData name="Lisa Mohamed (2542484)" userId="S::2542484@student.uwtsd.ac.uk::7b3d74a9-a113-49bc-b4a9-3f742d2a2d19" providerId="AD" clId="Web-{621FF517-DAAC-AC40-0DCC-EC59CC47D6B5}" dt="2026-06-26T11:07:51.725" v="476" actId="20577"/>
          <ac:spMkLst>
            <pc:docMk/>
            <pc:sldMk cId="440231710" sldId="258"/>
            <ac:spMk id="3" creationId="{312D686A-C4AF-425A-F314-230D55F4DBE4}"/>
          </ac:spMkLst>
        </pc:spChg>
      </pc:sldChg>
      <pc:sldMasterChg chg="del delSldLayout">
        <pc:chgData name="Lisa Mohamed (2542484)" userId="S::2542484@student.uwtsd.ac.uk::7b3d74a9-a113-49bc-b4a9-3f742d2a2d19" providerId="AD" clId="Web-{621FF517-DAAC-AC40-0DCC-EC59CC47D6B5}" dt="2026-06-26T10:37:10.253" v="0"/>
        <pc:sldMasterMkLst>
          <pc:docMk/>
          <pc:sldMasterMk cId="2460954070" sldId="2147483660"/>
        </pc:sldMasterMkLst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Lisa Mohamed (2542484)" userId="S::2542484@student.uwtsd.ac.uk::7b3d74a9-a113-49bc-b4a9-3f742d2a2d19" providerId="AD" clId="Web-{621FF517-DAAC-AC40-0DCC-EC59CC47D6B5}" dt="2026-06-26T10:37:10.253" v="0"/>
        <pc:sldMasterMkLst>
          <pc:docMk/>
          <pc:sldMasterMk cId="3570582226" sldId="2147483672"/>
        </pc:sldMasterMkLst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1561076627" sldId="2147483673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312380419" sldId="2147483674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1771128649" sldId="2147483675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3140856299" sldId="2147483676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1670299098" sldId="2147483677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1835044719" sldId="2147483678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1525970631" sldId="2147483679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2017864531" sldId="2147483680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2312433033" sldId="2147483681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3426513394" sldId="2147483682"/>
          </pc:sldLayoutMkLst>
        </pc:sldLayoutChg>
        <pc:sldLayoutChg chg="add mod replId">
          <pc:chgData name="Lisa Mohamed (2542484)" userId="S::2542484@student.uwtsd.ac.uk::7b3d74a9-a113-49bc-b4a9-3f742d2a2d19" providerId="AD" clId="Web-{621FF517-DAAC-AC40-0DCC-EC59CC47D6B5}" dt="2026-06-26T10:37:10.253" v="0"/>
          <pc:sldLayoutMkLst>
            <pc:docMk/>
            <pc:sldMasterMk cId="3570582226" sldId="2147483672"/>
            <pc:sldLayoutMk cId="748481931" sldId="214748368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076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80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128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6/26/2026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85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6/26/2026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029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6/26/2026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44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6/26/2026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970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6/26/2026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864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6/26/2026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433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513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48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5822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>
          <p15:clr>
            <a:srgbClr val="F26B43"/>
          </p15:clr>
        </p15:guide>
        <p15:guide id="2" pos="3840">
          <p15:clr>
            <a:srgbClr val="F26B43"/>
          </p15:clr>
        </p15:guide>
        <p15:guide id="3" pos="7200">
          <p15:clr>
            <a:srgbClr val="F26B43"/>
          </p15:clr>
        </p15:guide>
        <p15:guide id="4" pos="6720">
          <p15:clr>
            <a:srgbClr val="F26B43"/>
          </p15:clr>
        </p15:guide>
        <p15:guide id="16" pos="480">
          <p15:clr>
            <a:srgbClr val="F26B43"/>
          </p15:clr>
        </p15:guide>
        <p15:guide id="23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3600" b="0"/>
              <a:t>Lisa </a:t>
            </a:r>
            <a:r>
              <a:rPr lang="en-GB" sz="3600" b="0" err="1"/>
              <a:t>mohamed</a:t>
            </a:r>
            <a:r>
              <a:rPr lang="en-GB" sz="3600" b="0"/>
              <a:t>(2542484)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0184A-765E-FE03-CF3E-06D214987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about 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B66D68-CF35-13A1-E3DC-463F1A478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195" y="1901371"/>
            <a:ext cx="9238434" cy="3810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800" i="1"/>
          </a:p>
          <a:p>
            <a:pPr marL="0" indent="0">
              <a:buNone/>
            </a:pPr>
            <a:r>
              <a:rPr lang="en-GB" sz="2800" i="1"/>
              <a:t>Going back into education after 43 years I have found very difficult, and have experienced sleepless nights.</a:t>
            </a:r>
          </a:p>
          <a:p>
            <a:pPr marL="0" indent="0">
              <a:buNone/>
            </a:pPr>
            <a:r>
              <a:rPr lang="en-GB" sz="2800" i="1"/>
              <a:t>On top of this, realising that my reading skills aren't great due to being dyslexic is proving to be a huge challenge </a:t>
            </a:r>
            <a:r>
              <a:rPr lang="en-GB" sz="2800" i="1" err="1"/>
              <a:t>i</a:t>
            </a:r>
            <a:r>
              <a:rPr lang="en-GB" sz="2800" i="1"/>
              <a:t> am looking to overcome whilst on this course.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7517E-8319-9F31-F20D-00DE62BD4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CBF7-23EC-463D-8007-2B325B02BBCC}" type="datetime1"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1CEAF-6C32-B9FA-054F-4FAFFFA44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F382D-60F0-D3A3-9833-30DEE7F1A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050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9874C-652D-C1CB-20E0-35CC607D9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D686A-C4AF-425A-F314-230D55F4D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800" i="1"/>
          </a:p>
          <a:p>
            <a:pPr marL="0" indent="0">
              <a:buNone/>
            </a:pPr>
            <a:r>
              <a:rPr lang="en-GB" sz="2800" i="1"/>
              <a:t>Learning how to do </a:t>
            </a:r>
            <a:r>
              <a:rPr lang="en-GB" sz="2800" i="1" err="1"/>
              <a:t>referencing,using</a:t>
            </a:r>
            <a:r>
              <a:rPr lang="en-GB" sz="2800" i="1"/>
              <a:t> </a:t>
            </a:r>
            <a:r>
              <a:rPr lang="en-GB" sz="2800" i="1" err="1"/>
              <a:t>outlook,word,excel,powerpiont,moodle</a:t>
            </a:r>
            <a:r>
              <a:rPr lang="en-GB" sz="2800" i="1"/>
              <a:t> and teams.</a:t>
            </a:r>
          </a:p>
          <a:p>
            <a:pPr marL="0" indent="0">
              <a:buNone/>
            </a:pPr>
            <a:r>
              <a:rPr lang="en-GB" sz="2800" i="1"/>
              <a:t>Using </a:t>
            </a:r>
            <a:r>
              <a:rPr lang="en-GB" sz="2800" i="1" err="1"/>
              <a:t>linkedin</a:t>
            </a:r>
            <a:r>
              <a:rPr lang="en-GB" sz="2800" i="1"/>
              <a:t> </a:t>
            </a:r>
            <a:r>
              <a:rPr lang="en-GB" sz="2800" i="1" err="1"/>
              <a:t>learning,harvard</a:t>
            </a:r>
            <a:r>
              <a:rPr lang="en-GB" sz="2800" i="1"/>
              <a:t> </a:t>
            </a:r>
            <a:r>
              <a:rPr lang="en-GB" sz="2800" i="1" err="1"/>
              <a:t>refrenceing</a:t>
            </a:r>
            <a:r>
              <a:rPr lang="en-GB" sz="2800" i="1"/>
              <a:t> and student </a:t>
            </a:r>
            <a:r>
              <a:rPr lang="en-GB" sz="2800" i="1" err="1"/>
              <a:t>libaray</a:t>
            </a:r>
            <a:r>
              <a:rPr lang="en-GB" sz="2800" i="1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8329C-EC26-ECFF-3871-BEE39246E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1407B-2E29-4276-8848-082C1B4EB74C}" type="datetime1"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D2564-06B3-76F5-5A25-20F2A07E6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F6F50-E698-1396-A89B-BBB677056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31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E656C-5F0C-8C0C-6934-B9A7A84C2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Going forwa</a:t>
            </a:r>
            <a:r>
              <a:rPr lang="en-GB">
                <a:solidFill>
                  <a:srgbClr val="FFFFFF"/>
                </a:solidFill>
                <a:latin typeface="Trade Gothic Next Cond"/>
              </a:rPr>
              <a:t>rd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C2975-05BD-450F-4D97-9B537BF14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I am having help with my dyslexia.</a:t>
            </a:r>
          </a:p>
          <a:p>
            <a:pPr marL="0" indent="0">
              <a:buNone/>
            </a:pPr>
            <a:r>
              <a:rPr lang="en-GB"/>
              <a:t>I am having one to one tuition on all aspects of my academic and digital course.</a:t>
            </a:r>
          </a:p>
          <a:p>
            <a:pPr marL="0" indent="0">
              <a:buNone/>
            </a:pPr>
            <a:r>
              <a:rPr lang="en-GB"/>
              <a:t>I am always on a course to build myself confidence.</a:t>
            </a:r>
          </a:p>
          <a:p>
            <a:pPr marL="0" indent="0">
              <a:buNone/>
            </a:pPr>
            <a:r>
              <a:rPr lang="en-GB"/>
              <a:t>My goal is by </a:t>
            </a:r>
            <a:r>
              <a:rPr lang="en-GB" err="1"/>
              <a:t>xmas</a:t>
            </a:r>
            <a:r>
              <a:rPr lang="en-GB"/>
              <a:t> I will as adequate as everybody else in my class if </a:t>
            </a:r>
            <a:r>
              <a:rPr lang="en-GB" err="1"/>
              <a:t>im</a:t>
            </a:r>
            <a:r>
              <a:rPr lang="en-GB"/>
              <a:t> giving the chance.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A524A-9D53-8066-F411-7477D0DF6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6A02-21B4-47EE-92C6-1584F049739F}" type="datetime1"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B2FE4-3B04-12C9-5F2E-8525506C4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3B1E38-AB54-D9F5-E0AA-6DAAB635C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081749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PortalVTI</vt:lpstr>
      <vt:lpstr>Lisa mohamed(2542484)</vt:lpstr>
      <vt:lpstr>about me </vt:lpstr>
      <vt:lpstr> </vt:lpstr>
      <vt:lpstr>Going forward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2026-06-26T09:12:14Z</dcterms:created>
  <dcterms:modified xsi:type="dcterms:W3CDTF">2026-06-26T12:29:01Z</dcterms:modified>
</cp:coreProperties>
</file>