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1" r:id="rId1"/>
  </p:sldMasterIdLst>
  <p:notesMasterIdLst>
    <p:notesMasterId r:id="rId3"/>
  </p:notesMasterIdLst>
  <p:sldIdLst>
    <p:sldId id="256" r:id="rId2"/>
  </p:sldIdLst>
  <p:sldSz cx="12192000" cy="6858000"/>
  <p:notesSz cx="6858000" cy="28479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E18A7E-B8E7-493F-B970-5EA63CEDC738}" v="57" dt="2019-12-09T22:21:56.7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hua Walsh (1908161)" userId="S::1908161@student.uwtsd.ac.uk::c8317d4e-44e5-4415-8393-86923af1976e" providerId="AD" clId="Web-{21E18A7E-B8E7-493F-B970-5EA63CEDC738}"/>
    <pc:docChg chg="modSld addMainMaster delMainMaster">
      <pc:chgData name="Joshua Walsh (1908161)" userId="S::1908161@student.uwtsd.ac.uk::c8317d4e-44e5-4415-8393-86923af1976e" providerId="AD" clId="Web-{21E18A7E-B8E7-493F-B970-5EA63CEDC738}" dt="2019-12-09T22:21:56.725" v="55"/>
      <pc:docMkLst>
        <pc:docMk/>
      </pc:docMkLst>
      <pc:sldChg chg="addSp delSp modSp mod setBg modClrScheme setClrOvrMap modShow chgLayout modNotes">
        <pc:chgData name="Joshua Walsh (1908161)" userId="S::1908161@student.uwtsd.ac.uk::c8317d4e-44e5-4415-8393-86923af1976e" providerId="AD" clId="Web-{21E18A7E-B8E7-493F-B970-5EA63CEDC738}" dt="2019-12-09T22:21:56.725" v="55"/>
        <pc:sldMkLst>
          <pc:docMk/>
          <pc:sldMk cId="109857222" sldId="256"/>
        </pc:sldMkLst>
        <pc:spChg chg="mod ord">
          <ac:chgData name="Joshua Walsh (1908161)" userId="S::1908161@student.uwtsd.ac.uk::c8317d4e-44e5-4415-8393-86923af1976e" providerId="AD" clId="Web-{21E18A7E-B8E7-493F-B970-5EA63CEDC738}" dt="2019-12-09T22:18:37.584" v="52"/>
          <ac:spMkLst>
            <pc:docMk/>
            <pc:sldMk cId="109857222" sldId="256"/>
            <ac:spMk id="2" creationId="{00000000-0000-0000-0000-000000000000}"/>
          </ac:spMkLst>
        </pc:spChg>
        <pc:spChg chg="mod ord">
          <ac:chgData name="Joshua Walsh (1908161)" userId="S::1908161@student.uwtsd.ac.uk::c8317d4e-44e5-4415-8393-86923af1976e" providerId="AD" clId="Web-{21E18A7E-B8E7-493F-B970-5EA63CEDC738}" dt="2019-12-09T22:18:37.584" v="52"/>
          <ac:spMkLst>
            <pc:docMk/>
            <pc:sldMk cId="109857222" sldId="256"/>
            <ac:spMk id="3" creationId="{00000000-0000-0000-0000-000000000000}"/>
          </ac:spMkLst>
        </pc:spChg>
        <pc:spChg chg="add del mod ord">
          <ac:chgData name="Joshua Walsh (1908161)" userId="S::1908161@student.uwtsd.ac.uk::c8317d4e-44e5-4415-8393-86923af1976e" providerId="AD" clId="Web-{21E18A7E-B8E7-493F-B970-5EA63CEDC738}" dt="2019-12-09T22:17:06.583" v="3"/>
          <ac:spMkLst>
            <pc:docMk/>
            <pc:sldMk cId="109857222" sldId="256"/>
            <ac:spMk id="4" creationId="{C846E531-6DA6-4F6A-BFBB-AA9C453DCF9A}"/>
          </ac:spMkLst>
        </pc:spChg>
        <pc:spChg chg="add del">
          <ac:chgData name="Joshua Walsh (1908161)" userId="S::1908161@student.uwtsd.ac.uk::c8317d4e-44e5-4415-8393-86923af1976e" providerId="AD" clId="Web-{21E18A7E-B8E7-493F-B970-5EA63CEDC738}" dt="2019-12-09T22:18:37.584" v="52"/>
          <ac:spMkLst>
            <pc:docMk/>
            <pc:sldMk cId="109857222" sldId="256"/>
            <ac:spMk id="9" creationId="{E08D4B6A-8113-4DFB-B82E-B60CAC8E0A50}"/>
          </ac:spMkLst>
        </pc:spChg>
        <pc:spChg chg="add del">
          <ac:chgData name="Joshua Walsh (1908161)" userId="S::1908161@student.uwtsd.ac.uk::c8317d4e-44e5-4415-8393-86923af1976e" providerId="AD" clId="Web-{21E18A7E-B8E7-493F-B970-5EA63CEDC738}" dt="2019-12-09T22:18:37.584" v="52"/>
          <ac:spMkLst>
            <pc:docMk/>
            <pc:sldMk cId="109857222" sldId="256"/>
            <ac:spMk id="11" creationId="{9822E561-F97C-4CBB-A9A6-A6BF6317BC84}"/>
          </ac:spMkLst>
        </pc:spChg>
        <pc:spChg chg="add del">
          <ac:chgData name="Joshua Walsh (1908161)" userId="S::1908161@student.uwtsd.ac.uk::c8317d4e-44e5-4415-8393-86923af1976e" providerId="AD" clId="Web-{21E18A7E-B8E7-493F-B970-5EA63CEDC738}" dt="2019-12-09T22:18:37.584" v="52"/>
          <ac:spMkLst>
            <pc:docMk/>
            <pc:sldMk cId="109857222" sldId="256"/>
            <ac:spMk id="13" creationId="{B01B0E58-A5C8-4CDA-A2E0-35DF94E59857}"/>
          </ac:spMkLst>
        </pc:spChg>
        <pc:spChg chg="add">
          <ac:chgData name="Joshua Walsh (1908161)" userId="S::1908161@student.uwtsd.ac.uk::c8317d4e-44e5-4415-8393-86923af1976e" providerId="AD" clId="Web-{21E18A7E-B8E7-493F-B970-5EA63CEDC738}" dt="2019-12-09T22:18:37.584" v="52"/>
          <ac:spMkLst>
            <pc:docMk/>
            <pc:sldMk cId="109857222" sldId="256"/>
            <ac:spMk id="18" creationId="{DB4A12B6-EF0D-43E8-8C17-4FAD4D2766E4}"/>
          </ac:spMkLst>
        </pc:spChg>
        <pc:spChg chg="add">
          <ac:chgData name="Joshua Walsh (1908161)" userId="S::1908161@student.uwtsd.ac.uk::c8317d4e-44e5-4415-8393-86923af1976e" providerId="AD" clId="Web-{21E18A7E-B8E7-493F-B970-5EA63CEDC738}" dt="2019-12-09T22:18:37.584" v="52"/>
          <ac:spMkLst>
            <pc:docMk/>
            <pc:sldMk cId="109857222" sldId="256"/>
            <ac:spMk id="20" creationId="{AE107525-0C02-447F-8A3F-553320A7230E}"/>
          </ac:spMkLst>
        </pc:spChg>
        <pc:spChg chg="add">
          <ac:chgData name="Joshua Walsh (1908161)" userId="S::1908161@student.uwtsd.ac.uk::c8317d4e-44e5-4415-8393-86923af1976e" providerId="AD" clId="Web-{21E18A7E-B8E7-493F-B970-5EA63CEDC738}" dt="2019-12-09T22:18:37.584" v="52"/>
          <ac:spMkLst>
            <pc:docMk/>
            <pc:sldMk cId="109857222" sldId="256"/>
            <ac:spMk id="22" creationId="{AB7A42E3-05D8-4A0B-9D4E-20EF581E57C0}"/>
          </ac:spMkLst>
        </pc:spChg>
        <pc:picChg chg="add mod ord">
          <ac:chgData name="Joshua Walsh (1908161)" userId="S::1908161@student.uwtsd.ac.uk::c8317d4e-44e5-4415-8393-86923af1976e" providerId="AD" clId="Web-{21E18A7E-B8E7-493F-B970-5EA63CEDC738}" dt="2019-12-09T22:18:37.584" v="52"/>
          <ac:picMkLst>
            <pc:docMk/>
            <pc:sldMk cId="109857222" sldId="256"/>
            <ac:picMk id="5" creationId="{C67C9C5D-54D9-420A-8B43-33D5ED808F87}"/>
          </ac:picMkLst>
        </pc:picChg>
        <pc:cxnChg chg="add">
          <ac:chgData name="Joshua Walsh (1908161)" userId="S::1908161@student.uwtsd.ac.uk::c8317d4e-44e5-4415-8393-86923af1976e" providerId="AD" clId="Web-{21E18A7E-B8E7-493F-B970-5EA63CEDC738}" dt="2019-12-09T22:18:37.584" v="52"/>
          <ac:cxnSpMkLst>
            <pc:docMk/>
            <pc:sldMk cId="109857222" sldId="256"/>
            <ac:cxnSpMk id="24" creationId="{6EE9A54B-189D-4645-8254-FDC4210EC6DB}"/>
          </ac:cxnSpMkLst>
        </pc:cxnChg>
        <pc:cxnChg chg="add">
          <ac:chgData name="Joshua Walsh (1908161)" userId="S::1908161@student.uwtsd.ac.uk::c8317d4e-44e5-4415-8393-86923af1976e" providerId="AD" clId="Web-{21E18A7E-B8E7-493F-B970-5EA63CEDC738}" dt="2019-12-09T22:18:37.584" v="52"/>
          <ac:cxnSpMkLst>
            <pc:docMk/>
            <pc:sldMk cId="109857222" sldId="256"/>
            <ac:cxnSpMk id="26" creationId="{511CE48F-D5E4-4520-AF1E-8F85CFBDA596}"/>
          </ac:cxnSpMkLst>
        </pc:cxnChg>
        <pc:cxnChg chg="add">
          <ac:chgData name="Joshua Walsh (1908161)" userId="S::1908161@student.uwtsd.ac.uk::c8317d4e-44e5-4415-8393-86923af1976e" providerId="AD" clId="Web-{21E18A7E-B8E7-493F-B970-5EA63CEDC738}" dt="2019-12-09T22:18:37.584" v="52"/>
          <ac:cxnSpMkLst>
            <pc:docMk/>
            <pc:sldMk cId="109857222" sldId="256"/>
            <ac:cxnSpMk id="28" creationId="{41448851-39AD-4943-BF9C-C50704E08377}"/>
          </ac:cxnSpMkLst>
        </pc:cxnChg>
      </pc:sldChg>
      <pc:sldMasterChg chg="del delSldLayout">
        <pc:chgData name="Joshua Walsh (1908161)" userId="S::1908161@student.uwtsd.ac.uk::c8317d4e-44e5-4415-8393-86923af1976e" providerId="AD" clId="Web-{21E18A7E-B8E7-493F-B970-5EA63CEDC738}" dt="2019-12-09T22:17:27.833" v="4"/>
        <pc:sldMasterMkLst>
          <pc:docMk/>
          <pc:sldMasterMk cId="2460954070" sldId="2147483660"/>
        </pc:sldMasterMkLst>
        <pc:sldLayoutChg chg="del">
          <pc:chgData name="Joshua Walsh (1908161)" userId="S::1908161@student.uwtsd.ac.uk::c8317d4e-44e5-4415-8393-86923af1976e" providerId="AD" clId="Web-{21E18A7E-B8E7-493F-B970-5EA63CEDC738}" dt="2019-12-09T22:17:27.833" v="4"/>
          <pc:sldLayoutMkLst>
            <pc:docMk/>
            <pc:sldMasterMk cId="2460954070" sldId="2147483660"/>
            <pc:sldLayoutMk cId="2385387890" sldId="2147483661"/>
          </pc:sldLayoutMkLst>
        </pc:sldLayoutChg>
        <pc:sldLayoutChg chg="del">
          <pc:chgData name="Joshua Walsh (1908161)" userId="S::1908161@student.uwtsd.ac.uk::c8317d4e-44e5-4415-8393-86923af1976e" providerId="AD" clId="Web-{21E18A7E-B8E7-493F-B970-5EA63CEDC738}" dt="2019-12-09T22:17:27.833" v="4"/>
          <pc:sldLayoutMkLst>
            <pc:docMk/>
            <pc:sldMasterMk cId="2460954070" sldId="2147483660"/>
            <pc:sldLayoutMk cId="949138452" sldId="2147483662"/>
          </pc:sldLayoutMkLst>
        </pc:sldLayoutChg>
        <pc:sldLayoutChg chg="del">
          <pc:chgData name="Joshua Walsh (1908161)" userId="S::1908161@student.uwtsd.ac.uk::c8317d4e-44e5-4415-8393-86923af1976e" providerId="AD" clId="Web-{21E18A7E-B8E7-493F-B970-5EA63CEDC738}" dt="2019-12-09T22:17:27.833" v="4"/>
          <pc:sldLayoutMkLst>
            <pc:docMk/>
            <pc:sldMasterMk cId="2460954070" sldId="2147483660"/>
            <pc:sldLayoutMk cId="2591524520" sldId="2147483663"/>
          </pc:sldLayoutMkLst>
        </pc:sldLayoutChg>
        <pc:sldLayoutChg chg="del">
          <pc:chgData name="Joshua Walsh (1908161)" userId="S::1908161@student.uwtsd.ac.uk::c8317d4e-44e5-4415-8393-86923af1976e" providerId="AD" clId="Web-{21E18A7E-B8E7-493F-B970-5EA63CEDC738}" dt="2019-12-09T22:17:27.833" v="4"/>
          <pc:sldLayoutMkLst>
            <pc:docMk/>
            <pc:sldMasterMk cId="2460954070" sldId="2147483660"/>
            <pc:sldLayoutMk cId="1203092039" sldId="2147483664"/>
          </pc:sldLayoutMkLst>
        </pc:sldLayoutChg>
        <pc:sldLayoutChg chg="del">
          <pc:chgData name="Joshua Walsh (1908161)" userId="S::1908161@student.uwtsd.ac.uk::c8317d4e-44e5-4415-8393-86923af1976e" providerId="AD" clId="Web-{21E18A7E-B8E7-493F-B970-5EA63CEDC738}" dt="2019-12-09T22:17:27.833" v="4"/>
          <pc:sldLayoutMkLst>
            <pc:docMk/>
            <pc:sldMasterMk cId="2460954070" sldId="2147483660"/>
            <pc:sldLayoutMk cId="3733172339" sldId="2147483665"/>
          </pc:sldLayoutMkLst>
        </pc:sldLayoutChg>
        <pc:sldLayoutChg chg="del">
          <pc:chgData name="Joshua Walsh (1908161)" userId="S::1908161@student.uwtsd.ac.uk::c8317d4e-44e5-4415-8393-86923af1976e" providerId="AD" clId="Web-{21E18A7E-B8E7-493F-B970-5EA63CEDC738}" dt="2019-12-09T22:17:27.833" v="4"/>
          <pc:sldLayoutMkLst>
            <pc:docMk/>
            <pc:sldMasterMk cId="2460954070" sldId="2147483660"/>
            <pc:sldLayoutMk cId="3210312558" sldId="2147483666"/>
          </pc:sldLayoutMkLst>
        </pc:sldLayoutChg>
        <pc:sldLayoutChg chg="del">
          <pc:chgData name="Joshua Walsh (1908161)" userId="S::1908161@student.uwtsd.ac.uk::c8317d4e-44e5-4415-8393-86923af1976e" providerId="AD" clId="Web-{21E18A7E-B8E7-493F-B970-5EA63CEDC738}" dt="2019-12-09T22:17:27.833" v="4"/>
          <pc:sldLayoutMkLst>
            <pc:docMk/>
            <pc:sldMasterMk cId="2460954070" sldId="2147483660"/>
            <pc:sldLayoutMk cId="3146388984" sldId="2147483667"/>
          </pc:sldLayoutMkLst>
        </pc:sldLayoutChg>
        <pc:sldLayoutChg chg="del">
          <pc:chgData name="Joshua Walsh (1908161)" userId="S::1908161@student.uwtsd.ac.uk::c8317d4e-44e5-4415-8393-86923af1976e" providerId="AD" clId="Web-{21E18A7E-B8E7-493F-B970-5EA63CEDC738}" dt="2019-12-09T22:17:27.833" v="4"/>
          <pc:sldLayoutMkLst>
            <pc:docMk/>
            <pc:sldMasterMk cId="2460954070" sldId="2147483660"/>
            <pc:sldLayoutMk cId="3171841454" sldId="2147483668"/>
          </pc:sldLayoutMkLst>
        </pc:sldLayoutChg>
        <pc:sldLayoutChg chg="del">
          <pc:chgData name="Joshua Walsh (1908161)" userId="S::1908161@student.uwtsd.ac.uk::c8317d4e-44e5-4415-8393-86923af1976e" providerId="AD" clId="Web-{21E18A7E-B8E7-493F-B970-5EA63CEDC738}" dt="2019-12-09T22:17:27.833" v="4"/>
          <pc:sldLayoutMkLst>
            <pc:docMk/>
            <pc:sldMasterMk cId="2460954070" sldId="2147483660"/>
            <pc:sldLayoutMk cId="1718958274" sldId="2147483669"/>
          </pc:sldLayoutMkLst>
        </pc:sldLayoutChg>
        <pc:sldLayoutChg chg="del">
          <pc:chgData name="Joshua Walsh (1908161)" userId="S::1908161@student.uwtsd.ac.uk::c8317d4e-44e5-4415-8393-86923af1976e" providerId="AD" clId="Web-{21E18A7E-B8E7-493F-B970-5EA63CEDC738}" dt="2019-12-09T22:17:27.833" v="4"/>
          <pc:sldLayoutMkLst>
            <pc:docMk/>
            <pc:sldMasterMk cId="2460954070" sldId="2147483660"/>
            <pc:sldLayoutMk cId="2202905451" sldId="2147483670"/>
          </pc:sldLayoutMkLst>
        </pc:sldLayoutChg>
        <pc:sldLayoutChg chg="del">
          <pc:chgData name="Joshua Walsh (1908161)" userId="S::1908161@student.uwtsd.ac.uk::c8317d4e-44e5-4415-8393-86923af1976e" providerId="AD" clId="Web-{21E18A7E-B8E7-493F-B970-5EA63CEDC738}" dt="2019-12-09T22:17:27.833" v="4"/>
          <pc:sldLayoutMkLst>
            <pc:docMk/>
            <pc:sldMasterMk cId="2460954070" sldId="2147483660"/>
            <pc:sldLayoutMk cId="3479445657" sldId="2147483671"/>
          </pc:sldLayoutMkLst>
        </pc:sldLayoutChg>
      </pc:sldMasterChg>
      <pc:sldMasterChg chg="add del addSldLayout delSldLayout">
        <pc:chgData name="Joshua Walsh (1908161)" userId="S::1908161@student.uwtsd.ac.uk::c8317d4e-44e5-4415-8393-86923af1976e" providerId="AD" clId="Web-{21E18A7E-B8E7-493F-B970-5EA63CEDC738}" dt="2019-12-09T22:18:37.584" v="52"/>
        <pc:sldMasterMkLst>
          <pc:docMk/>
          <pc:sldMasterMk cId="3451449516" sldId="2147483730"/>
        </pc:sldMasterMkLst>
        <pc:sldLayoutChg chg="add del">
          <pc:chgData name="Joshua Walsh (1908161)" userId="S::1908161@student.uwtsd.ac.uk::c8317d4e-44e5-4415-8393-86923af1976e" providerId="AD" clId="Web-{21E18A7E-B8E7-493F-B970-5EA63CEDC738}" dt="2019-12-09T22:18:37.584" v="52"/>
          <pc:sldLayoutMkLst>
            <pc:docMk/>
            <pc:sldMasterMk cId="3451449516" sldId="2147483730"/>
            <pc:sldLayoutMk cId="2852494585" sldId="2147483719"/>
          </pc:sldLayoutMkLst>
        </pc:sldLayoutChg>
        <pc:sldLayoutChg chg="add del">
          <pc:chgData name="Joshua Walsh (1908161)" userId="S::1908161@student.uwtsd.ac.uk::c8317d4e-44e5-4415-8393-86923af1976e" providerId="AD" clId="Web-{21E18A7E-B8E7-493F-B970-5EA63CEDC738}" dt="2019-12-09T22:18:37.584" v="52"/>
          <pc:sldLayoutMkLst>
            <pc:docMk/>
            <pc:sldMasterMk cId="3451449516" sldId="2147483730"/>
            <pc:sldLayoutMk cId="2979920212" sldId="2147483720"/>
          </pc:sldLayoutMkLst>
        </pc:sldLayoutChg>
        <pc:sldLayoutChg chg="add del">
          <pc:chgData name="Joshua Walsh (1908161)" userId="S::1908161@student.uwtsd.ac.uk::c8317d4e-44e5-4415-8393-86923af1976e" providerId="AD" clId="Web-{21E18A7E-B8E7-493F-B970-5EA63CEDC738}" dt="2019-12-09T22:18:37.584" v="52"/>
          <pc:sldLayoutMkLst>
            <pc:docMk/>
            <pc:sldMasterMk cId="3451449516" sldId="2147483730"/>
            <pc:sldLayoutMk cId="1123290921" sldId="2147483721"/>
          </pc:sldLayoutMkLst>
        </pc:sldLayoutChg>
        <pc:sldLayoutChg chg="add del">
          <pc:chgData name="Joshua Walsh (1908161)" userId="S::1908161@student.uwtsd.ac.uk::c8317d4e-44e5-4415-8393-86923af1976e" providerId="AD" clId="Web-{21E18A7E-B8E7-493F-B970-5EA63CEDC738}" dt="2019-12-09T22:18:37.584" v="52"/>
          <pc:sldLayoutMkLst>
            <pc:docMk/>
            <pc:sldMasterMk cId="3451449516" sldId="2147483730"/>
            <pc:sldLayoutMk cId="1280982198" sldId="2147483722"/>
          </pc:sldLayoutMkLst>
        </pc:sldLayoutChg>
        <pc:sldLayoutChg chg="add del">
          <pc:chgData name="Joshua Walsh (1908161)" userId="S::1908161@student.uwtsd.ac.uk::c8317d4e-44e5-4415-8393-86923af1976e" providerId="AD" clId="Web-{21E18A7E-B8E7-493F-B970-5EA63CEDC738}" dt="2019-12-09T22:18:37.584" v="52"/>
          <pc:sldLayoutMkLst>
            <pc:docMk/>
            <pc:sldMasterMk cId="3451449516" sldId="2147483730"/>
            <pc:sldLayoutMk cId="216722946" sldId="2147483723"/>
          </pc:sldLayoutMkLst>
        </pc:sldLayoutChg>
        <pc:sldLayoutChg chg="add del">
          <pc:chgData name="Joshua Walsh (1908161)" userId="S::1908161@student.uwtsd.ac.uk::c8317d4e-44e5-4415-8393-86923af1976e" providerId="AD" clId="Web-{21E18A7E-B8E7-493F-B970-5EA63CEDC738}" dt="2019-12-09T22:18:37.584" v="52"/>
          <pc:sldLayoutMkLst>
            <pc:docMk/>
            <pc:sldMasterMk cId="3451449516" sldId="2147483730"/>
            <pc:sldLayoutMk cId="3515909666" sldId="2147483724"/>
          </pc:sldLayoutMkLst>
        </pc:sldLayoutChg>
        <pc:sldLayoutChg chg="add del">
          <pc:chgData name="Joshua Walsh (1908161)" userId="S::1908161@student.uwtsd.ac.uk::c8317d4e-44e5-4415-8393-86923af1976e" providerId="AD" clId="Web-{21E18A7E-B8E7-493F-B970-5EA63CEDC738}" dt="2019-12-09T22:18:37.584" v="52"/>
          <pc:sldLayoutMkLst>
            <pc:docMk/>
            <pc:sldMasterMk cId="3451449516" sldId="2147483730"/>
            <pc:sldLayoutMk cId="2059131990" sldId="2147483725"/>
          </pc:sldLayoutMkLst>
        </pc:sldLayoutChg>
        <pc:sldLayoutChg chg="add del">
          <pc:chgData name="Joshua Walsh (1908161)" userId="S::1908161@student.uwtsd.ac.uk::c8317d4e-44e5-4415-8393-86923af1976e" providerId="AD" clId="Web-{21E18A7E-B8E7-493F-B970-5EA63CEDC738}" dt="2019-12-09T22:18:37.584" v="52"/>
          <pc:sldLayoutMkLst>
            <pc:docMk/>
            <pc:sldMasterMk cId="3451449516" sldId="2147483730"/>
            <pc:sldLayoutMk cId="3909484732" sldId="2147483726"/>
          </pc:sldLayoutMkLst>
        </pc:sldLayoutChg>
        <pc:sldLayoutChg chg="add del">
          <pc:chgData name="Joshua Walsh (1908161)" userId="S::1908161@student.uwtsd.ac.uk::c8317d4e-44e5-4415-8393-86923af1976e" providerId="AD" clId="Web-{21E18A7E-B8E7-493F-B970-5EA63CEDC738}" dt="2019-12-09T22:18:37.584" v="52"/>
          <pc:sldLayoutMkLst>
            <pc:docMk/>
            <pc:sldMasterMk cId="3451449516" sldId="2147483730"/>
            <pc:sldLayoutMk cId="2231188871" sldId="2147483727"/>
          </pc:sldLayoutMkLst>
        </pc:sldLayoutChg>
        <pc:sldLayoutChg chg="add del">
          <pc:chgData name="Joshua Walsh (1908161)" userId="S::1908161@student.uwtsd.ac.uk::c8317d4e-44e5-4415-8393-86923af1976e" providerId="AD" clId="Web-{21E18A7E-B8E7-493F-B970-5EA63CEDC738}" dt="2019-12-09T22:18:37.584" v="52"/>
          <pc:sldLayoutMkLst>
            <pc:docMk/>
            <pc:sldMasterMk cId="3451449516" sldId="2147483730"/>
            <pc:sldLayoutMk cId="320496394" sldId="2147483728"/>
          </pc:sldLayoutMkLst>
        </pc:sldLayoutChg>
        <pc:sldLayoutChg chg="add del">
          <pc:chgData name="Joshua Walsh (1908161)" userId="S::1908161@student.uwtsd.ac.uk::c8317d4e-44e5-4415-8393-86923af1976e" providerId="AD" clId="Web-{21E18A7E-B8E7-493F-B970-5EA63CEDC738}" dt="2019-12-09T22:18:37.584" v="52"/>
          <pc:sldLayoutMkLst>
            <pc:docMk/>
            <pc:sldMasterMk cId="3451449516" sldId="2147483730"/>
            <pc:sldLayoutMk cId="2518748409" sldId="2147483729"/>
          </pc:sldLayoutMkLst>
        </pc:sldLayoutChg>
      </pc:sldMasterChg>
      <pc:sldMasterChg chg="add addSldLayout">
        <pc:chgData name="Joshua Walsh (1908161)" userId="S::1908161@student.uwtsd.ac.uk::c8317d4e-44e5-4415-8393-86923af1976e" providerId="AD" clId="Web-{21E18A7E-B8E7-493F-B970-5EA63CEDC738}" dt="2019-12-09T22:18:37.584" v="52"/>
        <pc:sldMasterMkLst>
          <pc:docMk/>
          <pc:sldMasterMk cId="299921703" sldId="2147483831"/>
        </pc:sldMasterMkLst>
        <pc:sldLayoutChg chg="add">
          <pc:chgData name="Joshua Walsh (1908161)" userId="S::1908161@student.uwtsd.ac.uk::c8317d4e-44e5-4415-8393-86923af1976e" providerId="AD" clId="Web-{21E18A7E-B8E7-493F-B970-5EA63CEDC738}" dt="2019-12-09T22:18:37.584" v="52"/>
          <pc:sldLayoutMkLst>
            <pc:docMk/>
            <pc:sldMasterMk cId="299921703" sldId="2147483831"/>
            <pc:sldLayoutMk cId="1512014041" sldId="2147483820"/>
          </pc:sldLayoutMkLst>
        </pc:sldLayoutChg>
        <pc:sldLayoutChg chg="add">
          <pc:chgData name="Joshua Walsh (1908161)" userId="S::1908161@student.uwtsd.ac.uk::c8317d4e-44e5-4415-8393-86923af1976e" providerId="AD" clId="Web-{21E18A7E-B8E7-493F-B970-5EA63CEDC738}" dt="2019-12-09T22:18:37.584" v="52"/>
          <pc:sldLayoutMkLst>
            <pc:docMk/>
            <pc:sldMasterMk cId="299921703" sldId="2147483831"/>
            <pc:sldLayoutMk cId="3060641166" sldId="2147483821"/>
          </pc:sldLayoutMkLst>
        </pc:sldLayoutChg>
        <pc:sldLayoutChg chg="add">
          <pc:chgData name="Joshua Walsh (1908161)" userId="S::1908161@student.uwtsd.ac.uk::c8317d4e-44e5-4415-8393-86923af1976e" providerId="AD" clId="Web-{21E18A7E-B8E7-493F-B970-5EA63CEDC738}" dt="2019-12-09T22:18:37.584" v="52"/>
          <pc:sldLayoutMkLst>
            <pc:docMk/>
            <pc:sldMasterMk cId="299921703" sldId="2147483831"/>
            <pc:sldLayoutMk cId="673702118" sldId="2147483822"/>
          </pc:sldLayoutMkLst>
        </pc:sldLayoutChg>
        <pc:sldLayoutChg chg="add">
          <pc:chgData name="Joshua Walsh (1908161)" userId="S::1908161@student.uwtsd.ac.uk::c8317d4e-44e5-4415-8393-86923af1976e" providerId="AD" clId="Web-{21E18A7E-B8E7-493F-B970-5EA63CEDC738}" dt="2019-12-09T22:18:37.584" v="52"/>
          <pc:sldLayoutMkLst>
            <pc:docMk/>
            <pc:sldMasterMk cId="299921703" sldId="2147483831"/>
            <pc:sldLayoutMk cId="1856469848" sldId="2147483823"/>
          </pc:sldLayoutMkLst>
        </pc:sldLayoutChg>
        <pc:sldLayoutChg chg="add">
          <pc:chgData name="Joshua Walsh (1908161)" userId="S::1908161@student.uwtsd.ac.uk::c8317d4e-44e5-4415-8393-86923af1976e" providerId="AD" clId="Web-{21E18A7E-B8E7-493F-B970-5EA63CEDC738}" dt="2019-12-09T22:18:37.584" v="52"/>
          <pc:sldLayoutMkLst>
            <pc:docMk/>
            <pc:sldMasterMk cId="299921703" sldId="2147483831"/>
            <pc:sldLayoutMk cId="2345835310" sldId="2147483824"/>
          </pc:sldLayoutMkLst>
        </pc:sldLayoutChg>
        <pc:sldLayoutChg chg="add">
          <pc:chgData name="Joshua Walsh (1908161)" userId="S::1908161@student.uwtsd.ac.uk::c8317d4e-44e5-4415-8393-86923af1976e" providerId="AD" clId="Web-{21E18A7E-B8E7-493F-B970-5EA63CEDC738}" dt="2019-12-09T22:18:37.584" v="52"/>
          <pc:sldLayoutMkLst>
            <pc:docMk/>
            <pc:sldMasterMk cId="299921703" sldId="2147483831"/>
            <pc:sldLayoutMk cId="1161133864" sldId="2147483825"/>
          </pc:sldLayoutMkLst>
        </pc:sldLayoutChg>
        <pc:sldLayoutChg chg="add">
          <pc:chgData name="Joshua Walsh (1908161)" userId="S::1908161@student.uwtsd.ac.uk::c8317d4e-44e5-4415-8393-86923af1976e" providerId="AD" clId="Web-{21E18A7E-B8E7-493F-B970-5EA63CEDC738}" dt="2019-12-09T22:18:37.584" v="52"/>
          <pc:sldLayoutMkLst>
            <pc:docMk/>
            <pc:sldMasterMk cId="299921703" sldId="2147483831"/>
            <pc:sldLayoutMk cId="3238244317" sldId="2147483826"/>
          </pc:sldLayoutMkLst>
        </pc:sldLayoutChg>
        <pc:sldLayoutChg chg="add">
          <pc:chgData name="Joshua Walsh (1908161)" userId="S::1908161@student.uwtsd.ac.uk::c8317d4e-44e5-4415-8393-86923af1976e" providerId="AD" clId="Web-{21E18A7E-B8E7-493F-B970-5EA63CEDC738}" dt="2019-12-09T22:18:37.584" v="52"/>
          <pc:sldLayoutMkLst>
            <pc:docMk/>
            <pc:sldMasterMk cId="299921703" sldId="2147483831"/>
            <pc:sldLayoutMk cId="2038563069" sldId="2147483827"/>
          </pc:sldLayoutMkLst>
        </pc:sldLayoutChg>
        <pc:sldLayoutChg chg="add">
          <pc:chgData name="Joshua Walsh (1908161)" userId="S::1908161@student.uwtsd.ac.uk::c8317d4e-44e5-4415-8393-86923af1976e" providerId="AD" clId="Web-{21E18A7E-B8E7-493F-B970-5EA63CEDC738}" dt="2019-12-09T22:18:37.584" v="52"/>
          <pc:sldLayoutMkLst>
            <pc:docMk/>
            <pc:sldMasterMk cId="299921703" sldId="2147483831"/>
            <pc:sldLayoutMk cId="1915296357" sldId="2147483828"/>
          </pc:sldLayoutMkLst>
        </pc:sldLayoutChg>
        <pc:sldLayoutChg chg="add">
          <pc:chgData name="Joshua Walsh (1908161)" userId="S::1908161@student.uwtsd.ac.uk::c8317d4e-44e5-4415-8393-86923af1976e" providerId="AD" clId="Web-{21E18A7E-B8E7-493F-B970-5EA63CEDC738}" dt="2019-12-09T22:18:37.584" v="52"/>
          <pc:sldLayoutMkLst>
            <pc:docMk/>
            <pc:sldMasterMk cId="299921703" sldId="2147483831"/>
            <pc:sldLayoutMk cId="3535917867" sldId="2147483829"/>
          </pc:sldLayoutMkLst>
        </pc:sldLayoutChg>
        <pc:sldLayoutChg chg="add">
          <pc:chgData name="Joshua Walsh (1908161)" userId="S::1908161@student.uwtsd.ac.uk::c8317d4e-44e5-4415-8393-86923af1976e" providerId="AD" clId="Web-{21E18A7E-B8E7-493F-B970-5EA63CEDC738}" dt="2019-12-09T22:18:37.584" v="52"/>
          <pc:sldLayoutMkLst>
            <pc:docMk/>
            <pc:sldMasterMk cId="299921703" sldId="2147483831"/>
            <pc:sldLayoutMk cId="1210464644" sldId="214748383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5B55B8-FC0B-4F90-91F6-8A68206D7BF5}" type="datetimeFigureOut">
              <a:rPr lang="en-GB"/>
              <a:t>09/12/2019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C05A3D-1445-4E93-8D66-CEBE0E54E6B7}" type="slidenum">
              <a:rPr lang="en-GB"/>
              <a:t>‹#›</a:t>
            </a:fld>
            <a:endParaRPr lang="en-GB"/>
          </a:p>
        </p:txBody>
      </p:sp>
    </p:spTree>
    <p:extLst>
      <p:ext uri="{BB962C8B-B14F-4D97-AF65-F5344CB8AC3E}">
        <p14:creationId xmlns:p14="http://schemas.microsoft.com/office/powerpoint/2010/main" val="29187142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association was established on January 25th in 1964, as blue-lace sports. It was established by Bill Bowerman and Phil Knight. The association got its name from the Greek goddess of triumph. They opened their first store in 1966 and began selling the brand shoe in 1972. The association was renamed Nike in 1978 and opened to the world two years after it rename. By mid-21st century Nike had just opened various stores in 170 country </a:t>
            </a:r>
            <a:endParaRPr lang="en-US" dirty="0">
              <a:cs typeface="Calibri"/>
            </a:endParaRPr>
          </a:p>
          <a:p>
            <a:r>
              <a:rPr lang="en-US"/>
              <a:t>they picked two gasses to keep the units extended: hexafluoroethane (Freon 116) and sulphur hexafluoride (SF6). Both gigantic iota gasses are relentless and non-combustible, making them suitable for the action. In 1989, Nike wager everything on SF6 and began using it only. However, by 1997, at the zenith of Nike's SF6 usage, the association taught of a noteworthy issue: SF6 was an ozone hurting substance, and it remained close by the earth for a long time.</a:t>
            </a:r>
            <a:r>
              <a:rPr lang="en-US">
                <a:cs typeface="Calibri"/>
              </a:rPr>
              <a:t> </a:t>
            </a:r>
            <a:endParaRPr lang="en-US"/>
          </a:p>
        </p:txBody>
      </p:sp>
      <p:sp>
        <p:nvSpPr>
          <p:cNvPr id="4" name="Slide Number Placeholder 3"/>
          <p:cNvSpPr>
            <a:spLocks noGrp="1"/>
          </p:cNvSpPr>
          <p:nvPr>
            <p:ph type="sldNum" sz="quarter" idx="5"/>
          </p:nvPr>
        </p:nvSpPr>
        <p:spPr/>
        <p:txBody>
          <a:bodyPr/>
          <a:lstStyle/>
          <a:p>
            <a:fld id="{38C05A3D-1445-4E93-8D66-CEBE0E54E6B7}" type="slidenum">
              <a:rPr lang="en-GB"/>
              <a:t>‹#›</a:t>
            </a:fld>
            <a:endParaRPr lang="en-GB"/>
          </a:p>
        </p:txBody>
      </p:sp>
    </p:spTree>
    <p:extLst>
      <p:ext uri="{BB962C8B-B14F-4D97-AF65-F5344CB8AC3E}">
        <p14:creationId xmlns:p14="http://schemas.microsoft.com/office/powerpoint/2010/main" val="1629873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12/9/2019</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1611338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2382443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12/9/2019</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385630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12/9/2019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152963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12/9/2019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35917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12/9/2019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458353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12/9/2019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104646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12/9/2019</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5120140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12/9/2019</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0606411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737021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564698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12/9/2019</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99921703"/>
      </p:ext>
    </p:extLst>
  </p:cSld>
  <p:clrMap bg1="lt1" tx1="dk1" bg2="lt2" tx2="dk2" accent1="accent1" accent2="accent2" accent3="accent3" accent4="accent4" accent5="accent5" accent6="accent6" hlink="hlink" folHlink="folHlink"/>
  <p:sldLayoutIdLst>
    <p:sldLayoutId id="2147483825" r:id="rId1"/>
    <p:sldLayoutId id="2147483826" r:id="rId2"/>
    <p:sldLayoutId id="2147483827" r:id="rId3"/>
    <p:sldLayoutId id="2147483828" r:id="rId4"/>
    <p:sldLayoutId id="2147483829" r:id="rId5"/>
    <p:sldLayoutId id="2147483824" r:id="rId6"/>
    <p:sldLayoutId id="2147483830" r:id="rId7"/>
    <p:sldLayoutId id="2147483820" r:id="rId8"/>
    <p:sldLayoutId id="2147483821" r:id="rId9"/>
    <p:sldLayoutId id="2147483822" r:id="rId10"/>
    <p:sldLayoutId id="2147483823" r:id="rId11"/>
  </p:sldLayoutIdLst>
  <p:hf sldNum="0" hdr="0" ftr="0" dt="0"/>
  <p:txStyles>
    <p:titleStyle>
      <a:lvl1pPr algn="l" defTabSz="914400" rtl="0" eaLnBrk="1" latinLnBrk="0" hangingPunct="1">
        <a:lnSpc>
          <a:spcPct val="90000"/>
        </a:lnSpc>
        <a:spcBef>
          <a:spcPct val="0"/>
        </a:spcBef>
        <a:buNone/>
        <a:defRPr lang="en-US" sz="36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20000"/>
        </a:lnSpc>
        <a:spcBef>
          <a:spcPts val="900"/>
        </a:spcBef>
        <a:spcAft>
          <a:spcPts val="0"/>
        </a:spcAft>
        <a:buClr>
          <a:schemeClr val="tx1">
            <a:lumMod val="85000"/>
            <a:lumOff val="15000"/>
          </a:schemeClr>
        </a:buClr>
        <a:buFont typeface="Garamond" pitchFamily="18" charset="0"/>
        <a:buChar char="◦"/>
        <a:defRPr sz="14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3">
            <a:extLst>
              <a:ext uri="{FF2B5EF4-FFF2-40B4-BE49-F238E27FC236}">
                <a16:creationId xmlns:a16="http://schemas.microsoft.com/office/drawing/2014/main" id="{C67C9C5D-54D9-420A-8B43-33D5ED808F87}"/>
              </a:ext>
            </a:extLst>
          </p:cNvPr>
          <p:cNvPicPr>
            <a:picLocks noChangeAspect="1"/>
          </p:cNvPicPr>
          <p:nvPr/>
        </p:nvPicPr>
        <p:blipFill rotWithShape="1">
          <a:blip r:embed="rId3">
            <a:alphaModFix amt="90000"/>
          </a:blip>
          <a:srcRect t="3534" b="5002"/>
          <a:stretch/>
        </p:blipFill>
        <p:spPr>
          <a:xfrm>
            <a:off x="1" y="10"/>
            <a:ext cx="12191999" cy="6857989"/>
          </a:xfrm>
          <a:prstGeom prst="rect">
            <a:avLst/>
          </a:prstGeom>
        </p:spPr>
      </p:pic>
      <p:sp>
        <p:nvSpPr>
          <p:cNvPr id="18" name="Rectangle 17">
            <a:extLst>
              <a:ext uri="{FF2B5EF4-FFF2-40B4-BE49-F238E27FC236}">
                <a16:creationId xmlns:a16="http://schemas.microsoft.com/office/drawing/2014/main" id="{DB4A12B6-EF0D-43E8-8C17-4FAD4D276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lumMod val="85000"/>
              <a:lumOff val="15000"/>
              <a:alpha val="93000"/>
            </a:schemeClr>
          </a:solidFill>
          <a:ln w="6350" cap="flat" cmpd="sng" algn="ctr">
            <a:noFill/>
            <a:prstDash val="solid"/>
          </a:ln>
          <a:effectLst>
            <a:softEdge rad="0"/>
          </a:effectLst>
        </p:spPr>
      </p:sp>
      <p:sp>
        <p:nvSpPr>
          <p:cNvPr id="20" name="Rectangle 19">
            <a:extLst>
              <a:ext uri="{FF2B5EF4-FFF2-40B4-BE49-F238E27FC236}">
                <a16:creationId xmlns:a16="http://schemas.microsoft.com/office/drawing/2014/main" id="{AE107525-0C02-447F-8A3F-553320A72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2"/>
            </a:solidFill>
            <a:prstDash val="solid"/>
            <a:miter lim="800000"/>
          </a:ln>
          <a:effectLst/>
        </p:spPr>
      </p:sp>
      <p:sp>
        <p:nvSpPr>
          <p:cNvPr id="2" name="Title 1"/>
          <p:cNvSpPr>
            <a:spLocks noGrp="1"/>
          </p:cNvSpPr>
          <p:nvPr>
            <p:ph type="ctrTitle"/>
          </p:nvPr>
        </p:nvSpPr>
        <p:spPr>
          <a:xfrm>
            <a:off x="1629103" y="2244830"/>
            <a:ext cx="8933796" cy="2437232"/>
          </a:xfrm>
        </p:spPr>
        <p:txBody>
          <a:bodyPr>
            <a:normAutofit/>
          </a:bodyPr>
          <a:lstStyle/>
          <a:p>
            <a:r>
              <a:rPr lang="en-GB"/>
              <a:t>sustainability</a:t>
            </a:r>
          </a:p>
        </p:txBody>
      </p:sp>
      <p:sp>
        <p:nvSpPr>
          <p:cNvPr id="3" name="Subtitle 2"/>
          <p:cNvSpPr>
            <a:spLocks noGrp="1"/>
          </p:cNvSpPr>
          <p:nvPr>
            <p:ph type="subTitle" idx="1"/>
          </p:nvPr>
        </p:nvSpPr>
        <p:spPr>
          <a:xfrm>
            <a:off x="1629101" y="4682062"/>
            <a:ext cx="8936846" cy="457201"/>
          </a:xfrm>
        </p:spPr>
        <p:txBody>
          <a:bodyPr>
            <a:normAutofit/>
          </a:bodyPr>
          <a:lstStyle/>
          <a:p>
            <a:pPr>
              <a:spcAft>
                <a:spcPts val="600"/>
              </a:spcAft>
            </a:pPr>
            <a:r>
              <a:rPr lang="en-GB"/>
              <a:t>Nike and sustainability</a:t>
            </a:r>
          </a:p>
        </p:txBody>
      </p:sp>
      <p:sp>
        <p:nvSpPr>
          <p:cNvPr id="22" name="Rectangle 21">
            <a:extLst>
              <a:ext uri="{FF2B5EF4-FFF2-40B4-BE49-F238E27FC236}">
                <a16:creationId xmlns:a16="http://schemas.microsoft.com/office/drawing/2014/main" id="{AB7A42E3-05D8-4A0B-9D4E-20EF581E5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4" name="Straight Connector 23">
            <a:extLst>
              <a:ext uri="{FF2B5EF4-FFF2-40B4-BE49-F238E27FC236}">
                <a16:creationId xmlns:a16="http://schemas.microsoft.com/office/drawing/2014/main" id="{6EE9A54B-189D-4645-8254-FDC4210EC6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11CE48F-D5E4-4520-AF1E-8F85CFBDA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1448851-39AD-4943-BF9C-C50704E083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Sagona Extra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Sagona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SavonVTI</vt:lpstr>
      <vt:lpstr>sustainability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20</cp:revision>
  <dcterms:created xsi:type="dcterms:W3CDTF">2019-12-09T22:14:32Z</dcterms:created>
  <dcterms:modified xsi:type="dcterms:W3CDTF">2019-12-09T22:21:57Z</dcterms:modified>
</cp:coreProperties>
</file>