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429" r:id="rId2"/>
    <p:sldId id="464" r:id="rId3"/>
    <p:sldId id="430" r:id="rId4"/>
    <p:sldId id="383" r:id="rId5"/>
    <p:sldId id="384" r:id="rId6"/>
    <p:sldId id="393" r:id="rId7"/>
    <p:sldId id="486" r:id="rId8"/>
    <p:sldId id="451" r:id="rId9"/>
    <p:sldId id="407" r:id="rId10"/>
    <p:sldId id="487" r:id="rId11"/>
    <p:sldId id="485" r:id="rId12"/>
    <p:sldId id="478" r:id="rId13"/>
    <p:sldId id="418" r:id="rId14"/>
    <p:sldId id="419" r:id="rId15"/>
    <p:sldId id="420" r:id="rId16"/>
    <p:sldId id="421" r:id="rId17"/>
    <p:sldId id="422" r:id="rId18"/>
    <p:sldId id="463" r:id="rId19"/>
    <p:sldId id="489" r:id="rId20"/>
    <p:sldId id="277" r:id="rId21"/>
    <p:sldId id="488" r:id="rId22"/>
    <p:sldId id="469" r:id="rId23"/>
    <p:sldId id="47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D93E29-E801-4389-8F47-90E974F45DF7}" v="3" dt="2026-10-09T10:52:34.0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7" autoAdjust="0"/>
    <p:restoredTop sz="80688" autoAdjust="0"/>
  </p:normalViewPr>
  <p:slideViewPr>
    <p:cSldViewPr snapToGrid="0">
      <p:cViewPr>
        <p:scale>
          <a:sx n="60" d="100"/>
          <a:sy n="60" d="100"/>
        </p:scale>
        <p:origin x="231" y="3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yne Morgan" userId="a092e5c8-5fcf-4e14-aeff-0be1e3134033" providerId="ADAL" clId="{195B4BCF-1681-4109-99D0-262BB82E96A9}"/>
    <pc:docChg chg="undo custSel addSld delSld modSld sldOrd">
      <pc:chgData name="Jayne Morgan" userId="a092e5c8-5fcf-4e14-aeff-0be1e3134033" providerId="ADAL" clId="{195B4BCF-1681-4109-99D0-262BB82E96A9}" dt="2026-10-09T13:07:50.746" v="1643" actId="478"/>
      <pc:docMkLst>
        <pc:docMk/>
      </pc:docMkLst>
      <pc:sldChg chg="delSp del mod">
        <pc:chgData name="Jayne Morgan" userId="a092e5c8-5fcf-4e14-aeff-0be1e3134033" providerId="ADAL" clId="{195B4BCF-1681-4109-99D0-262BB82E96A9}" dt="2026-10-09T11:48:59.297" v="1371" actId="47"/>
        <pc:sldMkLst>
          <pc:docMk/>
          <pc:sldMk cId="2561746500" sldId="265"/>
        </pc:sldMkLst>
        <pc:picChg chg="del">
          <ac:chgData name="Jayne Morgan" userId="a092e5c8-5fcf-4e14-aeff-0be1e3134033" providerId="ADAL" clId="{195B4BCF-1681-4109-99D0-262BB82E96A9}" dt="2026-10-09T11:48:42.742" v="1368" actId="478"/>
          <ac:picMkLst>
            <pc:docMk/>
            <pc:sldMk cId="2561746500" sldId="265"/>
            <ac:picMk id="6" creationId="{00000000-0000-0000-0000-000000000000}"/>
          </ac:picMkLst>
        </pc:picChg>
        <pc:picChg chg="del">
          <ac:chgData name="Jayne Morgan" userId="a092e5c8-5fcf-4e14-aeff-0be1e3134033" providerId="ADAL" clId="{195B4BCF-1681-4109-99D0-262BB82E96A9}" dt="2026-10-09T11:48:42.067" v="1367" actId="478"/>
          <ac:picMkLst>
            <pc:docMk/>
            <pc:sldMk cId="2561746500" sldId="265"/>
            <ac:picMk id="7" creationId="{00000000-0000-0000-0000-000000000000}"/>
          </ac:picMkLst>
        </pc:picChg>
        <pc:picChg chg="del">
          <ac:chgData name="Jayne Morgan" userId="a092e5c8-5fcf-4e14-aeff-0be1e3134033" providerId="ADAL" clId="{195B4BCF-1681-4109-99D0-262BB82E96A9}" dt="2026-10-09T11:48:40.706" v="1365" actId="478"/>
          <ac:picMkLst>
            <pc:docMk/>
            <pc:sldMk cId="2561746500" sldId="265"/>
            <ac:picMk id="10" creationId="{BAD4029D-75AF-174C-55F7-E83A8F114D0F}"/>
          </ac:picMkLst>
        </pc:picChg>
        <pc:picChg chg="del">
          <ac:chgData name="Jayne Morgan" userId="a092e5c8-5fcf-4e14-aeff-0be1e3134033" providerId="ADAL" clId="{195B4BCF-1681-4109-99D0-262BB82E96A9}" dt="2026-10-09T11:48:41.520" v="1366" actId="478"/>
          <ac:picMkLst>
            <pc:docMk/>
            <pc:sldMk cId="2561746500" sldId="265"/>
            <ac:picMk id="15" creationId="{55990850-C4A9-C6BD-A205-AF1CE0713217}"/>
          </ac:picMkLst>
        </pc:picChg>
      </pc:sldChg>
      <pc:sldChg chg="addSp delSp modSp mod modNotesTx">
        <pc:chgData name="Jayne Morgan" userId="a092e5c8-5fcf-4e14-aeff-0be1e3134033" providerId="ADAL" clId="{195B4BCF-1681-4109-99D0-262BB82E96A9}" dt="2026-10-09T13:07:50.746" v="1643" actId="478"/>
        <pc:sldMkLst>
          <pc:docMk/>
          <pc:sldMk cId="1355104450" sldId="277"/>
        </pc:sldMkLst>
        <pc:spChg chg="mod">
          <ac:chgData name="Jayne Morgan" userId="a092e5c8-5fcf-4e14-aeff-0be1e3134033" providerId="ADAL" clId="{195B4BCF-1681-4109-99D0-262BB82E96A9}" dt="2026-10-09T11:25:19.801" v="781" actId="14100"/>
          <ac:spMkLst>
            <pc:docMk/>
            <pc:sldMk cId="1355104450" sldId="277"/>
            <ac:spMk id="2" creationId="{00000000-0000-0000-0000-000000000000}"/>
          </ac:spMkLst>
        </pc:spChg>
        <pc:spChg chg="mod">
          <ac:chgData name="Jayne Morgan" userId="a092e5c8-5fcf-4e14-aeff-0be1e3134033" providerId="ADAL" clId="{195B4BCF-1681-4109-99D0-262BB82E96A9}" dt="2026-10-09T11:47:43.228" v="1339" actId="20577"/>
          <ac:spMkLst>
            <pc:docMk/>
            <pc:sldMk cId="1355104450" sldId="277"/>
            <ac:spMk id="8" creationId="{00000000-0000-0000-0000-000000000000}"/>
          </ac:spMkLst>
        </pc:spChg>
        <pc:spChg chg="add del">
          <ac:chgData name="Jayne Morgan" userId="a092e5c8-5fcf-4e14-aeff-0be1e3134033" providerId="ADAL" clId="{195B4BCF-1681-4109-99D0-262BB82E96A9}" dt="2026-10-09T11:40:51.268" v="1153" actId="22"/>
          <ac:spMkLst>
            <pc:docMk/>
            <pc:sldMk cId="1355104450" sldId="277"/>
            <ac:spMk id="13" creationId="{939E8FE5-EADC-D6B7-8F65-39FED7B15176}"/>
          </ac:spMkLst>
        </pc:spChg>
        <pc:spChg chg="add mod">
          <ac:chgData name="Jayne Morgan" userId="a092e5c8-5fcf-4e14-aeff-0be1e3134033" providerId="ADAL" clId="{195B4BCF-1681-4109-99D0-262BB82E96A9}" dt="2026-10-09T11:48:11.657" v="1362"/>
          <ac:spMkLst>
            <pc:docMk/>
            <pc:sldMk cId="1355104450" sldId="277"/>
            <ac:spMk id="19" creationId="{5EB51FBE-397B-B422-9E11-A44CF3D9E817}"/>
          </ac:spMkLst>
        </pc:spChg>
        <pc:spChg chg="add mod">
          <ac:chgData name="Jayne Morgan" userId="a092e5c8-5fcf-4e14-aeff-0be1e3134033" providerId="ADAL" clId="{195B4BCF-1681-4109-99D0-262BB82E96A9}" dt="2026-10-09T11:48:11.657" v="1362"/>
          <ac:spMkLst>
            <pc:docMk/>
            <pc:sldMk cId="1355104450" sldId="277"/>
            <ac:spMk id="20" creationId="{8240D6F3-DA36-7D5B-48C9-7B0FF47C1858}"/>
          </ac:spMkLst>
        </pc:spChg>
        <pc:spChg chg="add mod">
          <ac:chgData name="Jayne Morgan" userId="a092e5c8-5fcf-4e14-aeff-0be1e3134033" providerId="ADAL" clId="{195B4BCF-1681-4109-99D0-262BB82E96A9}" dt="2026-10-09T11:48:34.703" v="1364"/>
          <ac:spMkLst>
            <pc:docMk/>
            <pc:sldMk cId="1355104450" sldId="277"/>
            <ac:spMk id="22" creationId="{E3C85123-C287-87BE-26A4-06BC75067A22}"/>
          </ac:spMkLst>
        </pc:spChg>
        <pc:spChg chg="add mod">
          <ac:chgData name="Jayne Morgan" userId="a092e5c8-5fcf-4e14-aeff-0be1e3134033" providerId="ADAL" clId="{195B4BCF-1681-4109-99D0-262BB82E96A9}" dt="2026-10-09T11:48:34.703" v="1364"/>
          <ac:spMkLst>
            <pc:docMk/>
            <pc:sldMk cId="1355104450" sldId="277"/>
            <ac:spMk id="23" creationId="{F938B251-5910-6174-9380-1B2F4203BC15}"/>
          </ac:spMkLst>
        </pc:spChg>
        <pc:grpChg chg="add mod">
          <ac:chgData name="Jayne Morgan" userId="a092e5c8-5fcf-4e14-aeff-0be1e3134033" providerId="ADAL" clId="{195B4BCF-1681-4109-99D0-262BB82E96A9}" dt="2026-10-09T11:48:11.657" v="1362"/>
          <ac:grpSpMkLst>
            <pc:docMk/>
            <pc:sldMk cId="1355104450" sldId="277"/>
            <ac:grpSpMk id="18" creationId="{6B75D0C8-1D33-B589-7BB6-6C0D0CD4B988}"/>
          </ac:grpSpMkLst>
        </pc:grpChg>
        <pc:grpChg chg="add mod">
          <ac:chgData name="Jayne Morgan" userId="a092e5c8-5fcf-4e14-aeff-0be1e3134033" providerId="ADAL" clId="{195B4BCF-1681-4109-99D0-262BB82E96A9}" dt="2026-10-09T11:48:34.703" v="1364"/>
          <ac:grpSpMkLst>
            <pc:docMk/>
            <pc:sldMk cId="1355104450" sldId="277"/>
            <ac:grpSpMk id="21" creationId="{94B91C47-68D0-0883-A0B0-5EB70EBAA48D}"/>
          </ac:grpSpMkLst>
        </pc:grpChg>
        <pc:graphicFrameChg chg="add mod">
          <ac:chgData name="Jayne Morgan" userId="a092e5c8-5fcf-4e14-aeff-0be1e3134033" providerId="ADAL" clId="{195B4BCF-1681-4109-99D0-262BB82E96A9}" dt="2026-10-09T11:48:54.357" v="1370" actId="1076"/>
          <ac:graphicFrameMkLst>
            <pc:docMk/>
            <pc:sldMk cId="1355104450" sldId="277"/>
            <ac:graphicFrameMk id="25" creationId="{E5757FC3-67B4-8C72-48E1-67D402160C06}"/>
          </ac:graphicFrameMkLst>
        </pc:graphicFrameChg>
        <pc:picChg chg="del">
          <ac:chgData name="Jayne Morgan" userId="a092e5c8-5fcf-4e14-aeff-0be1e3134033" providerId="ADAL" clId="{195B4BCF-1681-4109-99D0-262BB82E96A9}" dt="2026-10-09T11:25:24.806" v="782" actId="478"/>
          <ac:picMkLst>
            <pc:docMk/>
            <pc:sldMk cId="1355104450" sldId="277"/>
            <ac:picMk id="3" creationId="{00000000-0000-0000-0000-000000000000}"/>
          </ac:picMkLst>
        </pc:picChg>
        <pc:picChg chg="del">
          <ac:chgData name="Jayne Morgan" userId="a092e5c8-5fcf-4e14-aeff-0be1e3134033" providerId="ADAL" clId="{195B4BCF-1681-4109-99D0-262BB82E96A9}" dt="2026-10-09T13:07:50.746" v="1643" actId="478"/>
          <ac:picMkLst>
            <pc:docMk/>
            <pc:sldMk cId="1355104450" sldId="277"/>
            <ac:picMk id="4" creationId="{6F6AAAE5-37CF-455B-BE94-CDF739E416E4}"/>
          </ac:picMkLst>
        </pc:picChg>
        <pc:picChg chg="add mod">
          <ac:chgData name="Jayne Morgan" userId="a092e5c8-5fcf-4e14-aeff-0be1e3134033" providerId="ADAL" clId="{195B4BCF-1681-4109-99D0-262BB82E96A9}" dt="2026-10-09T11:47:28.944" v="1316" actId="1076"/>
          <ac:picMkLst>
            <pc:docMk/>
            <pc:sldMk cId="1355104450" sldId="277"/>
            <ac:picMk id="6" creationId="{6E65674A-2499-32E5-A277-E5FB7450F560}"/>
          </ac:picMkLst>
        </pc:picChg>
        <pc:picChg chg="add mod">
          <ac:chgData name="Jayne Morgan" userId="a092e5c8-5fcf-4e14-aeff-0be1e3134033" providerId="ADAL" clId="{195B4BCF-1681-4109-99D0-262BB82E96A9}" dt="2026-10-09T11:46:57.727" v="1305" actId="14100"/>
          <ac:picMkLst>
            <pc:docMk/>
            <pc:sldMk cId="1355104450" sldId="277"/>
            <ac:picMk id="9" creationId="{A2D911ED-6B8B-1FFD-4C73-8831840D3533}"/>
          </ac:picMkLst>
        </pc:picChg>
        <pc:picChg chg="add mod">
          <ac:chgData name="Jayne Morgan" userId="a092e5c8-5fcf-4e14-aeff-0be1e3134033" providerId="ADAL" clId="{195B4BCF-1681-4109-99D0-262BB82E96A9}" dt="2026-10-09T11:47:26.050" v="1314" actId="1076"/>
          <ac:picMkLst>
            <pc:docMk/>
            <pc:sldMk cId="1355104450" sldId="277"/>
            <ac:picMk id="11" creationId="{6257F1B3-BAD5-19D4-384D-1BFAE423826C}"/>
          </ac:picMkLst>
        </pc:picChg>
        <pc:picChg chg="add mod">
          <ac:chgData name="Jayne Morgan" userId="a092e5c8-5fcf-4e14-aeff-0be1e3134033" providerId="ADAL" clId="{195B4BCF-1681-4109-99D0-262BB82E96A9}" dt="2026-10-09T11:47:22.128" v="1312" actId="1076"/>
          <ac:picMkLst>
            <pc:docMk/>
            <pc:sldMk cId="1355104450" sldId="277"/>
            <ac:picMk id="15" creationId="{C9997ECB-AA46-12CA-D85C-A9357EAA3356}"/>
          </ac:picMkLst>
        </pc:picChg>
        <pc:picChg chg="add mod modCrop">
          <ac:chgData name="Jayne Morgan" userId="a092e5c8-5fcf-4e14-aeff-0be1e3134033" providerId="ADAL" clId="{195B4BCF-1681-4109-99D0-262BB82E96A9}" dt="2026-10-09T11:47:33.112" v="1319" actId="1076"/>
          <ac:picMkLst>
            <pc:docMk/>
            <pc:sldMk cId="1355104450" sldId="277"/>
            <ac:picMk id="17" creationId="{84C47903-2E89-8FC1-7286-0297AC36A66B}"/>
          </ac:picMkLst>
        </pc:picChg>
        <pc:picChg chg="add">
          <ac:chgData name="Jayne Morgan" userId="a092e5c8-5fcf-4e14-aeff-0be1e3134033" providerId="ADAL" clId="{195B4BCF-1681-4109-99D0-262BB82E96A9}" dt="2026-10-09T13:07:47.183" v="1642" actId="22"/>
          <ac:picMkLst>
            <pc:docMk/>
            <pc:sldMk cId="1355104450" sldId="277"/>
            <ac:picMk id="27" creationId="{195DCD25-7EF7-E0CC-2BDD-4BD6DD1A967D}"/>
          </ac:picMkLst>
        </pc:picChg>
      </pc:sldChg>
      <pc:sldChg chg="addSp delSp mod">
        <pc:chgData name="Jayne Morgan" userId="a092e5c8-5fcf-4e14-aeff-0be1e3134033" providerId="ADAL" clId="{195B4BCF-1681-4109-99D0-262BB82E96A9}" dt="2026-10-09T10:50:18.648" v="229" actId="478"/>
        <pc:sldMkLst>
          <pc:docMk/>
          <pc:sldMk cId="512617732" sldId="383"/>
        </pc:sldMkLst>
        <pc:picChg chg="del">
          <ac:chgData name="Jayne Morgan" userId="a092e5c8-5fcf-4e14-aeff-0be1e3134033" providerId="ADAL" clId="{195B4BCF-1681-4109-99D0-262BB82E96A9}" dt="2026-10-09T10:50:18.648" v="229" actId="478"/>
          <ac:picMkLst>
            <pc:docMk/>
            <pc:sldMk cId="512617732" sldId="383"/>
            <ac:picMk id="4" creationId="{6F6AAAE5-37CF-455B-BE94-CDF739E416E4}"/>
          </ac:picMkLst>
        </pc:picChg>
        <pc:picChg chg="add">
          <ac:chgData name="Jayne Morgan" userId="a092e5c8-5fcf-4e14-aeff-0be1e3134033" providerId="ADAL" clId="{195B4BCF-1681-4109-99D0-262BB82E96A9}" dt="2026-10-09T10:50:15.718" v="228" actId="22"/>
          <ac:picMkLst>
            <pc:docMk/>
            <pc:sldMk cId="512617732" sldId="383"/>
            <ac:picMk id="8" creationId="{A92C5715-9A33-736E-181A-6B585EA992EF}"/>
          </ac:picMkLst>
        </pc:picChg>
      </pc:sldChg>
      <pc:sldChg chg="addSp delSp mod">
        <pc:chgData name="Jayne Morgan" userId="a092e5c8-5fcf-4e14-aeff-0be1e3134033" providerId="ADAL" clId="{195B4BCF-1681-4109-99D0-262BB82E96A9}" dt="2026-10-09T10:50:25.664" v="231" actId="478"/>
        <pc:sldMkLst>
          <pc:docMk/>
          <pc:sldMk cId="1811368698" sldId="384"/>
        </pc:sldMkLst>
        <pc:picChg chg="del">
          <ac:chgData name="Jayne Morgan" userId="a092e5c8-5fcf-4e14-aeff-0be1e3134033" providerId="ADAL" clId="{195B4BCF-1681-4109-99D0-262BB82E96A9}" dt="2026-10-09T10:50:25.664" v="231" actId="478"/>
          <ac:picMkLst>
            <pc:docMk/>
            <pc:sldMk cId="1811368698" sldId="384"/>
            <ac:picMk id="9" creationId="{6F6AAAE5-37CF-455B-BE94-CDF739E416E4}"/>
          </ac:picMkLst>
        </pc:picChg>
        <pc:picChg chg="add">
          <ac:chgData name="Jayne Morgan" userId="a092e5c8-5fcf-4e14-aeff-0be1e3134033" providerId="ADAL" clId="{195B4BCF-1681-4109-99D0-262BB82E96A9}" dt="2026-10-09T10:50:22.823" v="230" actId="22"/>
          <ac:picMkLst>
            <pc:docMk/>
            <pc:sldMk cId="1811368698" sldId="384"/>
            <ac:picMk id="10" creationId="{44E910F6-C07B-5485-D2B5-2A6BA4901761}"/>
          </ac:picMkLst>
        </pc:picChg>
      </pc:sldChg>
      <pc:sldChg chg="addSp delSp mod">
        <pc:chgData name="Jayne Morgan" userId="a092e5c8-5fcf-4e14-aeff-0be1e3134033" providerId="ADAL" clId="{195B4BCF-1681-4109-99D0-262BB82E96A9}" dt="2026-10-09T10:50:32.030" v="233" actId="478"/>
        <pc:sldMkLst>
          <pc:docMk/>
          <pc:sldMk cId="3622605959" sldId="393"/>
        </pc:sldMkLst>
        <pc:picChg chg="del">
          <ac:chgData name="Jayne Morgan" userId="a092e5c8-5fcf-4e14-aeff-0be1e3134033" providerId="ADAL" clId="{195B4BCF-1681-4109-99D0-262BB82E96A9}" dt="2026-10-09T10:50:32.030" v="233" actId="478"/>
          <ac:picMkLst>
            <pc:docMk/>
            <pc:sldMk cId="3622605959" sldId="393"/>
            <ac:picMk id="4" creationId="{6F6AAAE5-37CF-455B-BE94-CDF739E416E4}"/>
          </ac:picMkLst>
        </pc:picChg>
        <pc:picChg chg="add">
          <ac:chgData name="Jayne Morgan" userId="a092e5c8-5fcf-4e14-aeff-0be1e3134033" providerId="ADAL" clId="{195B4BCF-1681-4109-99D0-262BB82E96A9}" dt="2026-10-09T10:50:29.344" v="232" actId="22"/>
          <ac:picMkLst>
            <pc:docMk/>
            <pc:sldMk cId="3622605959" sldId="393"/>
            <ac:picMk id="6" creationId="{E66BF890-DCB4-8AF9-A1AB-4634611756A0}"/>
          </ac:picMkLst>
        </pc:picChg>
      </pc:sldChg>
      <pc:sldChg chg="delSp modSp mod">
        <pc:chgData name="Jayne Morgan" userId="a092e5c8-5fcf-4e14-aeff-0be1e3134033" providerId="ADAL" clId="{195B4BCF-1681-4109-99D0-262BB82E96A9}" dt="2026-10-09T11:04:37.987" v="259" actId="122"/>
        <pc:sldMkLst>
          <pc:docMk/>
          <pc:sldMk cId="2855838062" sldId="407"/>
        </pc:sldMkLst>
        <pc:spChg chg="del mod">
          <ac:chgData name="Jayne Morgan" userId="a092e5c8-5fcf-4e14-aeff-0be1e3134033" providerId="ADAL" clId="{195B4BCF-1681-4109-99D0-262BB82E96A9}" dt="2026-10-09T11:04:33.254" v="258" actId="478"/>
          <ac:spMkLst>
            <pc:docMk/>
            <pc:sldMk cId="2855838062" sldId="407"/>
            <ac:spMk id="10" creationId="{78E27792-A7DE-578B-EC92-EB9B7BB6D371}"/>
          </ac:spMkLst>
        </pc:spChg>
        <pc:spChg chg="mod">
          <ac:chgData name="Jayne Morgan" userId="a092e5c8-5fcf-4e14-aeff-0be1e3134033" providerId="ADAL" clId="{195B4BCF-1681-4109-99D0-262BB82E96A9}" dt="2026-10-09T11:04:37.987" v="259" actId="122"/>
          <ac:spMkLst>
            <pc:docMk/>
            <pc:sldMk cId="2855838062" sldId="407"/>
            <ac:spMk id="11" creationId="{FE515A83-F32B-0854-3D25-3EDA56522692}"/>
          </ac:spMkLst>
        </pc:spChg>
      </pc:sldChg>
      <pc:sldChg chg="addSp delSp add mod">
        <pc:chgData name="Jayne Morgan" userId="a092e5c8-5fcf-4e14-aeff-0be1e3134033" providerId="ADAL" clId="{195B4BCF-1681-4109-99D0-262BB82E96A9}" dt="2026-10-09T13:07:34.890" v="1640" actId="22"/>
        <pc:sldMkLst>
          <pc:docMk/>
          <pc:sldMk cId="3896651123" sldId="418"/>
        </pc:sldMkLst>
        <pc:picChg chg="add del">
          <ac:chgData name="Jayne Morgan" userId="a092e5c8-5fcf-4e14-aeff-0be1e3134033" providerId="ADAL" clId="{195B4BCF-1681-4109-99D0-262BB82E96A9}" dt="2026-10-09T13:07:34.890" v="1640" actId="22"/>
          <ac:picMkLst>
            <pc:docMk/>
            <pc:sldMk cId="3896651123" sldId="418"/>
            <ac:picMk id="3" creationId="{A0A8F7A9-3AD7-B246-F630-CA2E297D514F}"/>
          </ac:picMkLst>
        </pc:picChg>
      </pc:sldChg>
      <pc:sldChg chg="addSp delSp add mod">
        <pc:chgData name="Jayne Morgan" userId="a092e5c8-5fcf-4e14-aeff-0be1e3134033" providerId="ADAL" clId="{195B4BCF-1681-4109-99D0-262BB82E96A9}" dt="2026-10-09T13:07:34.609" v="1639" actId="22"/>
        <pc:sldMkLst>
          <pc:docMk/>
          <pc:sldMk cId="164707920" sldId="419"/>
        </pc:sldMkLst>
        <pc:picChg chg="add del">
          <ac:chgData name="Jayne Morgan" userId="a092e5c8-5fcf-4e14-aeff-0be1e3134033" providerId="ADAL" clId="{195B4BCF-1681-4109-99D0-262BB82E96A9}" dt="2026-10-09T13:07:34.609" v="1639" actId="22"/>
          <ac:picMkLst>
            <pc:docMk/>
            <pc:sldMk cId="164707920" sldId="419"/>
            <ac:picMk id="3" creationId="{EA7B42B5-4AE4-B1B4-8222-C3FCADF737EC}"/>
          </ac:picMkLst>
        </pc:picChg>
      </pc:sldChg>
      <pc:sldChg chg="add">
        <pc:chgData name="Jayne Morgan" userId="a092e5c8-5fcf-4e14-aeff-0be1e3134033" providerId="ADAL" clId="{195B4BCF-1681-4109-99D0-262BB82E96A9}" dt="2026-10-09T11:11:42.975" v="639"/>
        <pc:sldMkLst>
          <pc:docMk/>
          <pc:sldMk cId="2396549823" sldId="420"/>
        </pc:sldMkLst>
      </pc:sldChg>
      <pc:sldChg chg="add">
        <pc:chgData name="Jayne Morgan" userId="a092e5c8-5fcf-4e14-aeff-0be1e3134033" providerId="ADAL" clId="{195B4BCF-1681-4109-99D0-262BB82E96A9}" dt="2026-10-09T11:11:42.975" v="639"/>
        <pc:sldMkLst>
          <pc:docMk/>
          <pc:sldMk cId="3845374620" sldId="421"/>
        </pc:sldMkLst>
      </pc:sldChg>
      <pc:sldChg chg="addSp modSp add mod">
        <pc:chgData name="Jayne Morgan" userId="a092e5c8-5fcf-4e14-aeff-0be1e3134033" providerId="ADAL" clId="{195B4BCF-1681-4109-99D0-262BB82E96A9}" dt="2026-10-09T13:07:40.518" v="1641" actId="22"/>
        <pc:sldMkLst>
          <pc:docMk/>
          <pc:sldMk cId="2673140916" sldId="422"/>
        </pc:sldMkLst>
        <pc:picChg chg="add">
          <ac:chgData name="Jayne Morgan" userId="a092e5c8-5fcf-4e14-aeff-0be1e3134033" providerId="ADAL" clId="{195B4BCF-1681-4109-99D0-262BB82E96A9}" dt="2026-10-09T13:07:40.518" v="1641" actId="22"/>
          <ac:picMkLst>
            <pc:docMk/>
            <pc:sldMk cId="2673140916" sldId="422"/>
            <ac:picMk id="3" creationId="{D3499AE3-9110-BE71-6F40-9031134532E0}"/>
          </ac:picMkLst>
        </pc:picChg>
        <pc:picChg chg="mod modCrop">
          <ac:chgData name="Jayne Morgan" userId="a092e5c8-5fcf-4e14-aeff-0be1e3134033" providerId="ADAL" clId="{195B4BCF-1681-4109-99D0-262BB82E96A9}" dt="2026-10-09T11:24:57.411" v="759" actId="1076"/>
          <ac:picMkLst>
            <pc:docMk/>
            <pc:sldMk cId="2673140916" sldId="422"/>
            <ac:picMk id="4" creationId="{00000000-0000-0000-0000-000000000000}"/>
          </ac:picMkLst>
        </pc:picChg>
      </pc:sldChg>
      <pc:sldChg chg="add del">
        <pc:chgData name="Jayne Morgan" userId="a092e5c8-5fcf-4e14-aeff-0be1e3134033" providerId="ADAL" clId="{195B4BCF-1681-4109-99D0-262BB82E96A9}" dt="2026-10-09T11:14:48.258" v="755" actId="2696"/>
        <pc:sldMkLst>
          <pc:docMk/>
          <pc:sldMk cId="4151850031" sldId="423"/>
        </pc:sldMkLst>
      </pc:sldChg>
      <pc:sldChg chg="add del">
        <pc:chgData name="Jayne Morgan" userId="a092e5c8-5fcf-4e14-aeff-0be1e3134033" providerId="ADAL" clId="{195B4BCF-1681-4109-99D0-262BB82E96A9}" dt="2026-10-09T11:24:34.931" v="757" actId="47"/>
        <pc:sldMkLst>
          <pc:docMk/>
          <pc:sldMk cId="3305299053" sldId="424"/>
        </pc:sldMkLst>
      </pc:sldChg>
      <pc:sldChg chg="add del">
        <pc:chgData name="Jayne Morgan" userId="a092e5c8-5fcf-4e14-aeff-0be1e3134033" providerId="ADAL" clId="{195B4BCF-1681-4109-99D0-262BB82E96A9}" dt="2026-10-09T11:24:32.990" v="756" actId="47"/>
        <pc:sldMkLst>
          <pc:docMk/>
          <pc:sldMk cId="1546558475" sldId="425"/>
        </pc:sldMkLst>
      </pc:sldChg>
      <pc:sldChg chg="modSp mod">
        <pc:chgData name="Jayne Morgan" userId="a092e5c8-5fcf-4e14-aeff-0be1e3134033" providerId="ADAL" clId="{195B4BCF-1681-4109-99D0-262BB82E96A9}" dt="2026-10-09T10:49:43.949" v="227" actId="20577"/>
        <pc:sldMkLst>
          <pc:docMk/>
          <pc:sldMk cId="3979785148" sldId="430"/>
        </pc:sldMkLst>
        <pc:spChg chg="mod">
          <ac:chgData name="Jayne Morgan" userId="a092e5c8-5fcf-4e14-aeff-0be1e3134033" providerId="ADAL" clId="{195B4BCF-1681-4109-99D0-262BB82E96A9}" dt="2026-10-09T10:49:43.949" v="227" actId="20577"/>
          <ac:spMkLst>
            <pc:docMk/>
            <pc:sldMk cId="3979785148" sldId="430"/>
            <ac:spMk id="12" creationId="{5F6734EA-7F92-2F38-3E14-A6484E976215}"/>
          </ac:spMkLst>
        </pc:spChg>
      </pc:sldChg>
      <pc:sldChg chg="addSp delSp mod">
        <pc:chgData name="Jayne Morgan" userId="a092e5c8-5fcf-4e14-aeff-0be1e3134033" providerId="ADAL" clId="{195B4BCF-1681-4109-99D0-262BB82E96A9}" dt="2026-10-09T10:50:53.041" v="237" actId="478"/>
        <pc:sldMkLst>
          <pc:docMk/>
          <pc:sldMk cId="2783146325" sldId="451"/>
        </pc:sldMkLst>
        <pc:picChg chg="del">
          <ac:chgData name="Jayne Morgan" userId="a092e5c8-5fcf-4e14-aeff-0be1e3134033" providerId="ADAL" clId="{195B4BCF-1681-4109-99D0-262BB82E96A9}" dt="2026-10-09T10:50:53.041" v="237" actId="478"/>
          <ac:picMkLst>
            <pc:docMk/>
            <pc:sldMk cId="2783146325" sldId="451"/>
            <ac:picMk id="4" creationId="{0F0FED93-0568-4CB3-981C-81BA6AC40F6F}"/>
          </ac:picMkLst>
        </pc:picChg>
        <pc:picChg chg="add">
          <ac:chgData name="Jayne Morgan" userId="a092e5c8-5fcf-4e14-aeff-0be1e3134033" providerId="ADAL" clId="{195B4BCF-1681-4109-99D0-262BB82E96A9}" dt="2026-10-09T10:50:50.344" v="236" actId="22"/>
          <ac:picMkLst>
            <pc:docMk/>
            <pc:sldMk cId="2783146325" sldId="451"/>
            <ac:picMk id="10" creationId="{84AE9D93-D59D-550A-4289-CE37F3D20C76}"/>
          </ac:picMkLst>
        </pc:picChg>
      </pc:sldChg>
      <pc:sldChg chg="addSp delSp modSp mod ord modNotesTx">
        <pc:chgData name="Jayne Morgan" userId="a092e5c8-5fcf-4e14-aeff-0be1e3134033" providerId="ADAL" clId="{195B4BCF-1681-4109-99D0-262BB82E96A9}" dt="2026-10-09T13:05:06.949" v="1624" actId="14100"/>
        <pc:sldMkLst>
          <pc:docMk/>
          <pc:sldMk cId="1172993011" sldId="463"/>
        </pc:sldMkLst>
        <pc:spChg chg="add del mod">
          <ac:chgData name="Jayne Morgan" userId="a092e5c8-5fcf-4e14-aeff-0be1e3134033" providerId="ADAL" clId="{195B4BCF-1681-4109-99D0-262BB82E96A9}" dt="2026-10-09T13:03:55.787" v="1551" actId="478"/>
          <ac:spMkLst>
            <pc:docMk/>
            <pc:sldMk cId="1172993011" sldId="463"/>
            <ac:spMk id="2" creationId="{22F9831B-1610-9E03-D9E3-65854998796D}"/>
          </ac:spMkLst>
        </pc:spChg>
        <pc:spChg chg="mod">
          <ac:chgData name="Jayne Morgan" userId="a092e5c8-5fcf-4e14-aeff-0be1e3134033" providerId="ADAL" clId="{195B4BCF-1681-4109-99D0-262BB82E96A9}" dt="2026-10-09T13:03:47.034" v="1547" actId="14100"/>
          <ac:spMkLst>
            <pc:docMk/>
            <pc:sldMk cId="1172993011" sldId="463"/>
            <ac:spMk id="3" creationId="{6EA74701-320C-F557-9AC7-C82EBDD16DB7}"/>
          </ac:spMkLst>
        </pc:spChg>
        <pc:spChg chg="del mod">
          <ac:chgData name="Jayne Morgan" userId="a092e5c8-5fcf-4e14-aeff-0be1e3134033" providerId="ADAL" clId="{195B4BCF-1681-4109-99D0-262BB82E96A9}" dt="2026-10-09T11:28:26.041" v="1144" actId="478"/>
          <ac:spMkLst>
            <pc:docMk/>
            <pc:sldMk cId="1172993011" sldId="463"/>
            <ac:spMk id="7" creationId="{8BAE48AD-40F1-D3E7-9C46-C833F72D10E9}"/>
          </ac:spMkLst>
        </pc:spChg>
        <pc:picChg chg="del mod">
          <ac:chgData name="Jayne Morgan" userId="a092e5c8-5fcf-4e14-aeff-0be1e3134033" providerId="ADAL" clId="{195B4BCF-1681-4109-99D0-262BB82E96A9}" dt="2026-10-09T13:03:21.176" v="1503" actId="478"/>
          <ac:picMkLst>
            <pc:docMk/>
            <pc:sldMk cId="1172993011" sldId="463"/>
            <ac:picMk id="6" creationId="{D5D041D9-17DF-9F84-CDA5-533E0F6D57C8}"/>
          </ac:picMkLst>
        </pc:picChg>
        <pc:picChg chg="add mod modCrop">
          <ac:chgData name="Jayne Morgan" userId="a092e5c8-5fcf-4e14-aeff-0be1e3134033" providerId="ADAL" clId="{195B4BCF-1681-4109-99D0-262BB82E96A9}" dt="2026-10-09T13:03:25.152" v="1504" actId="1076"/>
          <ac:picMkLst>
            <pc:docMk/>
            <pc:sldMk cId="1172993011" sldId="463"/>
            <ac:picMk id="8" creationId="{399B6A9E-1AA7-57BC-A8C4-BF7F09EA8A29}"/>
          </ac:picMkLst>
        </pc:picChg>
        <pc:picChg chg="add mod">
          <ac:chgData name="Jayne Morgan" userId="a092e5c8-5fcf-4e14-aeff-0be1e3134033" providerId="ADAL" clId="{195B4BCF-1681-4109-99D0-262BB82E96A9}" dt="2026-10-09T13:04:27.791" v="1618" actId="1076"/>
          <ac:picMkLst>
            <pc:docMk/>
            <pc:sldMk cId="1172993011" sldId="463"/>
            <ac:picMk id="10" creationId="{7E7B10BC-FF37-543B-5409-668643961016}"/>
          </ac:picMkLst>
        </pc:picChg>
        <pc:picChg chg="add mod">
          <ac:chgData name="Jayne Morgan" userId="a092e5c8-5fcf-4e14-aeff-0be1e3134033" providerId="ADAL" clId="{195B4BCF-1681-4109-99D0-262BB82E96A9}" dt="2026-10-09T13:05:06.949" v="1624" actId="14100"/>
          <ac:picMkLst>
            <pc:docMk/>
            <pc:sldMk cId="1172993011" sldId="463"/>
            <ac:picMk id="12" creationId="{C7184C5A-58AE-8943-F19E-FF812A8C5272}"/>
          </ac:picMkLst>
        </pc:picChg>
      </pc:sldChg>
      <pc:sldChg chg="addSp delSp modSp mod">
        <pc:chgData name="Jayne Morgan" userId="a092e5c8-5fcf-4e14-aeff-0be1e3134033" providerId="ADAL" clId="{195B4BCF-1681-4109-99D0-262BB82E96A9}" dt="2026-10-09T11:13:38.945" v="754" actId="1076"/>
        <pc:sldMkLst>
          <pc:docMk/>
          <pc:sldMk cId="191409212" sldId="478"/>
        </pc:sldMkLst>
        <pc:spChg chg="mod">
          <ac:chgData name="Jayne Morgan" userId="a092e5c8-5fcf-4e14-aeff-0be1e3134033" providerId="ADAL" clId="{195B4BCF-1681-4109-99D0-262BB82E96A9}" dt="2026-10-09T11:12:22.555" v="742" actId="27636"/>
          <ac:spMkLst>
            <pc:docMk/>
            <pc:sldMk cId="191409212" sldId="478"/>
            <ac:spMk id="2" creationId="{8A1A0F20-FD51-A2FC-E480-B0DA91D9D6CA}"/>
          </ac:spMkLst>
        </pc:spChg>
        <pc:spChg chg="del">
          <ac:chgData name="Jayne Morgan" userId="a092e5c8-5fcf-4e14-aeff-0be1e3134033" providerId="ADAL" clId="{195B4BCF-1681-4109-99D0-262BB82E96A9}" dt="2026-10-09T11:12:40.618" v="745" actId="478"/>
          <ac:spMkLst>
            <pc:docMk/>
            <pc:sldMk cId="191409212" sldId="478"/>
            <ac:spMk id="5" creationId="{B67CB298-6E26-6997-2425-CBA6FFCB2F4E}"/>
          </ac:spMkLst>
        </pc:spChg>
        <pc:spChg chg="del">
          <ac:chgData name="Jayne Morgan" userId="a092e5c8-5fcf-4e14-aeff-0be1e3134033" providerId="ADAL" clId="{195B4BCF-1681-4109-99D0-262BB82E96A9}" dt="2026-10-09T11:12:36.876" v="744" actId="478"/>
          <ac:spMkLst>
            <pc:docMk/>
            <pc:sldMk cId="191409212" sldId="478"/>
            <ac:spMk id="9" creationId="{F22B9E10-F102-BFB5-9A6F-3B12DB0FF64D}"/>
          </ac:spMkLst>
        </pc:spChg>
        <pc:picChg chg="del">
          <ac:chgData name="Jayne Morgan" userId="a092e5c8-5fcf-4e14-aeff-0be1e3134033" providerId="ADAL" clId="{195B4BCF-1681-4109-99D0-262BB82E96A9}" dt="2026-10-09T11:12:32.666" v="743" actId="478"/>
          <ac:picMkLst>
            <pc:docMk/>
            <pc:sldMk cId="191409212" sldId="478"/>
            <ac:picMk id="4" creationId="{4D80997A-3F9E-07AF-BDD9-B2C8150ADB23}"/>
          </ac:picMkLst>
        </pc:picChg>
        <pc:picChg chg="add mod">
          <ac:chgData name="Jayne Morgan" userId="a092e5c8-5fcf-4e14-aeff-0be1e3134033" providerId="ADAL" clId="{195B4BCF-1681-4109-99D0-262BB82E96A9}" dt="2026-10-09T11:13:38.945" v="754" actId="1076"/>
          <ac:picMkLst>
            <pc:docMk/>
            <pc:sldMk cId="191409212" sldId="478"/>
            <ac:picMk id="7" creationId="{8B20ECC1-D885-94C2-3801-012FFBAC9E00}"/>
          </ac:picMkLst>
        </pc:picChg>
        <pc:picChg chg="add mod">
          <ac:chgData name="Jayne Morgan" userId="a092e5c8-5fcf-4e14-aeff-0be1e3134033" providerId="ADAL" clId="{195B4BCF-1681-4109-99D0-262BB82E96A9}" dt="2026-10-09T11:13:31.147" v="751" actId="1076"/>
          <ac:picMkLst>
            <pc:docMk/>
            <pc:sldMk cId="191409212" sldId="478"/>
            <ac:picMk id="10" creationId="{715FB3AC-240C-02CA-DE50-65E2B0DA4EB4}"/>
          </ac:picMkLst>
        </pc:picChg>
      </pc:sldChg>
      <pc:sldChg chg="addSp delSp modSp mod ord modNotesTx">
        <pc:chgData name="Jayne Morgan" userId="a092e5c8-5fcf-4e14-aeff-0be1e3134033" providerId="ADAL" clId="{195B4BCF-1681-4109-99D0-262BB82E96A9}" dt="2026-10-09T11:08:38.578" v="638" actId="1076"/>
        <pc:sldMkLst>
          <pc:docMk/>
          <pc:sldMk cId="1653302599" sldId="485"/>
        </pc:sldMkLst>
        <pc:spChg chg="add mod">
          <ac:chgData name="Jayne Morgan" userId="a092e5c8-5fcf-4e14-aeff-0be1e3134033" providerId="ADAL" clId="{195B4BCF-1681-4109-99D0-262BB82E96A9}" dt="2026-10-09T11:08:32.124" v="636" actId="20577"/>
          <ac:spMkLst>
            <pc:docMk/>
            <pc:sldMk cId="1653302599" sldId="485"/>
            <ac:spMk id="4" creationId="{5DAC4AC4-8B84-AFB1-FD23-D9F45AB6A72C}"/>
          </ac:spMkLst>
        </pc:spChg>
        <pc:spChg chg="del">
          <ac:chgData name="Jayne Morgan" userId="a092e5c8-5fcf-4e14-aeff-0be1e3134033" providerId="ADAL" clId="{195B4BCF-1681-4109-99D0-262BB82E96A9}" dt="2026-10-09T11:06:31.640" v="488" actId="478"/>
          <ac:spMkLst>
            <pc:docMk/>
            <pc:sldMk cId="1653302599" sldId="485"/>
            <ac:spMk id="6" creationId="{68E37010-9046-DB22-D49A-D379075830BD}"/>
          </ac:spMkLst>
        </pc:spChg>
        <pc:picChg chg="del mod">
          <ac:chgData name="Jayne Morgan" userId="a092e5c8-5fcf-4e14-aeff-0be1e3134033" providerId="ADAL" clId="{195B4BCF-1681-4109-99D0-262BB82E96A9}" dt="2026-10-09T11:07:36.539" v="496" actId="478"/>
          <ac:picMkLst>
            <pc:docMk/>
            <pc:sldMk cId="1653302599" sldId="485"/>
            <ac:picMk id="3" creationId="{27878F1C-C851-2319-086B-A6D1FB451187}"/>
          </ac:picMkLst>
        </pc:picChg>
        <pc:picChg chg="mod">
          <ac:chgData name="Jayne Morgan" userId="a092e5c8-5fcf-4e14-aeff-0be1e3134033" providerId="ADAL" clId="{195B4BCF-1681-4109-99D0-262BB82E96A9}" dt="2026-10-09T11:08:38.578" v="638" actId="1076"/>
          <ac:picMkLst>
            <pc:docMk/>
            <pc:sldMk cId="1653302599" sldId="485"/>
            <ac:picMk id="1026" creationId="{8EF9F050-FD30-8B6C-F804-4694F9BB0B88}"/>
          </ac:picMkLst>
        </pc:picChg>
      </pc:sldChg>
      <pc:sldChg chg="addSp delSp modSp mod">
        <pc:chgData name="Jayne Morgan" userId="a092e5c8-5fcf-4e14-aeff-0be1e3134033" providerId="ADAL" clId="{195B4BCF-1681-4109-99D0-262BB82E96A9}" dt="2026-10-09T11:03:42.278" v="256" actId="122"/>
        <pc:sldMkLst>
          <pc:docMk/>
          <pc:sldMk cId="1312355142" sldId="486"/>
        </pc:sldMkLst>
        <pc:spChg chg="add del mod">
          <ac:chgData name="Jayne Morgan" userId="a092e5c8-5fcf-4e14-aeff-0be1e3134033" providerId="ADAL" clId="{195B4BCF-1681-4109-99D0-262BB82E96A9}" dt="2026-10-09T11:02:13.718" v="251"/>
          <ac:spMkLst>
            <pc:docMk/>
            <pc:sldMk cId="1312355142" sldId="486"/>
            <ac:spMk id="2" creationId="{46A33E5E-87CA-03D3-C86B-97242E2DB515}"/>
          </ac:spMkLst>
        </pc:spChg>
        <pc:spChg chg="add mod">
          <ac:chgData name="Jayne Morgan" userId="a092e5c8-5fcf-4e14-aeff-0be1e3134033" providerId="ADAL" clId="{195B4BCF-1681-4109-99D0-262BB82E96A9}" dt="2026-10-09T11:03:42.278" v="256" actId="122"/>
          <ac:spMkLst>
            <pc:docMk/>
            <pc:sldMk cId="1312355142" sldId="486"/>
            <ac:spMk id="4" creationId="{AD65BE0A-3A48-8F4D-2257-F474211EF871}"/>
          </ac:spMkLst>
        </pc:spChg>
        <pc:spChg chg="del mod">
          <ac:chgData name="Jayne Morgan" userId="a092e5c8-5fcf-4e14-aeff-0be1e3134033" providerId="ADAL" clId="{195B4BCF-1681-4109-99D0-262BB82E96A9}" dt="2026-10-09T11:00:56.011" v="248"/>
          <ac:spMkLst>
            <pc:docMk/>
            <pc:sldMk cId="1312355142" sldId="486"/>
            <ac:spMk id="11" creationId="{8BB16AC4-4FB6-E6DC-79C1-A6A1E77399E8}"/>
          </ac:spMkLst>
        </pc:spChg>
        <pc:picChg chg="add">
          <ac:chgData name="Jayne Morgan" userId="a092e5c8-5fcf-4e14-aeff-0be1e3134033" providerId="ADAL" clId="{195B4BCF-1681-4109-99D0-262BB82E96A9}" dt="2026-10-09T10:50:38.874" v="234" actId="22"/>
          <ac:picMkLst>
            <pc:docMk/>
            <pc:sldMk cId="1312355142" sldId="486"/>
            <ac:picMk id="3" creationId="{29F7A583-5DDC-C112-975F-EBD1652CB110}"/>
          </ac:picMkLst>
        </pc:picChg>
        <pc:picChg chg="del">
          <ac:chgData name="Jayne Morgan" userId="a092e5c8-5fcf-4e14-aeff-0be1e3134033" providerId="ADAL" clId="{195B4BCF-1681-4109-99D0-262BB82E96A9}" dt="2026-10-09T10:50:46.485" v="235" actId="478"/>
          <ac:picMkLst>
            <pc:docMk/>
            <pc:sldMk cId="1312355142" sldId="486"/>
            <ac:picMk id="4" creationId="{E9212733-6B27-C3A8-BE03-CA44FA4295B2}"/>
          </ac:picMkLst>
        </pc:picChg>
      </pc:sldChg>
      <pc:sldChg chg="delSp modSp add mod modNotesTx">
        <pc:chgData name="Jayne Morgan" userId="a092e5c8-5fcf-4e14-aeff-0be1e3134033" providerId="ADAL" clId="{195B4BCF-1681-4109-99D0-262BB82E96A9}" dt="2026-10-09T11:06:14.795" v="485" actId="20577"/>
        <pc:sldMkLst>
          <pc:docMk/>
          <pc:sldMk cId="2529510470" sldId="487"/>
        </pc:sldMkLst>
        <pc:spChg chg="del">
          <ac:chgData name="Jayne Morgan" userId="a092e5c8-5fcf-4e14-aeff-0be1e3134033" providerId="ADAL" clId="{195B4BCF-1681-4109-99D0-262BB82E96A9}" dt="2026-10-09T11:05:09.821" v="260" actId="478"/>
          <ac:spMkLst>
            <pc:docMk/>
            <pc:sldMk cId="2529510470" sldId="487"/>
            <ac:spMk id="6" creationId="{B58A4D7F-24D7-5861-C533-D19EFF601876}"/>
          </ac:spMkLst>
        </pc:spChg>
        <pc:spChg chg="mod">
          <ac:chgData name="Jayne Morgan" userId="a092e5c8-5fcf-4e14-aeff-0be1e3134033" providerId="ADAL" clId="{195B4BCF-1681-4109-99D0-262BB82E96A9}" dt="2026-10-09T11:05:40.278" v="314" actId="20577"/>
          <ac:spMkLst>
            <pc:docMk/>
            <pc:sldMk cId="2529510470" sldId="487"/>
            <ac:spMk id="17" creationId="{9292399A-3A6E-18CE-3E2E-3F3BDC04DCC9}"/>
          </ac:spMkLst>
        </pc:spChg>
        <pc:picChg chg="mod">
          <ac:chgData name="Jayne Morgan" userId="a092e5c8-5fcf-4e14-aeff-0be1e3134033" providerId="ADAL" clId="{195B4BCF-1681-4109-99D0-262BB82E96A9}" dt="2026-10-09T10:52:40.367" v="242" actId="1076"/>
          <ac:picMkLst>
            <pc:docMk/>
            <pc:sldMk cId="2529510470" sldId="487"/>
            <ac:picMk id="3" creationId="{9E1CA220-FD5A-E64B-912D-0A557B062C99}"/>
          </ac:picMkLst>
        </pc:picChg>
        <pc:picChg chg="del">
          <ac:chgData name="Jayne Morgan" userId="a092e5c8-5fcf-4e14-aeff-0be1e3134033" providerId="ADAL" clId="{195B4BCF-1681-4109-99D0-262BB82E96A9}" dt="2026-10-09T10:52:34.069" v="241" actId="478"/>
          <ac:picMkLst>
            <pc:docMk/>
            <pc:sldMk cId="2529510470" sldId="487"/>
            <ac:picMk id="1026" creationId="{90B28FBB-0FB5-7713-7C7C-3894F988E36A}"/>
          </ac:picMkLst>
        </pc:picChg>
      </pc:sldChg>
      <pc:sldChg chg="addSp delSp modSp add mod">
        <pc:chgData name="Jayne Morgan" userId="a092e5c8-5fcf-4e14-aeff-0be1e3134033" providerId="ADAL" clId="{195B4BCF-1681-4109-99D0-262BB82E96A9}" dt="2026-10-09T13:06:32.116" v="1636" actId="1076"/>
        <pc:sldMkLst>
          <pc:docMk/>
          <pc:sldMk cId="4013980185" sldId="488"/>
        </pc:sldMkLst>
        <pc:spChg chg="mod">
          <ac:chgData name="Jayne Morgan" userId="a092e5c8-5fcf-4e14-aeff-0be1e3134033" providerId="ADAL" clId="{195B4BCF-1681-4109-99D0-262BB82E96A9}" dt="2026-10-09T11:49:30.150" v="1430" actId="20577"/>
          <ac:spMkLst>
            <pc:docMk/>
            <pc:sldMk cId="4013980185" sldId="488"/>
            <ac:spMk id="2" creationId="{444AE6F2-C181-36A3-D675-B369A2A71ABF}"/>
          </ac:spMkLst>
        </pc:spChg>
        <pc:spChg chg="add mod">
          <ac:chgData name="Jayne Morgan" userId="a092e5c8-5fcf-4e14-aeff-0be1e3134033" providerId="ADAL" clId="{195B4BCF-1681-4109-99D0-262BB82E96A9}" dt="2026-10-09T11:50:05.229" v="1491" actId="1076"/>
          <ac:spMkLst>
            <pc:docMk/>
            <pc:sldMk cId="4013980185" sldId="488"/>
            <ac:spMk id="6" creationId="{E027D577-3C87-863B-2EAA-B615E7CDA09B}"/>
          </ac:spMkLst>
        </pc:spChg>
        <pc:picChg chg="del">
          <ac:chgData name="Jayne Morgan" userId="a092e5c8-5fcf-4e14-aeff-0be1e3134033" providerId="ADAL" clId="{195B4BCF-1681-4109-99D0-262BB82E96A9}" dt="2026-10-09T11:49:33.831" v="1431" actId="478"/>
          <ac:picMkLst>
            <pc:docMk/>
            <pc:sldMk cId="4013980185" sldId="488"/>
            <ac:picMk id="4" creationId="{4715BE37-8CE4-87E6-1986-91DA11850CA0}"/>
          </ac:picMkLst>
        </pc:picChg>
        <pc:picChg chg="add mod modCrop">
          <ac:chgData name="Jayne Morgan" userId="a092e5c8-5fcf-4e14-aeff-0be1e3134033" providerId="ADAL" clId="{195B4BCF-1681-4109-99D0-262BB82E96A9}" dt="2026-10-09T13:06:32.116" v="1636" actId="1076"/>
          <ac:picMkLst>
            <pc:docMk/>
            <pc:sldMk cId="4013980185" sldId="488"/>
            <ac:picMk id="7" creationId="{C13FA824-C85F-5D21-351C-A37C33FFE85B}"/>
          </ac:picMkLst>
        </pc:picChg>
      </pc:sldChg>
      <pc:sldChg chg="delSp add mod">
        <pc:chgData name="Jayne Morgan" userId="a092e5c8-5fcf-4e14-aeff-0be1e3134033" providerId="ADAL" clId="{195B4BCF-1681-4109-99D0-262BB82E96A9}" dt="2026-10-09T13:03:15.622" v="1502" actId="478"/>
        <pc:sldMkLst>
          <pc:docMk/>
          <pc:sldMk cId="1691371815" sldId="489"/>
        </pc:sldMkLst>
        <pc:picChg chg="del">
          <ac:chgData name="Jayne Morgan" userId="a092e5c8-5fcf-4e14-aeff-0be1e3134033" providerId="ADAL" clId="{195B4BCF-1681-4109-99D0-262BB82E96A9}" dt="2026-10-09T13:03:15.622" v="1502" actId="478"/>
          <ac:picMkLst>
            <pc:docMk/>
            <pc:sldMk cId="1691371815" sldId="489"/>
            <ac:picMk id="8" creationId="{AB4E00D6-89C5-0D9D-6366-D55C7FD9BF0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B6A381-5EA8-4B30-8F3B-C3FE482209C6}" type="doc">
      <dgm:prSet loTypeId="urn:microsoft.com/office/officeart/2005/8/layout/venn1" loCatId="relationship" qsTypeId="urn:microsoft.com/office/officeart/2005/8/quickstyle/simple1#1" qsCatId="simple" csTypeId="urn:microsoft.com/office/officeart/2005/8/colors/accent1_2#1" csCatId="accent1" phldr="1"/>
      <dgm:spPr/>
    </dgm:pt>
    <dgm:pt modelId="{84902970-3FB1-48E5-8086-C40ABD2BEB8E}">
      <dgm:prSet phldrT="[Text]"/>
      <dgm:spPr/>
      <dgm:t>
        <a:bodyPr/>
        <a:lstStyle/>
        <a:p>
          <a:r>
            <a:rPr lang="en-US" dirty="0"/>
            <a:t>Oracy</a:t>
          </a:r>
        </a:p>
      </dgm:t>
    </dgm:pt>
    <dgm:pt modelId="{4DF06663-58F3-4A82-BF3A-B3750CFB668D}" type="parTrans" cxnId="{2D1AE537-0521-4E56-8B13-77F251C83892}">
      <dgm:prSet/>
      <dgm:spPr/>
      <dgm:t>
        <a:bodyPr/>
        <a:lstStyle/>
        <a:p>
          <a:endParaRPr lang="en-US"/>
        </a:p>
      </dgm:t>
    </dgm:pt>
    <dgm:pt modelId="{6736D9C1-E268-4CDA-8DFA-1165E82742FF}" type="sibTrans" cxnId="{2D1AE537-0521-4E56-8B13-77F251C83892}">
      <dgm:prSet/>
      <dgm:spPr/>
      <dgm:t>
        <a:bodyPr/>
        <a:lstStyle/>
        <a:p>
          <a:endParaRPr lang="en-US"/>
        </a:p>
      </dgm:t>
    </dgm:pt>
    <dgm:pt modelId="{A5CB1DFD-4B48-482E-A955-98A47725786E}">
      <dgm:prSet phldrT="[Text]"/>
      <dgm:spPr/>
      <dgm:t>
        <a:bodyPr/>
        <a:lstStyle/>
        <a:p>
          <a:r>
            <a:rPr lang="en-US" dirty="0"/>
            <a:t>Writing</a:t>
          </a:r>
        </a:p>
      </dgm:t>
    </dgm:pt>
    <dgm:pt modelId="{352EDA09-31E4-457D-B989-AF785FD90345}" type="parTrans" cxnId="{92F4E101-4793-4F89-8CA4-2E2F9B922899}">
      <dgm:prSet/>
      <dgm:spPr/>
      <dgm:t>
        <a:bodyPr/>
        <a:lstStyle/>
        <a:p>
          <a:endParaRPr lang="en-US"/>
        </a:p>
      </dgm:t>
    </dgm:pt>
    <dgm:pt modelId="{DF82E153-B599-444D-883D-A5C1C09F639B}" type="sibTrans" cxnId="{92F4E101-4793-4F89-8CA4-2E2F9B922899}">
      <dgm:prSet/>
      <dgm:spPr/>
      <dgm:t>
        <a:bodyPr/>
        <a:lstStyle/>
        <a:p>
          <a:endParaRPr lang="en-US"/>
        </a:p>
      </dgm:t>
    </dgm:pt>
    <dgm:pt modelId="{0376A37C-1A80-47B1-A82A-E9CCFFAFE2F0}">
      <dgm:prSet phldrT="[Text]"/>
      <dgm:spPr/>
      <dgm:t>
        <a:bodyPr/>
        <a:lstStyle/>
        <a:p>
          <a:r>
            <a:rPr lang="en-US" dirty="0"/>
            <a:t>Reading</a:t>
          </a:r>
        </a:p>
      </dgm:t>
    </dgm:pt>
    <dgm:pt modelId="{05CB64D1-DBC4-45BC-B38F-BF1CD8FDEE5D}" type="parTrans" cxnId="{F60A4094-CE8D-4FD1-AF4B-FC1365A604D0}">
      <dgm:prSet/>
      <dgm:spPr/>
      <dgm:t>
        <a:bodyPr/>
        <a:lstStyle/>
        <a:p>
          <a:endParaRPr lang="en-US"/>
        </a:p>
      </dgm:t>
    </dgm:pt>
    <dgm:pt modelId="{8CD60B8D-72B3-4916-953D-95B4DE1DE77F}" type="sibTrans" cxnId="{F60A4094-CE8D-4FD1-AF4B-FC1365A604D0}">
      <dgm:prSet/>
      <dgm:spPr/>
      <dgm:t>
        <a:bodyPr/>
        <a:lstStyle/>
        <a:p>
          <a:endParaRPr lang="en-US"/>
        </a:p>
      </dgm:t>
    </dgm:pt>
    <dgm:pt modelId="{6DC3A04D-9962-40AB-B8F0-5C51D9E88859}" type="pres">
      <dgm:prSet presAssocID="{8AB6A381-5EA8-4B30-8F3B-C3FE482209C6}" presName="compositeShape" presStyleCnt="0">
        <dgm:presLayoutVars>
          <dgm:chMax val="7"/>
          <dgm:dir/>
          <dgm:resizeHandles val="exact"/>
        </dgm:presLayoutVars>
      </dgm:prSet>
      <dgm:spPr/>
    </dgm:pt>
    <dgm:pt modelId="{3947C7D9-2A49-4094-85AA-8B3793E1526B}" type="pres">
      <dgm:prSet presAssocID="{84902970-3FB1-48E5-8086-C40ABD2BEB8E}" presName="circ1" presStyleLbl="vennNode1" presStyleIdx="0" presStyleCnt="3"/>
      <dgm:spPr/>
    </dgm:pt>
    <dgm:pt modelId="{FA890A0E-F597-4E97-B315-D3299D36BEF5}" type="pres">
      <dgm:prSet presAssocID="{84902970-3FB1-48E5-8086-C40ABD2BEB8E}" presName="circ1Tx" presStyleLbl="revTx" presStyleIdx="0" presStyleCnt="0">
        <dgm:presLayoutVars>
          <dgm:chMax val="0"/>
          <dgm:chPref val="0"/>
          <dgm:bulletEnabled val="1"/>
        </dgm:presLayoutVars>
      </dgm:prSet>
      <dgm:spPr/>
    </dgm:pt>
    <dgm:pt modelId="{B4608742-037B-4CCB-A65A-9F35A79C8231}" type="pres">
      <dgm:prSet presAssocID="{A5CB1DFD-4B48-482E-A955-98A47725786E}" presName="circ2" presStyleLbl="vennNode1" presStyleIdx="1" presStyleCnt="3"/>
      <dgm:spPr/>
    </dgm:pt>
    <dgm:pt modelId="{76DAA2DC-BD08-404F-9588-4DDAFA06B877}" type="pres">
      <dgm:prSet presAssocID="{A5CB1DFD-4B48-482E-A955-98A47725786E}" presName="circ2Tx" presStyleLbl="revTx" presStyleIdx="0" presStyleCnt="0">
        <dgm:presLayoutVars>
          <dgm:chMax val="0"/>
          <dgm:chPref val="0"/>
          <dgm:bulletEnabled val="1"/>
        </dgm:presLayoutVars>
      </dgm:prSet>
      <dgm:spPr/>
    </dgm:pt>
    <dgm:pt modelId="{25669D7B-0A87-4F9A-8B10-4E66F9C1B86D}" type="pres">
      <dgm:prSet presAssocID="{0376A37C-1A80-47B1-A82A-E9CCFFAFE2F0}" presName="circ3" presStyleLbl="vennNode1" presStyleIdx="2" presStyleCnt="3" custLinFactNeighborX="876" custLinFactNeighborY="6775"/>
      <dgm:spPr/>
    </dgm:pt>
    <dgm:pt modelId="{4C2BA5F0-079E-459C-8E4B-F41333A556DC}" type="pres">
      <dgm:prSet presAssocID="{0376A37C-1A80-47B1-A82A-E9CCFFAFE2F0}" presName="circ3Tx" presStyleLbl="revTx" presStyleIdx="0" presStyleCnt="0">
        <dgm:presLayoutVars>
          <dgm:chMax val="0"/>
          <dgm:chPref val="0"/>
          <dgm:bulletEnabled val="1"/>
        </dgm:presLayoutVars>
      </dgm:prSet>
      <dgm:spPr/>
    </dgm:pt>
  </dgm:ptLst>
  <dgm:cxnLst>
    <dgm:cxn modelId="{92F4E101-4793-4F89-8CA4-2E2F9B922899}" srcId="{8AB6A381-5EA8-4B30-8F3B-C3FE482209C6}" destId="{A5CB1DFD-4B48-482E-A955-98A47725786E}" srcOrd="1" destOrd="0" parTransId="{352EDA09-31E4-457D-B989-AF785FD90345}" sibTransId="{DF82E153-B599-444D-883D-A5C1C09F639B}"/>
    <dgm:cxn modelId="{84CC0714-1BD9-42FD-9E3E-D33ED4E0344E}" type="presOf" srcId="{8AB6A381-5EA8-4B30-8F3B-C3FE482209C6}" destId="{6DC3A04D-9962-40AB-B8F0-5C51D9E88859}" srcOrd="0" destOrd="0" presId="urn:microsoft.com/office/officeart/2005/8/layout/venn1"/>
    <dgm:cxn modelId="{2D1AE537-0521-4E56-8B13-77F251C83892}" srcId="{8AB6A381-5EA8-4B30-8F3B-C3FE482209C6}" destId="{84902970-3FB1-48E5-8086-C40ABD2BEB8E}" srcOrd="0" destOrd="0" parTransId="{4DF06663-58F3-4A82-BF3A-B3750CFB668D}" sibTransId="{6736D9C1-E268-4CDA-8DFA-1165E82742FF}"/>
    <dgm:cxn modelId="{61D9323D-107F-45DA-8BF9-C6E1711D6964}" type="presOf" srcId="{0376A37C-1A80-47B1-A82A-E9CCFFAFE2F0}" destId="{25669D7B-0A87-4F9A-8B10-4E66F9C1B86D}" srcOrd="0" destOrd="0" presId="urn:microsoft.com/office/officeart/2005/8/layout/venn1"/>
    <dgm:cxn modelId="{C623B566-DF82-4786-AA88-1AB6EC49FC2B}" type="presOf" srcId="{0376A37C-1A80-47B1-A82A-E9CCFFAFE2F0}" destId="{4C2BA5F0-079E-459C-8E4B-F41333A556DC}" srcOrd="1" destOrd="0" presId="urn:microsoft.com/office/officeart/2005/8/layout/venn1"/>
    <dgm:cxn modelId="{F60A4094-CE8D-4FD1-AF4B-FC1365A604D0}" srcId="{8AB6A381-5EA8-4B30-8F3B-C3FE482209C6}" destId="{0376A37C-1A80-47B1-A82A-E9CCFFAFE2F0}" srcOrd="2" destOrd="0" parTransId="{05CB64D1-DBC4-45BC-B38F-BF1CD8FDEE5D}" sibTransId="{8CD60B8D-72B3-4916-953D-95B4DE1DE77F}"/>
    <dgm:cxn modelId="{E05F6C9B-C571-4A9F-BC0C-8206DEF78406}" type="presOf" srcId="{A5CB1DFD-4B48-482E-A955-98A47725786E}" destId="{76DAA2DC-BD08-404F-9588-4DDAFA06B877}" srcOrd="1" destOrd="0" presId="urn:microsoft.com/office/officeart/2005/8/layout/venn1"/>
    <dgm:cxn modelId="{284240AD-4D08-4EEB-BE83-D19D485F51D3}" type="presOf" srcId="{84902970-3FB1-48E5-8086-C40ABD2BEB8E}" destId="{FA890A0E-F597-4E97-B315-D3299D36BEF5}" srcOrd="1" destOrd="0" presId="urn:microsoft.com/office/officeart/2005/8/layout/venn1"/>
    <dgm:cxn modelId="{95298AC9-F671-4043-AEAE-732EF8C52B13}" type="presOf" srcId="{84902970-3FB1-48E5-8086-C40ABD2BEB8E}" destId="{3947C7D9-2A49-4094-85AA-8B3793E1526B}" srcOrd="0" destOrd="0" presId="urn:microsoft.com/office/officeart/2005/8/layout/venn1"/>
    <dgm:cxn modelId="{0FB991FA-C3F5-4A22-926D-5949A482A73D}" type="presOf" srcId="{A5CB1DFD-4B48-482E-A955-98A47725786E}" destId="{B4608742-037B-4CCB-A65A-9F35A79C8231}" srcOrd="0" destOrd="0" presId="urn:microsoft.com/office/officeart/2005/8/layout/venn1"/>
    <dgm:cxn modelId="{18AA64BA-8F03-421E-B420-E0742C2EA34F}" type="presParOf" srcId="{6DC3A04D-9962-40AB-B8F0-5C51D9E88859}" destId="{3947C7D9-2A49-4094-85AA-8B3793E1526B}" srcOrd="0" destOrd="0" presId="urn:microsoft.com/office/officeart/2005/8/layout/venn1"/>
    <dgm:cxn modelId="{7E311D87-13A1-4BAB-BBFF-B6F74F14197F}" type="presParOf" srcId="{6DC3A04D-9962-40AB-B8F0-5C51D9E88859}" destId="{FA890A0E-F597-4E97-B315-D3299D36BEF5}" srcOrd="1" destOrd="0" presId="urn:microsoft.com/office/officeart/2005/8/layout/venn1"/>
    <dgm:cxn modelId="{946CE606-522D-4AC6-A45C-E0D9717E470C}" type="presParOf" srcId="{6DC3A04D-9962-40AB-B8F0-5C51D9E88859}" destId="{B4608742-037B-4CCB-A65A-9F35A79C8231}" srcOrd="2" destOrd="0" presId="urn:microsoft.com/office/officeart/2005/8/layout/venn1"/>
    <dgm:cxn modelId="{ACE5F74F-9328-4A47-87A0-97D2274A9B19}" type="presParOf" srcId="{6DC3A04D-9962-40AB-B8F0-5C51D9E88859}" destId="{76DAA2DC-BD08-404F-9588-4DDAFA06B877}" srcOrd="3" destOrd="0" presId="urn:microsoft.com/office/officeart/2005/8/layout/venn1"/>
    <dgm:cxn modelId="{FF0ED6C3-2735-40F4-9037-A3F5C18A457E}" type="presParOf" srcId="{6DC3A04D-9962-40AB-B8F0-5C51D9E88859}" destId="{25669D7B-0A87-4F9A-8B10-4E66F9C1B86D}" srcOrd="4" destOrd="0" presId="urn:microsoft.com/office/officeart/2005/8/layout/venn1"/>
    <dgm:cxn modelId="{7E68A6D1-2D41-4028-91F8-B1DBC7DF3033}" type="presParOf" srcId="{6DC3A04D-9962-40AB-B8F0-5C51D9E88859}" destId="{4C2BA5F0-079E-459C-8E4B-F41333A556DC}" srcOrd="5" destOrd="0" presId="urn:microsoft.com/office/officeart/2005/8/layout/venn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47C7D9-2A49-4094-85AA-8B3793E1526B}">
      <dsp:nvSpPr>
        <dsp:cNvPr id="0" name=""/>
        <dsp:cNvSpPr/>
      </dsp:nvSpPr>
      <dsp:spPr>
        <a:xfrm>
          <a:off x="697509" y="23412"/>
          <a:ext cx="1123785" cy="1123785"/>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US" sz="1500" kern="1200" dirty="0"/>
            <a:t>Oracy</a:t>
          </a:r>
        </a:p>
      </dsp:txBody>
      <dsp:txXfrm>
        <a:off x="847347" y="220074"/>
        <a:ext cx="824109" cy="505703"/>
      </dsp:txXfrm>
    </dsp:sp>
    <dsp:sp modelId="{B4608742-037B-4CCB-A65A-9F35A79C8231}">
      <dsp:nvSpPr>
        <dsp:cNvPr id="0" name=""/>
        <dsp:cNvSpPr/>
      </dsp:nvSpPr>
      <dsp:spPr>
        <a:xfrm>
          <a:off x="1103008" y="725777"/>
          <a:ext cx="1123785" cy="1123785"/>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US" sz="1500" kern="1200" dirty="0"/>
            <a:t>Writing</a:t>
          </a:r>
        </a:p>
      </dsp:txBody>
      <dsp:txXfrm>
        <a:off x="1446699" y="1016088"/>
        <a:ext cx="674271" cy="618081"/>
      </dsp:txXfrm>
    </dsp:sp>
    <dsp:sp modelId="{25669D7B-0A87-4F9A-8B10-4E66F9C1B86D}">
      <dsp:nvSpPr>
        <dsp:cNvPr id="0" name=""/>
        <dsp:cNvSpPr/>
      </dsp:nvSpPr>
      <dsp:spPr>
        <a:xfrm>
          <a:off x="301854" y="749189"/>
          <a:ext cx="1123785" cy="1123785"/>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US" sz="1500" kern="1200" dirty="0"/>
            <a:t>Reading</a:t>
          </a:r>
        </a:p>
      </dsp:txBody>
      <dsp:txXfrm>
        <a:off x="407677" y="1039501"/>
        <a:ext cx="674271" cy="618081"/>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335D0E-F1F9-46D2-9FDE-8A7868B812A3}" type="datetimeFigureOut">
              <a:rPr lang="en-GB" smtClean="0"/>
              <a:t>09/10/2026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FAC023-1FA0-4F8D-A01A-251530A2610E}" type="slidenum">
              <a:rPr lang="en-GB" smtClean="0"/>
              <a:t>‹#›</a:t>
            </a:fld>
            <a:endParaRPr lang="en-GB" dirty="0"/>
          </a:p>
        </p:txBody>
      </p:sp>
    </p:spTree>
    <p:extLst>
      <p:ext uri="{BB962C8B-B14F-4D97-AF65-F5344CB8AC3E}">
        <p14:creationId xmlns:p14="http://schemas.microsoft.com/office/powerpoint/2010/main" val="2769055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8666DC-38BD-4EDD-9C42-FD6BB569B3B4}" type="slidenum">
              <a:rPr lang="en-GB" smtClean="0"/>
              <a:t>1</a:t>
            </a:fld>
            <a:endParaRPr lang="en-GB" dirty="0"/>
          </a:p>
        </p:txBody>
      </p:sp>
    </p:spTree>
    <p:extLst>
      <p:ext uri="{BB962C8B-B14F-4D97-AF65-F5344CB8AC3E}">
        <p14:creationId xmlns:p14="http://schemas.microsoft.com/office/powerpoint/2010/main" val="128139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Bring a laptop – if needed, laptops can be borrowed  -ground floor IQ</a:t>
            </a:r>
          </a:p>
          <a:p>
            <a:r>
              <a:rPr lang="en-GB" dirty="0"/>
              <a:t>Put your phone away</a:t>
            </a:r>
          </a:p>
          <a:p>
            <a:r>
              <a:rPr lang="en-GB" dirty="0"/>
              <a:t>Participate in all the activities and discussions</a:t>
            </a:r>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291797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highlight>
                <a:srgbClr val="FFFF00"/>
              </a:highlight>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dirty="0"/>
          </a:p>
        </p:txBody>
      </p:sp>
    </p:spTree>
    <p:extLst>
      <p:ext uri="{BB962C8B-B14F-4D97-AF65-F5344CB8AC3E}">
        <p14:creationId xmlns:p14="http://schemas.microsoft.com/office/powerpoint/2010/main" val="76519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words:</a:t>
            </a:r>
          </a:p>
          <a:p>
            <a:endParaRPr lang="en-GB" dirty="0"/>
          </a:p>
          <a:p>
            <a:r>
              <a:rPr lang="en-GB" dirty="0"/>
              <a:t>Speak</a:t>
            </a:r>
            <a:r>
              <a:rPr lang="en-GB" baseline="0" dirty="0"/>
              <a:t> </a:t>
            </a:r>
            <a:r>
              <a:rPr lang="en-GB" dirty="0"/>
              <a:t>Talk</a:t>
            </a:r>
            <a:r>
              <a:rPr lang="en-GB" baseline="0" dirty="0"/>
              <a:t> </a:t>
            </a:r>
            <a:r>
              <a:rPr lang="en-GB" dirty="0"/>
              <a:t>Listen</a:t>
            </a:r>
            <a:r>
              <a:rPr lang="en-GB" baseline="0" dirty="0"/>
              <a:t> </a:t>
            </a:r>
            <a:r>
              <a:rPr lang="en-GB" dirty="0"/>
              <a:t>Communicate</a:t>
            </a:r>
            <a:r>
              <a:rPr lang="en-GB" baseline="0" dirty="0"/>
              <a:t> </a:t>
            </a:r>
            <a:r>
              <a:rPr lang="en-GB" dirty="0"/>
              <a:t>Understand</a:t>
            </a:r>
            <a:r>
              <a:rPr lang="en-GB" baseline="0" dirty="0"/>
              <a:t> </a:t>
            </a:r>
            <a:r>
              <a:rPr lang="en-GB" dirty="0"/>
              <a:t>Write</a:t>
            </a:r>
            <a:r>
              <a:rPr lang="en-GB" baseline="0" dirty="0"/>
              <a:t> </a:t>
            </a:r>
            <a:r>
              <a:rPr lang="en-GB" dirty="0"/>
              <a:t>Read</a:t>
            </a:r>
          </a:p>
          <a:p>
            <a:endParaRPr lang="en-GB" dirty="0"/>
          </a:p>
          <a:p>
            <a:r>
              <a:rPr lang="en-GB" dirty="0"/>
              <a:t>How many of you used the words: understanding and thinking???</a:t>
            </a:r>
          </a:p>
          <a:p>
            <a:endParaRPr lang="en-GB" dirty="0"/>
          </a:p>
          <a:p>
            <a:r>
              <a:rPr lang="en-GB" dirty="0"/>
              <a:t>The first definition I showed you is probably the most</a:t>
            </a:r>
            <a:r>
              <a:rPr lang="en-GB" baseline="0" dirty="0"/>
              <a:t> basic and we should all be aiming for young people to leave school with at least this level of literacy. </a:t>
            </a:r>
          </a:p>
          <a:p>
            <a:r>
              <a:rPr lang="en-GB" baseline="0" dirty="0"/>
              <a:t>The second definition is a bit more ambitious because it hints at more than just the basic skills, it hints at the knowledge and thinking that being literate can enable a person to access.</a:t>
            </a:r>
          </a:p>
          <a:p>
            <a:r>
              <a:rPr lang="en-GB" baseline="0" dirty="0"/>
              <a:t>The third definition is my favourite because it introduces us to the idea that being literate and the ability to use language competently facilitates our ability to think. I will  return to this point but I want you first to look at the different types of literacy that</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D92DA47F-569F-47FA-87C6-FC044FE40E75}" type="slidenum">
              <a:rPr lang="en-GB" smtClean="0"/>
              <a:t>4</a:t>
            </a:fld>
            <a:endParaRPr lang="en-GB" dirty="0"/>
          </a:p>
        </p:txBody>
      </p:sp>
    </p:spTree>
    <p:extLst>
      <p:ext uri="{BB962C8B-B14F-4D97-AF65-F5344CB8AC3E}">
        <p14:creationId xmlns:p14="http://schemas.microsoft.com/office/powerpoint/2010/main" val="30518503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baseline="0" dirty="0"/>
              <a:t>Allow time to read:   </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base" latinLnBrk="0" hangingPunct="1">
              <a:lnSpc>
                <a:spcPct val="100000"/>
              </a:lnSpc>
              <a:spcBef>
                <a:spcPts val="0"/>
              </a:spcBef>
              <a:spcAft>
                <a:spcPts val="0"/>
              </a:spcAft>
              <a:buClrTx/>
              <a:buSzTx/>
              <a:buFontTx/>
              <a:buNone/>
              <a:tabLst/>
              <a:defRPr/>
            </a:pPr>
            <a:r>
              <a:rPr lang="en-GB" baseline="0" dirty="0"/>
              <a:t>Mention again that we have a responsibility to all of our pupils that they do at least achieve functional literacy.</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base"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base" latinLnBrk="0" hangingPunct="1">
              <a:lnSpc>
                <a:spcPct val="100000"/>
              </a:lnSpc>
              <a:spcBef>
                <a:spcPts val="0"/>
              </a:spcBef>
              <a:spcAft>
                <a:spcPts val="0"/>
              </a:spcAft>
              <a:buClrTx/>
              <a:buSzTx/>
              <a:buFontTx/>
              <a:buNone/>
              <a:tabLst/>
              <a:defRPr/>
            </a:pPr>
            <a:r>
              <a:rPr lang="en-GB" baseline="0" dirty="0"/>
              <a:t>Here again we see that the ability to use language is critical not just at the functional level, but if we are going to understand the culture and society we live in and are going to be able to think at a deeper level ourselves. </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base" latinLnBrk="0" hangingPunct="1">
              <a:lnSpc>
                <a:spcPct val="100000"/>
              </a:lnSpc>
              <a:spcBef>
                <a:spcPts val="0"/>
              </a:spcBef>
              <a:spcAft>
                <a:spcPts val="0"/>
              </a:spcAft>
              <a:buClrTx/>
              <a:buSzTx/>
              <a:buFontTx/>
              <a:buNone/>
              <a:tabLst/>
              <a:defRPr/>
            </a:pPr>
            <a:r>
              <a:rPr lang="en-GB" baseline="0" dirty="0"/>
              <a:t>But, by now, you maybe wondering what the difference is between literacy and language, and why this AoLE is called LLC…….</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base" latinLnBrk="0" hangingPunct="1">
              <a:lnSpc>
                <a:spcPct val="100000"/>
              </a:lnSpc>
              <a:spcBef>
                <a:spcPts val="0"/>
              </a:spcBef>
              <a:spcAft>
                <a:spcPts val="0"/>
              </a:spcAft>
              <a:buClrTx/>
              <a:buSzTx/>
              <a:buFontTx/>
              <a:buNone/>
              <a:tabLst/>
              <a:defRPr/>
            </a:pPr>
            <a:endParaRPr lang="en-GB" baseline="0" dirty="0"/>
          </a:p>
          <a:p>
            <a:pPr fontAlgn="base"/>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980931F-DD2E-4749-8625-BBDB359BF6BD}" type="slidenum">
              <a:rPr lang="en-GB" smtClean="0"/>
              <a:t>5</a:t>
            </a:fld>
            <a:endParaRPr lang="en-GB" dirty="0"/>
          </a:p>
        </p:txBody>
      </p:sp>
    </p:spTree>
    <p:extLst>
      <p:ext uri="{BB962C8B-B14F-4D97-AF65-F5344CB8AC3E}">
        <p14:creationId xmlns:p14="http://schemas.microsoft.com/office/powerpoint/2010/main" val="1642556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Explicit and Implicit teaching</a:t>
            </a:r>
          </a:p>
        </p:txBody>
      </p:sp>
      <p:sp>
        <p:nvSpPr>
          <p:cNvPr id="4" name="Slide Number Placeholder 3"/>
          <p:cNvSpPr>
            <a:spLocks noGrp="1"/>
          </p:cNvSpPr>
          <p:nvPr>
            <p:ph type="sldNum" sz="quarter" idx="5"/>
          </p:nvPr>
        </p:nvSpPr>
        <p:spPr/>
        <p:txBody>
          <a:bodyPr/>
          <a:lstStyle/>
          <a:p>
            <a:fld id="{A980931F-DD2E-4749-8625-BBDB359BF6BD}" type="slidenum">
              <a:rPr lang="en-GB" smtClean="0"/>
              <a:t>8</a:t>
            </a:fld>
            <a:endParaRPr lang="en-GB" dirty="0"/>
          </a:p>
        </p:txBody>
      </p:sp>
    </p:spTree>
    <p:extLst>
      <p:ext uri="{BB962C8B-B14F-4D97-AF65-F5344CB8AC3E}">
        <p14:creationId xmlns:p14="http://schemas.microsoft.com/office/powerpoint/2010/main" val="3470618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lnSpc>
                <a:spcPts val="2430"/>
              </a:lnSpc>
              <a:spcAft>
                <a:spcPts val="600"/>
              </a:spcAft>
            </a:pPr>
            <a:r>
              <a:rPr lang="en-GB" sz="1800" b="1" kern="0" spc="-25"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The meaning of progression</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fontAlgn="base">
              <a:lnSpc>
                <a:spcPts val="2025"/>
              </a:lnSpc>
              <a:spcAft>
                <a:spcPts val="1800"/>
              </a:spcAft>
            </a:pPr>
            <a:r>
              <a:rPr lang="en-GB" sz="1800" kern="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Progression in learning is how a learner develops and improves their skills and knowledge over time. This means increasing their breadth and depth of knowledge, deepening their understanding, and refining their skills, all while becoming more independent and applying their learning to new situations.</a:t>
            </a:r>
          </a:p>
          <a:p>
            <a:pPr fontAlgn="base">
              <a:lnSpc>
                <a:spcPts val="2025"/>
              </a:lnSpc>
              <a:spcAft>
                <a:spcPts val="1800"/>
              </a:spcAft>
            </a:pPr>
            <a:endParaRPr lang="en-GB" sz="1800" kern="0" dirty="0">
              <a:solidFill>
                <a:srgbClr val="1F1F1F"/>
              </a:solidFill>
              <a:effectLst/>
              <a:latin typeface="Arial" panose="020B0604020202020204" pitchFamily="34" charset="0"/>
              <a:ea typeface="DengXian" panose="02010600030101010101" pitchFamily="2" charset="-122"/>
              <a:cs typeface="Times New Roman" panose="02020603050405020304" pitchFamily="18" charset="0"/>
            </a:endParaRPr>
          </a:p>
          <a:p>
            <a:pPr fontAlgn="base">
              <a:lnSpc>
                <a:spcPts val="2025"/>
              </a:lnSpc>
              <a:spcAft>
                <a:spcPts val="1800"/>
              </a:spcAft>
            </a:pPr>
            <a:r>
              <a:rPr lang="en-GB" sz="1800" kern="0" dirty="0">
                <a:solidFill>
                  <a:srgbClr val="1F1F1F"/>
                </a:solidFill>
                <a:effectLst/>
                <a:latin typeface="Arial" panose="020B0604020202020204" pitchFamily="34" charset="0"/>
                <a:ea typeface="DengXian" panose="02010600030101010101" pitchFamily="2" charset="-122"/>
                <a:cs typeface="Times New Roman" panose="02020603050405020304" pitchFamily="18" charset="0"/>
              </a:rPr>
              <a:t>Expand on this idea and compare to how teachers have viewed the curriculum in the past.</a:t>
            </a:r>
          </a:p>
          <a:p>
            <a:pPr fontAlgn="base">
              <a:lnSpc>
                <a:spcPts val="2025"/>
              </a:lnSpc>
              <a:spcAft>
                <a:spcPts val="1800"/>
              </a:spcAft>
            </a:pPr>
            <a:r>
              <a:rPr lang="en-GB" sz="1800" kern="0" dirty="0">
                <a:solidFill>
                  <a:srgbClr val="1F1F1F"/>
                </a:solidFill>
                <a:effectLst/>
                <a:latin typeface="Arial" panose="020B0604020202020204" pitchFamily="34" charset="0"/>
                <a:ea typeface="DengXian" panose="02010600030101010101" pitchFamily="2" charset="-122"/>
                <a:cs typeface="Times New Roman" panose="02020603050405020304" pitchFamily="18" charset="0"/>
              </a:rPr>
              <a:t>Explain that I have put 2 links on here – I have made them a PPP </a:t>
            </a:r>
          </a:p>
          <a:p>
            <a:pPr fontAlgn="base">
              <a:lnSpc>
                <a:spcPts val="2025"/>
              </a:lnSpc>
              <a:spcAft>
                <a:spcPts val="1800"/>
              </a:spcAft>
            </a:pPr>
            <a:endParaRPr lang="en-GB" sz="1800" kern="0" dirty="0">
              <a:solidFill>
                <a:srgbClr val="1F1F1F"/>
              </a:solidFill>
              <a:effectLst/>
              <a:latin typeface="Arial" panose="020B0604020202020204" pitchFamily="34" charset="0"/>
              <a:ea typeface="DengXian" panose="02010600030101010101" pitchFamily="2" charset="-122"/>
              <a:cs typeface="Times New Roman" panose="02020603050405020304" pitchFamily="18" charset="0"/>
            </a:endParaRPr>
          </a:p>
          <a:p>
            <a:pPr fontAlgn="base">
              <a:lnSpc>
                <a:spcPts val="2025"/>
              </a:lnSpc>
              <a:spcAft>
                <a:spcPts val="1800"/>
              </a:spcAft>
            </a:pPr>
            <a:r>
              <a:rPr lang="en-GB" sz="1800" kern="0" dirty="0">
                <a:solidFill>
                  <a:srgbClr val="1F1F1F"/>
                </a:solidFill>
                <a:effectLst/>
                <a:latin typeface="Arial" panose="020B0604020202020204" pitchFamily="34" charset="0"/>
                <a:ea typeface="DengXian" panose="02010600030101010101" pitchFamily="2" charset="-122"/>
                <a:cs typeface="Times New Roman" panose="02020603050405020304" pitchFamily="18" charset="0"/>
              </a:rPr>
              <a:t>We will focus on PS1&amp;2</a:t>
            </a:r>
          </a:p>
          <a:p>
            <a:pPr fontAlgn="base">
              <a:lnSpc>
                <a:spcPts val="2025"/>
              </a:lnSpc>
              <a:spcAft>
                <a:spcPts val="1800"/>
              </a:spcAft>
            </a:pPr>
            <a:endParaRPr lang="en-GB" sz="1800" kern="0" dirty="0">
              <a:solidFill>
                <a:srgbClr val="1F1F1F"/>
              </a:solidFill>
              <a:effectLst/>
              <a:latin typeface="Arial" panose="020B0604020202020204" pitchFamily="34" charset="0"/>
              <a:ea typeface="DengXian" panose="02010600030101010101" pitchFamily="2" charset="-122"/>
              <a:cs typeface="Times New Roman" panose="02020603050405020304" pitchFamily="18" charset="0"/>
            </a:endParaRPr>
          </a:p>
          <a:p>
            <a:pPr fontAlgn="base">
              <a:lnSpc>
                <a:spcPts val="2025"/>
              </a:lnSpc>
              <a:spcAft>
                <a:spcPts val="1800"/>
              </a:spcAft>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980931F-DD2E-4749-8625-BBDB359BF6BD}" type="slidenum">
              <a:rPr lang="en-GB" smtClean="0"/>
              <a:t>9</a:t>
            </a:fld>
            <a:endParaRPr lang="en-GB" dirty="0"/>
          </a:p>
        </p:txBody>
      </p:sp>
    </p:spTree>
    <p:extLst>
      <p:ext uri="{BB962C8B-B14F-4D97-AF65-F5344CB8AC3E}">
        <p14:creationId xmlns:p14="http://schemas.microsoft.com/office/powerpoint/2010/main" val="11347821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571C42-E67D-89E8-71EF-875C6D943F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94BBB3-2322-77EB-9A4E-74FF869D81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E9AD7D-8197-E557-9677-01A91206FB5C}"/>
              </a:ext>
            </a:extLst>
          </p:cNvPr>
          <p:cNvSpPr>
            <a:spLocks noGrp="1"/>
          </p:cNvSpPr>
          <p:nvPr>
            <p:ph type="body" idx="1"/>
          </p:nvPr>
        </p:nvSpPr>
        <p:spPr/>
        <p:txBody>
          <a:bodyPr/>
          <a:lstStyle/>
          <a:p>
            <a:r>
              <a:rPr lang="en-GB" b="1" dirty="0">
                <a:highlight>
                  <a:srgbClr val="FFFF00"/>
                </a:highlight>
              </a:rPr>
              <a:t>Let them look in the folder on Teams and Moodle</a:t>
            </a:r>
          </a:p>
        </p:txBody>
      </p:sp>
      <p:sp>
        <p:nvSpPr>
          <p:cNvPr id="4" name="Slide Number Placeholder 3">
            <a:extLst>
              <a:ext uri="{FF2B5EF4-FFF2-40B4-BE49-F238E27FC236}">
                <a16:creationId xmlns:a16="http://schemas.microsoft.com/office/drawing/2014/main" id="{9D2D276B-DA0E-79EC-EA88-D09934B17A12}"/>
              </a:ext>
            </a:extLst>
          </p:cNvPr>
          <p:cNvSpPr>
            <a:spLocks noGrp="1"/>
          </p:cNvSpPr>
          <p:nvPr>
            <p:ph type="sldNum" sz="quarter" idx="5"/>
          </p:nvPr>
        </p:nvSpPr>
        <p:spPr/>
        <p:txBody>
          <a:bodyPr/>
          <a:lstStyle/>
          <a:p>
            <a:fld id="{B68C8073-CAD2-48BF-B8DB-FCAF7D6ED014}" type="slidenum">
              <a:rPr lang="en-US" smtClean="0"/>
              <a:t>10</a:t>
            </a:fld>
            <a:endParaRPr lang="en-US" dirty="0"/>
          </a:p>
        </p:txBody>
      </p:sp>
    </p:spTree>
    <p:extLst>
      <p:ext uri="{BB962C8B-B14F-4D97-AF65-F5344CB8AC3E}">
        <p14:creationId xmlns:p14="http://schemas.microsoft.com/office/powerpoint/2010/main" val="32944467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087D2-9D55-A880-AD7F-7B0C2C13E7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20DE2F-1D06-CBE1-DED4-B8DFDD1372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DF7B1E-2602-145F-D3EB-6E37CA188329}"/>
              </a:ext>
            </a:extLst>
          </p:cNvPr>
          <p:cNvSpPr>
            <a:spLocks noGrp="1"/>
          </p:cNvSpPr>
          <p:nvPr>
            <p:ph type="body" idx="1"/>
          </p:nvPr>
        </p:nvSpPr>
        <p:spPr/>
        <p:txBody>
          <a:bodyPr/>
          <a:lstStyle/>
          <a:p>
            <a:r>
              <a:rPr lang="en-GB" b="1" dirty="0">
                <a:highlight>
                  <a:srgbClr val="FFFF00"/>
                </a:highlight>
              </a:rPr>
              <a:t>Students to look at the progression steps and consider how they embody the principles.</a:t>
            </a:r>
          </a:p>
          <a:p>
            <a:r>
              <a:rPr lang="en-GB" b="1" dirty="0">
                <a:highlight>
                  <a:srgbClr val="FFFF00"/>
                </a:highlight>
              </a:rPr>
              <a:t>Allocate one principle to each table.</a:t>
            </a:r>
          </a:p>
          <a:p>
            <a:endParaRPr lang="en-GB" b="1" dirty="0">
              <a:highlight>
                <a:srgbClr val="FFFF00"/>
              </a:highlight>
            </a:endParaRPr>
          </a:p>
        </p:txBody>
      </p:sp>
      <p:sp>
        <p:nvSpPr>
          <p:cNvPr id="4" name="Slide Number Placeholder 3">
            <a:extLst>
              <a:ext uri="{FF2B5EF4-FFF2-40B4-BE49-F238E27FC236}">
                <a16:creationId xmlns:a16="http://schemas.microsoft.com/office/drawing/2014/main" id="{502A2986-B30E-DA46-A752-25EF2BD6CB40}"/>
              </a:ext>
            </a:extLst>
          </p:cNvPr>
          <p:cNvSpPr>
            <a:spLocks noGrp="1"/>
          </p:cNvSpPr>
          <p:nvPr>
            <p:ph type="sldNum" sz="quarter" idx="5"/>
          </p:nvPr>
        </p:nvSpPr>
        <p:spPr/>
        <p:txBody>
          <a:bodyPr/>
          <a:lstStyle/>
          <a:p>
            <a:fld id="{B68C8073-CAD2-48BF-B8DB-FCAF7D6ED014}" type="slidenum">
              <a:rPr lang="en-US" smtClean="0"/>
              <a:t>11</a:t>
            </a:fld>
            <a:endParaRPr lang="en-US" dirty="0"/>
          </a:p>
        </p:txBody>
      </p:sp>
    </p:spTree>
    <p:extLst>
      <p:ext uri="{BB962C8B-B14F-4D97-AF65-F5344CB8AC3E}">
        <p14:creationId xmlns:p14="http://schemas.microsoft.com/office/powerpoint/2010/main" val="18780989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20A472-9706-8B57-7599-B7CF8CA28F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FEB67B-20AA-9C88-BAA2-6FF8F92538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15E01D-3135-BAF5-4A69-711B09EE3E5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A7A73E0-87F4-D5C8-DDBA-D871C20E2173}"/>
              </a:ext>
            </a:extLst>
          </p:cNvPr>
          <p:cNvSpPr>
            <a:spLocks noGrp="1"/>
          </p:cNvSpPr>
          <p:nvPr>
            <p:ph type="sldNum" sz="quarter" idx="5"/>
          </p:nvPr>
        </p:nvSpPr>
        <p:spPr/>
        <p:txBody>
          <a:bodyPr/>
          <a:lstStyle/>
          <a:p>
            <a:fld id="{006F1488-8096-415F-AF9B-43C93D650509}" type="slidenum">
              <a:rPr lang="en-GB" smtClean="0"/>
              <a:t>12</a:t>
            </a:fld>
            <a:endParaRPr lang="en-GB" dirty="0"/>
          </a:p>
        </p:txBody>
      </p:sp>
    </p:spTree>
    <p:extLst>
      <p:ext uri="{BB962C8B-B14F-4D97-AF65-F5344CB8AC3E}">
        <p14:creationId xmlns:p14="http://schemas.microsoft.com/office/powerpoint/2010/main" val="20019199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80931F-DD2E-4749-8625-BBDB359BF6BD}" type="slidenum">
              <a:rPr lang="en-GB" smtClean="0"/>
              <a:t>18</a:t>
            </a:fld>
            <a:endParaRPr lang="en-GB" dirty="0"/>
          </a:p>
        </p:txBody>
      </p:sp>
    </p:spTree>
    <p:extLst>
      <p:ext uri="{BB962C8B-B14F-4D97-AF65-F5344CB8AC3E}">
        <p14:creationId xmlns:p14="http://schemas.microsoft.com/office/powerpoint/2010/main" val="13487964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B9901F-4029-A44B-E668-3D5A188BB4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3FA7BA-E16C-F342-0F9B-246005E776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8C7102-4475-81CA-470A-487ADBB85565}"/>
              </a:ext>
            </a:extLst>
          </p:cNvPr>
          <p:cNvSpPr>
            <a:spLocks noGrp="1"/>
          </p:cNvSpPr>
          <p:nvPr>
            <p:ph type="body" idx="1"/>
          </p:nvPr>
        </p:nvSpPr>
        <p:spPr/>
        <p:txBody>
          <a:bodyPr/>
          <a:lstStyle/>
          <a:p>
            <a:r>
              <a:rPr lang="en-GB" dirty="0"/>
              <a:t>Focus on them engaging with CfW and finding the Lis</a:t>
            </a:r>
          </a:p>
          <a:p>
            <a:r>
              <a:rPr lang="en-GB" dirty="0"/>
              <a:t>Link to CfW</a:t>
            </a:r>
          </a:p>
        </p:txBody>
      </p:sp>
      <p:sp>
        <p:nvSpPr>
          <p:cNvPr id="4" name="Slide Number Placeholder 3">
            <a:extLst>
              <a:ext uri="{FF2B5EF4-FFF2-40B4-BE49-F238E27FC236}">
                <a16:creationId xmlns:a16="http://schemas.microsoft.com/office/drawing/2014/main" id="{C8583857-FABC-2AA9-A963-EB24D8A51D18}"/>
              </a:ext>
            </a:extLst>
          </p:cNvPr>
          <p:cNvSpPr>
            <a:spLocks noGrp="1"/>
          </p:cNvSpPr>
          <p:nvPr>
            <p:ph type="sldNum" sz="quarter" idx="5"/>
          </p:nvPr>
        </p:nvSpPr>
        <p:spPr/>
        <p:txBody>
          <a:bodyPr/>
          <a:lstStyle/>
          <a:p>
            <a:fld id="{A980931F-DD2E-4749-8625-BBDB359BF6BD}" type="slidenum">
              <a:rPr lang="en-GB" smtClean="0"/>
              <a:t>19</a:t>
            </a:fld>
            <a:endParaRPr lang="en-GB" dirty="0"/>
          </a:p>
        </p:txBody>
      </p:sp>
    </p:spTree>
    <p:extLst>
      <p:ext uri="{BB962C8B-B14F-4D97-AF65-F5344CB8AC3E}">
        <p14:creationId xmlns:p14="http://schemas.microsoft.com/office/powerpoint/2010/main" val="12231634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r>
              <a:rPr lang="en-GB" b="1" baseline="0" dirty="0"/>
              <a:t> Student to plan for writing. Groups to explain to another group about their text and what they planned.</a:t>
            </a:r>
            <a:endParaRPr lang="en-GB" b="1" dirty="0"/>
          </a:p>
        </p:txBody>
      </p:sp>
      <p:sp>
        <p:nvSpPr>
          <p:cNvPr id="4" name="Slide Number Placeholder 3"/>
          <p:cNvSpPr>
            <a:spLocks noGrp="1"/>
          </p:cNvSpPr>
          <p:nvPr>
            <p:ph type="sldNum" sz="quarter" idx="10"/>
          </p:nvPr>
        </p:nvSpPr>
        <p:spPr/>
        <p:txBody>
          <a:bodyPr/>
          <a:lstStyle/>
          <a:p>
            <a:fld id="{87552612-98AE-4225-949E-BA004238A81F}" type="slidenum">
              <a:rPr lang="en-GB" smtClean="0"/>
              <a:t>20</a:t>
            </a:fld>
            <a:endParaRPr lang="en-GB" dirty="0"/>
          </a:p>
        </p:txBody>
      </p:sp>
    </p:spTree>
    <p:extLst>
      <p:ext uri="{BB962C8B-B14F-4D97-AF65-F5344CB8AC3E}">
        <p14:creationId xmlns:p14="http://schemas.microsoft.com/office/powerpoint/2010/main" val="2699284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dirty="0"/>
          </a:p>
          <a:p>
            <a:pPr marL="0" indent="0">
              <a:buFont typeface="+mj-lt"/>
              <a:buNone/>
            </a:pPr>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23</a:t>
            </a:fld>
            <a:endParaRPr lang="en-GB" dirty="0"/>
          </a:p>
        </p:txBody>
      </p:sp>
    </p:spTree>
    <p:extLst>
      <p:ext uri="{BB962C8B-B14F-4D97-AF65-F5344CB8AC3E}">
        <p14:creationId xmlns:p14="http://schemas.microsoft.com/office/powerpoint/2010/main" val="311063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8253E-80AC-1055-F034-886DAA5301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BF9169E-F619-7BCD-600A-33096A7003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D8D144-AB0E-33AE-BE3D-AD9B55E67557}"/>
              </a:ext>
            </a:extLst>
          </p:cNvPr>
          <p:cNvSpPr>
            <a:spLocks noGrp="1"/>
          </p:cNvSpPr>
          <p:nvPr>
            <p:ph type="dt" sz="half" idx="10"/>
          </p:nvPr>
        </p:nvSpPr>
        <p:spPr/>
        <p:txBody>
          <a:bodyPr/>
          <a:lstStyle/>
          <a:p>
            <a:fld id="{153F32B1-73E8-492A-A07A-AD8E097E172D}" type="datetimeFigureOut">
              <a:rPr lang="en-GB" smtClean="0"/>
              <a:t>09/10/2026</a:t>
            </a:fld>
            <a:endParaRPr lang="en-GB" dirty="0"/>
          </a:p>
        </p:txBody>
      </p:sp>
      <p:sp>
        <p:nvSpPr>
          <p:cNvPr id="5" name="Footer Placeholder 4">
            <a:extLst>
              <a:ext uri="{FF2B5EF4-FFF2-40B4-BE49-F238E27FC236}">
                <a16:creationId xmlns:a16="http://schemas.microsoft.com/office/drawing/2014/main" id="{9E415188-CFB9-3E85-CCBA-D9923792015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83BA943-F609-6D88-BF71-11AE5FF43A10}"/>
              </a:ext>
            </a:extLst>
          </p:cNvPr>
          <p:cNvSpPr>
            <a:spLocks noGrp="1"/>
          </p:cNvSpPr>
          <p:nvPr>
            <p:ph type="sldNum" sz="quarter" idx="12"/>
          </p:nvPr>
        </p:nvSpPr>
        <p:spPr/>
        <p:txBody>
          <a:bodyPr/>
          <a:lstStyle/>
          <a:p>
            <a:fld id="{C66FC641-04D4-480B-B9FC-F32AA0D8E518}" type="slidenum">
              <a:rPr lang="en-GB" smtClean="0"/>
              <a:t>‹#›</a:t>
            </a:fld>
            <a:endParaRPr lang="en-GB" dirty="0"/>
          </a:p>
        </p:txBody>
      </p:sp>
    </p:spTree>
    <p:extLst>
      <p:ext uri="{BB962C8B-B14F-4D97-AF65-F5344CB8AC3E}">
        <p14:creationId xmlns:p14="http://schemas.microsoft.com/office/powerpoint/2010/main" val="12823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25EB2-6919-1EC1-1263-F56402DB73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AEB04D-D823-7CA5-2619-72D3B47220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8AFBF4-6FCB-02C1-19FE-0D8C8C46CD6A}"/>
              </a:ext>
            </a:extLst>
          </p:cNvPr>
          <p:cNvSpPr>
            <a:spLocks noGrp="1"/>
          </p:cNvSpPr>
          <p:nvPr>
            <p:ph type="dt" sz="half" idx="10"/>
          </p:nvPr>
        </p:nvSpPr>
        <p:spPr/>
        <p:txBody>
          <a:bodyPr/>
          <a:lstStyle/>
          <a:p>
            <a:fld id="{153F32B1-73E8-492A-A07A-AD8E097E172D}" type="datetimeFigureOut">
              <a:rPr lang="en-GB" smtClean="0"/>
              <a:t>09/10/2026</a:t>
            </a:fld>
            <a:endParaRPr lang="en-GB" dirty="0"/>
          </a:p>
        </p:txBody>
      </p:sp>
      <p:sp>
        <p:nvSpPr>
          <p:cNvPr id="5" name="Footer Placeholder 4">
            <a:extLst>
              <a:ext uri="{FF2B5EF4-FFF2-40B4-BE49-F238E27FC236}">
                <a16:creationId xmlns:a16="http://schemas.microsoft.com/office/drawing/2014/main" id="{B1F1D0B3-55DA-9C36-9443-3C4A1D5CA11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2A3CFE9-13E1-CF45-ADE9-28BE31F5598E}"/>
              </a:ext>
            </a:extLst>
          </p:cNvPr>
          <p:cNvSpPr>
            <a:spLocks noGrp="1"/>
          </p:cNvSpPr>
          <p:nvPr>
            <p:ph type="sldNum" sz="quarter" idx="12"/>
          </p:nvPr>
        </p:nvSpPr>
        <p:spPr/>
        <p:txBody>
          <a:bodyPr/>
          <a:lstStyle/>
          <a:p>
            <a:fld id="{C66FC641-04D4-480B-B9FC-F32AA0D8E518}" type="slidenum">
              <a:rPr lang="en-GB" smtClean="0"/>
              <a:t>‹#›</a:t>
            </a:fld>
            <a:endParaRPr lang="en-GB" dirty="0"/>
          </a:p>
        </p:txBody>
      </p:sp>
    </p:spTree>
    <p:extLst>
      <p:ext uri="{BB962C8B-B14F-4D97-AF65-F5344CB8AC3E}">
        <p14:creationId xmlns:p14="http://schemas.microsoft.com/office/powerpoint/2010/main" val="3727327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7E7D3-FD04-807F-5B28-0A1DA5928C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62A6801-CD8B-9807-1AB9-FB8F7FED159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48AA407-7B50-BE6A-F0D1-2BE61675D81E}"/>
              </a:ext>
            </a:extLst>
          </p:cNvPr>
          <p:cNvSpPr>
            <a:spLocks noGrp="1"/>
          </p:cNvSpPr>
          <p:nvPr>
            <p:ph type="dt" sz="half" idx="10"/>
          </p:nvPr>
        </p:nvSpPr>
        <p:spPr/>
        <p:txBody>
          <a:bodyPr/>
          <a:lstStyle/>
          <a:p>
            <a:fld id="{153F32B1-73E8-492A-A07A-AD8E097E172D}" type="datetimeFigureOut">
              <a:rPr lang="en-GB" smtClean="0"/>
              <a:t>09/10/2026</a:t>
            </a:fld>
            <a:endParaRPr lang="en-GB" dirty="0"/>
          </a:p>
        </p:txBody>
      </p:sp>
      <p:sp>
        <p:nvSpPr>
          <p:cNvPr id="5" name="Footer Placeholder 4">
            <a:extLst>
              <a:ext uri="{FF2B5EF4-FFF2-40B4-BE49-F238E27FC236}">
                <a16:creationId xmlns:a16="http://schemas.microsoft.com/office/drawing/2014/main" id="{8D13DA39-4761-70FC-E1D7-DCC512BB3C1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D22470C-BAB0-2053-AD3E-85BE0AFBE9A8}"/>
              </a:ext>
            </a:extLst>
          </p:cNvPr>
          <p:cNvSpPr>
            <a:spLocks noGrp="1"/>
          </p:cNvSpPr>
          <p:nvPr>
            <p:ph type="sldNum" sz="quarter" idx="12"/>
          </p:nvPr>
        </p:nvSpPr>
        <p:spPr/>
        <p:txBody>
          <a:bodyPr/>
          <a:lstStyle/>
          <a:p>
            <a:fld id="{C66FC641-04D4-480B-B9FC-F32AA0D8E518}" type="slidenum">
              <a:rPr lang="en-GB" smtClean="0"/>
              <a:t>‹#›</a:t>
            </a:fld>
            <a:endParaRPr lang="en-GB" dirty="0"/>
          </a:p>
        </p:txBody>
      </p:sp>
    </p:spTree>
    <p:extLst>
      <p:ext uri="{BB962C8B-B14F-4D97-AF65-F5344CB8AC3E}">
        <p14:creationId xmlns:p14="http://schemas.microsoft.com/office/powerpoint/2010/main" val="691365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B7541-2481-E9BA-9FDC-38BA57B474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A0A13F-9DC3-D7B3-8195-3B3FF4DCA6B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7D5229-954D-7014-2455-30C1964151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5EB8FB-38BB-D2D7-12F2-2777632DFD0C}"/>
              </a:ext>
            </a:extLst>
          </p:cNvPr>
          <p:cNvSpPr>
            <a:spLocks noGrp="1"/>
          </p:cNvSpPr>
          <p:nvPr>
            <p:ph type="dt" sz="half" idx="10"/>
          </p:nvPr>
        </p:nvSpPr>
        <p:spPr/>
        <p:txBody>
          <a:bodyPr/>
          <a:lstStyle/>
          <a:p>
            <a:fld id="{153F32B1-73E8-492A-A07A-AD8E097E172D}" type="datetimeFigureOut">
              <a:rPr lang="en-GB" smtClean="0"/>
              <a:t>09/10/2026</a:t>
            </a:fld>
            <a:endParaRPr lang="en-GB" dirty="0"/>
          </a:p>
        </p:txBody>
      </p:sp>
      <p:sp>
        <p:nvSpPr>
          <p:cNvPr id="6" name="Footer Placeholder 5">
            <a:extLst>
              <a:ext uri="{FF2B5EF4-FFF2-40B4-BE49-F238E27FC236}">
                <a16:creationId xmlns:a16="http://schemas.microsoft.com/office/drawing/2014/main" id="{8664AF63-DD77-79C3-9816-06192338A73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85F66AE-5CE5-320C-C979-C1216A4BD77E}"/>
              </a:ext>
            </a:extLst>
          </p:cNvPr>
          <p:cNvSpPr>
            <a:spLocks noGrp="1"/>
          </p:cNvSpPr>
          <p:nvPr>
            <p:ph type="sldNum" sz="quarter" idx="12"/>
          </p:nvPr>
        </p:nvSpPr>
        <p:spPr/>
        <p:txBody>
          <a:bodyPr/>
          <a:lstStyle/>
          <a:p>
            <a:fld id="{C66FC641-04D4-480B-B9FC-F32AA0D8E518}" type="slidenum">
              <a:rPr lang="en-GB" smtClean="0"/>
              <a:t>‹#›</a:t>
            </a:fld>
            <a:endParaRPr lang="en-GB" dirty="0"/>
          </a:p>
        </p:txBody>
      </p:sp>
    </p:spTree>
    <p:extLst>
      <p:ext uri="{BB962C8B-B14F-4D97-AF65-F5344CB8AC3E}">
        <p14:creationId xmlns:p14="http://schemas.microsoft.com/office/powerpoint/2010/main" val="3467538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17B19-6E85-5377-722E-0F8E1B85F5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91C788-EDDC-542C-2E09-228D68142D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4B82AD-9DAD-EA3B-7771-2C370EDA42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73FD7A-82FD-805B-58C1-EC1FED42A8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B74E354-23BB-7D16-B1F5-1A940CA233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ED15CB-BBAC-6DEB-99B4-7ED3EFF6C2F5}"/>
              </a:ext>
            </a:extLst>
          </p:cNvPr>
          <p:cNvSpPr>
            <a:spLocks noGrp="1"/>
          </p:cNvSpPr>
          <p:nvPr>
            <p:ph type="dt" sz="half" idx="10"/>
          </p:nvPr>
        </p:nvSpPr>
        <p:spPr/>
        <p:txBody>
          <a:bodyPr/>
          <a:lstStyle/>
          <a:p>
            <a:fld id="{153F32B1-73E8-492A-A07A-AD8E097E172D}" type="datetimeFigureOut">
              <a:rPr lang="en-GB" smtClean="0"/>
              <a:t>09/10/2026</a:t>
            </a:fld>
            <a:endParaRPr lang="en-GB" dirty="0"/>
          </a:p>
        </p:txBody>
      </p:sp>
      <p:sp>
        <p:nvSpPr>
          <p:cNvPr id="8" name="Footer Placeholder 7">
            <a:extLst>
              <a:ext uri="{FF2B5EF4-FFF2-40B4-BE49-F238E27FC236}">
                <a16:creationId xmlns:a16="http://schemas.microsoft.com/office/drawing/2014/main" id="{8A303F7D-9271-E146-C472-82917F042997}"/>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74A93EF-CE13-DE8E-A1B6-264FDD2D9CAD}"/>
              </a:ext>
            </a:extLst>
          </p:cNvPr>
          <p:cNvSpPr>
            <a:spLocks noGrp="1"/>
          </p:cNvSpPr>
          <p:nvPr>
            <p:ph type="sldNum" sz="quarter" idx="12"/>
          </p:nvPr>
        </p:nvSpPr>
        <p:spPr/>
        <p:txBody>
          <a:bodyPr/>
          <a:lstStyle/>
          <a:p>
            <a:fld id="{C66FC641-04D4-480B-B9FC-F32AA0D8E518}" type="slidenum">
              <a:rPr lang="en-GB" smtClean="0"/>
              <a:t>‹#›</a:t>
            </a:fld>
            <a:endParaRPr lang="en-GB" dirty="0"/>
          </a:p>
        </p:txBody>
      </p:sp>
    </p:spTree>
    <p:extLst>
      <p:ext uri="{BB962C8B-B14F-4D97-AF65-F5344CB8AC3E}">
        <p14:creationId xmlns:p14="http://schemas.microsoft.com/office/powerpoint/2010/main" val="881317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15F92-5420-3006-67D7-2ACEFC94D5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A971E3-5D3F-5C9C-A822-12994AAF235C}"/>
              </a:ext>
            </a:extLst>
          </p:cNvPr>
          <p:cNvSpPr>
            <a:spLocks noGrp="1"/>
          </p:cNvSpPr>
          <p:nvPr>
            <p:ph type="dt" sz="half" idx="10"/>
          </p:nvPr>
        </p:nvSpPr>
        <p:spPr/>
        <p:txBody>
          <a:bodyPr/>
          <a:lstStyle/>
          <a:p>
            <a:fld id="{153F32B1-73E8-492A-A07A-AD8E097E172D}" type="datetimeFigureOut">
              <a:rPr lang="en-GB" smtClean="0"/>
              <a:t>09/10/2026</a:t>
            </a:fld>
            <a:endParaRPr lang="en-GB" dirty="0"/>
          </a:p>
        </p:txBody>
      </p:sp>
      <p:sp>
        <p:nvSpPr>
          <p:cNvPr id="4" name="Footer Placeholder 3">
            <a:extLst>
              <a:ext uri="{FF2B5EF4-FFF2-40B4-BE49-F238E27FC236}">
                <a16:creationId xmlns:a16="http://schemas.microsoft.com/office/drawing/2014/main" id="{EDAC659D-3126-1C3D-832F-CCC8F14A2925}"/>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1CA93BC-5BB9-D702-2577-4D69790A468E}"/>
              </a:ext>
            </a:extLst>
          </p:cNvPr>
          <p:cNvSpPr>
            <a:spLocks noGrp="1"/>
          </p:cNvSpPr>
          <p:nvPr>
            <p:ph type="sldNum" sz="quarter" idx="12"/>
          </p:nvPr>
        </p:nvSpPr>
        <p:spPr/>
        <p:txBody>
          <a:bodyPr/>
          <a:lstStyle/>
          <a:p>
            <a:fld id="{C66FC641-04D4-480B-B9FC-F32AA0D8E518}" type="slidenum">
              <a:rPr lang="en-GB" smtClean="0"/>
              <a:t>‹#›</a:t>
            </a:fld>
            <a:endParaRPr lang="en-GB" dirty="0"/>
          </a:p>
        </p:txBody>
      </p:sp>
    </p:spTree>
    <p:extLst>
      <p:ext uri="{BB962C8B-B14F-4D97-AF65-F5344CB8AC3E}">
        <p14:creationId xmlns:p14="http://schemas.microsoft.com/office/powerpoint/2010/main" val="1979975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937D49-F86C-A052-E42B-A38F8F2FCC15}"/>
              </a:ext>
            </a:extLst>
          </p:cNvPr>
          <p:cNvSpPr>
            <a:spLocks noGrp="1"/>
          </p:cNvSpPr>
          <p:nvPr>
            <p:ph type="dt" sz="half" idx="10"/>
          </p:nvPr>
        </p:nvSpPr>
        <p:spPr/>
        <p:txBody>
          <a:bodyPr/>
          <a:lstStyle/>
          <a:p>
            <a:fld id="{153F32B1-73E8-492A-A07A-AD8E097E172D}" type="datetimeFigureOut">
              <a:rPr lang="en-GB" smtClean="0"/>
              <a:t>09/10/2026</a:t>
            </a:fld>
            <a:endParaRPr lang="en-GB" dirty="0"/>
          </a:p>
        </p:txBody>
      </p:sp>
      <p:sp>
        <p:nvSpPr>
          <p:cNvPr id="3" name="Footer Placeholder 2">
            <a:extLst>
              <a:ext uri="{FF2B5EF4-FFF2-40B4-BE49-F238E27FC236}">
                <a16:creationId xmlns:a16="http://schemas.microsoft.com/office/drawing/2014/main" id="{45528BA7-080C-F9BF-EB44-2047D6B2477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FFA3866-39D0-5F4A-5E7A-BE4A654858DC}"/>
              </a:ext>
            </a:extLst>
          </p:cNvPr>
          <p:cNvSpPr>
            <a:spLocks noGrp="1"/>
          </p:cNvSpPr>
          <p:nvPr>
            <p:ph type="sldNum" sz="quarter" idx="12"/>
          </p:nvPr>
        </p:nvSpPr>
        <p:spPr/>
        <p:txBody>
          <a:bodyPr/>
          <a:lstStyle/>
          <a:p>
            <a:fld id="{C66FC641-04D4-480B-B9FC-F32AA0D8E518}" type="slidenum">
              <a:rPr lang="en-GB" smtClean="0"/>
              <a:t>‹#›</a:t>
            </a:fld>
            <a:endParaRPr lang="en-GB" dirty="0"/>
          </a:p>
        </p:txBody>
      </p:sp>
    </p:spTree>
    <p:extLst>
      <p:ext uri="{BB962C8B-B14F-4D97-AF65-F5344CB8AC3E}">
        <p14:creationId xmlns:p14="http://schemas.microsoft.com/office/powerpoint/2010/main" val="3830342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A5AA9-CC15-FC5F-89B3-28FF063EBE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75E603-7842-BE7A-33C8-00504B6399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1CB4BE-03F8-5BEC-9E01-5C621C215F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F0621D-A3C2-4D9C-37AE-93220D432CF3}"/>
              </a:ext>
            </a:extLst>
          </p:cNvPr>
          <p:cNvSpPr>
            <a:spLocks noGrp="1"/>
          </p:cNvSpPr>
          <p:nvPr>
            <p:ph type="dt" sz="half" idx="10"/>
          </p:nvPr>
        </p:nvSpPr>
        <p:spPr/>
        <p:txBody>
          <a:bodyPr/>
          <a:lstStyle/>
          <a:p>
            <a:fld id="{153F32B1-73E8-492A-A07A-AD8E097E172D}" type="datetimeFigureOut">
              <a:rPr lang="en-GB" smtClean="0"/>
              <a:t>09/10/2026</a:t>
            </a:fld>
            <a:endParaRPr lang="en-GB" dirty="0"/>
          </a:p>
        </p:txBody>
      </p:sp>
      <p:sp>
        <p:nvSpPr>
          <p:cNvPr id="6" name="Footer Placeholder 5">
            <a:extLst>
              <a:ext uri="{FF2B5EF4-FFF2-40B4-BE49-F238E27FC236}">
                <a16:creationId xmlns:a16="http://schemas.microsoft.com/office/drawing/2014/main" id="{9EB7B81B-DA6F-63A4-DE43-70A3F8AB3DF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2181A41-5D76-1124-BC01-7C644AEADE28}"/>
              </a:ext>
            </a:extLst>
          </p:cNvPr>
          <p:cNvSpPr>
            <a:spLocks noGrp="1"/>
          </p:cNvSpPr>
          <p:nvPr>
            <p:ph type="sldNum" sz="quarter" idx="12"/>
          </p:nvPr>
        </p:nvSpPr>
        <p:spPr/>
        <p:txBody>
          <a:bodyPr/>
          <a:lstStyle/>
          <a:p>
            <a:fld id="{C66FC641-04D4-480B-B9FC-F32AA0D8E518}" type="slidenum">
              <a:rPr lang="en-GB" smtClean="0"/>
              <a:t>‹#›</a:t>
            </a:fld>
            <a:endParaRPr lang="en-GB" dirty="0"/>
          </a:p>
        </p:txBody>
      </p:sp>
    </p:spTree>
    <p:extLst>
      <p:ext uri="{BB962C8B-B14F-4D97-AF65-F5344CB8AC3E}">
        <p14:creationId xmlns:p14="http://schemas.microsoft.com/office/powerpoint/2010/main" val="23740154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E32C8-7A69-34F0-58CF-183AD41C89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8CCD4A-B838-E54B-9E06-CA97558E02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848DD120-C9A5-C0EB-D7C3-610307E69F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91F06A-66F4-E9AC-C03A-1D2B61769071}"/>
              </a:ext>
            </a:extLst>
          </p:cNvPr>
          <p:cNvSpPr>
            <a:spLocks noGrp="1"/>
          </p:cNvSpPr>
          <p:nvPr>
            <p:ph type="dt" sz="half" idx="10"/>
          </p:nvPr>
        </p:nvSpPr>
        <p:spPr/>
        <p:txBody>
          <a:bodyPr/>
          <a:lstStyle/>
          <a:p>
            <a:fld id="{153F32B1-73E8-492A-A07A-AD8E097E172D}" type="datetimeFigureOut">
              <a:rPr lang="en-GB" smtClean="0"/>
              <a:t>09/10/2026</a:t>
            </a:fld>
            <a:endParaRPr lang="en-GB" dirty="0"/>
          </a:p>
        </p:txBody>
      </p:sp>
      <p:sp>
        <p:nvSpPr>
          <p:cNvPr id="6" name="Footer Placeholder 5">
            <a:extLst>
              <a:ext uri="{FF2B5EF4-FFF2-40B4-BE49-F238E27FC236}">
                <a16:creationId xmlns:a16="http://schemas.microsoft.com/office/drawing/2014/main" id="{9906E069-97F3-58A0-E8B0-0CBA3F97578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69F7439-7F69-7147-9143-980AF32F6A9A}"/>
              </a:ext>
            </a:extLst>
          </p:cNvPr>
          <p:cNvSpPr>
            <a:spLocks noGrp="1"/>
          </p:cNvSpPr>
          <p:nvPr>
            <p:ph type="sldNum" sz="quarter" idx="12"/>
          </p:nvPr>
        </p:nvSpPr>
        <p:spPr/>
        <p:txBody>
          <a:bodyPr/>
          <a:lstStyle/>
          <a:p>
            <a:fld id="{C66FC641-04D4-480B-B9FC-F32AA0D8E518}" type="slidenum">
              <a:rPr lang="en-GB" smtClean="0"/>
              <a:t>‹#›</a:t>
            </a:fld>
            <a:endParaRPr lang="en-GB" dirty="0"/>
          </a:p>
        </p:txBody>
      </p:sp>
    </p:spTree>
    <p:extLst>
      <p:ext uri="{BB962C8B-B14F-4D97-AF65-F5344CB8AC3E}">
        <p14:creationId xmlns:p14="http://schemas.microsoft.com/office/powerpoint/2010/main" val="1460634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506A4-2B8E-D396-0240-45FD3D97134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685D96-6432-BECF-F51A-39A8A2BC4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FA34D5-1249-FB8C-32B0-6736CA0C92D1}"/>
              </a:ext>
            </a:extLst>
          </p:cNvPr>
          <p:cNvSpPr>
            <a:spLocks noGrp="1"/>
          </p:cNvSpPr>
          <p:nvPr>
            <p:ph type="dt" sz="half" idx="10"/>
          </p:nvPr>
        </p:nvSpPr>
        <p:spPr/>
        <p:txBody>
          <a:bodyPr/>
          <a:lstStyle/>
          <a:p>
            <a:fld id="{153F32B1-73E8-492A-A07A-AD8E097E172D}" type="datetimeFigureOut">
              <a:rPr lang="en-GB" smtClean="0"/>
              <a:t>09/10/2026</a:t>
            </a:fld>
            <a:endParaRPr lang="en-GB" dirty="0"/>
          </a:p>
        </p:txBody>
      </p:sp>
      <p:sp>
        <p:nvSpPr>
          <p:cNvPr id="5" name="Footer Placeholder 4">
            <a:extLst>
              <a:ext uri="{FF2B5EF4-FFF2-40B4-BE49-F238E27FC236}">
                <a16:creationId xmlns:a16="http://schemas.microsoft.com/office/drawing/2014/main" id="{93DEBF6A-35A3-BBC6-689C-FF8C755328F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D22B054-D761-3705-9735-121DCFEEE46A}"/>
              </a:ext>
            </a:extLst>
          </p:cNvPr>
          <p:cNvSpPr>
            <a:spLocks noGrp="1"/>
          </p:cNvSpPr>
          <p:nvPr>
            <p:ph type="sldNum" sz="quarter" idx="12"/>
          </p:nvPr>
        </p:nvSpPr>
        <p:spPr/>
        <p:txBody>
          <a:bodyPr/>
          <a:lstStyle/>
          <a:p>
            <a:fld id="{C66FC641-04D4-480B-B9FC-F32AA0D8E518}" type="slidenum">
              <a:rPr lang="en-GB" smtClean="0"/>
              <a:t>‹#›</a:t>
            </a:fld>
            <a:endParaRPr lang="en-GB" dirty="0"/>
          </a:p>
        </p:txBody>
      </p:sp>
    </p:spTree>
    <p:extLst>
      <p:ext uri="{BB962C8B-B14F-4D97-AF65-F5344CB8AC3E}">
        <p14:creationId xmlns:p14="http://schemas.microsoft.com/office/powerpoint/2010/main" val="132237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45C61E-EAC3-BE27-9557-F54DA8107C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63517A-B4E6-8AD9-B22E-8C701B3534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B2C117-591C-1DF5-889A-2E73BDE0D297}"/>
              </a:ext>
            </a:extLst>
          </p:cNvPr>
          <p:cNvSpPr>
            <a:spLocks noGrp="1"/>
          </p:cNvSpPr>
          <p:nvPr>
            <p:ph type="dt" sz="half" idx="10"/>
          </p:nvPr>
        </p:nvSpPr>
        <p:spPr/>
        <p:txBody>
          <a:bodyPr/>
          <a:lstStyle/>
          <a:p>
            <a:fld id="{153F32B1-73E8-492A-A07A-AD8E097E172D}" type="datetimeFigureOut">
              <a:rPr lang="en-GB" smtClean="0"/>
              <a:t>09/10/2026</a:t>
            </a:fld>
            <a:endParaRPr lang="en-GB" dirty="0"/>
          </a:p>
        </p:txBody>
      </p:sp>
      <p:sp>
        <p:nvSpPr>
          <p:cNvPr id="5" name="Footer Placeholder 4">
            <a:extLst>
              <a:ext uri="{FF2B5EF4-FFF2-40B4-BE49-F238E27FC236}">
                <a16:creationId xmlns:a16="http://schemas.microsoft.com/office/drawing/2014/main" id="{F2A8085D-560B-DC5E-3D9E-0E4DA18C84E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C00CE2D-13BE-878D-2097-0727B60A649F}"/>
              </a:ext>
            </a:extLst>
          </p:cNvPr>
          <p:cNvSpPr>
            <a:spLocks noGrp="1"/>
          </p:cNvSpPr>
          <p:nvPr>
            <p:ph type="sldNum" sz="quarter" idx="12"/>
          </p:nvPr>
        </p:nvSpPr>
        <p:spPr/>
        <p:txBody>
          <a:bodyPr/>
          <a:lstStyle/>
          <a:p>
            <a:fld id="{C66FC641-04D4-480B-B9FC-F32AA0D8E518}" type="slidenum">
              <a:rPr lang="en-GB" smtClean="0"/>
              <a:t>‹#›</a:t>
            </a:fld>
            <a:endParaRPr lang="en-GB" dirty="0"/>
          </a:p>
        </p:txBody>
      </p:sp>
    </p:spTree>
    <p:extLst>
      <p:ext uri="{BB962C8B-B14F-4D97-AF65-F5344CB8AC3E}">
        <p14:creationId xmlns:p14="http://schemas.microsoft.com/office/powerpoint/2010/main" val="13301851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F917B2-1E1B-2EB5-754E-E895FE8B0B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E1B675-D005-C379-22EE-0436CAE0E6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98C210-5365-FD72-35ED-28D139E870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3F32B1-73E8-492A-A07A-AD8E097E172D}" type="datetimeFigureOut">
              <a:rPr lang="en-GB" smtClean="0"/>
              <a:t>09/10/2026</a:t>
            </a:fld>
            <a:endParaRPr lang="en-GB" dirty="0"/>
          </a:p>
        </p:txBody>
      </p:sp>
      <p:sp>
        <p:nvSpPr>
          <p:cNvPr id="5" name="Footer Placeholder 4">
            <a:extLst>
              <a:ext uri="{FF2B5EF4-FFF2-40B4-BE49-F238E27FC236}">
                <a16:creationId xmlns:a16="http://schemas.microsoft.com/office/drawing/2014/main" id="{A38107F7-8A1D-D810-6BB4-2BE7AAAD35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F1AB0CEE-7D0A-60C8-7462-D1BEC04DE0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66FC641-04D4-480B-B9FC-F32AA0D8E518}" type="slidenum">
              <a:rPr lang="en-GB" smtClean="0"/>
              <a:t>‹#›</a:t>
            </a:fld>
            <a:endParaRPr lang="en-GB" dirty="0"/>
          </a:p>
        </p:txBody>
      </p:sp>
    </p:spTree>
    <p:extLst>
      <p:ext uri="{BB962C8B-B14F-4D97-AF65-F5344CB8AC3E}">
        <p14:creationId xmlns:p14="http://schemas.microsoft.com/office/powerpoint/2010/main" val="14977097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iwa.wales/agenda/2015/09/literacy-skills-lacking-in-wales/#:~:text=Across%20the%20UK%2C%20around%201,population%20are%20below%20Level%201" TargetMode="Externa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literacytrust.org.uk/parents-and-families/adult-literacy/what-do-adult-literacy-levels-mean/"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hyperlink" Target="https://www.gov.wales/foundational-literacy-and-numeracy-plan-html"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hwb.gov.wales/curriculum-for-wales/cross-curricular-skills-frameworks/#overview" TargetMode="External"/><Relationship Id="rId7"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8" Type="http://schemas.openxmlformats.org/officeDocument/2006/relationships/image" Target="../media/image20.jpg"/><Relationship Id="rId3" Type="http://schemas.openxmlformats.org/officeDocument/2006/relationships/image" Target="../media/image15.png"/><Relationship Id="rId7" Type="http://schemas.openxmlformats.org/officeDocument/2006/relationships/image" Target="../media/image19.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8.jpg"/><Relationship Id="rId5" Type="http://schemas.openxmlformats.org/officeDocument/2006/relationships/image" Target="../media/image17.png"/><Relationship Id="rId10" Type="http://schemas.openxmlformats.org/officeDocument/2006/relationships/image" Target="../media/image1.png"/><Relationship Id="rId4" Type="http://schemas.openxmlformats.org/officeDocument/2006/relationships/image" Target="../media/image16.jpg"/><Relationship Id="rId9" Type="http://schemas.openxmlformats.org/officeDocument/2006/relationships/hyperlink" Target="https://hwb.gov.wales/curriculum-for-wales/languages-literacy-and-communication/"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3.jpe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23.jpe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image" Target="../media/image1.png"/><Relationship Id="rId3" Type="http://schemas.openxmlformats.org/officeDocument/2006/relationships/image" Target="../media/image31.png"/><Relationship Id="rId7" Type="http://schemas.openxmlformats.org/officeDocument/2006/relationships/image" Target="../media/image35.png"/><Relationship Id="rId12"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4.png"/><Relationship Id="rId11" Type="http://schemas.openxmlformats.org/officeDocument/2006/relationships/diagramColors" Target="../diagrams/colors1.xml"/><Relationship Id="rId5" Type="http://schemas.openxmlformats.org/officeDocument/2006/relationships/image" Target="../media/image33.png"/><Relationship Id="rId10" Type="http://schemas.openxmlformats.org/officeDocument/2006/relationships/diagramQuickStyle" Target="../diagrams/quickStyle1.xml"/><Relationship Id="rId4" Type="http://schemas.openxmlformats.org/officeDocument/2006/relationships/image" Target="../media/image32.png"/><Relationship Id="rId9"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7.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mailto:jayne.morgan@uwtsd.ac.uk"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39.jpg"/><Relationship Id="rId4" Type="http://schemas.openxmlformats.org/officeDocument/2006/relationships/image" Target="../media/image3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69A03-9FDD-4CE0-B6BD-741406841A27}"/>
              </a:ext>
            </a:extLst>
          </p:cNvPr>
          <p:cNvSpPr>
            <a:spLocks noGrp="1"/>
          </p:cNvSpPr>
          <p:nvPr>
            <p:ph type="ctrTitle"/>
          </p:nvPr>
        </p:nvSpPr>
        <p:spPr>
          <a:xfrm>
            <a:off x="609991" y="962171"/>
            <a:ext cx="4953000" cy="1216153"/>
          </a:xfrm>
        </p:spPr>
        <p:txBody>
          <a:bodyPr vert="horz" lIns="91440" tIns="45720" rIns="91440" bIns="45720" rtlCol="0" anchor="t">
            <a:normAutofit fontScale="90000"/>
          </a:bodyPr>
          <a:lstStyle/>
          <a:p>
            <a:r>
              <a:rPr lang="en-US" sz="4000" b="1" dirty="0">
                <a:solidFill>
                  <a:schemeClr val="tx2">
                    <a:lumMod val="50000"/>
                    <a:lumOff val="50000"/>
                  </a:schemeClr>
                </a:solidFill>
                <a:latin typeface="Comic Sans MS" panose="030F0702030302020204" pitchFamily="66" charset="0"/>
              </a:rPr>
              <a:t>Planning for Languages, Literacy and Communication</a:t>
            </a:r>
          </a:p>
        </p:txBody>
      </p:sp>
      <p:sp>
        <p:nvSpPr>
          <p:cNvPr id="8" name="Subtitle 2">
            <a:extLst>
              <a:ext uri="{FF2B5EF4-FFF2-40B4-BE49-F238E27FC236}">
                <a16:creationId xmlns:a16="http://schemas.microsoft.com/office/drawing/2014/main" id="{AC29C3FB-2ACA-4990-BE55-815547A4B3D2}"/>
              </a:ext>
            </a:extLst>
          </p:cNvPr>
          <p:cNvSpPr txBox="1">
            <a:spLocks/>
          </p:cNvSpPr>
          <p:nvPr/>
        </p:nvSpPr>
        <p:spPr>
          <a:xfrm>
            <a:off x="685801" y="2765685"/>
            <a:ext cx="5087982" cy="3130143"/>
          </a:xfrm>
          <a:prstGeom prst="rect">
            <a:avLst/>
          </a:prstGeom>
        </p:spPr>
        <p:txBody>
          <a:bodyPr vert="horz" lIns="91440" tIns="45720" rIns="91440" bIns="45720" rtlCol="0">
            <a:normAutofit fontScale="2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indent="-228600" algn="l">
              <a:buFont typeface="Arial" panose="020B0604020202020204" pitchFamily="34" charset="0"/>
              <a:buChar char="•"/>
            </a:pPr>
            <a:endParaRPr lang="en-US" sz="800" dirty="0">
              <a:solidFill>
                <a:schemeClr val="tx1">
                  <a:alpha val="55000"/>
                </a:schemeClr>
              </a:solidFill>
            </a:endParaRPr>
          </a:p>
          <a:p>
            <a:pPr>
              <a:lnSpc>
                <a:spcPct val="160000"/>
              </a:lnSpc>
            </a:pPr>
            <a:r>
              <a:rPr lang="en-US" sz="6400" dirty="0">
                <a:solidFill>
                  <a:schemeClr val="bg1">
                    <a:alpha val="55000"/>
                  </a:schemeClr>
                </a:solidFill>
                <a:latin typeface="Comic Sans MS" panose="030F0702030302020204" pitchFamily="66" charset="0"/>
              </a:rPr>
              <a:t>ECAD6051</a:t>
            </a:r>
          </a:p>
          <a:p>
            <a:pPr>
              <a:lnSpc>
                <a:spcPct val="160000"/>
              </a:lnSpc>
            </a:pPr>
            <a:r>
              <a:rPr lang="en-US" sz="6400" dirty="0">
                <a:solidFill>
                  <a:schemeClr val="bg1">
                    <a:alpha val="55000"/>
                  </a:schemeClr>
                </a:solidFill>
                <a:latin typeface="Comic Sans MS" panose="030F0702030302020204" pitchFamily="66" charset="0"/>
              </a:rPr>
              <a:t>Professional &amp; Pedagogic Studies: </a:t>
            </a:r>
          </a:p>
          <a:p>
            <a:pPr>
              <a:lnSpc>
                <a:spcPct val="160000"/>
              </a:lnSpc>
            </a:pPr>
            <a:r>
              <a:rPr lang="en-US" sz="6400" dirty="0">
                <a:solidFill>
                  <a:schemeClr val="bg1">
                    <a:alpha val="55000"/>
                  </a:schemeClr>
                </a:solidFill>
                <a:latin typeface="Comic Sans MS" panose="030F0702030302020204" pitchFamily="66" charset="0"/>
              </a:rPr>
              <a:t>Leading the Learning: what, how and why am I teaching?</a:t>
            </a:r>
          </a:p>
          <a:p>
            <a:pPr>
              <a:lnSpc>
                <a:spcPct val="160000"/>
              </a:lnSpc>
            </a:pPr>
            <a:r>
              <a:rPr lang="en-US" sz="6400" dirty="0">
                <a:solidFill>
                  <a:schemeClr val="bg1">
                    <a:alpha val="55000"/>
                  </a:schemeClr>
                </a:solidFill>
                <a:latin typeface="Comic Sans MS" panose="030F0702030302020204" pitchFamily="66" charset="0"/>
              </a:rPr>
              <a:t>Languages, Literacy &amp; Communication</a:t>
            </a:r>
          </a:p>
          <a:p>
            <a:pPr>
              <a:lnSpc>
                <a:spcPct val="160000"/>
              </a:lnSpc>
            </a:pPr>
            <a:r>
              <a:rPr lang="en-US" sz="6400" dirty="0">
                <a:solidFill>
                  <a:schemeClr val="bg1">
                    <a:alpha val="55000"/>
                  </a:schemeClr>
                </a:solidFill>
                <a:latin typeface="Comic Sans MS" panose="030F0702030302020204" pitchFamily="66" charset="0"/>
              </a:rPr>
              <a:t> Session 3</a:t>
            </a:r>
          </a:p>
          <a:p>
            <a:pPr>
              <a:lnSpc>
                <a:spcPct val="160000"/>
              </a:lnSpc>
            </a:pPr>
            <a:r>
              <a:rPr lang="en-US" sz="6400" dirty="0">
                <a:solidFill>
                  <a:schemeClr val="bg1">
                    <a:alpha val="55000"/>
                  </a:schemeClr>
                </a:solidFill>
                <a:latin typeface="Comic Sans MS" panose="030F0702030302020204" pitchFamily="66" charset="0"/>
              </a:rPr>
              <a:t> October 2026</a:t>
            </a:r>
          </a:p>
        </p:txBody>
      </p:sp>
      <p:pic>
        <p:nvPicPr>
          <p:cNvPr id="3" name="Picture 2" descr="A computer screen shot of a blue background&#10;&#10;Description automatically generated">
            <a:extLst>
              <a:ext uri="{FF2B5EF4-FFF2-40B4-BE49-F238E27FC236}">
                <a16:creationId xmlns:a16="http://schemas.microsoft.com/office/drawing/2014/main" id="{6B118B71-735B-1639-2051-BC78E5C59AEF}"/>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10087502" y="-1"/>
            <a:ext cx="2104498" cy="877145"/>
          </a:xfrm>
          <a:prstGeom prst="rect">
            <a:avLst/>
          </a:prstGeom>
        </p:spPr>
      </p:pic>
      <p:pic>
        <p:nvPicPr>
          <p:cNvPr id="1032" name="Picture 8" descr="Teacher Sitting With Student: Over 11 ...">
            <a:extLst>
              <a:ext uri="{FF2B5EF4-FFF2-40B4-BE49-F238E27FC236}">
                <a16:creationId xmlns:a16="http://schemas.microsoft.com/office/drawing/2014/main" id="{B017FABA-D17B-CCB4-44E3-5861B2E04BD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7048"/>
          <a:stretch>
            <a:fillRect/>
          </a:stretch>
        </p:blipFill>
        <p:spPr bwMode="auto">
          <a:xfrm>
            <a:off x="6244512" y="1671671"/>
            <a:ext cx="4996201" cy="3620212"/>
          </a:xfrm>
          <a:prstGeom prst="rect">
            <a:avLst/>
          </a:prstGeom>
          <a:noFill/>
          <a:ln w="7620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8612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Best smartphone 2019: iPhone, OnePlus ...">
            <a:extLst>
              <a:ext uri="{FF2B5EF4-FFF2-40B4-BE49-F238E27FC236}">
                <a16:creationId xmlns:a16="http://schemas.microsoft.com/office/drawing/2014/main" id="{2E1815E0-AEAB-C771-9423-A92D0D8A68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7773" y="3032058"/>
            <a:ext cx="2752714" cy="1387329"/>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pic>
        <p:nvPicPr>
          <p:cNvPr id="1030" name="Picture 6" descr="Green check mark icon. Tick symbol in green color, vector illustration.">
            <a:extLst>
              <a:ext uri="{FF2B5EF4-FFF2-40B4-BE49-F238E27FC236}">
                <a16:creationId xmlns:a16="http://schemas.microsoft.com/office/drawing/2014/main" id="{DE977423-1BAD-0FEC-180A-08608B0E0F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4926" y="1008755"/>
            <a:ext cx="1717681" cy="161664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5,588,963 Cross Royalty-Free Photos and Stock Images ...">
            <a:extLst>
              <a:ext uri="{FF2B5EF4-FFF2-40B4-BE49-F238E27FC236}">
                <a16:creationId xmlns:a16="http://schemas.microsoft.com/office/drawing/2014/main" id="{686CF16D-BE96-A584-3419-D84E9E63CA8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8549"/>
          <a:stretch/>
        </p:blipFill>
        <p:spPr bwMode="auto">
          <a:xfrm>
            <a:off x="6974926" y="2791980"/>
            <a:ext cx="1818373" cy="164075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he 8 Best Laptops of 2024 | Reviews by ...">
            <a:extLst>
              <a:ext uri="{FF2B5EF4-FFF2-40B4-BE49-F238E27FC236}">
                <a16:creationId xmlns:a16="http://schemas.microsoft.com/office/drawing/2014/main" id="{CA31E7A6-98BF-3B1A-3E1B-E90B95A4D5D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37773" y="1096962"/>
            <a:ext cx="2752714" cy="1325118"/>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8874B31-C85B-0692-1708-84C21B03B23F}"/>
              </a:ext>
            </a:extLst>
          </p:cNvPr>
          <p:cNvSpPr txBox="1">
            <a:spLocks/>
          </p:cNvSpPr>
          <p:nvPr/>
        </p:nvSpPr>
        <p:spPr>
          <a:xfrm>
            <a:off x="-473535" y="33952"/>
            <a:ext cx="7956222"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During lectures, please ….</a:t>
            </a:r>
          </a:p>
        </p:txBody>
      </p:sp>
      <p:pic>
        <p:nvPicPr>
          <p:cNvPr id="5122" name="Picture 2" descr="Influencing How Students Discuss Content">
            <a:extLst>
              <a:ext uri="{FF2B5EF4-FFF2-40B4-BE49-F238E27FC236}">
                <a16:creationId xmlns:a16="http://schemas.microsoft.com/office/drawing/2014/main" id="{E85A8505-0BCC-B089-B9F4-AD59CDA128D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44393" y="4924121"/>
            <a:ext cx="2761656" cy="1461526"/>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pic>
        <p:nvPicPr>
          <p:cNvPr id="6" name="Picture 6" descr="Green check mark icon. Tick symbol in green color, vector illustration.">
            <a:extLst>
              <a:ext uri="{FF2B5EF4-FFF2-40B4-BE49-F238E27FC236}">
                <a16:creationId xmlns:a16="http://schemas.microsoft.com/office/drawing/2014/main" id="{1D5127B6-B146-B83B-13D7-72E035A5DC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5618" y="4924121"/>
            <a:ext cx="1717681" cy="161664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computer screen shot of a blue background&#10;&#10;Description automatically generated">
            <a:extLst>
              <a:ext uri="{FF2B5EF4-FFF2-40B4-BE49-F238E27FC236}">
                <a16:creationId xmlns:a16="http://schemas.microsoft.com/office/drawing/2014/main" id="{0A823A8E-D8E0-A4A7-42AC-307D3FB703D5}"/>
              </a:ext>
            </a:extLst>
          </p:cNvPr>
          <p:cNvPicPr>
            <a:picLocks noChangeAspect="1"/>
          </p:cNvPicPr>
          <p:nvPr/>
        </p:nvPicPr>
        <p:blipFill rotWithShape="1">
          <a:blip r:embed="rId8">
            <a:extLst>
              <a:ext uri="{28A0092B-C50C-407E-A947-70E740481C1C}">
                <a14:useLocalDpi xmlns:a14="http://schemas.microsoft.com/office/drawing/2010/main" val="0"/>
              </a:ext>
            </a:extLst>
          </a:blip>
          <a:srcRect l="44043" t="38217" r="30494" b="45864"/>
          <a:stretch/>
        </p:blipFill>
        <p:spPr>
          <a:xfrm>
            <a:off x="9902528" y="200722"/>
            <a:ext cx="2104498" cy="877145"/>
          </a:xfrm>
          <a:prstGeom prst="rect">
            <a:avLst/>
          </a:prstGeom>
        </p:spPr>
      </p:pic>
    </p:spTree>
    <p:extLst>
      <p:ext uri="{BB962C8B-B14F-4D97-AF65-F5344CB8AC3E}">
        <p14:creationId xmlns:p14="http://schemas.microsoft.com/office/powerpoint/2010/main" val="2578614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ocial Audiences and How Brands ...">
            <a:extLst>
              <a:ext uri="{FF2B5EF4-FFF2-40B4-BE49-F238E27FC236}">
                <a16:creationId xmlns:a16="http://schemas.microsoft.com/office/drawing/2014/main" id="{AE2E669F-BC47-F6C0-505C-6C17145737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269" y="238271"/>
            <a:ext cx="1371616" cy="137161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5F6734EA-7F92-2F38-3E14-A6484E976215}"/>
              </a:ext>
            </a:extLst>
          </p:cNvPr>
          <p:cNvSpPr txBox="1"/>
          <p:nvPr/>
        </p:nvSpPr>
        <p:spPr>
          <a:xfrm>
            <a:off x="316258" y="1723602"/>
            <a:ext cx="11559483" cy="474008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3600" dirty="0">
                <a:latin typeface="Comic Sans MS" panose="030F0702030302020204" pitchFamily="66" charset="0"/>
              </a:rPr>
              <a:t>Develop and understanding of the term “literacy”</a:t>
            </a:r>
          </a:p>
          <a:p>
            <a:pPr marL="285750" indent="-285750">
              <a:lnSpc>
                <a:spcPct val="150000"/>
              </a:lnSpc>
              <a:buFont typeface="Arial" panose="020B0604020202020204" pitchFamily="34" charset="0"/>
              <a:buChar char="•"/>
            </a:pPr>
            <a:r>
              <a:rPr lang="en-GB" sz="3600" dirty="0">
                <a:latin typeface="Comic Sans MS" panose="030F0702030302020204" pitchFamily="66" charset="0"/>
              </a:rPr>
              <a:t>Look at the Literacy Framework</a:t>
            </a:r>
          </a:p>
          <a:p>
            <a:pPr marL="285750" indent="-285750">
              <a:lnSpc>
                <a:spcPct val="150000"/>
              </a:lnSpc>
              <a:buFont typeface="Arial" panose="020B0604020202020204" pitchFamily="34" charset="0"/>
              <a:buChar char="•"/>
            </a:pPr>
            <a:r>
              <a:rPr lang="en-GB" sz="3600" dirty="0">
                <a:latin typeface="Comic Sans MS" panose="030F0702030302020204" pitchFamily="66" charset="0"/>
              </a:rPr>
              <a:t>Engage with the </a:t>
            </a:r>
            <a:r>
              <a:rPr lang="en-GB" sz="3600" dirty="0" err="1">
                <a:latin typeface="Comic Sans MS" panose="030F0702030302020204" pitchFamily="66" charset="0"/>
              </a:rPr>
              <a:t>CfW</a:t>
            </a:r>
            <a:r>
              <a:rPr lang="en-GB" sz="3600" dirty="0">
                <a:latin typeface="Comic Sans MS" panose="030F0702030302020204" pitchFamily="66" charset="0"/>
              </a:rPr>
              <a:t> framework for LLC: WMS / Descriptors of Learning / Progressions Steps </a:t>
            </a:r>
          </a:p>
          <a:p>
            <a:pPr marL="285750" indent="-285750">
              <a:lnSpc>
                <a:spcPct val="150000"/>
              </a:lnSpc>
              <a:buFont typeface="Arial" panose="020B0604020202020204" pitchFamily="34" charset="0"/>
              <a:buChar char="•"/>
            </a:pPr>
            <a:r>
              <a:rPr lang="en-GB" sz="3600" dirty="0">
                <a:latin typeface="Comic Sans MS" panose="030F0702030302020204" pitchFamily="66" charset="0"/>
              </a:rPr>
              <a:t>Plan a LLC lesson, including some </a:t>
            </a:r>
            <a:r>
              <a:rPr lang="en-GB" sz="3600" dirty="0" err="1">
                <a:latin typeface="Comic Sans MS" panose="030F0702030302020204" pitchFamily="66" charset="0"/>
              </a:rPr>
              <a:t>AfL</a:t>
            </a:r>
            <a:endParaRPr lang="en-GB" sz="3600" dirty="0">
              <a:latin typeface="Comic Sans MS" panose="030F0702030302020204" pitchFamily="66" charset="0"/>
            </a:endParaRPr>
          </a:p>
          <a:p>
            <a:pPr marL="285750" indent="-285750">
              <a:lnSpc>
                <a:spcPct val="150000"/>
              </a:lnSpc>
              <a:buFont typeface="Arial" panose="020B0604020202020204" pitchFamily="34" charset="0"/>
              <a:buChar char="•"/>
            </a:pPr>
            <a:endParaRPr lang="en-GB" sz="2400" dirty="0">
              <a:latin typeface="Comic Sans MS" panose="030F0702030302020204" pitchFamily="66" charset="0"/>
            </a:endParaRPr>
          </a:p>
        </p:txBody>
      </p:sp>
      <p:pic>
        <p:nvPicPr>
          <p:cNvPr id="15" name="Picture 14" descr="A computer screen shot of a blue background&#10;&#10;Description automatically generated">
            <a:extLst>
              <a:ext uri="{FF2B5EF4-FFF2-40B4-BE49-F238E27FC236}">
                <a16:creationId xmlns:a16="http://schemas.microsoft.com/office/drawing/2014/main" id="{BC2096B5-D511-1609-6E3F-7E576F80B6E7}"/>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936377" y="546774"/>
            <a:ext cx="2104498" cy="877145"/>
          </a:xfrm>
          <a:prstGeom prst="rect">
            <a:avLst/>
          </a:prstGeom>
        </p:spPr>
      </p:pic>
      <p:sp>
        <p:nvSpPr>
          <p:cNvPr id="17" name="Title 1">
            <a:extLst>
              <a:ext uri="{FF2B5EF4-FFF2-40B4-BE49-F238E27FC236}">
                <a16:creationId xmlns:a16="http://schemas.microsoft.com/office/drawing/2014/main" id="{894802F1-B6D4-4B42-98A6-8AB9EAC5EFE2}"/>
              </a:ext>
            </a:extLst>
          </p:cNvPr>
          <p:cNvSpPr txBox="1">
            <a:spLocks/>
          </p:cNvSpPr>
          <p:nvPr/>
        </p:nvSpPr>
        <p:spPr>
          <a:xfrm>
            <a:off x="2227331" y="707385"/>
            <a:ext cx="7956222"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Aims of this session</a:t>
            </a:r>
          </a:p>
        </p:txBody>
      </p:sp>
    </p:spTree>
    <p:extLst>
      <p:ext uri="{BB962C8B-B14F-4D97-AF65-F5344CB8AC3E}">
        <p14:creationId xmlns:p14="http://schemas.microsoft.com/office/powerpoint/2010/main" val="3979785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txBox="1">
            <a:spLocks noGrp="1"/>
          </p:cNvSpPr>
          <p:nvPr>
            <p:ph idx="1"/>
          </p:nvPr>
        </p:nvSpPr>
        <p:spPr>
          <a:xfrm>
            <a:off x="983127" y="4461969"/>
            <a:ext cx="4895879" cy="1937966"/>
          </a:xfrm>
          <a:prstGeom prst="rect">
            <a:avLst/>
          </a:prstGeom>
          <a:noFill/>
          <a:ln w="57150">
            <a:solidFill>
              <a:schemeClr val="accent1">
                <a:lumMod val="75000"/>
              </a:schemeClr>
            </a:solidFill>
          </a:ln>
        </p:spPr>
        <p:txBody>
          <a:bodyPr wrap="square" rtlCol="0">
            <a:spAutoFit/>
          </a:bodyPr>
          <a:lstStyle/>
          <a:p>
            <a:pPr marL="0" indent="0">
              <a:buNone/>
            </a:pPr>
            <a:r>
              <a:rPr lang="en-GB" sz="2000" dirty="0">
                <a:latin typeface="Bradley Hand ITC" panose="03070402050302030203" pitchFamily="66" charset="0"/>
              </a:rPr>
              <a:t>3. “Literacy is a process by which one expands one's knowledge of reading and writing in order to develop one's thinking and learning for the purpose of understanding oneself and the world. “</a:t>
            </a:r>
          </a:p>
          <a:p>
            <a:pPr marL="0" indent="0" algn="r">
              <a:buNone/>
            </a:pPr>
            <a:r>
              <a:rPr lang="en-GB" sz="1200" dirty="0"/>
              <a:t>https://www.encyclopedia.com/history/encyclopedias-almanacs-transcripts-and-maps/literacy-education</a:t>
            </a:r>
          </a:p>
        </p:txBody>
      </p:sp>
      <p:sp>
        <p:nvSpPr>
          <p:cNvPr id="3" name="TextBox 2"/>
          <p:cNvSpPr txBox="1"/>
          <p:nvPr/>
        </p:nvSpPr>
        <p:spPr>
          <a:xfrm>
            <a:off x="1207530" y="1848747"/>
            <a:ext cx="4183583" cy="1815882"/>
          </a:xfrm>
          <a:prstGeom prst="rect">
            <a:avLst/>
          </a:prstGeom>
          <a:noFill/>
          <a:ln w="76200">
            <a:solidFill>
              <a:schemeClr val="accent1">
                <a:lumMod val="75000"/>
              </a:schemeClr>
            </a:solidFill>
          </a:ln>
        </p:spPr>
        <p:txBody>
          <a:bodyPr wrap="square" rtlCol="0">
            <a:spAutoFit/>
          </a:bodyPr>
          <a:lstStyle/>
          <a:p>
            <a:pPr algn="ctr"/>
            <a:r>
              <a:rPr lang="en-GB" sz="2000" b="1" dirty="0">
                <a:latin typeface="Bradley Hand ITC" panose="03070402050302030203" pitchFamily="66" charset="0"/>
              </a:rPr>
              <a:t>1. We believe literacy is the ability to read, write, speak and listen well. A literate person is able to communicate effectively with others and to understand written information.’ </a:t>
            </a:r>
          </a:p>
          <a:p>
            <a:pPr algn="r"/>
            <a:r>
              <a:rPr lang="en-GB" sz="1200" dirty="0"/>
              <a:t>National Literacy Trust ()</a:t>
            </a:r>
          </a:p>
        </p:txBody>
      </p:sp>
      <p:sp>
        <p:nvSpPr>
          <p:cNvPr id="5" name="TextBox 4"/>
          <p:cNvSpPr txBox="1"/>
          <p:nvPr/>
        </p:nvSpPr>
        <p:spPr>
          <a:xfrm>
            <a:off x="7058952" y="2709492"/>
            <a:ext cx="4474895" cy="2431435"/>
          </a:xfrm>
          <a:prstGeom prst="rect">
            <a:avLst/>
          </a:prstGeom>
          <a:noFill/>
          <a:ln w="76200">
            <a:solidFill>
              <a:schemeClr val="accent1">
                <a:lumMod val="75000"/>
              </a:schemeClr>
            </a:solidFill>
          </a:ln>
        </p:spPr>
        <p:txBody>
          <a:bodyPr wrap="square" rtlCol="0">
            <a:spAutoFit/>
          </a:bodyPr>
          <a:lstStyle/>
          <a:p>
            <a:pPr algn="ctr"/>
            <a:r>
              <a:rPr lang="en-GB" sz="2000" dirty="0">
                <a:latin typeface="Bradley Hand ITC" panose="03070402050302030203" pitchFamily="66" charset="0"/>
              </a:rPr>
              <a:t>2. ….. ‘literacy is too important to be reduced to a set of basic competences to be taught and learned according to a single pattern of instruction’ and must focus on ‘full, rich literacy for all’ and unleash the ‘power and potential of literate behaviour.’ </a:t>
            </a:r>
          </a:p>
          <a:p>
            <a:pPr algn="r"/>
            <a:r>
              <a:rPr lang="en-GB" sz="1200" dirty="0"/>
              <a:t>Meek 1998</a:t>
            </a:r>
          </a:p>
        </p:txBody>
      </p:sp>
      <p:sp>
        <p:nvSpPr>
          <p:cNvPr id="6" name="Title 1">
            <a:extLst>
              <a:ext uri="{FF2B5EF4-FFF2-40B4-BE49-F238E27FC236}">
                <a16:creationId xmlns:a16="http://schemas.microsoft.com/office/drawing/2014/main" id="{0BA9976D-EE8B-0BA2-B96D-8ADA0B0A8BDF}"/>
              </a:ext>
            </a:extLst>
          </p:cNvPr>
          <p:cNvSpPr txBox="1">
            <a:spLocks/>
          </p:cNvSpPr>
          <p:nvPr/>
        </p:nvSpPr>
        <p:spPr>
          <a:xfrm>
            <a:off x="777089" y="458065"/>
            <a:ext cx="7956222" cy="855606"/>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What do we mean by literacy?</a:t>
            </a:r>
          </a:p>
        </p:txBody>
      </p:sp>
      <p:pic>
        <p:nvPicPr>
          <p:cNvPr id="8" name="Picture 7" descr="A computer screen shot of a blue background&#10;&#10;Description automatically generated">
            <a:extLst>
              <a:ext uri="{FF2B5EF4-FFF2-40B4-BE49-F238E27FC236}">
                <a16:creationId xmlns:a16="http://schemas.microsoft.com/office/drawing/2014/main" id="{A92C5715-9A33-736E-181A-6B585EA992EF}"/>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10087502" y="-1"/>
            <a:ext cx="2104498" cy="877145"/>
          </a:xfrm>
          <a:prstGeom prst="rect">
            <a:avLst/>
          </a:prstGeom>
        </p:spPr>
      </p:pic>
    </p:spTree>
    <p:extLst>
      <p:ext uri="{BB962C8B-B14F-4D97-AF65-F5344CB8AC3E}">
        <p14:creationId xmlns:p14="http://schemas.microsoft.com/office/powerpoint/2010/main" val="512617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2440" y="2177287"/>
            <a:ext cx="3405552" cy="2823246"/>
          </a:xfrm>
        </p:spPr>
        <p:txBody>
          <a:bodyPr>
            <a:normAutofit fontScale="77500" lnSpcReduction="20000"/>
          </a:bodyPr>
          <a:lstStyle/>
          <a:p>
            <a:r>
              <a:rPr lang="en-GB" sz="2400" b="1" dirty="0">
                <a:latin typeface="Comic Sans MS" panose="030F0702030302020204" pitchFamily="66" charset="0"/>
              </a:rPr>
              <a:t>Functional literacy ( or utilitarian):</a:t>
            </a:r>
            <a:r>
              <a:rPr lang="en-GB" sz="2400" dirty="0">
                <a:latin typeface="Comic Sans MS" panose="030F0702030302020204" pitchFamily="66" charset="0"/>
              </a:rPr>
              <a:t> this refers to the ability to understand and use printed information in everyday life. A functionally literate person can use their reading and writing skills to achieve their goals. For example, job applications and medical forms can be understood and filled out</a:t>
            </a:r>
            <a:r>
              <a:rPr lang="en-GB" sz="1900" dirty="0"/>
              <a:t>.</a:t>
            </a:r>
          </a:p>
          <a:p>
            <a:endParaRPr lang="en-GB" dirty="0"/>
          </a:p>
        </p:txBody>
      </p:sp>
      <p:sp>
        <p:nvSpPr>
          <p:cNvPr id="5" name="TextBox 4"/>
          <p:cNvSpPr txBox="1"/>
          <p:nvPr/>
        </p:nvSpPr>
        <p:spPr>
          <a:xfrm>
            <a:off x="4377435" y="2177287"/>
            <a:ext cx="3048000" cy="4524315"/>
          </a:xfrm>
          <a:prstGeom prst="rect">
            <a:avLst/>
          </a:prstGeom>
          <a:noFill/>
        </p:spPr>
        <p:txBody>
          <a:bodyPr wrap="square" rtlCol="0">
            <a:spAutoFit/>
          </a:bodyPr>
          <a:lstStyle/>
          <a:p>
            <a:pPr fontAlgn="base"/>
            <a:r>
              <a:rPr lang="en-GB" b="1" dirty="0">
                <a:latin typeface="Comic Sans MS" panose="030F0702030302020204" pitchFamily="66" charset="0"/>
              </a:rPr>
              <a:t>Cultural literacy</a:t>
            </a:r>
            <a:r>
              <a:rPr lang="en-GB" dirty="0">
                <a:latin typeface="Comic Sans MS" panose="030F0702030302020204" pitchFamily="66" charset="0"/>
              </a:rPr>
              <a:t>: this refers to the shared knowledge and information that members of a culture share. It includes knowledge about literature and history – even jokes – and it allows people to participate in the cultural and political life of their communities. For example, a culturally literate Briton is likely understands references to Shakespeare, Dickens and more.</a:t>
            </a:r>
          </a:p>
        </p:txBody>
      </p:sp>
      <p:sp>
        <p:nvSpPr>
          <p:cNvPr id="6" name="TextBox 5"/>
          <p:cNvSpPr txBox="1"/>
          <p:nvPr/>
        </p:nvSpPr>
        <p:spPr>
          <a:xfrm>
            <a:off x="8155096" y="1857148"/>
            <a:ext cx="3681046" cy="4524315"/>
          </a:xfrm>
          <a:prstGeom prst="rect">
            <a:avLst/>
          </a:prstGeom>
          <a:noFill/>
        </p:spPr>
        <p:txBody>
          <a:bodyPr wrap="square" rtlCol="0">
            <a:spAutoFit/>
          </a:bodyPr>
          <a:lstStyle/>
          <a:p>
            <a:r>
              <a:rPr lang="en-GB" b="1" dirty="0">
                <a:latin typeface="Comic Sans MS" panose="030F0702030302020204" pitchFamily="66" charset="0"/>
              </a:rPr>
              <a:t>Critical literacy:</a:t>
            </a:r>
            <a:r>
              <a:rPr lang="en-GB" dirty="0">
                <a:latin typeface="Comic Sans MS" panose="030F0702030302020204" pitchFamily="66" charset="0"/>
              </a:rPr>
              <a:t> this refers to the ability to think critically about messages, whether they are spoken, written, or signed. A critically literate person can understand the not-so-obvious perspectives and messages that books, movies, newspapers, and other media contain. A critically literate person can analyze, question, reflect on, and disagree with these perspectives and messages, and can respond with their own ideas. </a:t>
            </a:r>
          </a:p>
          <a:p>
            <a:endParaRPr lang="en-GB" dirty="0"/>
          </a:p>
        </p:txBody>
      </p:sp>
      <p:sp>
        <p:nvSpPr>
          <p:cNvPr id="7" name="Rectangle 6"/>
          <p:cNvSpPr/>
          <p:nvPr/>
        </p:nvSpPr>
        <p:spPr>
          <a:xfrm>
            <a:off x="7874878" y="6196797"/>
            <a:ext cx="3935244" cy="369332"/>
          </a:xfrm>
          <a:prstGeom prst="rect">
            <a:avLst/>
          </a:prstGeom>
        </p:spPr>
        <p:txBody>
          <a:bodyPr wrap="none">
            <a:spAutoFit/>
          </a:bodyPr>
          <a:lstStyle/>
          <a:p>
            <a:pPr fontAlgn="base"/>
            <a:r>
              <a:rPr lang="en-GB" dirty="0"/>
              <a:t>(From American Sign Language website)</a:t>
            </a:r>
          </a:p>
        </p:txBody>
      </p:sp>
      <p:pic>
        <p:nvPicPr>
          <p:cNvPr id="8" name="Picture 7" descr="William Shakespeare - Poptropica Wiki"/>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38319" y="5108516"/>
            <a:ext cx="1642710" cy="1357973"/>
          </a:xfrm>
          <a:prstGeom prst="rect">
            <a:avLst/>
          </a:prstGeom>
        </p:spPr>
      </p:pic>
      <p:sp>
        <p:nvSpPr>
          <p:cNvPr id="4" name="Title 1">
            <a:extLst>
              <a:ext uri="{FF2B5EF4-FFF2-40B4-BE49-F238E27FC236}">
                <a16:creationId xmlns:a16="http://schemas.microsoft.com/office/drawing/2014/main" id="{3C03639C-623C-A52A-ED78-BD4B805AE65C}"/>
              </a:ext>
            </a:extLst>
          </p:cNvPr>
          <p:cNvSpPr txBox="1">
            <a:spLocks/>
          </p:cNvSpPr>
          <p:nvPr/>
        </p:nvSpPr>
        <p:spPr>
          <a:xfrm>
            <a:off x="602918" y="391511"/>
            <a:ext cx="7956222"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Different types of literacy</a:t>
            </a:r>
          </a:p>
        </p:txBody>
      </p:sp>
      <p:pic>
        <p:nvPicPr>
          <p:cNvPr id="10" name="Picture 9" descr="A computer screen shot of a blue background&#10;&#10;Description automatically generated">
            <a:extLst>
              <a:ext uri="{FF2B5EF4-FFF2-40B4-BE49-F238E27FC236}">
                <a16:creationId xmlns:a16="http://schemas.microsoft.com/office/drawing/2014/main" id="{44E910F6-C07B-5485-D2B5-2A6BA4901761}"/>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10087502" y="-1"/>
            <a:ext cx="2104498" cy="877145"/>
          </a:xfrm>
          <a:prstGeom prst="rect">
            <a:avLst/>
          </a:prstGeom>
        </p:spPr>
      </p:pic>
    </p:spTree>
    <p:extLst>
      <p:ext uri="{BB962C8B-B14F-4D97-AF65-F5344CB8AC3E}">
        <p14:creationId xmlns:p14="http://schemas.microsoft.com/office/powerpoint/2010/main" val="1811368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5273" y="1780748"/>
            <a:ext cx="10515600" cy="1860023"/>
          </a:xfrm>
        </p:spPr>
        <p:txBody>
          <a:bodyPr/>
          <a:lstStyle/>
          <a:p>
            <a:r>
              <a:rPr lang="en-GB" sz="1800" dirty="0"/>
              <a:t>Across the UK, around 1 in 6 adults still struggle with </a:t>
            </a:r>
            <a:r>
              <a:rPr lang="en-GB" sz="1800" b="1" dirty="0"/>
              <a:t>reading</a:t>
            </a:r>
            <a:r>
              <a:rPr lang="en-GB" sz="1800" dirty="0"/>
              <a:t> and writing; the latest </a:t>
            </a:r>
            <a:r>
              <a:rPr lang="en-GB" sz="1800" b="1" dirty="0"/>
              <a:t>Welsh</a:t>
            </a:r>
            <a:r>
              <a:rPr lang="en-GB" sz="1800" dirty="0"/>
              <a:t> stats (2010) show that 12% of the </a:t>
            </a:r>
            <a:r>
              <a:rPr lang="en-GB" sz="1800" b="1" dirty="0"/>
              <a:t>Welsh</a:t>
            </a:r>
            <a:r>
              <a:rPr lang="en-GB" sz="1800" dirty="0"/>
              <a:t> population have not reached </a:t>
            </a:r>
            <a:r>
              <a:rPr lang="en-GB" sz="1800" b="1" dirty="0"/>
              <a:t>Level</a:t>
            </a:r>
            <a:r>
              <a:rPr lang="en-GB" sz="1800" dirty="0"/>
              <a:t> 1 of basic </a:t>
            </a:r>
            <a:r>
              <a:rPr lang="en-GB" sz="1800" b="1" dirty="0"/>
              <a:t>literacy skills</a:t>
            </a:r>
            <a:r>
              <a:rPr lang="en-GB" sz="1800" dirty="0"/>
              <a:t> – a problem that is particularly acute in over 55s, where 15% of the population are below </a:t>
            </a:r>
            <a:r>
              <a:rPr lang="en-GB" sz="1800" b="1" dirty="0"/>
              <a:t>Level</a:t>
            </a:r>
            <a:r>
              <a:rPr lang="en-GB" sz="1800" dirty="0"/>
              <a:t> 1.</a:t>
            </a:r>
          </a:p>
          <a:p>
            <a:pPr marL="0" indent="0">
              <a:buNone/>
            </a:pPr>
            <a:r>
              <a:rPr lang="en-GB" sz="1200" i="1" dirty="0"/>
              <a:t>(CBI / Pearson Education and Skills Survey, 2014)</a:t>
            </a:r>
          </a:p>
          <a:p>
            <a:pPr marL="0" indent="0">
              <a:buNone/>
            </a:pPr>
            <a:r>
              <a:rPr lang="en-GB" sz="1200" dirty="0">
                <a:hlinkClick r:id="rId2"/>
              </a:rPr>
              <a:t>https://www.iwa.wales/agenda/2015/09/literacy-skills-lacking-in-wales/#:~:text=Across%20the%20UK%2C%20around%201,population%20are%20below%20Level%201</a:t>
            </a:r>
            <a:r>
              <a:rPr lang="en-GB" sz="1200" dirty="0"/>
              <a:t>.</a:t>
            </a:r>
          </a:p>
          <a:p>
            <a:pPr marL="0" indent="0">
              <a:buNone/>
            </a:pPr>
            <a:endParaRPr lang="en-GB" sz="1200" i="1" dirty="0"/>
          </a:p>
        </p:txBody>
      </p:sp>
      <p:pic>
        <p:nvPicPr>
          <p:cNvPr id="7" name="Picture 6" descr="Clipart - Survey Icon"/>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rot="843939">
            <a:off x="10543696" y="2123580"/>
            <a:ext cx="1518811" cy="1945116"/>
          </a:xfrm>
          <a:prstGeom prst="rect">
            <a:avLst/>
          </a:prstGeom>
        </p:spPr>
      </p:pic>
      <p:sp>
        <p:nvSpPr>
          <p:cNvPr id="8" name="TextBox 7"/>
          <p:cNvSpPr txBox="1"/>
          <p:nvPr/>
        </p:nvSpPr>
        <p:spPr>
          <a:xfrm>
            <a:off x="640454" y="3500829"/>
            <a:ext cx="10765238" cy="2985433"/>
          </a:xfrm>
          <a:prstGeom prst="rect">
            <a:avLst/>
          </a:prstGeom>
          <a:noFill/>
        </p:spPr>
        <p:txBody>
          <a:bodyPr wrap="square" rtlCol="0">
            <a:spAutoFit/>
          </a:bodyPr>
          <a:lstStyle/>
          <a:p>
            <a:r>
              <a:rPr lang="en-GB" sz="1600" b="1" dirty="0"/>
              <a:t>Entry Level 1</a:t>
            </a:r>
            <a:r>
              <a:rPr lang="en-GB" sz="1600" dirty="0"/>
              <a:t> is equivalent to literacy levels at age 5-7. Adults below Entry Level 1 may not be able to write short messages to family or read a road sign.</a:t>
            </a:r>
          </a:p>
          <a:p>
            <a:r>
              <a:rPr lang="en-GB" sz="1600" b="1" dirty="0"/>
              <a:t>Entry Level 2</a:t>
            </a:r>
            <a:r>
              <a:rPr lang="en-GB" sz="1600" dirty="0"/>
              <a:t> is equivalent to literacy levels at age 7-9. Adults with below Entry Level 2 may not be able to describe a child’s symptoms to a doctor or read a label on a medicine bottle.</a:t>
            </a:r>
          </a:p>
          <a:p>
            <a:r>
              <a:rPr lang="en-GB" sz="1600" b="1" dirty="0"/>
              <a:t>Entry Level 3</a:t>
            </a:r>
            <a:r>
              <a:rPr lang="en-GB" sz="1600" dirty="0"/>
              <a:t> is equivalent to literacy levels at age 9-11. Adults with skills below Entry Level 3 may not be able to understand labels on pre-packaged food or understand household bills.</a:t>
            </a:r>
          </a:p>
          <a:p>
            <a:r>
              <a:rPr lang="en-GB" sz="1600" b="1" dirty="0"/>
              <a:t>Level 1</a:t>
            </a:r>
            <a:r>
              <a:rPr lang="en-GB" sz="1600" dirty="0"/>
              <a:t> is equivalent to GCSE grades D-G. Adults with skills below Level 1 may not be able to read bus or train timetables or understand their pay slip.</a:t>
            </a:r>
          </a:p>
          <a:p>
            <a:r>
              <a:rPr lang="en-GB" sz="1600" b="1" dirty="0"/>
              <a:t>Level 2</a:t>
            </a:r>
            <a:r>
              <a:rPr lang="en-GB" sz="1600" dirty="0"/>
              <a:t> is equivalent to GCSE grades A*-C. Adults with skills below Level 2 may not have the skills to spot fake news or bias in the media.</a:t>
            </a:r>
          </a:p>
          <a:p>
            <a:endParaRPr lang="en-GB" sz="1600" dirty="0"/>
          </a:p>
          <a:p>
            <a:r>
              <a:rPr lang="en-GB" sz="1200" dirty="0">
                <a:hlinkClick r:id="rId4"/>
              </a:rPr>
              <a:t>https://literacytrust.org.uk/parents-and-families/adult-literacy/what-do-adult-literacy-levels-mean/</a:t>
            </a:r>
            <a:endParaRPr lang="en-GB" sz="1200" dirty="0"/>
          </a:p>
        </p:txBody>
      </p:sp>
      <p:sp>
        <p:nvSpPr>
          <p:cNvPr id="5" name="Title 1">
            <a:extLst>
              <a:ext uri="{FF2B5EF4-FFF2-40B4-BE49-F238E27FC236}">
                <a16:creationId xmlns:a16="http://schemas.microsoft.com/office/drawing/2014/main" id="{C487FE64-3342-C0F5-2C21-3110554804CC}"/>
              </a:ext>
            </a:extLst>
          </p:cNvPr>
          <p:cNvSpPr txBox="1">
            <a:spLocks/>
          </p:cNvSpPr>
          <p:nvPr/>
        </p:nvSpPr>
        <p:spPr>
          <a:xfrm>
            <a:off x="315536" y="492905"/>
            <a:ext cx="7956222"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Literacy levels in Wales</a:t>
            </a:r>
          </a:p>
        </p:txBody>
      </p:sp>
      <p:pic>
        <p:nvPicPr>
          <p:cNvPr id="6" name="Picture 5" descr="A computer screen shot of a blue background&#10;&#10;Description automatically generated">
            <a:extLst>
              <a:ext uri="{FF2B5EF4-FFF2-40B4-BE49-F238E27FC236}">
                <a16:creationId xmlns:a16="http://schemas.microsoft.com/office/drawing/2014/main" id="{E66BF890-DCB4-8AF9-A1AB-4634611756A0}"/>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10087502" y="-1"/>
            <a:ext cx="2104498" cy="877145"/>
          </a:xfrm>
          <a:prstGeom prst="rect">
            <a:avLst/>
          </a:prstGeom>
        </p:spPr>
      </p:pic>
    </p:spTree>
    <p:extLst>
      <p:ext uri="{BB962C8B-B14F-4D97-AF65-F5344CB8AC3E}">
        <p14:creationId xmlns:p14="http://schemas.microsoft.com/office/powerpoint/2010/main" val="36226059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AAB65C-CA87-C9DC-61E2-E0938B8364A5}"/>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68B124AC-34BF-6130-3044-B64C8E7E6DBE}"/>
              </a:ext>
            </a:extLst>
          </p:cNvPr>
          <p:cNvSpPr txBox="1">
            <a:spLocks/>
          </p:cNvSpPr>
          <p:nvPr/>
        </p:nvSpPr>
        <p:spPr>
          <a:xfrm>
            <a:off x="315536" y="492905"/>
            <a:ext cx="7956222"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There is a new plan</a:t>
            </a:r>
          </a:p>
        </p:txBody>
      </p:sp>
      <p:pic>
        <p:nvPicPr>
          <p:cNvPr id="10" name="Picture 9">
            <a:extLst>
              <a:ext uri="{FF2B5EF4-FFF2-40B4-BE49-F238E27FC236}">
                <a16:creationId xmlns:a16="http://schemas.microsoft.com/office/drawing/2014/main" id="{C6F69DCA-38BF-BAA4-9E12-31DFE3FAA1C0}"/>
              </a:ext>
            </a:extLst>
          </p:cNvPr>
          <p:cNvPicPr>
            <a:picLocks noChangeAspect="1"/>
          </p:cNvPicPr>
          <p:nvPr/>
        </p:nvPicPr>
        <p:blipFill>
          <a:blip r:embed="rId2">
            <a:extLst>
              <a:ext uri="{28A0092B-C50C-407E-A947-70E740481C1C}">
                <a14:useLocalDpi xmlns:a14="http://schemas.microsoft.com/office/drawing/2010/main" val="0"/>
              </a:ext>
            </a:extLst>
          </a:blip>
          <a:srcRect l="33322" t="17312" r="34564" b="16452"/>
          <a:stretch>
            <a:fillRect/>
          </a:stretch>
        </p:blipFill>
        <p:spPr>
          <a:xfrm rot="828390">
            <a:off x="5083139" y="1737683"/>
            <a:ext cx="3303640" cy="4542504"/>
          </a:xfrm>
          <a:prstGeom prst="rect">
            <a:avLst/>
          </a:prstGeom>
          <a:ln w="76200">
            <a:solidFill>
              <a:schemeClr val="tx2">
                <a:lumMod val="50000"/>
                <a:lumOff val="50000"/>
              </a:schemeClr>
            </a:solidFill>
          </a:ln>
        </p:spPr>
      </p:pic>
      <p:pic>
        <p:nvPicPr>
          <p:cNvPr id="3" name="Picture 2" descr="A computer screen shot of a blue background&#10;&#10;Description automatically generated">
            <a:extLst>
              <a:ext uri="{FF2B5EF4-FFF2-40B4-BE49-F238E27FC236}">
                <a16:creationId xmlns:a16="http://schemas.microsoft.com/office/drawing/2014/main" id="{29F7A583-5DDC-C112-975F-EBD1652CB110}"/>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10087502" y="-1"/>
            <a:ext cx="2104498" cy="877145"/>
          </a:xfrm>
          <a:prstGeom prst="rect">
            <a:avLst/>
          </a:prstGeom>
        </p:spPr>
      </p:pic>
      <p:sp>
        <p:nvSpPr>
          <p:cNvPr id="4" name="TextBox 3">
            <a:extLst>
              <a:ext uri="{FF2B5EF4-FFF2-40B4-BE49-F238E27FC236}">
                <a16:creationId xmlns:a16="http://schemas.microsoft.com/office/drawing/2014/main" id="{AD65BE0A-3A48-8F4D-2257-F474211EF871}"/>
              </a:ext>
            </a:extLst>
          </p:cNvPr>
          <p:cNvSpPr txBox="1"/>
          <p:nvPr/>
        </p:nvSpPr>
        <p:spPr>
          <a:xfrm>
            <a:off x="1097280" y="2416629"/>
            <a:ext cx="3442063" cy="1200329"/>
          </a:xfrm>
          <a:prstGeom prst="rect">
            <a:avLst/>
          </a:prstGeom>
          <a:noFill/>
        </p:spPr>
        <p:txBody>
          <a:bodyPr wrap="square" rtlCol="0">
            <a:spAutoFit/>
          </a:bodyPr>
          <a:lstStyle/>
          <a:p>
            <a:pPr algn="ctr"/>
            <a:r>
              <a:rPr lang="en-GB" dirty="0">
                <a:hlinkClick r:id="rId4"/>
              </a:rPr>
              <a:t>Foundational literacy and numeracy plan [HTML] | GOV.WALES</a:t>
            </a:r>
            <a:endParaRPr lang="en-GB" dirty="0"/>
          </a:p>
          <a:p>
            <a:pPr algn="ctr"/>
            <a:endParaRPr lang="en-GB" dirty="0"/>
          </a:p>
        </p:txBody>
      </p:sp>
    </p:spTree>
    <p:extLst>
      <p:ext uri="{BB962C8B-B14F-4D97-AF65-F5344CB8AC3E}">
        <p14:creationId xmlns:p14="http://schemas.microsoft.com/office/powerpoint/2010/main" val="1312355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C4DFB0-0CD6-8FC4-8741-65C99ED25BB8}"/>
              </a:ext>
            </a:extLst>
          </p:cNvPr>
          <p:cNvSpPr txBox="1"/>
          <p:nvPr/>
        </p:nvSpPr>
        <p:spPr>
          <a:xfrm>
            <a:off x="6406530" y="5098840"/>
            <a:ext cx="5029200" cy="1754326"/>
          </a:xfrm>
          <a:prstGeom prst="rect">
            <a:avLst/>
          </a:prstGeom>
          <a:noFill/>
        </p:spPr>
        <p:txBody>
          <a:bodyPr wrap="square" rtlCol="0">
            <a:spAutoFit/>
          </a:bodyPr>
          <a:lstStyle/>
          <a:p>
            <a:r>
              <a:rPr lang="en-GB" dirty="0">
                <a:latin typeface="Comic Sans MS" panose="030F0702030302020204" pitchFamily="66" charset="0"/>
              </a:rPr>
              <a:t>Available at:</a:t>
            </a:r>
          </a:p>
          <a:p>
            <a:endParaRPr lang="en-GB" dirty="0">
              <a:latin typeface="Comic Sans MS" panose="030F0702030302020204" pitchFamily="66" charset="0"/>
            </a:endParaRPr>
          </a:p>
          <a:p>
            <a:pPr algn="ctr"/>
            <a:r>
              <a:rPr lang="en-GB" sz="1800" u="sng" dirty="0">
                <a:solidFill>
                  <a:srgbClr val="0563C1"/>
                </a:solidFill>
                <a:effectLst/>
                <a:latin typeface="Comic Sans MS" panose="030F0702030302020204" pitchFamily="66" charset="0"/>
                <a:ea typeface="Times New Roman" panose="02020603050405020304" pitchFamily="18" charset="0"/>
                <a:cs typeface="Times New Roman" panose="02020603050405020304" pitchFamily="18" charset="0"/>
                <a:hlinkClick r:id="rId3"/>
              </a:rPr>
              <a:t>https://hwb.gov.wales/curriculum-for-wales/cross-curricular-skills-frameworks/#overview</a:t>
            </a:r>
            <a:endParaRPr lang="en-GB" sz="1800" dirty="0">
              <a:effectLst/>
              <a:latin typeface="Comic Sans MS" panose="030F0702030302020204" pitchFamily="66" charset="0"/>
              <a:ea typeface="Times New Roman" panose="02020603050405020304" pitchFamily="18" charset="0"/>
              <a:cs typeface="Times New Roman" panose="02020603050405020304" pitchFamily="18" charset="0"/>
            </a:endParaRPr>
          </a:p>
          <a:p>
            <a:endParaRPr lang="en-GB" dirty="0"/>
          </a:p>
        </p:txBody>
      </p:sp>
      <p:pic>
        <p:nvPicPr>
          <p:cNvPr id="6" name="Picture 5" descr="Table&#10;&#10;Description automatically generated">
            <a:extLst>
              <a:ext uri="{FF2B5EF4-FFF2-40B4-BE49-F238E27FC236}">
                <a16:creationId xmlns:a16="http://schemas.microsoft.com/office/drawing/2014/main" id="{65690120-C978-7E5C-6DD1-FB1B8B6D9037}"/>
              </a:ext>
            </a:extLst>
          </p:cNvPr>
          <p:cNvPicPr>
            <a:picLocks noChangeAspect="1"/>
          </p:cNvPicPr>
          <p:nvPr/>
        </p:nvPicPr>
        <p:blipFill>
          <a:blip r:embed="rId4">
            <a:extLst>
              <a:ext uri="{28A0092B-C50C-407E-A947-70E740481C1C}">
                <a14:useLocalDpi xmlns:a14="http://schemas.microsoft.com/office/drawing/2010/main" val="0"/>
              </a:ext>
            </a:extLst>
          </a:blip>
          <a:srcRect b="23531"/>
          <a:stretch>
            <a:fillRect/>
          </a:stretch>
        </p:blipFill>
        <p:spPr>
          <a:xfrm>
            <a:off x="5785534" y="1623297"/>
            <a:ext cx="5738799" cy="3095833"/>
          </a:xfrm>
          <a:prstGeom prst="rect">
            <a:avLst/>
          </a:prstGeom>
          <a:ln w="28575">
            <a:solidFill>
              <a:schemeClr val="accent1">
                <a:lumMod val="60000"/>
                <a:lumOff val="40000"/>
              </a:schemeClr>
            </a:solidFill>
          </a:ln>
        </p:spPr>
      </p:pic>
      <p:sp>
        <p:nvSpPr>
          <p:cNvPr id="5" name="Title 1">
            <a:extLst>
              <a:ext uri="{FF2B5EF4-FFF2-40B4-BE49-F238E27FC236}">
                <a16:creationId xmlns:a16="http://schemas.microsoft.com/office/drawing/2014/main" id="{E7FC7FBB-1FB8-90DC-6369-80C48B96368B}"/>
              </a:ext>
            </a:extLst>
          </p:cNvPr>
          <p:cNvSpPr txBox="1">
            <a:spLocks/>
          </p:cNvSpPr>
          <p:nvPr/>
        </p:nvSpPr>
        <p:spPr>
          <a:xfrm>
            <a:off x="698712" y="602485"/>
            <a:ext cx="7956222" cy="855606"/>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Literacy is a cross-curricular responsibility!</a:t>
            </a:r>
          </a:p>
        </p:txBody>
      </p:sp>
      <p:pic>
        <p:nvPicPr>
          <p:cNvPr id="2" name="Picture 1" descr="A cartoon of a child with thought bubbles&#10;&#10;AI-generated content may be incorrect.">
            <a:extLst>
              <a:ext uri="{FF2B5EF4-FFF2-40B4-BE49-F238E27FC236}">
                <a16:creationId xmlns:a16="http://schemas.microsoft.com/office/drawing/2014/main" id="{3992CCDE-8453-9556-036F-EE7B3E4FBC00}"/>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98712" y="5165901"/>
            <a:ext cx="2044700" cy="1477645"/>
          </a:xfrm>
          <a:prstGeom prst="rect">
            <a:avLst/>
          </a:prstGeom>
          <a:noFill/>
          <a:ln>
            <a:noFill/>
          </a:ln>
        </p:spPr>
      </p:pic>
      <p:pic>
        <p:nvPicPr>
          <p:cNvPr id="7" name="Picture 6" descr="A group of people with speech bubbles&#10;&#10;AI-generated content may be incorrect.">
            <a:extLst>
              <a:ext uri="{FF2B5EF4-FFF2-40B4-BE49-F238E27FC236}">
                <a16:creationId xmlns:a16="http://schemas.microsoft.com/office/drawing/2014/main" id="{16AFE97A-C649-6674-A117-F0C4BF9DEF94}"/>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265309" y="5165900"/>
            <a:ext cx="1743710" cy="1477646"/>
          </a:xfrm>
          <a:prstGeom prst="rect">
            <a:avLst/>
          </a:prstGeom>
          <a:noFill/>
          <a:ln>
            <a:noFill/>
          </a:ln>
        </p:spPr>
      </p:pic>
      <p:sp>
        <p:nvSpPr>
          <p:cNvPr id="8" name="TextBox 7">
            <a:extLst>
              <a:ext uri="{FF2B5EF4-FFF2-40B4-BE49-F238E27FC236}">
                <a16:creationId xmlns:a16="http://schemas.microsoft.com/office/drawing/2014/main" id="{EE4BFE7E-01A8-5614-D093-6B1B8A34E3BC}"/>
              </a:ext>
            </a:extLst>
          </p:cNvPr>
          <p:cNvSpPr txBox="1"/>
          <p:nvPr/>
        </p:nvSpPr>
        <p:spPr>
          <a:xfrm>
            <a:off x="910390" y="2256271"/>
            <a:ext cx="3421808" cy="1569660"/>
          </a:xfrm>
          <a:prstGeom prst="rect">
            <a:avLst/>
          </a:prstGeom>
          <a:noFill/>
        </p:spPr>
        <p:txBody>
          <a:bodyPr wrap="square" rtlCol="0">
            <a:spAutoFit/>
          </a:bodyPr>
          <a:lstStyle/>
          <a:p>
            <a:pPr algn="ctr"/>
            <a:r>
              <a:rPr lang="en-GB" sz="2400" dirty="0">
                <a:latin typeface="Comic Sans MS" panose="030F0702030302020204" pitchFamily="66" charset="0"/>
              </a:rPr>
              <a:t>Think about the implications of this for how we teach in the Primary phase.</a:t>
            </a:r>
          </a:p>
        </p:txBody>
      </p:sp>
      <p:pic>
        <p:nvPicPr>
          <p:cNvPr id="10" name="Picture 9" descr="A computer screen shot of a blue background&#10;&#10;Description automatically generated">
            <a:extLst>
              <a:ext uri="{FF2B5EF4-FFF2-40B4-BE49-F238E27FC236}">
                <a16:creationId xmlns:a16="http://schemas.microsoft.com/office/drawing/2014/main" id="{84AE9D93-D59D-550A-4289-CE37F3D20C76}"/>
              </a:ext>
            </a:extLst>
          </p:cNvPr>
          <p:cNvPicPr>
            <a:picLocks noChangeAspect="1"/>
          </p:cNvPicPr>
          <p:nvPr/>
        </p:nvPicPr>
        <p:blipFill rotWithShape="1">
          <a:blip r:embed="rId7">
            <a:extLst>
              <a:ext uri="{28A0092B-C50C-407E-A947-70E740481C1C}">
                <a14:useLocalDpi xmlns:a14="http://schemas.microsoft.com/office/drawing/2010/main" val="0"/>
              </a:ext>
            </a:extLst>
          </a:blip>
          <a:srcRect l="44043" t="38217" r="30494" b="45864"/>
          <a:stretch/>
        </p:blipFill>
        <p:spPr>
          <a:xfrm>
            <a:off x="10087502" y="-1"/>
            <a:ext cx="2104498" cy="877145"/>
          </a:xfrm>
          <a:prstGeom prst="rect">
            <a:avLst/>
          </a:prstGeom>
        </p:spPr>
      </p:pic>
    </p:spTree>
    <p:extLst>
      <p:ext uri="{BB962C8B-B14F-4D97-AF65-F5344CB8AC3E}">
        <p14:creationId xmlns:p14="http://schemas.microsoft.com/office/powerpoint/2010/main" val="2783146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611" y="261259"/>
            <a:ext cx="5503333" cy="399142"/>
          </a:xfrm>
        </p:spPr>
        <p:txBody>
          <a:bodyPr>
            <a:normAutofit fontScale="90000"/>
          </a:bodyPr>
          <a:lstStyle/>
          <a:p>
            <a:pPr algn="ctr"/>
            <a:br>
              <a:rPr lang="en-GB" dirty="0">
                <a:solidFill>
                  <a:schemeClr val="tx2">
                    <a:lumMod val="50000"/>
                    <a:lumOff val="50000"/>
                  </a:schemeClr>
                </a:solidFill>
                <a:latin typeface="Comic Sans MS" panose="030F0702030302020204" pitchFamily="66" charset="0"/>
              </a:rPr>
            </a:br>
            <a:r>
              <a:rPr lang="en-GB" sz="4000" b="1" dirty="0">
                <a:solidFill>
                  <a:schemeClr val="tx2">
                    <a:lumMod val="50000"/>
                    <a:lumOff val="50000"/>
                  </a:schemeClr>
                </a:solidFill>
                <a:latin typeface="Comic Sans MS" panose="030F0702030302020204" pitchFamily="66" charset="0"/>
              </a:rPr>
              <a:t>Progression Steps</a:t>
            </a:r>
          </a:p>
        </p:txBody>
      </p:sp>
      <p:pic>
        <p:nvPicPr>
          <p:cNvPr id="4" name="Picture 3"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1898" y="4868029"/>
            <a:ext cx="1366944" cy="1430068"/>
          </a:xfrm>
          <a:prstGeom prst="rect">
            <a:avLst/>
          </a:prstGeom>
          <a:ln w="38100">
            <a:solidFill>
              <a:srgbClr val="0070C0"/>
            </a:solidFill>
          </a:ln>
        </p:spPr>
      </p:pic>
      <p:pic>
        <p:nvPicPr>
          <p:cNvPr id="5" name="Picture 4" descr="A CANARY'S DIARY: ReWinD RuN"/>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06037" y="4887378"/>
            <a:ext cx="1143564" cy="1437815"/>
          </a:xfrm>
          <a:prstGeom prst="rect">
            <a:avLst/>
          </a:prstGeom>
          <a:ln w="38100">
            <a:solidFill>
              <a:srgbClr val="0070C0"/>
            </a:solidFill>
          </a:ln>
        </p:spPr>
      </p:pic>
      <p:pic>
        <p:nvPicPr>
          <p:cNvPr id="6" name="Picture 5" descr="Free vector graphic: Earphones, Boy, Headphone - Free ..."/>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16278" y="4910682"/>
            <a:ext cx="1042455" cy="1422921"/>
          </a:xfrm>
          <a:prstGeom prst="rect">
            <a:avLst/>
          </a:prstGeom>
          <a:ln w="38100">
            <a:solidFill>
              <a:srgbClr val="0070C0"/>
            </a:solidFill>
          </a:ln>
        </p:spPr>
      </p:pic>
      <p:pic>
        <p:nvPicPr>
          <p:cNvPr id="7" name="Picture 6" descr="Multicultural Kids Clip Art by LdyDitto | Teachers Pay ..."/>
          <p:cNvPicPr>
            <a:picLocks noChangeAspect="1"/>
          </p:cNvPicPr>
          <p:nvPr/>
        </p:nvPicPr>
        <p:blipFill rotWithShape="1">
          <a:blip r:embed="rId6">
            <a:extLst>
              <a:ext uri="{28A0092B-C50C-407E-A947-70E740481C1C}">
                <a14:useLocalDpi xmlns:a14="http://schemas.microsoft.com/office/drawing/2010/main" val="0"/>
              </a:ext>
            </a:extLst>
          </a:blip>
          <a:srcRect b="7937"/>
          <a:stretch/>
        </p:blipFill>
        <p:spPr>
          <a:xfrm>
            <a:off x="342900" y="4944925"/>
            <a:ext cx="1327923" cy="1380269"/>
          </a:xfrm>
          <a:prstGeom prst="rect">
            <a:avLst/>
          </a:prstGeom>
          <a:ln w="38100">
            <a:solidFill>
              <a:srgbClr val="0070C0"/>
            </a:solidFill>
          </a:ln>
        </p:spPr>
      </p:pic>
      <p:pic>
        <p:nvPicPr>
          <p:cNvPr id="8" name="Picture 7" descr="Free photo Kids The Speech Bubble Clipart Colorful Boy ..."/>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83954" y="4848680"/>
            <a:ext cx="1246924" cy="1468766"/>
          </a:xfrm>
          <a:prstGeom prst="rect">
            <a:avLst/>
          </a:prstGeom>
          <a:ln w="38100">
            <a:solidFill>
              <a:srgbClr val="0070C0"/>
            </a:solidFill>
          </a:ln>
        </p:spPr>
      </p:pic>
      <p:pic>
        <p:nvPicPr>
          <p:cNvPr id="9" name="Picture 8" descr="Down the Peter Rabbit Hole: Literary Adventures for Little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446675" y="4895639"/>
            <a:ext cx="1246925" cy="1421807"/>
          </a:xfrm>
          <a:prstGeom prst="rect">
            <a:avLst/>
          </a:prstGeom>
          <a:ln w="38100">
            <a:solidFill>
              <a:srgbClr val="0070C0"/>
            </a:solidFill>
          </a:ln>
        </p:spPr>
      </p:pic>
      <p:sp>
        <p:nvSpPr>
          <p:cNvPr id="3" name="TextBox 2">
            <a:extLst>
              <a:ext uri="{FF2B5EF4-FFF2-40B4-BE49-F238E27FC236}">
                <a16:creationId xmlns:a16="http://schemas.microsoft.com/office/drawing/2014/main" id="{2BDFBA50-7DF8-C72A-E931-6BCFACB18953}"/>
              </a:ext>
            </a:extLst>
          </p:cNvPr>
          <p:cNvSpPr txBox="1"/>
          <p:nvPr/>
        </p:nvSpPr>
        <p:spPr>
          <a:xfrm>
            <a:off x="767725" y="1406111"/>
            <a:ext cx="10656550" cy="2246769"/>
          </a:xfrm>
          <a:prstGeom prst="rect">
            <a:avLst/>
          </a:prstGeom>
          <a:noFill/>
          <a:ln w="76200">
            <a:solidFill>
              <a:schemeClr val="accent1"/>
            </a:solidFill>
          </a:ln>
        </p:spPr>
        <p:txBody>
          <a:bodyPr wrap="square" rtlCol="0">
            <a:spAutoFit/>
          </a:bodyPr>
          <a:lstStyle/>
          <a:p>
            <a:pPr algn="ctr" fontAlgn="base">
              <a:spcAft>
                <a:spcPts val="1800"/>
              </a:spcAft>
            </a:pPr>
            <a:r>
              <a:rPr lang="en-GB" sz="2800" kern="0" dirty="0">
                <a:solidFill>
                  <a:srgbClr val="1F1F1F"/>
                </a:solidFill>
                <a:effectLst/>
                <a:latin typeface="Comic Sans MS" panose="030F0702030302020204" pitchFamily="66" charset="0"/>
                <a:ea typeface="Times New Roman" panose="02020603050405020304" pitchFamily="18" charset="0"/>
                <a:cs typeface="Times New Roman" panose="02020603050405020304" pitchFamily="18" charset="0"/>
              </a:rPr>
              <a:t>Progression in learning is how a learner develops and improves their skills and knowledge over time. This means increasing their breadth and depth of knowledge, deepening their understanding, and refining their skills, all while becoming more independent and applying their learning to new situations.</a:t>
            </a:r>
            <a:endParaRPr lang="en-GB" sz="2800" kern="100" dirty="0">
              <a:effectLst/>
              <a:latin typeface="Comic Sans MS" panose="030F0702030302020204" pitchFamily="66" charset="0"/>
              <a:ea typeface="DengXian" panose="02010600030101010101" pitchFamily="2" charset="-122"/>
              <a:cs typeface="Times New Roman" panose="02020603050405020304" pitchFamily="18" charset="0"/>
            </a:endParaRPr>
          </a:p>
        </p:txBody>
      </p:sp>
      <p:sp>
        <p:nvSpPr>
          <p:cNvPr id="11" name="TextBox 10">
            <a:extLst>
              <a:ext uri="{FF2B5EF4-FFF2-40B4-BE49-F238E27FC236}">
                <a16:creationId xmlns:a16="http://schemas.microsoft.com/office/drawing/2014/main" id="{FE515A83-F32B-0854-3D25-3EDA56522692}"/>
              </a:ext>
            </a:extLst>
          </p:cNvPr>
          <p:cNvSpPr txBox="1"/>
          <p:nvPr/>
        </p:nvSpPr>
        <p:spPr>
          <a:xfrm>
            <a:off x="4366009" y="4405956"/>
            <a:ext cx="2920778" cy="1477328"/>
          </a:xfrm>
          <a:prstGeom prst="rect">
            <a:avLst/>
          </a:prstGeom>
          <a:noFill/>
        </p:spPr>
        <p:txBody>
          <a:bodyPr wrap="square" rtlCol="0">
            <a:spAutoFit/>
          </a:bodyPr>
          <a:lstStyle/>
          <a:p>
            <a:pPr algn="ctr"/>
            <a:r>
              <a:rPr lang="en-GB" dirty="0">
                <a:hlinkClick r:id="rId9"/>
              </a:rPr>
              <a:t>https://hwb.gov.wales/curriculum-for-wales/languages-literacy-and-communication/</a:t>
            </a:r>
            <a:endParaRPr lang="en-GB" dirty="0"/>
          </a:p>
          <a:p>
            <a:endParaRPr lang="en-GB" dirty="0"/>
          </a:p>
        </p:txBody>
      </p:sp>
      <p:pic>
        <p:nvPicPr>
          <p:cNvPr id="12" name="Picture 11" descr="A computer screen shot of a blue background&#10;&#10;Description automatically generated">
            <a:extLst>
              <a:ext uri="{FF2B5EF4-FFF2-40B4-BE49-F238E27FC236}">
                <a16:creationId xmlns:a16="http://schemas.microsoft.com/office/drawing/2014/main" id="{53014D25-79D3-D13A-CACB-F319D8636734}"/>
              </a:ext>
            </a:extLst>
          </p:cNvPr>
          <p:cNvPicPr>
            <a:picLocks noChangeAspect="1"/>
          </p:cNvPicPr>
          <p:nvPr/>
        </p:nvPicPr>
        <p:blipFill rotWithShape="1">
          <a:blip r:embed="rId10">
            <a:extLst>
              <a:ext uri="{28A0092B-C50C-407E-A947-70E740481C1C}">
                <a14:useLocalDpi xmlns:a14="http://schemas.microsoft.com/office/drawing/2010/main" val="0"/>
              </a:ext>
            </a:extLst>
          </a:blip>
          <a:srcRect l="44043" t="38217" r="30494" b="45864"/>
          <a:stretch/>
        </p:blipFill>
        <p:spPr>
          <a:xfrm>
            <a:off x="9622891" y="261259"/>
            <a:ext cx="2104498" cy="877145"/>
          </a:xfrm>
          <a:prstGeom prst="rect">
            <a:avLst/>
          </a:prstGeom>
        </p:spPr>
      </p:pic>
    </p:spTree>
    <p:extLst>
      <p:ext uri="{BB962C8B-B14F-4D97-AF65-F5344CB8AC3E}">
        <p14:creationId xmlns:p14="http://schemas.microsoft.com/office/powerpoint/2010/main" val="2855838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CDC29D-D930-4C6C-A46E-376A47993B6C}"/>
            </a:ext>
          </a:extLst>
        </p:cNvPr>
        <p:cNvGrpSpPr/>
        <p:nvPr/>
      </p:nvGrpSpPr>
      <p:grpSpPr>
        <a:xfrm>
          <a:off x="0" y="0"/>
          <a:ext cx="0" cy="0"/>
          <a:chOff x="0" y="0"/>
          <a:chExt cx="0" cy="0"/>
        </a:xfrm>
      </p:grpSpPr>
      <p:pic>
        <p:nvPicPr>
          <p:cNvPr id="15" name="Picture 14" descr="A computer screen shot of a blue background&#10;&#10;Description automatically generated">
            <a:extLst>
              <a:ext uri="{FF2B5EF4-FFF2-40B4-BE49-F238E27FC236}">
                <a16:creationId xmlns:a16="http://schemas.microsoft.com/office/drawing/2014/main" id="{B67575CE-CBEE-ABEA-29AA-6DFCB7A95166}"/>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10012092" y="249740"/>
            <a:ext cx="2104498" cy="877145"/>
          </a:xfrm>
          <a:prstGeom prst="rect">
            <a:avLst/>
          </a:prstGeom>
        </p:spPr>
      </p:pic>
      <p:sp>
        <p:nvSpPr>
          <p:cNvPr id="17" name="Title 1">
            <a:extLst>
              <a:ext uri="{FF2B5EF4-FFF2-40B4-BE49-F238E27FC236}">
                <a16:creationId xmlns:a16="http://schemas.microsoft.com/office/drawing/2014/main" id="{9292399A-3A6E-18CE-3E2E-3F3BDC04DCC9}"/>
              </a:ext>
            </a:extLst>
          </p:cNvPr>
          <p:cNvSpPr txBox="1">
            <a:spLocks/>
          </p:cNvSpPr>
          <p:nvPr/>
        </p:nvSpPr>
        <p:spPr>
          <a:xfrm>
            <a:off x="1506659" y="341575"/>
            <a:ext cx="7956222" cy="855606"/>
          </a:xfrm>
          <a:prstGeom prst="rect">
            <a:avLst/>
          </a:prstGeom>
        </p:spPr>
        <p:txBody>
          <a:bodyPr vert="horz" lIns="91440" tIns="45720" rIns="91440" bIns="45720" rtlCol="0" anchor="ct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70000"/>
              </a:lnSpc>
            </a:pPr>
            <a:r>
              <a:rPr lang="en-GB" b="1" dirty="0">
                <a:solidFill>
                  <a:schemeClr val="tx2">
                    <a:lumMod val="50000"/>
                    <a:lumOff val="50000"/>
                  </a:schemeClr>
                </a:solidFill>
                <a:latin typeface="Comic Sans MS" panose="030F0702030302020204" pitchFamily="66" charset="0"/>
              </a:rPr>
              <a:t>Progression Steps and Descriptors of Learning</a:t>
            </a:r>
          </a:p>
        </p:txBody>
      </p:sp>
      <p:pic>
        <p:nvPicPr>
          <p:cNvPr id="3" name="Picture 2">
            <a:extLst>
              <a:ext uri="{FF2B5EF4-FFF2-40B4-BE49-F238E27FC236}">
                <a16:creationId xmlns:a16="http://schemas.microsoft.com/office/drawing/2014/main" id="{9E1CA220-FD5A-E64B-912D-0A557B062C9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73705" y="1708629"/>
            <a:ext cx="6566733" cy="3663125"/>
          </a:xfrm>
          <a:prstGeom prst="rect">
            <a:avLst/>
          </a:prstGeom>
          <a:ln w="57150">
            <a:solidFill>
              <a:schemeClr val="tx2">
                <a:lumMod val="50000"/>
                <a:lumOff val="50000"/>
              </a:schemeClr>
            </a:solidFill>
          </a:ln>
        </p:spPr>
      </p:pic>
      <p:pic>
        <p:nvPicPr>
          <p:cNvPr id="7" name="Picture 6" descr="A cartoon of a child with thought bubbles&#10;&#10;AI-generated content may be incorrect.">
            <a:extLst>
              <a:ext uri="{FF2B5EF4-FFF2-40B4-BE49-F238E27FC236}">
                <a16:creationId xmlns:a16="http://schemas.microsoft.com/office/drawing/2014/main" id="{A27DC994-FE74-968D-8853-24BEF5725DE4}"/>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2938" y="5694258"/>
            <a:ext cx="1559625" cy="1127095"/>
          </a:xfrm>
          <a:prstGeom prst="rect">
            <a:avLst/>
          </a:prstGeom>
          <a:noFill/>
          <a:ln>
            <a:noFill/>
          </a:ln>
        </p:spPr>
      </p:pic>
      <p:pic>
        <p:nvPicPr>
          <p:cNvPr id="8" name="Picture 7" descr="A group of people with speech bubbles&#10;&#10;AI-generated content may be incorrect.">
            <a:extLst>
              <a:ext uri="{FF2B5EF4-FFF2-40B4-BE49-F238E27FC236}">
                <a16:creationId xmlns:a16="http://schemas.microsoft.com/office/drawing/2014/main" id="{C959548E-C7E3-CB35-6BC0-E8397F02061B}"/>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810791" y="5609920"/>
            <a:ext cx="1228271" cy="1183542"/>
          </a:xfrm>
          <a:prstGeom prst="rect">
            <a:avLst/>
          </a:prstGeom>
          <a:noFill/>
          <a:ln>
            <a:noFill/>
          </a:ln>
        </p:spPr>
      </p:pic>
    </p:spTree>
    <p:extLst>
      <p:ext uri="{BB962C8B-B14F-4D97-AF65-F5344CB8AC3E}">
        <p14:creationId xmlns:p14="http://schemas.microsoft.com/office/powerpoint/2010/main" val="2529510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D6E838-7BE0-2E33-919C-A83AEF94CD10}"/>
            </a:ext>
          </a:extLst>
        </p:cNvPr>
        <p:cNvGrpSpPr/>
        <p:nvPr/>
      </p:nvGrpSpPr>
      <p:grpSpPr>
        <a:xfrm>
          <a:off x="0" y="0"/>
          <a:ext cx="0" cy="0"/>
          <a:chOff x="0" y="0"/>
          <a:chExt cx="0" cy="0"/>
        </a:xfrm>
      </p:grpSpPr>
      <p:pic>
        <p:nvPicPr>
          <p:cNvPr id="15" name="Picture 14" descr="A computer screen shot of a blue background&#10;&#10;Description automatically generated">
            <a:extLst>
              <a:ext uri="{FF2B5EF4-FFF2-40B4-BE49-F238E27FC236}">
                <a16:creationId xmlns:a16="http://schemas.microsoft.com/office/drawing/2014/main" id="{05E2D8C4-414E-8557-6DEC-16C62F4D7351}"/>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10012092" y="249740"/>
            <a:ext cx="2104498" cy="877145"/>
          </a:xfrm>
          <a:prstGeom prst="rect">
            <a:avLst/>
          </a:prstGeom>
        </p:spPr>
      </p:pic>
      <p:sp>
        <p:nvSpPr>
          <p:cNvPr id="17" name="Title 1">
            <a:extLst>
              <a:ext uri="{FF2B5EF4-FFF2-40B4-BE49-F238E27FC236}">
                <a16:creationId xmlns:a16="http://schemas.microsoft.com/office/drawing/2014/main" id="{6A6A042D-E15B-4CC3-FC44-0A8923C92334}"/>
              </a:ext>
            </a:extLst>
          </p:cNvPr>
          <p:cNvSpPr txBox="1">
            <a:spLocks/>
          </p:cNvSpPr>
          <p:nvPr/>
        </p:nvSpPr>
        <p:spPr>
          <a:xfrm>
            <a:off x="1506659" y="341575"/>
            <a:ext cx="7956222" cy="855606"/>
          </a:xfrm>
          <a:prstGeom prst="rect">
            <a:avLst/>
          </a:prstGeom>
        </p:spPr>
        <p:txBody>
          <a:bodyPr vert="horz" lIns="91440" tIns="45720" rIns="91440" bIns="45720" rtlCol="0" anchor="ct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70000"/>
              </a:lnSpc>
            </a:pPr>
            <a:r>
              <a:rPr lang="en-GB" b="1" dirty="0">
                <a:solidFill>
                  <a:schemeClr val="tx2">
                    <a:lumMod val="50000"/>
                    <a:lumOff val="50000"/>
                  </a:schemeClr>
                </a:solidFill>
                <a:latin typeface="Comic Sans MS" panose="030F0702030302020204" pitchFamily="66" charset="0"/>
              </a:rPr>
              <a:t>Progression Steps and Principles of Progression</a:t>
            </a:r>
          </a:p>
        </p:txBody>
      </p:sp>
      <p:pic>
        <p:nvPicPr>
          <p:cNvPr id="1026" name="Picture 2" descr="Learner Effectiveness Programme ...">
            <a:extLst>
              <a:ext uri="{FF2B5EF4-FFF2-40B4-BE49-F238E27FC236}">
                <a16:creationId xmlns:a16="http://schemas.microsoft.com/office/drawing/2014/main" id="{8EF9F050-FD30-8B6C-F804-4694F9BB0B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5704" y="1672209"/>
            <a:ext cx="4356535" cy="4298705"/>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pic>
        <p:nvPicPr>
          <p:cNvPr id="7" name="Picture 6" descr="A cartoon of a child with thought bubbles&#10;&#10;AI-generated content may be incorrect.">
            <a:extLst>
              <a:ext uri="{FF2B5EF4-FFF2-40B4-BE49-F238E27FC236}">
                <a16:creationId xmlns:a16="http://schemas.microsoft.com/office/drawing/2014/main" id="{3EA9E58E-3C20-4025-51B8-36C2E29B857C}"/>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2938" y="5694258"/>
            <a:ext cx="1559625" cy="1127095"/>
          </a:xfrm>
          <a:prstGeom prst="rect">
            <a:avLst/>
          </a:prstGeom>
          <a:noFill/>
          <a:ln>
            <a:noFill/>
          </a:ln>
        </p:spPr>
      </p:pic>
      <p:pic>
        <p:nvPicPr>
          <p:cNvPr id="8" name="Picture 7" descr="A group of people with speech bubbles&#10;&#10;AI-generated content may be incorrect.">
            <a:extLst>
              <a:ext uri="{FF2B5EF4-FFF2-40B4-BE49-F238E27FC236}">
                <a16:creationId xmlns:a16="http://schemas.microsoft.com/office/drawing/2014/main" id="{70E04F01-ACDD-A945-3C13-1FC2A781C50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810791" y="5609920"/>
            <a:ext cx="1228271" cy="1183542"/>
          </a:xfrm>
          <a:prstGeom prst="rect">
            <a:avLst/>
          </a:prstGeom>
          <a:noFill/>
          <a:ln>
            <a:noFill/>
          </a:ln>
        </p:spPr>
      </p:pic>
      <p:sp>
        <p:nvSpPr>
          <p:cNvPr id="4" name="Title 1">
            <a:extLst>
              <a:ext uri="{FF2B5EF4-FFF2-40B4-BE49-F238E27FC236}">
                <a16:creationId xmlns:a16="http://schemas.microsoft.com/office/drawing/2014/main" id="{5DAC4AC4-8B84-AFB1-FD23-D9F45AB6A72C}"/>
              </a:ext>
            </a:extLst>
          </p:cNvPr>
          <p:cNvSpPr txBox="1">
            <a:spLocks/>
          </p:cNvSpPr>
          <p:nvPr/>
        </p:nvSpPr>
        <p:spPr>
          <a:xfrm>
            <a:off x="7148249" y="1903566"/>
            <a:ext cx="3916092" cy="3014600"/>
          </a:xfrm>
          <a:prstGeom prst="rect">
            <a:avLst/>
          </a:prstGeom>
        </p:spPr>
        <p:txBody>
          <a:bodyPr vert="horz" lIns="91440" tIns="45720" rIns="91440" bIns="45720" rtlCol="0" anchor="ctr">
            <a:normAutofit fontScale="5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lnSpc>
                <a:spcPct val="170000"/>
              </a:lnSpc>
              <a:buFont typeface="Arial" panose="020B0604020202020204" pitchFamily="34" charset="0"/>
              <a:buChar char="•"/>
            </a:pPr>
            <a:r>
              <a:rPr lang="en-GB" b="1" dirty="0">
                <a:solidFill>
                  <a:schemeClr val="tx2">
                    <a:lumMod val="50000"/>
                    <a:lumOff val="50000"/>
                  </a:schemeClr>
                </a:solidFill>
                <a:latin typeface="Comic Sans MS" panose="030F0702030302020204" pitchFamily="66" charset="0"/>
              </a:rPr>
              <a:t>How can we achieve these things?</a:t>
            </a:r>
          </a:p>
          <a:p>
            <a:pPr marL="571500" indent="-571500">
              <a:lnSpc>
                <a:spcPct val="170000"/>
              </a:lnSpc>
              <a:buFont typeface="Arial" panose="020B0604020202020204" pitchFamily="34" charset="0"/>
              <a:buChar char="•"/>
            </a:pPr>
            <a:endParaRPr lang="en-GB" b="1" dirty="0">
              <a:solidFill>
                <a:schemeClr val="tx2">
                  <a:lumMod val="50000"/>
                  <a:lumOff val="50000"/>
                </a:schemeClr>
              </a:solidFill>
              <a:latin typeface="Comic Sans MS" panose="030F0702030302020204" pitchFamily="66" charset="0"/>
            </a:endParaRPr>
          </a:p>
          <a:p>
            <a:pPr marL="571500" indent="-571500">
              <a:lnSpc>
                <a:spcPct val="170000"/>
              </a:lnSpc>
              <a:buFont typeface="Arial" panose="020B0604020202020204" pitchFamily="34" charset="0"/>
              <a:buChar char="•"/>
            </a:pPr>
            <a:r>
              <a:rPr lang="en-GB" b="1" dirty="0">
                <a:solidFill>
                  <a:schemeClr val="tx2">
                    <a:lumMod val="50000"/>
                    <a:lumOff val="50000"/>
                  </a:schemeClr>
                </a:solidFill>
                <a:latin typeface="Comic Sans MS" panose="030F0702030302020204" pitchFamily="66" charset="0"/>
              </a:rPr>
              <a:t>What would they look like in the classroom?</a:t>
            </a:r>
          </a:p>
        </p:txBody>
      </p:sp>
    </p:spTree>
    <p:extLst>
      <p:ext uri="{BB962C8B-B14F-4D97-AF65-F5344CB8AC3E}">
        <p14:creationId xmlns:p14="http://schemas.microsoft.com/office/powerpoint/2010/main" val="16533025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D014CD-B6BC-90D3-F255-738EA96181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1A0F20-FD51-A2FC-E480-B0DA91D9D6CA}"/>
              </a:ext>
            </a:extLst>
          </p:cNvPr>
          <p:cNvSpPr txBox="1">
            <a:spLocks/>
          </p:cNvSpPr>
          <p:nvPr/>
        </p:nvSpPr>
        <p:spPr>
          <a:xfrm>
            <a:off x="311991" y="78775"/>
            <a:ext cx="8586973" cy="1314761"/>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Let’s look more closely at WMS 3 – Expressing Ourselves </a:t>
            </a:r>
          </a:p>
        </p:txBody>
      </p:sp>
      <p:pic>
        <p:nvPicPr>
          <p:cNvPr id="3" name="Picture 2" descr="A computer screen shot of a blue background&#10;&#10;Description automatically generated">
            <a:extLst>
              <a:ext uri="{FF2B5EF4-FFF2-40B4-BE49-F238E27FC236}">
                <a16:creationId xmlns:a16="http://schemas.microsoft.com/office/drawing/2014/main" id="{E68AF62D-F663-F0AD-7BA1-A169DEC03DEF}"/>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pic>
        <p:nvPicPr>
          <p:cNvPr id="7" name="Picture 6" descr="cinco pasos muy sencillos para corregir la letra de ...">
            <a:extLst>
              <a:ext uri="{FF2B5EF4-FFF2-40B4-BE49-F238E27FC236}">
                <a16:creationId xmlns:a16="http://schemas.microsoft.com/office/drawing/2014/main" id="{8B20ECC1-D885-94C2-3801-012FFBAC9E0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18784" y="2326029"/>
            <a:ext cx="3002545" cy="3141199"/>
          </a:xfrm>
          <a:prstGeom prst="rect">
            <a:avLst/>
          </a:prstGeom>
          <a:ln w="38100">
            <a:solidFill>
              <a:srgbClr val="0070C0"/>
            </a:solidFill>
          </a:ln>
        </p:spPr>
      </p:pic>
      <p:pic>
        <p:nvPicPr>
          <p:cNvPr id="10" name="Picture 9" descr="Free photo Kids The Speech Bubble Clipart Colorful Boy ...">
            <a:extLst>
              <a:ext uri="{FF2B5EF4-FFF2-40B4-BE49-F238E27FC236}">
                <a16:creationId xmlns:a16="http://schemas.microsoft.com/office/drawing/2014/main" id="{715FB3AC-240C-02CA-DE50-65E2B0DA4EB4}"/>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2348744" y="2301204"/>
            <a:ext cx="2687830" cy="3166024"/>
          </a:xfrm>
          <a:prstGeom prst="rect">
            <a:avLst/>
          </a:prstGeom>
          <a:ln w="38100">
            <a:solidFill>
              <a:srgbClr val="0070C0"/>
            </a:solidFill>
          </a:ln>
        </p:spPr>
      </p:pic>
    </p:spTree>
    <p:extLst>
      <p:ext uri="{BB962C8B-B14F-4D97-AF65-F5344CB8AC3E}">
        <p14:creationId xmlns:p14="http://schemas.microsoft.com/office/powerpoint/2010/main" val="1914092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308" t="24710" r="21079" b="11667"/>
          <a:stretch/>
        </p:blipFill>
        <p:spPr>
          <a:xfrm>
            <a:off x="2832711" y="0"/>
            <a:ext cx="9304109" cy="6619941"/>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38966511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694" t="23696" r="21273" b="13987"/>
          <a:stretch/>
        </p:blipFill>
        <p:spPr>
          <a:xfrm>
            <a:off x="2506980" y="41665"/>
            <a:ext cx="9579128" cy="6741450"/>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164707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308" t="25870" r="20307" b="13117"/>
          <a:stretch/>
        </p:blipFill>
        <p:spPr>
          <a:xfrm>
            <a:off x="2427365" y="147850"/>
            <a:ext cx="9764635" cy="6577457"/>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23965498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0660" t="28044" r="20790" b="11523"/>
          <a:stretch/>
        </p:blipFill>
        <p:spPr>
          <a:xfrm>
            <a:off x="2529840" y="116411"/>
            <a:ext cx="9541290" cy="6565542"/>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38453746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791" t="21957" r="20886" b="53461"/>
          <a:stretch>
            <a:fillRect/>
          </a:stretch>
        </p:blipFill>
        <p:spPr>
          <a:xfrm>
            <a:off x="2669319" y="1990500"/>
            <a:ext cx="9103273" cy="2514849"/>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pic>
        <p:nvPicPr>
          <p:cNvPr id="3" name="Picture 2" descr="A computer screen shot of a blue background&#10;&#10;Description automatically generated">
            <a:extLst>
              <a:ext uri="{FF2B5EF4-FFF2-40B4-BE49-F238E27FC236}">
                <a16:creationId xmlns:a16="http://schemas.microsoft.com/office/drawing/2014/main" id="{D3499AE3-9110-BE71-6F40-9031134532E0}"/>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10087502" y="-1"/>
            <a:ext cx="2104498" cy="877145"/>
          </a:xfrm>
          <a:prstGeom prst="rect">
            <a:avLst/>
          </a:prstGeom>
        </p:spPr>
      </p:pic>
    </p:spTree>
    <p:extLst>
      <p:ext uri="{BB962C8B-B14F-4D97-AF65-F5344CB8AC3E}">
        <p14:creationId xmlns:p14="http://schemas.microsoft.com/office/powerpoint/2010/main" val="2673140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EA74701-320C-F557-9AC7-C82EBDD16DB7}"/>
              </a:ext>
            </a:extLst>
          </p:cNvPr>
          <p:cNvSpPr>
            <a:spLocks noGrp="1"/>
          </p:cNvSpPr>
          <p:nvPr>
            <p:ph type="title"/>
          </p:nvPr>
        </p:nvSpPr>
        <p:spPr>
          <a:xfrm>
            <a:off x="890546" y="209542"/>
            <a:ext cx="7187979" cy="1005855"/>
          </a:xfrm>
        </p:spPr>
        <p:txBody>
          <a:bodyPr anchor="b">
            <a:normAutofit fontScale="90000"/>
          </a:bodyPr>
          <a:lstStyle/>
          <a:p>
            <a:pPr algn="ctr"/>
            <a:r>
              <a:rPr lang="en-GB" sz="5400" b="1" dirty="0">
                <a:solidFill>
                  <a:schemeClr val="tx2">
                    <a:lumMod val="50000"/>
                    <a:lumOff val="50000"/>
                  </a:schemeClr>
                </a:solidFill>
                <a:latin typeface="Comic Sans MS" panose="030F0702030302020204" pitchFamily="66" charset="0"/>
              </a:rPr>
              <a:t>Critiquing a lesson plan</a:t>
            </a:r>
          </a:p>
        </p:txBody>
      </p:sp>
      <p:pic>
        <p:nvPicPr>
          <p:cNvPr id="4" name="Picture 3" descr="A computer screen shot of a blue background&#10;&#10;Description automatically generated">
            <a:extLst>
              <a:ext uri="{FF2B5EF4-FFF2-40B4-BE49-F238E27FC236}">
                <a16:creationId xmlns:a16="http://schemas.microsoft.com/office/drawing/2014/main" id="{3880FFFB-296A-A6AD-A54C-8C3BCC94C860}"/>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834778" y="209542"/>
            <a:ext cx="2104498" cy="877145"/>
          </a:xfrm>
          <a:prstGeom prst="rect">
            <a:avLst/>
          </a:prstGeom>
        </p:spPr>
      </p:pic>
      <p:pic>
        <p:nvPicPr>
          <p:cNvPr id="8" name="Picture 7">
            <a:extLst>
              <a:ext uri="{FF2B5EF4-FFF2-40B4-BE49-F238E27FC236}">
                <a16:creationId xmlns:a16="http://schemas.microsoft.com/office/drawing/2014/main" id="{399B6A9E-1AA7-57BC-A8C4-BF7F09EA8A29}"/>
              </a:ext>
            </a:extLst>
          </p:cNvPr>
          <p:cNvPicPr>
            <a:picLocks noChangeAspect="1"/>
          </p:cNvPicPr>
          <p:nvPr/>
        </p:nvPicPr>
        <p:blipFill>
          <a:blip r:embed="rId4">
            <a:extLst>
              <a:ext uri="{28A0092B-C50C-407E-A947-70E740481C1C}">
                <a14:useLocalDpi xmlns:a14="http://schemas.microsoft.com/office/drawing/2010/main" val="0"/>
              </a:ext>
            </a:extLst>
          </a:blip>
          <a:srcRect l="16402" t="20637" r="20293" b="13971"/>
          <a:stretch>
            <a:fillRect/>
          </a:stretch>
        </p:blipFill>
        <p:spPr>
          <a:xfrm>
            <a:off x="890546" y="1818052"/>
            <a:ext cx="6512119" cy="4484536"/>
          </a:xfrm>
          <a:prstGeom prst="rect">
            <a:avLst/>
          </a:prstGeom>
          <a:ln w="76200">
            <a:solidFill>
              <a:schemeClr val="tx2">
                <a:lumMod val="50000"/>
                <a:lumOff val="50000"/>
              </a:schemeClr>
            </a:solidFill>
          </a:ln>
        </p:spPr>
      </p:pic>
      <p:pic>
        <p:nvPicPr>
          <p:cNvPr id="10" name="Picture 9" descr="A cartoon of a child with thought bubbles&#10;&#10;AI-generated content may be incorrect.">
            <a:extLst>
              <a:ext uri="{FF2B5EF4-FFF2-40B4-BE49-F238E27FC236}">
                <a16:creationId xmlns:a16="http://schemas.microsoft.com/office/drawing/2014/main" id="{7E7B10BC-FF37-543B-5409-668643961016}"/>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573889" y="1979875"/>
            <a:ext cx="2812812" cy="2032737"/>
          </a:xfrm>
          <a:prstGeom prst="rect">
            <a:avLst/>
          </a:prstGeom>
          <a:noFill/>
          <a:ln>
            <a:noFill/>
          </a:ln>
        </p:spPr>
      </p:pic>
      <p:pic>
        <p:nvPicPr>
          <p:cNvPr id="12" name="Picture 11" descr="A group of people with speech bubbles&#10;&#10;AI-generated content may be incorrect.">
            <a:extLst>
              <a:ext uri="{FF2B5EF4-FFF2-40B4-BE49-F238E27FC236}">
                <a16:creationId xmlns:a16="http://schemas.microsoft.com/office/drawing/2014/main" id="{C7184C5A-58AE-8943-F19E-FF812A8C5272}"/>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489315" y="4338963"/>
            <a:ext cx="2968515" cy="2093641"/>
          </a:xfrm>
          <a:prstGeom prst="rect">
            <a:avLst/>
          </a:prstGeom>
          <a:noFill/>
          <a:ln>
            <a:noFill/>
          </a:ln>
        </p:spPr>
      </p:pic>
    </p:spTree>
    <p:extLst>
      <p:ext uri="{BB962C8B-B14F-4D97-AF65-F5344CB8AC3E}">
        <p14:creationId xmlns:p14="http://schemas.microsoft.com/office/powerpoint/2010/main" val="11729930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3EA68D-C872-5F50-CC30-CCF5C0F38F09}"/>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221F6067-4BC7-F735-86E7-754F6D57ACCF}"/>
              </a:ext>
            </a:extLst>
          </p:cNvPr>
          <p:cNvSpPr>
            <a:spLocks noGrp="1"/>
          </p:cNvSpPr>
          <p:nvPr>
            <p:ph type="title"/>
          </p:nvPr>
        </p:nvSpPr>
        <p:spPr>
          <a:xfrm>
            <a:off x="890546" y="209542"/>
            <a:ext cx="5763039" cy="1005855"/>
          </a:xfrm>
        </p:spPr>
        <p:txBody>
          <a:bodyPr anchor="b">
            <a:normAutofit/>
          </a:bodyPr>
          <a:lstStyle/>
          <a:p>
            <a:pPr algn="ctr"/>
            <a:r>
              <a:rPr lang="en-GB" sz="5400" b="1" dirty="0">
                <a:solidFill>
                  <a:schemeClr val="tx2">
                    <a:lumMod val="50000"/>
                    <a:lumOff val="50000"/>
                  </a:schemeClr>
                </a:solidFill>
                <a:latin typeface="Comic Sans MS" panose="030F0702030302020204" pitchFamily="66" charset="0"/>
              </a:rPr>
              <a:t>Planning a lesson</a:t>
            </a:r>
          </a:p>
        </p:txBody>
      </p:sp>
      <p:pic>
        <p:nvPicPr>
          <p:cNvPr id="4" name="Picture 3" descr="A computer screen shot of a blue background&#10;&#10;Description automatically generated">
            <a:extLst>
              <a:ext uri="{FF2B5EF4-FFF2-40B4-BE49-F238E27FC236}">
                <a16:creationId xmlns:a16="http://schemas.microsoft.com/office/drawing/2014/main" id="{0FB70B97-4044-50D7-162E-8333DB5D9D76}"/>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834778" y="209542"/>
            <a:ext cx="2104498" cy="877145"/>
          </a:xfrm>
          <a:prstGeom prst="rect">
            <a:avLst/>
          </a:prstGeom>
        </p:spPr>
      </p:pic>
      <p:pic>
        <p:nvPicPr>
          <p:cNvPr id="6" name="Picture 5" descr="A screenshot of a computer&#10;&#10;Description automatically generated">
            <a:extLst>
              <a:ext uri="{FF2B5EF4-FFF2-40B4-BE49-F238E27FC236}">
                <a16:creationId xmlns:a16="http://schemas.microsoft.com/office/drawing/2014/main" id="{FD3B88F3-68A5-AAFD-5BAB-ECB2919C53E3}"/>
              </a:ext>
            </a:extLst>
          </p:cNvPr>
          <p:cNvPicPr>
            <a:picLocks noChangeAspect="1"/>
          </p:cNvPicPr>
          <p:nvPr/>
        </p:nvPicPr>
        <p:blipFill rotWithShape="1">
          <a:blip r:embed="rId4">
            <a:extLst>
              <a:ext uri="{28A0092B-C50C-407E-A947-70E740481C1C}">
                <a14:useLocalDpi xmlns:a14="http://schemas.microsoft.com/office/drawing/2010/main" val="0"/>
              </a:ext>
            </a:extLst>
          </a:blip>
          <a:srcRect l="9610" t="13333" r="15380" b="9240"/>
          <a:stretch/>
        </p:blipFill>
        <p:spPr>
          <a:xfrm>
            <a:off x="580446" y="1476145"/>
            <a:ext cx="7251589" cy="4990179"/>
          </a:xfrm>
          <a:prstGeom prst="rect">
            <a:avLst/>
          </a:prstGeom>
          <a:ln w="76200">
            <a:solidFill>
              <a:srgbClr val="0070C0"/>
            </a:solidFill>
          </a:ln>
        </p:spPr>
      </p:pic>
      <p:sp>
        <p:nvSpPr>
          <p:cNvPr id="2" name="Title 1">
            <a:extLst>
              <a:ext uri="{FF2B5EF4-FFF2-40B4-BE49-F238E27FC236}">
                <a16:creationId xmlns:a16="http://schemas.microsoft.com/office/drawing/2014/main" id="{42FC1ECB-6A14-AA80-01C0-33AB8CF43AA9}"/>
              </a:ext>
            </a:extLst>
          </p:cNvPr>
          <p:cNvSpPr txBox="1">
            <a:spLocks/>
          </p:cNvSpPr>
          <p:nvPr/>
        </p:nvSpPr>
        <p:spPr>
          <a:xfrm>
            <a:off x="8592212" y="2206645"/>
            <a:ext cx="3019342" cy="2325599"/>
          </a:xfrm>
          <a:prstGeom prst="rect">
            <a:avLst/>
          </a:prstGeom>
        </p:spPr>
        <p:txBody>
          <a:bodyPr vert="horz" lIns="91440" tIns="45720" rIns="91440" bIns="45720" rtlCol="0" anchor="b">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5400" b="1" dirty="0">
                <a:solidFill>
                  <a:schemeClr val="tx2">
                    <a:lumMod val="50000"/>
                    <a:lumOff val="50000"/>
                  </a:schemeClr>
                </a:solidFill>
                <a:latin typeface="Comic Sans MS" panose="030F0702030302020204" pitchFamily="66" charset="0"/>
              </a:rPr>
              <a:t>How would you start a writing lesson?</a:t>
            </a:r>
          </a:p>
        </p:txBody>
      </p:sp>
    </p:spTree>
    <p:extLst>
      <p:ext uri="{BB962C8B-B14F-4D97-AF65-F5344CB8AC3E}">
        <p14:creationId xmlns:p14="http://schemas.microsoft.com/office/powerpoint/2010/main" val="16913718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6747344" cy="1325563"/>
          </a:xfrm>
        </p:spPr>
        <p:txBody>
          <a:bodyPr/>
          <a:lstStyle/>
          <a:p>
            <a:r>
              <a:rPr lang="en-GB" b="1" dirty="0">
                <a:solidFill>
                  <a:schemeClr val="tx2">
                    <a:lumMod val="50000"/>
                    <a:lumOff val="50000"/>
                  </a:schemeClr>
                </a:solidFill>
                <a:latin typeface="Comic Sans MS" panose="030F0702030302020204" pitchFamily="66" charset="0"/>
              </a:rPr>
              <a:t>Planning for writing</a:t>
            </a:r>
          </a:p>
        </p:txBody>
      </p:sp>
      <p:sp>
        <p:nvSpPr>
          <p:cNvPr id="8" name="TextBox 7"/>
          <p:cNvSpPr txBox="1"/>
          <p:nvPr/>
        </p:nvSpPr>
        <p:spPr>
          <a:xfrm>
            <a:off x="915847" y="2828835"/>
            <a:ext cx="5662746" cy="4339650"/>
          </a:xfrm>
          <a:prstGeom prst="rect">
            <a:avLst/>
          </a:prstGeom>
          <a:noFill/>
        </p:spPr>
        <p:txBody>
          <a:bodyPr wrap="square" rtlCol="0">
            <a:spAutoFit/>
          </a:bodyPr>
          <a:lstStyle/>
          <a:p>
            <a:r>
              <a:rPr lang="en-GB" sz="3600" dirty="0">
                <a:solidFill>
                  <a:schemeClr val="tx2">
                    <a:lumMod val="50000"/>
                    <a:lumOff val="50000"/>
                  </a:schemeClr>
                </a:solidFill>
                <a:latin typeface="Comic Sans MS" panose="030F0702030302020204" pitchFamily="66" charset="0"/>
              </a:rPr>
              <a:t>Use the template provided to plan a writing session</a:t>
            </a:r>
          </a:p>
          <a:p>
            <a:r>
              <a:rPr lang="en-GB" sz="3600" dirty="0">
                <a:solidFill>
                  <a:schemeClr val="tx2">
                    <a:lumMod val="50000"/>
                    <a:lumOff val="50000"/>
                  </a:schemeClr>
                </a:solidFill>
                <a:latin typeface="Comic Sans MS" panose="030F0702030302020204" pitchFamily="66" charset="0"/>
              </a:rPr>
              <a:t>You can use  one of the texts in the folder as a stimulus</a:t>
            </a:r>
          </a:p>
          <a:p>
            <a:r>
              <a:rPr lang="en-GB" sz="3600" dirty="0">
                <a:solidFill>
                  <a:schemeClr val="tx2">
                    <a:lumMod val="50000"/>
                    <a:lumOff val="50000"/>
                  </a:schemeClr>
                </a:solidFill>
                <a:latin typeface="Comic Sans MS" panose="030F0702030302020204" pitchFamily="66" charset="0"/>
              </a:rPr>
              <a:t>Use the booklet too</a:t>
            </a:r>
          </a:p>
          <a:p>
            <a:endParaRPr lang="en-GB" sz="2400" dirty="0"/>
          </a:p>
        </p:txBody>
      </p:sp>
      <p:pic>
        <p:nvPicPr>
          <p:cNvPr id="6" name="Picture 5">
            <a:extLst>
              <a:ext uri="{FF2B5EF4-FFF2-40B4-BE49-F238E27FC236}">
                <a16:creationId xmlns:a16="http://schemas.microsoft.com/office/drawing/2014/main" id="{6E65674A-2499-32E5-A277-E5FB7450F56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038848">
            <a:off x="9255468" y="2688669"/>
            <a:ext cx="1288711" cy="1648440"/>
          </a:xfrm>
          <a:prstGeom prst="rect">
            <a:avLst/>
          </a:prstGeom>
          <a:noFill/>
          <a:ln>
            <a:noFill/>
          </a:ln>
        </p:spPr>
        <p:style>
          <a:lnRef idx="0">
            <a:scrgbClr r="0" g="0" b="0"/>
          </a:lnRef>
          <a:fillRef idx="0">
            <a:scrgbClr r="0" g="0" b="0"/>
          </a:fillRef>
          <a:effectRef idx="0">
            <a:scrgbClr r="0" g="0" b="0"/>
          </a:effectRef>
          <a:fontRef idx="minor">
            <a:schemeClr val="accent1"/>
          </a:fontRef>
        </p:style>
      </p:pic>
      <p:pic>
        <p:nvPicPr>
          <p:cNvPr id="9" name="Picture 8" descr="A cartoon of a pirate&#10;&#10;AI-generated content may be incorrect.">
            <a:extLst>
              <a:ext uri="{FF2B5EF4-FFF2-40B4-BE49-F238E27FC236}">
                <a16:creationId xmlns:a16="http://schemas.microsoft.com/office/drawing/2014/main" id="{A2D911ED-6B8B-1FFD-4C73-8831840D35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200000">
            <a:off x="10678791" y="1557661"/>
            <a:ext cx="1522453" cy="1157065"/>
          </a:xfrm>
          <a:prstGeom prst="rect">
            <a:avLst/>
          </a:prstGeom>
        </p:spPr>
      </p:pic>
      <p:pic>
        <p:nvPicPr>
          <p:cNvPr id="11" name="Picture 10">
            <a:extLst>
              <a:ext uri="{FF2B5EF4-FFF2-40B4-BE49-F238E27FC236}">
                <a16:creationId xmlns:a16="http://schemas.microsoft.com/office/drawing/2014/main" id="{6257F1B3-BAD5-19D4-384D-1BFAE423826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572307">
            <a:off x="10563317" y="3199237"/>
            <a:ext cx="1413511" cy="1749943"/>
          </a:xfrm>
          <a:prstGeom prst="rect">
            <a:avLst/>
          </a:prstGeom>
        </p:spPr>
      </p:pic>
      <p:pic>
        <p:nvPicPr>
          <p:cNvPr id="15" name="Picture 14">
            <a:extLst>
              <a:ext uri="{FF2B5EF4-FFF2-40B4-BE49-F238E27FC236}">
                <a16:creationId xmlns:a16="http://schemas.microsoft.com/office/drawing/2014/main" id="{C9997ECB-AA46-12CA-D85C-A9357EAA335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20789946">
            <a:off x="8215225" y="495180"/>
            <a:ext cx="1327489" cy="1802363"/>
          </a:xfrm>
          <a:prstGeom prst="rect">
            <a:avLst/>
          </a:prstGeom>
        </p:spPr>
      </p:pic>
      <p:pic>
        <p:nvPicPr>
          <p:cNvPr id="17" name="Picture 16">
            <a:extLst>
              <a:ext uri="{FF2B5EF4-FFF2-40B4-BE49-F238E27FC236}">
                <a16:creationId xmlns:a16="http://schemas.microsoft.com/office/drawing/2014/main" id="{84C47903-2E89-8FC1-7286-0297AC36A66B}"/>
              </a:ext>
            </a:extLst>
          </p:cNvPr>
          <p:cNvPicPr>
            <a:picLocks noChangeAspect="1"/>
          </p:cNvPicPr>
          <p:nvPr/>
        </p:nvPicPr>
        <p:blipFill>
          <a:blip r:embed="rId7">
            <a:extLst>
              <a:ext uri="{28A0092B-C50C-407E-A947-70E740481C1C}">
                <a14:useLocalDpi xmlns:a14="http://schemas.microsoft.com/office/drawing/2010/main" val="0"/>
              </a:ext>
            </a:extLst>
          </a:blip>
          <a:srcRect l="37765" t="17698" r="38579" b="29507"/>
          <a:stretch>
            <a:fillRect/>
          </a:stretch>
        </p:blipFill>
        <p:spPr>
          <a:xfrm>
            <a:off x="7213799" y="3933066"/>
            <a:ext cx="1507046" cy="2242268"/>
          </a:xfrm>
          <a:prstGeom prst="rect">
            <a:avLst/>
          </a:prstGeom>
        </p:spPr>
      </p:pic>
      <p:graphicFrame>
        <p:nvGraphicFramePr>
          <p:cNvPr id="25" name="Diagram 24">
            <a:extLst>
              <a:ext uri="{FF2B5EF4-FFF2-40B4-BE49-F238E27FC236}">
                <a16:creationId xmlns:a16="http://schemas.microsoft.com/office/drawing/2014/main" id="{E5757FC3-67B4-8C72-48E1-67D402160C06}"/>
              </a:ext>
            </a:extLst>
          </p:cNvPr>
          <p:cNvGraphicFramePr/>
          <p:nvPr>
            <p:extLst>
              <p:ext uri="{D42A27DB-BD31-4B8C-83A1-F6EECF244321}">
                <p14:modId xmlns:p14="http://schemas.microsoft.com/office/powerpoint/2010/main" val="84193862"/>
              </p:ext>
            </p:extLst>
          </p:nvPr>
        </p:nvGraphicFramePr>
        <p:xfrm>
          <a:off x="5210559" y="1491017"/>
          <a:ext cx="2518804" cy="187297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7" name="Picture 26" descr="A computer screen shot of a blue background&#10;&#10;Description automatically generated">
            <a:extLst>
              <a:ext uri="{FF2B5EF4-FFF2-40B4-BE49-F238E27FC236}">
                <a16:creationId xmlns:a16="http://schemas.microsoft.com/office/drawing/2014/main" id="{195DCD25-7EF7-E0CC-2BDD-4BD6DD1A967D}"/>
              </a:ext>
            </a:extLst>
          </p:cNvPr>
          <p:cNvPicPr>
            <a:picLocks noChangeAspect="1"/>
          </p:cNvPicPr>
          <p:nvPr/>
        </p:nvPicPr>
        <p:blipFill rotWithShape="1">
          <a:blip r:embed="rId13">
            <a:extLst>
              <a:ext uri="{28A0092B-C50C-407E-A947-70E740481C1C}">
                <a14:useLocalDpi xmlns:a14="http://schemas.microsoft.com/office/drawing/2010/main" val="0"/>
              </a:ext>
            </a:extLst>
          </a:blip>
          <a:srcRect l="44043" t="38217" r="30494" b="45864"/>
          <a:stretch/>
        </p:blipFill>
        <p:spPr>
          <a:xfrm>
            <a:off x="10087502" y="-1"/>
            <a:ext cx="2104498" cy="877145"/>
          </a:xfrm>
          <a:prstGeom prst="rect">
            <a:avLst/>
          </a:prstGeom>
        </p:spPr>
      </p:pic>
    </p:spTree>
    <p:extLst>
      <p:ext uri="{BB962C8B-B14F-4D97-AF65-F5344CB8AC3E}">
        <p14:creationId xmlns:p14="http://schemas.microsoft.com/office/powerpoint/2010/main" val="13551044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189B3-4EB3-4E68-E601-1145289A97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4AE6F2-C181-36A3-D675-B369A2A71ABF}"/>
              </a:ext>
            </a:extLst>
          </p:cNvPr>
          <p:cNvSpPr txBox="1">
            <a:spLocks/>
          </p:cNvSpPr>
          <p:nvPr/>
        </p:nvSpPr>
        <p:spPr>
          <a:xfrm>
            <a:off x="436816" y="534833"/>
            <a:ext cx="7010926"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Market Place </a:t>
            </a:r>
          </a:p>
        </p:txBody>
      </p:sp>
      <p:pic>
        <p:nvPicPr>
          <p:cNvPr id="3" name="Picture 2" descr="A computer screen shot of a blue background&#10;&#10;Description automatically generated">
            <a:extLst>
              <a:ext uri="{FF2B5EF4-FFF2-40B4-BE49-F238E27FC236}">
                <a16:creationId xmlns:a16="http://schemas.microsoft.com/office/drawing/2014/main" id="{1CDC19A8-66FC-87DA-D950-6F6D44B058B4}"/>
              </a:ext>
            </a:extLst>
          </p:cNvPr>
          <p:cNvPicPr>
            <a:picLocks noChangeAspect="1"/>
          </p:cNvPicPr>
          <p:nvPr/>
        </p:nvPicPr>
        <p:blipFill rotWithShape="1">
          <a:blip r:embed="rId2">
            <a:extLst>
              <a:ext uri="{28A0092B-C50C-407E-A947-70E740481C1C}">
                <a14:useLocalDpi xmlns:a14="http://schemas.microsoft.com/office/drawing/2010/main" val="0"/>
              </a:ext>
            </a:extLst>
          </a:blip>
          <a:srcRect l="44043" t="38217" r="30494" b="45864"/>
          <a:stretch/>
        </p:blipFill>
        <p:spPr>
          <a:xfrm>
            <a:off x="9902528" y="200722"/>
            <a:ext cx="2104498" cy="877145"/>
          </a:xfrm>
          <a:prstGeom prst="rect">
            <a:avLst/>
          </a:prstGeom>
        </p:spPr>
      </p:pic>
      <p:sp>
        <p:nvSpPr>
          <p:cNvPr id="6" name="Title 1">
            <a:extLst>
              <a:ext uri="{FF2B5EF4-FFF2-40B4-BE49-F238E27FC236}">
                <a16:creationId xmlns:a16="http://schemas.microsoft.com/office/drawing/2014/main" id="{E027D577-3C87-863B-2EAA-B615E7CDA09B}"/>
              </a:ext>
            </a:extLst>
          </p:cNvPr>
          <p:cNvSpPr txBox="1">
            <a:spLocks/>
          </p:cNvSpPr>
          <p:nvPr/>
        </p:nvSpPr>
        <p:spPr>
          <a:xfrm>
            <a:off x="7912368" y="2857939"/>
            <a:ext cx="3219459" cy="1698158"/>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Share and feedback on each other’s work </a:t>
            </a:r>
          </a:p>
        </p:txBody>
      </p:sp>
      <p:pic>
        <p:nvPicPr>
          <p:cNvPr id="7" name="Picture 6" descr="Market Places Stock Illustrations – 521 Market Places Stock Illustrations, Vectors &amp; Clipart - Dreamstime">
            <a:extLst>
              <a:ext uri="{FF2B5EF4-FFF2-40B4-BE49-F238E27FC236}">
                <a16:creationId xmlns:a16="http://schemas.microsoft.com/office/drawing/2014/main" id="{C13FA824-C85F-5D21-351C-A37C33FFE85B}"/>
              </a:ext>
            </a:extLst>
          </p:cNvPr>
          <p:cNvPicPr>
            <a:picLocks noChangeAspect="1"/>
          </p:cNvPicPr>
          <p:nvPr/>
        </p:nvPicPr>
        <p:blipFill>
          <a:blip r:embed="rId3"/>
          <a:srcRect b="7781"/>
          <a:stretch>
            <a:fillRect/>
          </a:stretch>
        </p:blipFill>
        <p:spPr>
          <a:xfrm>
            <a:off x="2249115" y="1849337"/>
            <a:ext cx="4422030" cy="4312925"/>
          </a:xfrm>
          <a:prstGeom prst="rect">
            <a:avLst/>
          </a:prstGeom>
          <a:ln w="76200">
            <a:solidFill>
              <a:schemeClr val="tx2">
                <a:lumMod val="50000"/>
                <a:lumOff val="50000"/>
              </a:schemeClr>
            </a:solidFill>
          </a:ln>
        </p:spPr>
      </p:pic>
    </p:spTree>
    <p:extLst>
      <p:ext uri="{BB962C8B-B14F-4D97-AF65-F5344CB8AC3E}">
        <p14:creationId xmlns:p14="http://schemas.microsoft.com/office/powerpoint/2010/main" val="40139801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B2C616-837F-2C50-2FD3-5FED572666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138B77-1581-A433-C31A-669352B229B4}"/>
              </a:ext>
            </a:extLst>
          </p:cNvPr>
          <p:cNvSpPr txBox="1">
            <a:spLocks/>
          </p:cNvSpPr>
          <p:nvPr/>
        </p:nvSpPr>
        <p:spPr>
          <a:xfrm>
            <a:off x="436816" y="534833"/>
            <a:ext cx="7010926"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Review today’s learning</a:t>
            </a:r>
          </a:p>
        </p:txBody>
      </p:sp>
      <p:pic>
        <p:nvPicPr>
          <p:cNvPr id="3" name="Picture 2" descr="A computer screen shot of a blue background&#10;&#10;Description automatically generated">
            <a:extLst>
              <a:ext uri="{FF2B5EF4-FFF2-40B4-BE49-F238E27FC236}">
                <a16:creationId xmlns:a16="http://schemas.microsoft.com/office/drawing/2014/main" id="{81E58F77-8AC2-AC65-06EF-41DAEA646841}"/>
              </a:ext>
            </a:extLst>
          </p:cNvPr>
          <p:cNvPicPr>
            <a:picLocks noChangeAspect="1"/>
          </p:cNvPicPr>
          <p:nvPr/>
        </p:nvPicPr>
        <p:blipFill rotWithShape="1">
          <a:blip r:embed="rId2">
            <a:extLst>
              <a:ext uri="{28A0092B-C50C-407E-A947-70E740481C1C}">
                <a14:useLocalDpi xmlns:a14="http://schemas.microsoft.com/office/drawing/2010/main" val="0"/>
              </a:ext>
            </a:extLst>
          </a:blip>
          <a:srcRect l="44043" t="38217" r="30494" b="45864"/>
          <a:stretch/>
        </p:blipFill>
        <p:spPr>
          <a:xfrm>
            <a:off x="9902528" y="200722"/>
            <a:ext cx="2104498" cy="877145"/>
          </a:xfrm>
          <a:prstGeom prst="rect">
            <a:avLst/>
          </a:prstGeom>
        </p:spPr>
      </p:pic>
      <p:pic>
        <p:nvPicPr>
          <p:cNvPr id="4" name="Content Placeholder 3" descr="Blank sticky note - vector Clip Art">
            <a:extLst>
              <a:ext uri="{FF2B5EF4-FFF2-40B4-BE49-F238E27FC236}">
                <a16:creationId xmlns:a16="http://schemas.microsoft.com/office/drawing/2014/main" id="{9D6251DC-CF50-F9EC-7460-6FE19C87E1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33799" y="1876338"/>
            <a:ext cx="4389579" cy="4243259"/>
          </a:xfrm>
          <a:prstGeom prst="rect">
            <a:avLst/>
          </a:prstGeom>
        </p:spPr>
      </p:pic>
    </p:spTree>
    <p:extLst>
      <p:ext uri="{BB962C8B-B14F-4D97-AF65-F5344CB8AC3E}">
        <p14:creationId xmlns:p14="http://schemas.microsoft.com/office/powerpoint/2010/main" val="15427826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576632" y="4599413"/>
            <a:ext cx="2734734" cy="1038115"/>
          </a:xfrm>
        </p:spPr>
        <p:txBody>
          <a:bodyPr anchor="b">
            <a:normAutofit fontScale="90000"/>
          </a:bodyPr>
          <a:lstStyle/>
          <a:p>
            <a:pPr algn="ctr">
              <a:defRPr/>
            </a:pPr>
            <a:r>
              <a:rPr lang="en-GB" sz="3100" dirty="0">
                <a:solidFill>
                  <a:srgbClr val="FFFFFF"/>
                </a:solidFill>
                <a:latin typeface="Comic Sans MS" panose="030F0702030302020204" pitchFamily="66" charset="0"/>
              </a:rPr>
              <a:t>If you have any questions following today’s session, please contact me</a:t>
            </a:r>
          </a:p>
        </p:txBody>
      </p:sp>
      <p:sp>
        <p:nvSpPr>
          <p:cNvPr id="7" name="TextBox 6">
            <a:extLst>
              <a:ext uri="{FF2B5EF4-FFF2-40B4-BE49-F238E27FC236}">
                <a16:creationId xmlns:a16="http://schemas.microsoft.com/office/drawing/2014/main" id="{8A97A0BF-8E73-4EDC-A3BD-0F3A20535BE1}"/>
              </a:ext>
            </a:extLst>
          </p:cNvPr>
          <p:cNvSpPr txBox="1"/>
          <p:nvPr/>
        </p:nvSpPr>
        <p:spPr>
          <a:xfrm>
            <a:off x="8083212" y="5340644"/>
            <a:ext cx="4242326" cy="1862048"/>
          </a:xfrm>
          <a:prstGeom prst="rect">
            <a:avLst/>
          </a:prstGeom>
          <a:noFill/>
        </p:spPr>
        <p:txBody>
          <a:bodyPr wrap="square" rtlCol="0">
            <a:spAutoFit/>
          </a:bodyPr>
          <a:lstStyle/>
          <a:p>
            <a:pPr algn="ctr" defTabSz="548640">
              <a:spcAft>
                <a:spcPts val="600"/>
              </a:spcAft>
            </a:pPr>
            <a:r>
              <a:rPr lang="en-GB" sz="3200" kern="1200" dirty="0">
                <a:solidFill>
                  <a:schemeClr val="tx1"/>
                </a:solidFill>
                <a:latin typeface="Comic Sans MS" panose="030F0702030302020204" pitchFamily="66" charset="0"/>
              </a:rPr>
              <a:t>Jayne Morgan</a:t>
            </a:r>
          </a:p>
          <a:p>
            <a:pPr algn="ctr" defTabSz="548640">
              <a:spcAft>
                <a:spcPts val="600"/>
              </a:spcAft>
            </a:pPr>
            <a:r>
              <a:rPr lang="en-GB" kern="1200" dirty="0">
                <a:solidFill>
                  <a:schemeClr val="tx1"/>
                </a:solidFill>
                <a:latin typeface="Comic Sans MS" panose="030F0702030302020204" pitchFamily="66" charset="0"/>
                <a:hlinkClick r:id="rId3"/>
              </a:rPr>
              <a:t>jayne.morgan@uwtsd.ac.uk</a:t>
            </a:r>
            <a:endParaRPr lang="en-GB" kern="1200" dirty="0">
              <a:solidFill>
                <a:schemeClr val="tx1"/>
              </a:solidFill>
              <a:latin typeface="Comic Sans MS" panose="030F0702030302020204" pitchFamily="66" charset="0"/>
            </a:endParaRPr>
          </a:p>
          <a:p>
            <a:pPr algn="ctr" defTabSz="548640">
              <a:spcAft>
                <a:spcPts val="600"/>
              </a:spcAft>
            </a:pPr>
            <a:r>
              <a:rPr lang="en-GB" sz="3200" dirty="0">
                <a:latin typeface="Comic Sans MS" panose="030F0702030302020204" pitchFamily="66" charset="0"/>
              </a:rPr>
              <a:t>     </a:t>
            </a:r>
            <a:endParaRPr lang="en-GB" sz="3200" kern="1200" dirty="0">
              <a:solidFill>
                <a:schemeClr val="tx1"/>
              </a:solidFill>
              <a:latin typeface="Comic Sans MS" panose="030F0702030302020204" pitchFamily="66" charset="0"/>
            </a:endParaRPr>
          </a:p>
          <a:p>
            <a:pPr algn="ctr">
              <a:spcAft>
                <a:spcPts val="600"/>
              </a:spcAft>
            </a:pPr>
            <a:endParaRPr lang="en-GB" dirty="0"/>
          </a:p>
        </p:txBody>
      </p:sp>
      <p:pic>
        <p:nvPicPr>
          <p:cNvPr id="5" name="Picture 4" descr="Smiley - Wikipedia"/>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4508236" y="2846160"/>
            <a:ext cx="3506506" cy="3506506"/>
          </a:xfrm>
          <a:prstGeom prst="rect">
            <a:avLst/>
          </a:prstGeom>
        </p:spPr>
      </p:pic>
      <p:pic>
        <p:nvPicPr>
          <p:cNvPr id="8" name="Picture 7" descr="A person with short hair wearing glasses&#10;&#10;Description automatically generated">
            <a:extLst>
              <a:ext uri="{FF2B5EF4-FFF2-40B4-BE49-F238E27FC236}">
                <a16:creationId xmlns:a16="http://schemas.microsoft.com/office/drawing/2014/main" id="{DEE25D32-4702-43C1-56F7-0C45E88363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36704" y="1383908"/>
            <a:ext cx="2621430" cy="3487973"/>
          </a:xfrm>
          <a:prstGeom prst="rect">
            <a:avLst/>
          </a:prstGeom>
          <a:ln w="76200">
            <a:solidFill>
              <a:schemeClr val="accent1"/>
            </a:solidFill>
          </a:ln>
        </p:spPr>
      </p:pic>
      <p:pic>
        <p:nvPicPr>
          <p:cNvPr id="3" name="Picture 2" descr="A computer screen shot of a blue background&#10;&#10;Description automatically generated">
            <a:extLst>
              <a:ext uri="{FF2B5EF4-FFF2-40B4-BE49-F238E27FC236}">
                <a16:creationId xmlns:a16="http://schemas.microsoft.com/office/drawing/2014/main" id="{8CF8E76D-EBB0-648D-933C-9162058C3ED7}"/>
              </a:ext>
            </a:extLst>
          </p:cNvPr>
          <p:cNvPicPr>
            <a:picLocks noChangeAspect="1"/>
          </p:cNvPicPr>
          <p:nvPr/>
        </p:nvPicPr>
        <p:blipFill rotWithShape="1">
          <a:blip r:embed="rId6">
            <a:extLst>
              <a:ext uri="{28A0092B-C50C-407E-A947-70E740481C1C}">
                <a14:useLocalDpi xmlns:a14="http://schemas.microsoft.com/office/drawing/2010/main" val="0"/>
              </a:ext>
            </a:extLst>
          </a:blip>
          <a:srcRect l="44043" t="38217" r="30494" b="45864"/>
          <a:stretch/>
        </p:blipFill>
        <p:spPr>
          <a:xfrm>
            <a:off x="9323175" y="172642"/>
            <a:ext cx="2104498" cy="877145"/>
          </a:xfrm>
          <a:prstGeom prst="rect">
            <a:avLst/>
          </a:prstGeom>
        </p:spPr>
      </p:pic>
      <p:sp>
        <p:nvSpPr>
          <p:cNvPr id="4" name="TextBox 3">
            <a:extLst>
              <a:ext uri="{FF2B5EF4-FFF2-40B4-BE49-F238E27FC236}">
                <a16:creationId xmlns:a16="http://schemas.microsoft.com/office/drawing/2014/main" id="{28C06F5B-E006-F932-05BE-682EF64FF1AE}"/>
              </a:ext>
            </a:extLst>
          </p:cNvPr>
          <p:cNvSpPr txBox="1"/>
          <p:nvPr/>
        </p:nvSpPr>
        <p:spPr>
          <a:xfrm>
            <a:off x="1606495" y="611214"/>
            <a:ext cx="6759863" cy="1923604"/>
          </a:xfrm>
          <a:prstGeom prst="rect">
            <a:avLst/>
          </a:prstGeom>
          <a:noFill/>
        </p:spPr>
        <p:txBody>
          <a:bodyPr wrap="square" rtlCol="0">
            <a:spAutoFit/>
          </a:bodyPr>
          <a:lstStyle/>
          <a:p>
            <a:pPr algn="ctr" defTabSz="548640">
              <a:spcAft>
                <a:spcPts val="600"/>
              </a:spcAft>
            </a:pPr>
            <a:r>
              <a:rPr lang="en-GB" sz="3200" dirty="0">
                <a:solidFill>
                  <a:schemeClr val="tx2">
                    <a:lumMod val="50000"/>
                    <a:lumOff val="50000"/>
                  </a:schemeClr>
                </a:solidFill>
                <a:latin typeface="Comic Sans MS" panose="030F0702030302020204" pitchFamily="66" charset="0"/>
              </a:rPr>
              <a:t>Please get in touch if you would like to discuss anything from today’s lecture     </a:t>
            </a:r>
            <a:endParaRPr lang="en-GB" sz="3200" kern="1200" dirty="0">
              <a:solidFill>
                <a:schemeClr val="tx2">
                  <a:lumMod val="50000"/>
                  <a:lumOff val="50000"/>
                </a:schemeClr>
              </a:solidFill>
              <a:latin typeface="Comic Sans MS" panose="030F0702030302020204" pitchFamily="66" charset="0"/>
            </a:endParaRPr>
          </a:p>
          <a:p>
            <a:pPr algn="ctr">
              <a:spcAft>
                <a:spcPts val="600"/>
              </a:spcAft>
            </a:pPr>
            <a:endParaRPr lang="en-GB" dirty="0"/>
          </a:p>
        </p:txBody>
      </p:sp>
    </p:spTree>
    <p:extLst>
      <p:ext uri="{BB962C8B-B14F-4D97-AF65-F5344CB8AC3E}">
        <p14:creationId xmlns:p14="http://schemas.microsoft.com/office/powerpoint/2010/main" val="12543011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1425</Words>
  <Application>Microsoft Office PowerPoint</Application>
  <PresentationFormat>Widescreen</PresentationFormat>
  <Paragraphs>122</Paragraphs>
  <Slides>23</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Aptos</vt:lpstr>
      <vt:lpstr>Aptos Display</vt:lpstr>
      <vt:lpstr>Arial</vt:lpstr>
      <vt:lpstr>Bradley Hand ITC</vt:lpstr>
      <vt:lpstr>Calibri</vt:lpstr>
      <vt:lpstr>Comic Sans MS</vt:lpstr>
      <vt:lpstr>Office Theme</vt:lpstr>
      <vt:lpstr>Planning for Languages, Literacy and Communication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Progression Steps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Critiquing a lesson plan</vt:lpstr>
      <vt:lpstr>Planning a lesson</vt:lpstr>
      <vt:lpstr>Planning for writing</vt:lpstr>
      <vt:lpstr>PowerPoint Presentation</vt:lpstr>
      <vt:lpstr>PowerPoint Presentation</vt:lpstr>
      <vt:lpstr>If you have any questions following today’s session, please contact 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Jayne Morgan</dc:creator>
  <cp:lastModifiedBy>Jayne Morgan</cp:lastModifiedBy>
  <cp:revision>44</cp:revision>
  <dcterms:created xsi:type="dcterms:W3CDTF">2025-06-13T15:37:56Z</dcterms:created>
  <dcterms:modified xsi:type="dcterms:W3CDTF">2026-10-09T13:08:02Z</dcterms:modified>
</cp:coreProperties>
</file>