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handoutMasterIdLst>
    <p:handoutMasterId r:id="rId26"/>
  </p:handoutMasterIdLst>
  <p:sldIdLst>
    <p:sldId id="2596" r:id="rId2"/>
    <p:sldId id="2540" r:id="rId3"/>
    <p:sldId id="2597" r:id="rId4"/>
    <p:sldId id="2565" r:id="rId5"/>
    <p:sldId id="2567" r:id="rId6"/>
    <p:sldId id="2575" r:id="rId7"/>
    <p:sldId id="2560" r:id="rId8"/>
    <p:sldId id="2584" r:id="rId9"/>
    <p:sldId id="2571" r:id="rId10"/>
    <p:sldId id="2598" r:id="rId11"/>
    <p:sldId id="2609" r:id="rId12"/>
    <p:sldId id="2600" r:id="rId13"/>
    <p:sldId id="2606" r:id="rId14"/>
    <p:sldId id="2601" r:id="rId15"/>
    <p:sldId id="2608" r:id="rId16"/>
    <p:sldId id="2607" r:id="rId17"/>
    <p:sldId id="2610" r:id="rId18"/>
    <p:sldId id="2612" r:id="rId19"/>
    <p:sldId id="2613" r:id="rId20"/>
    <p:sldId id="2614" r:id="rId21"/>
    <p:sldId id="2615" r:id="rId22"/>
    <p:sldId id="2602" r:id="rId23"/>
    <p:sldId id="261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6CF07-4F94-4733-A84F-9DF169A97F89}" v="32" dt="2024-10-19T18:23:14.850"/>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95280" autoAdjust="0"/>
  </p:normalViewPr>
  <p:slideViewPr>
    <p:cSldViewPr snapToGrid="0" snapToObjects="1" showGuides="1">
      <p:cViewPr varScale="1">
        <p:scale>
          <a:sx n="109" d="100"/>
          <a:sy n="109" d="100"/>
        </p:scale>
        <p:origin x="690" y="96"/>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6746CF07-4F94-4733-A84F-9DF169A97F89}"/>
    <pc:docChg chg="undo custSel addSld delSld modSld sldOrd">
      <pc:chgData name="Muhammad Cassamo" userId="fdce8208-b601-4f8e-aa2e-995454d7cb29" providerId="ADAL" clId="{6746CF07-4F94-4733-A84F-9DF169A97F89}" dt="2024-10-21T10:37:00.812" v="2690" actId="1076"/>
      <pc:docMkLst>
        <pc:docMk/>
      </pc:docMkLst>
      <pc:sldChg chg="addSp delSp modSp mod modTransition delAnim modAnim">
        <pc:chgData name="Muhammad Cassamo" userId="fdce8208-b601-4f8e-aa2e-995454d7cb29" providerId="ADAL" clId="{6746CF07-4F94-4733-A84F-9DF169A97F89}" dt="2024-10-19T18:20:17.733" v="751"/>
        <pc:sldMkLst>
          <pc:docMk/>
          <pc:sldMk cId="2130115587" sldId="2540"/>
        </pc:sldMkLst>
        <pc:spChg chg="del">
          <ac:chgData name="Muhammad Cassamo" userId="fdce8208-b601-4f8e-aa2e-995454d7cb29" providerId="ADAL" clId="{6746CF07-4F94-4733-A84F-9DF169A97F89}" dt="2024-10-19T16:28:06.240" v="721" actId="478"/>
          <ac:spMkLst>
            <pc:docMk/>
            <pc:sldMk cId="2130115587" sldId="2540"/>
            <ac:spMk id="5" creationId="{B3F1E408-791C-4B3A-BDAA-35E78DBC4D4A}"/>
          </ac:spMkLst>
        </pc:spChg>
        <pc:spChg chg="del">
          <ac:chgData name="Muhammad Cassamo" userId="fdce8208-b601-4f8e-aa2e-995454d7cb29" providerId="ADAL" clId="{6746CF07-4F94-4733-A84F-9DF169A97F89}" dt="2024-10-19T15:53:44.426" v="3" actId="478"/>
          <ac:spMkLst>
            <pc:docMk/>
            <pc:sldMk cId="2130115587" sldId="2540"/>
            <ac:spMk id="6" creationId="{8BDF6AAB-09F4-4BC5-90D7-236A3911713B}"/>
          </ac:spMkLst>
        </pc:spChg>
        <pc:spChg chg="add del mod">
          <ac:chgData name="Muhammad Cassamo" userId="fdce8208-b601-4f8e-aa2e-995454d7cb29" providerId="ADAL" clId="{6746CF07-4F94-4733-A84F-9DF169A97F89}" dt="2024-10-19T16:28:10.631" v="723" actId="478"/>
          <ac:spMkLst>
            <pc:docMk/>
            <pc:sldMk cId="2130115587" sldId="2540"/>
            <ac:spMk id="7" creationId="{9B09E19B-B435-45F2-8FED-069727B4C79C}"/>
          </ac:spMkLst>
        </pc:spChg>
        <pc:spChg chg="add del mod">
          <ac:chgData name="Muhammad Cassamo" userId="fdce8208-b601-4f8e-aa2e-995454d7cb29" providerId="ADAL" clId="{6746CF07-4F94-4733-A84F-9DF169A97F89}" dt="2024-10-19T16:28:15.278" v="725" actId="478"/>
          <ac:spMkLst>
            <pc:docMk/>
            <pc:sldMk cId="2130115587" sldId="2540"/>
            <ac:spMk id="9" creationId="{BE863676-F6B1-47D7-B1C1-80A0A1055A24}"/>
          </ac:spMkLst>
        </pc:spChg>
        <pc:spChg chg="del">
          <ac:chgData name="Muhammad Cassamo" userId="fdce8208-b601-4f8e-aa2e-995454d7cb29" providerId="ADAL" clId="{6746CF07-4F94-4733-A84F-9DF169A97F89}" dt="2024-10-19T16:28:08.507" v="722" actId="478"/>
          <ac:spMkLst>
            <pc:docMk/>
            <pc:sldMk cId="2130115587" sldId="2540"/>
            <ac:spMk id="11" creationId="{47B21F6A-5FD9-417C-9575-4DBC3185FD87}"/>
          </ac:spMkLst>
        </pc:spChg>
        <pc:spChg chg="add del mod">
          <ac:chgData name="Muhammad Cassamo" userId="fdce8208-b601-4f8e-aa2e-995454d7cb29" providerId="ADAL" clId="{6746CF07-4F94-4733-A84F-9DF169A97F89}" dt="2024-10-19T16:28:18.703" v="727" actId="478"/>
          <ac:spMkLst>
            <pc:docMk/>
            <pc:sldMk cId="2130115587" sldId="2540"/>
            <ac:spMk id="14" creationId="{189E174B-9211-4698-ACD6-0FCADC9792BF}"/>
          </ac:spMkLst>
        </pc:spChg>
        <pc:spChg chg="add del mod">
          <ac:chgData name="Muhammad Cassamo" userId="fdce8208-b601-4f8e-aa2e-995454d7cb29" providerId="ADAL" clId="{6746CF07-4F94-4733-A84F-9DF169A97F89}" dt="2024-10-19T16:28:22.212" v="729" actId="478"/>
          <ac:spMkLst>
            <pc:docMk/>
            <pc:sldMk cId="2130115587" sldId="2540"/>
            <ac:spMk id="16" creationId="{89824F53-263B-4153-8ACF-A86F0CF123E5}"/>
          </ac:spMkLst>
        </pc:spChg>
        <pc:spChg chg="add del mod">
          <ac:chgData name="Muhammad Cassamo" userId="fdce8208-b601-4f8e-aa2e-995454d7cb29" providerId="ADAL" clId="{6746CF07-4F94-4733-A84F-9DF169A97F89}" dt="2024-10-19T16:28:25.773" v="731" actId="478"/>
          <ac:spMkLst>
            <pc:docMk/>
            <pc:sldMk cId="2130115587" sldId="2540"/>
            <ac:spMk id="18" creationId="{3521670D-4EC2-49F3-ACC4-8FE79285E30F}"/>
          </ac:spMkLst>
        </pc:spChg>
        <pc:spChg chg="add mod">
          <ac:chgData name="Muhammad Cassamo" userId="fdce8208-b601-4f8e-aa2e-995454d7cb29" providerId="ADAL" clId="{6746CF07-4F94-4733-A84F-9DF169A97F89}" dt="2024-10-19T18:19:20.054" v="743" actId="1076"/>
          <ac:spMkLst>
            <pc:docMk/>
            <pc:sldMk cId="2130115587" sldId="2540"/>
            <ac:spMk id="19" creationId="{EC0FA1BF-3143-4B3D-AAE8-F5C3FE300703}"/>
          </ac:spMkLst>
        </pc:spChg>
        <pc:spChg chg="del">
          <ac:chgData name="Muhammad Cassamo" userId="fdce8208-b601-4f8e-aa2e-995454d7cb29" providerId="ADAL" clId="{6746CF07-4F94-4733-A84F-9DF169A97F89}" dt="2024-10-19T16:28:13.295" v="724" actId="478"/>
          <ac:spMkLst>
            <pc:docMk/>
            <pc:sldMk cId="2130115587" sldId="2540"/>
            <ac:spMk id="33" creationId="{F23411C8-1DB7-46A1-A6DC-41EACD30ED57}"/>
          </ac:spMkLst>
        </pc:spChg>
        <pc:spChg chg="del">
          <ac:chgData name="Muhammad Cassamo" userId="fdce8208-b601-4f8e-aa2e-995454d7cb29" providerId="ADAL" clId="{6746CF07-4F94-4733-A84F-9DF169A97F89}" dt="2024-10-19T16:28:17.347" v="726" actId="478"/>
          <ac:spMkLst>
            <pc:docMk/>
            <pc:sldMk cId="2130115587" sldId="2540"/>
            <ac:spMk id="34" creationId="{187271B6-523F-4DCD-A006-84BF4C0C784C}"/>
          </ac:spMkLst>
        </pc:spChg>
        <pc:spChg chg="del">
          <ac:chgData name="Muhammad Cassamo" userId="fdce8208-b601-4f8e-aa2e-995454d7cb29" providerId="ADAL" clId="{6746CF07-4F94-4733-A84F-9DF169A97F89}" dt="2024-10-19T16:28:20.796" v="728" actId="478"/>
          <ac:spMkLst>
            <pc:docMk/>
            <pc:sldMk cId="2130115587" sldId="2540"/>
            <ac:spMk id="35" creationId="{ADE35233-6DEE-4B97-AFFB-06DE78443B4A}"/>
          </ac:spMkLst>
        </pc:spChg>
        <pc:spChg chg="del">
          <ac:chgData name="Muhammad Cassamo" userId="fdce8208-b601-4f8e-aa2e-995454d7cb29" providerId="ADAL" clId="{6746CF07-4F94-4733-A84F-9DF169A97F89}" dt="2024-10-19T16:28:24.191" v="730" actId="478"/>
          <ac:spMkLst>
            <pc:docMk/>
            <pc:sldMk cId="2130115587" sldId="2540"/>
            <ac:spMk id="36" creationId="{0391FA66-BCDC-4C12-B812-A0DEE14539EE}"/>
          </ac:spMkLst>
        </pc:spChg>
      </pc:sldChg>
      <pc:sldChg chg="modTransition">
        <pc:chgData name="Muhammad Cassamo" userId="fdce8208-b601-4f8e-aa2e-995454d7cb29" providerId="ADAL" clId="{6746CF07-4F94-4733-A84F-9DF169A97F89}" dt="2024-10-19T18:21:29.344" v="755"/>
        <pc:sldMkLst>
          <pc:docMk/>
          <pc:sldMk cId="2885941167" sldId="2560"/>
        </pc:sldMkLst>
      </pc:sldChg>
      <pc:sldChg chg="modTransition">
        <pc:chgData name="Muhammad Cassamo" userId="fdce8208-b601-4f8e-aa2e-995454d7cb29" providerId="ADAL" clId="{6746CF07-4F94-4733-A84F-9DF169A97F89}" dt="2024-10-19T18:20:44.387" v="753"/>
        <pc:sldMkLst>
          <pc:docMk/>
          <pc:sldMk cId="429917605" sldId="2565"/>
        </pc:sldMkLst>
      </pc:sldChg>
      <pc:sldChg chg="modAnim">
        <pc:chgData name="Muhammad Cassamo" userId="fdce8208-b601-4f8e-aa2e-995454d7cb29" providerId="ADAL" clId="{6746CF07-4F94-4733-A84F-9DF169A97F89}" dt="2024-10-19T18:21:01.604" v="754"/>
        <pc:sldMkLst>
          <pc:docMk/>
          <pc:sldMk cId="268795821" sldId="2567"/>
        </pc:sldMkLst>
      </pc:sldChg>
      <pc:sldChg chg="modSp mod modTransition">
        <pc:chgData name="Muhammad Cassamo" userId="fdce8208-b601-4f8e-aa2e-995454d7cb29" providerId="ADAL" clId="{6746CF07-4F94-4733-A84F-9DF169A97F89}" dt="2024-10-19T18:21:54.878" v="758"/>
        <pc:sldMkLst>
          <pc:docMk/>
          <pc:sldMk cId="2032607428" sldId="2571"/>
        </pc:sldMkLst>
        <pc:spChg chg="mod">
          <ac:chgData name="Muhammad Cassamo" userId="fdce8208-b601-4f8e-aa2e-995454d7cb29" providerId="ADAL" clId="{6746CF07-4F94-4733-A84F-9DF169A97F89}" dt="2024-10-19T16:20:56.793" v="720" actId="207"/>
          <ac:spMkLst>
            <pc:docMk/>
            <pc:sldMk cId="2032607428" sldId="2571"/>
            <ac:spMk id="5" creationId="{96DBE169-BA91-4B17-9AF2-4BAD528BEE06}"/>
          </ac:spMkLst>
        </pc:spChg>
      </pc:sldChg>
      <pc:sldChg chg="modTransition">
        <pc:chgData name="Muhammad Cassamo" userId="fdce8208-b601-4f8e-aa2e-995454d7cb29" providerId="ADAL" clId="{6746CF07-4F94-4733-A84F-9DF169A97F89}" dt="2024-10-19T18:21:42.882" v="756"/>
        <pc:sldMkLst>
          <pc:docMk/>
          <pc:sldMk cId="1415924349" sldId="2584"/>
        </pc:sldMkLst>
      </pc:sldChg>
      <pc:sldChg chg="modTransition">
        <pc:chgData name="Muhammad Cassamo" userId="fdce8208-b601-4f8e-aa2e-995454d7cb29" providerId="ADAL" clId="{6746CF07-4F94-4733-A84F-9DF169A97F89}" dt="2024-10-19T18:20:30.330" v="752"/>
        <pc:sldMkLst>
          <pc:docMk/>
          <pc:sldMk cId="4190768261" sldId="2597"/>
        </pc:sldMkLst>
      </pc:sldChg>
      <pc:sldChg chg="modTransition modNotesTx">
        <pc:chgData name="Muhammad Cassamo" userId="fdce8208-b601-4f8e-aa2e-995454d7cb29" providerId="ADAL" clId="{6746CF07-4F94-4733-A84F-9DF169A97F89}" dt="2024-10-19T18:22:00.358" v="759"/>
        <pc:sldMkLst>
          <pc:docMk/>
          <pc:sldMk cId="1942998276" sldId="2598"/>
        </pc:sldMkLst>
      </pc:sldChg>
      <pc:sldChg chg="modTransition">
        <pc:chgData name="Muhammad Cassamo" userId="fdce8208-b601-4f8e-aa2e-995454d7cb29" providerId="ADAL" clId="{6746CF07-4F94-4733-A84F-9DF169A97F89}" dt="2024-10-19T18:22:19.701" v="762"/>
        <pc:sldMkLst>
          <pc:docMk/>
          <pc:sldMk cId="261697696" sldId="2600"/>
        </pc:sldMkLst>
      </pc:sldChg>
      <pc:sldChg chg="add del modTransition">
        <pc:chgData name="Muhammad Cassamo" userId="fdce8208-b601-4f8e-aa2e-995454d7cb29" providerId="ADAL" clId="{6746CF07-4F94-4733-A84F-9DF169A97F89}" dt="2024-10-19T18:22:32.467" v="764"/>
        <pc:sldMkLst>
          <pc:docMk/>
          <pc:sldMk cId="2846960314" sldId="2601"/>
        </pc:sldMkLst>
      </pc:sldChg>
      <pc:sldChg chg="ord modTransition">
        <pc:chgData name="Muhammad Cassamo" userId="fdce8208-b601-4f8e-aa2e-995454d7cb29" providerId="ADAL" clId="{6746CF07-4F94-4733-A84F-9DF169A97F89}" dt="2024-10-19T18:23:01.503" v="768"/>
        <pc:sldMkLst>
          <pc:docMk/>
          <pc:sldMk cId="611279780" sldId="2602"/>
        </pc:sldMkLst>
      </pc:sldChg>
      <pc:sldChg chg="del">
        <pc:chgData name="Muhammad Cassamo" userId="fdce8208-b601-4f8e-aa2e-995454d7cb29" providerId="ADAL" clId="{6746CF07-4F94-4733-A84F-9DF169A97F89}" dt="2024-10-19T15:52:58.300" v="2" actId="2696"/>
        <pc:sldMkLst>
          <pc:docMk/>
          <pc:sldMk cId="1812559105" sldId="2603"/>
        </pc:sldMkLst>
      </pc:sldChg>
      <pc:sldChg chg="del">
        <pc:chgData name="Muhammad Cassamo" userId="fdce8208-b601-4f8e-aa2e-995454d7cb29" providerId="ADAL" clId="{6746CF07-4F94-4733-A84F-9DF169A97F89}" dt="2024-10-19T15:52:55.527" v="1" actId="2696"/>
        <pc:sldMkLst>
          <pc:docMk/>
          <pc:sldMk cId="3164036483" sldId="2604"/>
        </pc:sldMkLst>
      </pc:sldChg>
      <pc:sldChg chg="del">
        <pc:chgData name="Muhammad Cassamo" userId="fdce8208-b601-4f8e-aa2e-995454d7cb29" providerId="ADAL" clId="{6746CF07-4F94-4733-A84F-9DF169A97F89}" dt="2024-10-19T15:52:52.670" v="0" actId="2696"/>
        <pc:sldMkLst>
          <pc:docMk/>
          <pc:sldMk cId="3402476245" sldId="2605"/>
        </pc:sldMkLst>
      </pc:sldChg>
      <pc:sldChg chg="modSp mod ord modTransition">
        <pc:chgData name="Muhammad Cassamo" userId="fdce8208-b601-4f8e-aa2e-995454d7cb29" providerId="ADAL" clId="{6746CF07-4F94-4733-A84F-9DF169A97F89}" dt="2024-10-19T18:22:45.305" v="766"/>
        <pc:sldMkLst>
          <pc:docMk/>
          <pc:sldMk cId="4139921175" sldId="2607"/>
        </pc:sldMkLst>
        <pc:spChg chg="mod">
          <ac:chgData name="Muhammad Cassamo" userId="fdce8208-b601-4f8e-aa2e-995454d7cb29" providerId="ADAL" clId="{6746CF07-4F94-4733-A84F-9DF169A97F89}" dt="2024-10-19T16:13:06.240" v="139" actId="20577"/>
          <ac:spMkLst>
            <pc:docMk/>
            <pc:sldMk cId="4139921175" sldId="2607"/>
            <ac:spMk id="2" creationId="{F57D7606-B402-4BAD-BF09-55A73CC0F319}"/>
          </ac:spMkLst>
        </pc:spChg>
        <pc:spChg chg="mod">
          <ac:chgData name="Muhammad Cassamo" userId="fdce8208-b601-4f8e-aa2e-995454d7cb29" providerId="ADAL" clId="{6746CF07-4F94-4733-A84F-9DF169A97F89}" dt="2024-10-19T16:18:46.525" v="683" actId="20577"/>
          <ac:spMkLst>
            <pc:docMk/>
            <pc:sldMk cId="4139921175" sldId="2607"/>
            <ac:spMk id="3" creationId="{17546E74-217A-4D49-A102-9D4B7C03003D}"/>
          </ac:spMkLst>
        </pc:spChg>
      </pc:sldChg>
      <pc:sldChg chg="addSp delSp modSp add mod modTransition modClrScheme chgLayout modNotesTx">
        <pc:chgData name="Muhammad Cassamo" userId="fdce8208-b601-4f8e-aa2e-995454d7cb29" providerId="ADAL" clId="{6746CF07-4F94-4733-A84F-9DF169A97F89}" dt="2024-10-19T18:22:38.059" v="765"/>
        <pc:sldMkLst>
          <pc:docMk/>
          <pc:sldMk cId="698540526" sldId="2608"/>
        </pc:sldMkLst>
        <pc:picChg chg="add mod">
          <ac:chgData name="Muhammad Cassamo" userId="fdce8208-b601-4f8e-aa2e-995454d7cb29" providerId="ADAL" clId="{6746CF07-4F94-4733-A84F-9DF169A97F89}" dt="2024-10-19T15:58:42.552" v="11" actId="27614"/>
          <ac:picMkLst>
            <pc:docMk/>
            <pc:sldMk cId="698540526" sldId="2608"/>
            <ac:picMk id="2" creationId="{013C7D86-6086-492B-9E8C-1EE7C82E98B8}"/>
          </ac:picMkLst>
        </pc:picChg>
        <pc:picChg chg="del">
          <ac:chgData name="Muhammad Cassamo" userId="fdce8208-b601-4f8e-aa2e-995454d7cb29" providerId="ADAL" clId="{6746CF07-4F94-4733-A84F-9DF169A97F89}" dt="2024-10-19T15:57:54.605" v="7" actId="478"/>
          <ac:picMkLst>
            <pc:docMk/>
            <pc:sldMk cId="698540526" sldId="2608"/>
            <ac:picMk id="4" creationId="{85ACF6ED-0857-48C5-8F96-12CD3C021852}"/>
          </ac:picMkLst>
        </pc:picChg>
      </pc:sldChg>
      <pc:sldChg chg="addSp delSp modSp add mod ord modTransition">
        <pc:chgData name="Muhammad Cassamo" userId="fdce8208-b601-4f8e-aa2e-995454d7cb29" providerId="ADAL" clId="{6746CF07-4F94-4733-A84F-9DF169A97F89}" dt="2024-10-19T18:22:07.468" v="760"/>
        <pc:sldMkLst>
          <pc:docMk/>
          <pc:sldMk cId="2206135783" sldId="2609"/>
        </pc:sldMkLst>
        <pc:spChg chg="add del mod">
          <ac:chgData name="Muhammad Cassamo" userId="fdce8208-b601-4f8e-aa2e-995454d7cb29" providerId="ADAL" clId="{6746CF07-4F94-4733-A84F-9DF169A97F89}" dt="2024-10-19T16:00:47.179" v="28" actId="478"/>
          <ac:spMkLst>
            <pc:docMk/>
            <pc:sldMk cId="2206135783" sldId="2609"/>
            <ac:spMk id="3" creationId="{27C230CC-EAEB-4496-B2DB-DA2B2F1F1D3F}"/>
          </ac:spMkLst>
        </pc:spChg>
        <pc:spChg chg="mod">
          <ac:chgData name="Muhammad Cassamo" userId="fdce8208-b601-4f8e-aa2e-995454d7cb29" providerId="ADAL" clId="{6746CF07-4F94-4733-A84F-9DF169A97F89}" dt="2024-10-19T16:02:04.994" v="92" actId="14100"/>
          <ac:spMkLst>
            <pc:docMk/>
            <pc:sldMk cId="2206135783" sldId="2609"/>
            <ac:spMk id="5" creationId="{96DBE169-BA91-4B17-9AF2-4BAD528BEE06}"/>
          </ac:spMkLst>
        </pc:spChg>
        <pc:spChg chg="del">
          <ac:chgData name="Muhammad Cassamo" userId="fdce8208-b601-4f8e-aa2e-995454d7cb29" providerId="ADAL" clId="{6746CF07-4F94-4733-A84F-9DF169A97F89}" dt="2024-10-19T16:00:45.597" v="27" actId="478"/>
          <ac:spMkLst>
            <pc:docMk/>
            <pc:sldMk cId="2206135783" sldId="2609"/>
            <ac:spMk id="7" creationId="{87FCC6D1-213C-4A86-A2D0-742E15438C09}"/>
          </ac:spMkLst>
        </pc:spChg>
        <pc:spChg chg="add del mod">
          <ac:chgData name="Muhammad Cassamo" userId="fdce8208-b601-4f8e-aa2e-995454d7cb29" providerId="ADAL" clId="{6746CF07-4F94-4733-A84F-9DF169A97F89}" dt="2024-10-19T16:00:52.452" v="30" actId="478"/>
          <ac:spMkLst>
            <pc:docMk/>
            <pc:sldMk cId="2206135783" sldId="2609"/>
            <ac:spMk id="8" creationId="{B88FE40A-4DE8-4DC4-8815-2039DB99CDA4}"/>
          </ac:spMkLst>
        </pc:spChg>
        <pc:spChg chg="add del mod">
          <ac:chgData name="Muhammad Cassamo" userId="fdce8208-b601-4f8e-aa2e-995454d7cb29" providerId="ADAL" clId="{6746CF07-4F94-4733-A84F-9DF169A97F89}" dt="2024-10-19T16:00:55.302" v="32" actId="478"/>
          <ac:spMkLst>
            <pc:docMk/>
            <pc:sldMk cId="2206135783" sldId="2609"/>
            <ac:spMk id="11" creationId="{23250815-E96D-40A8-B54F-3F07EFB9810E}"/>
          </ac:spMkLst>
        </pc:spChg>
        <pc:spChg chg="add del mod">
          <ac:chgData name="Muhammad Cassamo" userId="fdce8208-b601-4f8e-aa2e-995454d7cb29" providerId="ADAL" clId="{6746CF07-4F94-4733-A84F-9DF169A97F89}" dt="2024-10-19T16:00:58.078" v="34" actId="478"/>
          <ac:spMkLst>
            <pc:docMk/>
            <pc:sldMk cId="2206135783" sldId="2609"/>
            <ac:spMk id="14" creationId="{68DD15A1-C1CA-4AFF-9D8D-162AEEB53153}"/>
          </ac:spMkLst>
        </pc:spChg>
        <pc:spChg chg="add del mod">
          <ac:chgData name="Muhammad Cassamo" userId="fdce8208-b601-4f8e-aa2e-995454d7cb29" providerId="ADAL" clId="{6746CF07-4F94-4733-A84F-9DF169A97F89}" dt="2024-10-19T16:01:01.786" v="36" actId="478"/>
          <ac:spMkLst>
            <pc:docMk/>
            <pc:sldMk cId="2206135783" sldId="2609"/>
            <ac:spMk id="16" creationId="{1F801073-7F89-4D79-AE16-6BBB8A11AAD0}"/>
          </ac:spMkLst>
        </pc:spChg>
        <pc:spChg chg="add del mod">
          <ac:chgData name="Muhammad Cassamo" userId="fdce8208-b601-4f8e-aa2e-995454d7cb29" providerId="ADAL" clId="{6746CF07-4F94-4733-A84F-9DF169A97F89}" dt="2024-10-19T16:01:05.640" v="38" actId="478"/>
          <ac:spMkLst>
            <pc:docMk/>
            <pc:sldMk cId="2206135783" sldId="2609"/>
            <ac:spMk id="19" creationId="{A0BAC1CC-050D-441E-80F7-8131835F6D85}"/>
          </ac:spMkLst>
        </pc:spChg>
        <pc:spChg chg="del">
          <ac:chgData name="Muhammad Cassamo" userId="fdce8208-b601-4f8e-aa2e-995454d7cb29" providerId="ADAL" clId="{6746CF07-4F94-4733-A84F-9DF169A97F89}" dt="2024-10-19T16:00:54.407" v="31" actId="478"/>
          <ac:spMkLst>
            <pc:docMk/>
            <pc:sldMk cId="2206135783" sldId="2609"/>
            <ac:spMk id="20" creationId="{82414D74-66D2-4C65-A48E-39F723FB2B2F}"/>
          </ac:spMkLst>
        </pc:spChg>
        <pc:spChg chg="del">
          <ac:chgData name="Muhammad Cassamo" userId="fdce8208-b601-4f8e-aa2e-995454d7cb29" providerId="ADAL" clId="{6746CF07-4F94-4733-A84F-9DF169A97F89}" dt="2024-10-19T16:01:00.085" v="35" actId="478"/>
          <ac:spMkLst>
            <pc:docMk/>
            <pc:sldMk cId="2206135783" sldId="2609"/>
            <ac:spMk id="21" creationId="{E4D7EF6E-37B1-4694-B769-3DDEC29D8381}"/>
          </ac:spMkLst>
        </pc:spChg>
        <pc:spChg chg="del">
          <ac:chgData name="Muhammad Cassamo" userId="fdce8208-b601-4f8e-aa2e-995454d7cb29" providerId="ADAL" clId="{6746CF07-4F94-4733-A84F-9DF169A97F89}" dt="2024-10-19T16:01:07.838" v="39" actId="478"/>
          <ac:spMkLst>
            <pc:docMk/>
            <pc:sldMk cId="2206135783" sldId="2609"/>
            <ac:spMk id="22" creationId="{ABF89FBA-20AC-4FD7-833B-ADA0EEFFCADC}"/>
          </ac:spMkLst>
        </pc:spChg>
        <pc:spChg chg="add del mod">
          <ac:chgData name="Muhammad Cassamo" userId="fdce8208-b601-4f8e-aa2e-995454d7cb29" providerId="ADAL" clId="{6746CF07-4F94-4733-A84F-9DF169A97F89}" dt="2024-10-19T16:01:09.037" v="40" actId="478"/>
          <ac:spMkLst>
            <pc:docMk/>
            <pc:sldMk cId="2206135783" sldId="2609"/>
            <ac:spMk id="24" creationId="{848D4DD3-0129-4BD4-9CB1-B7B29E5D29AC}"/>
          </ac:spMkLst>
        </pc:spChg>
        <pc:spChg chg="add del mod">
          <ac:chgData name="Muhammad Cassamo" userId="fdce8208-b601-4f8e-aa2e-995454d7cb29" providerId="ADAL" clId="{6746CF07-4F94-4733-A84F-9DF169A97F89}" dt="2024-10-19T16:01:11.991" v="42" actId="478"/>
          <ac:spMkLst>
            <pc:docMk/>
            <pc:sldMk cId="2206135783" sldId="2609"/>
            <ac:spMk id="27" creationId="{D2F5F983-78E3-41D9-991B-81832D4D2525}"/>
          </ac:spMkLst>
        </pc:spChg>
        <pc:picChg chg="del">
          <ac:chgData name="Muhammad Cassamo" userId="fdce8208-b601-4f8e-aa2e-995454d7cb29" providerId="ADAL" clId="{6746CF07-4F94-4733-A84F-9DF169A97F89}" dt="2024-10-19T16:00:42.677" v="26" actId="478"/>
          <ac:picMkLst>
            <pc:docMk/>
            <pc:sldMk cId="2206135783" sldId="2609"/>
            <ac:picMk id="4" creationId="{3C4B179A-C41C-4918-86DC-D131E8E71A9C}"/>
          </ac:picMkLst>
        </pc:picChg>
        <pc:picChg chg="del">
          <ac:chgData name="Muhammad Cassamo" userId="fdce8208-b601-4f8e-aa2e-995454d7cb29" providerId="ADAL" clId="{6746CF07-4F94-4733-A84F-9DF169A97F89}" dt="2024-10-19T16:00:48.966" v="29" actId="478"/>
          <ac:picMkLst>
            <pc:docMk/>
            <pc:sldMk cId="2206135783" sldId="2609"/>
            <ac:picMk id="10" creationId="{3F27EADD-3C01-49CE-BBFE-07978649FA14}"/>
          </ac:picMkLst>
        </pc:picChg>
        <pc:picChg chg="del">
          <ac:chgData name="Muhammad Cassamo" userId="fdce8208-b601-4f8e-aa2e-995454d7cb29" providerId="ADAL" clId="{6746CF07-4F94-4733-A84F-9DF169A97F89}" dt="2024-10-19T16:00:56.368" v="33" actId="478"/>
          <ac:picMkLst>
            <pc:docMk/>
            <pc:sldMk cId="2206135783" sldId="2609"/>
            <ac:picMk id="13" creationId="{B009C1F6-C3E0-44C7-8B53-0F0276F878D0}"/>
          </ac:picMkLst>
        </pc:picChg>
        <pc:picChg chg="del">
          <ac:chgData name="Muhammad Cassamo" userId="fdce8208-b601-4f8e-aa2e-995454d7cb29" providerId="ADAL" clId="{6746CF07-4F94-4733-A84F-9DF169A97F89}" dt="2024-10-19T16:01:03.431" v="37" actId="478"/>
          <ac:picMkLst>
            <pc:docMk/>
            <pc:sldMk cId="2206135783" sldId="2609"/>
            <ac:picMk id="17" creationId="{C2047F0E-D68E-465B-97E7-643BF88E06BD}"/>
          </ac:picMkLst>
        </pc:picChg>
        <pc:picChg chg="del">
          <ac:chgData name="Muhammad Cassamo" userId="fdce8208-b601-4f8e-aa2e-995454d7cb29" providerId="ADAL" clId="{6746CF07-4F94-4733-A84F-9DF169A97F89}" dt="2024-10-19T16:01:10.509" v="41" actId="478"/>
          <ac:picMkLst>
            <pc:docMk/>
            <pc:sldMk cId="2206135783" sldId="2609"/>
            <ac:picMk id="26" creationId="{A691CFAA-0CFD-47D1-BEE4-0C318C242C86}"/>
          </ac:picMkLst>
        </pc:picChg>
        <pc:picChg chg="add mod">
          <ac:chgData name="Muhammad Cassamo" userId="fdce8208-b601-4f8e-aa2e-995454d7cb29" providerId="ADAL" clId="{6746CF07-4F94-4733-A84F-9DF169A97F89}" dt="2024-10-19T16:03:32.452" v="101" actId="1076"/>
          <ac:picMkLst>
            <pc:docMk/>
            <pc:sldMk cId="2206135783" sldId="2609"/>
            <ac:picMk id="29" creationId="{986348F9-4B7D-4F61-B8D8-20FDD0776148}"/>
          </ac:picMkLst>
        </pc:picChg>
      </pc:sldChg>
      <pc:sldChg chg="addSp delSp modSp add del mod">
        <pc:chgData name="Muhammad Cassamo" userId="fdce8208-b601-4f8e-aa2e-995454d7cb29" providerId="ADAL" clId="{6746CF07-4F94-4733-A84F-9DF169A97F89}" dt="2024-10-19T16:00:29.304" v="22" actId="2696"/>
        <pc:sldMkLst>
          <pc:docMk/>
          <pc:sldMk cId="3771696595" sldId="2609"/>
        </pc:sldMkLst>
        <pc:spChg chg="add del mod">
          <ac:chgData name="Muhammad Cassamo" userId="fdce8208-b601-4f8e-aa2e-995454d7cb29" providerId="ADAL" clId="{6746CF07-4F94-4733-A84F-9DF169A97F89}" dt="2024-10-19T16:00:13.177" v="15" actId="478"/>
          <ac:spMkLst>
            <pc:docMk/>
            <pc:sldMk cId="3771696595" sldId="2609"/>
            <ac:spMk id="3" creationId="{D4A024BC-7FD5-40A2-A4C8-352067EC661C}"/>
          </ac:spMkLst>
        </pc:spChg>
        <pc:spChg chg="add del mod">
          <ac:chgData name="Muhammad Cassamo" userId="fdce8208-b601-4f8e-aa2e-995454d7cb29" providerId="ADAL" clId="{6746CF07-4F94-4733-A84F-9DF169A97F89}" dt="2024-10-19T16:00:18.469" v="17" actId="478"/>
          <ac:spMkLst>
            <pc:docMk/>
            <pc:sldMk cId="3771696595" sldId="2609"/>
            <ac:spMk id="6" creationId="{0BB82D74-6594-418F-800C-113031EAFCD7}"/>
          </ac:spMkLst>
        </pc:spChg>
        <pc:spChg chg="add mod">
          <ac:chgData name="Muhammad Cassamo" userId="fdce8208-b601-4f8e-aa2e-995454d7cb29" providerId="ADAL" clId="{6746CF07-4F94-4733-A84F-9DF169A97F89}" dt="2024-10-19T16:00:22.291" v="19" actId="478"/>
          <ac:spMkLst>
            <pc:docMk/>
            <pc:sldMk cId="3771696595" sldId="2609"/>
            <ac:spMk id="8" creationId="{03519639-9D04-401D-A8C2-8F367A296B9C}"/>
          </ac:spMkLst>
        </pc:spChg>
        <pc:spChg chg="add mod">
          <ac:chgData name="Muhammad Cassamo" userId="fdce8208-b601-4f8e-aa2e-995454d7cb29" providerId="ADAL" clId="{6746CF07-4F94-4733-A84F-9DF169A97F89}" dt="2024-10-19T16:00:23.909" v="20" actId="478"/>
          <ac:spMkLst>
            <pc:docMk/>
            <pc:sldMk cId="3771696595" sldId="2609"/>
            <ac:spMk id="11" creationId="{FDEEB402-F210-486C-82A8-20F581B89EF4}"/>
          </ac:spMkLst>
        </pc:spChg>
        <pc:spChg chg="del">
          <ac:chgData name="Muhammad Cassamo" userId="fdce8208-b601-4f8e-aa2e-995454d7cb29" providerId="ADAL" clId="{6746CF07-4F94-4733-A84F-9DF169A97F89}" dt="2024-10-19T16:00:14.263" v="16" actId="478"/>
          <ac:spMkLst>
            <pc:docMk/>
            <pc:sldMk cId="3771696595" sldId="2609"/>
            <ac:spMk id="18" creationId="{6D905B54-BC78-4D3A-98A7-8BF350FAE60E}"/>
          </ac:spMkLst>
        </pc:spChg>
        <pc:spChg chg="del mod">
          <ac:chgData name="Muhammad Cassamo" userId="fdce8208-b601-4f8e-aa2e-995454d7cb29" providerId="ADAL" clId="{6746CF07-4F94-4733-A84F-9DF169A97F89}" dt="2024-10-19T16:00:22.291" v="19" actId="478"/>
          <ac:spMkLst>
            <pc:docMk/>
            <pc:sldMk cId="3771696595" sldId="2609"/>
            <ac:spMk id="20" creationId="{D20F164F-C51A-49BD-BCBB-07C7BED267C0}"/>
          </ac:spMkLst>
        </pc:spChg>
        <pc:spChg chg="mod">
          <ac:chgData name="Muhammad Cassamo" userId="fdce8208-b601-4f8e-aa2e-995454d7cb29" providerId="ADAL" clId="{6746CF07-4F94-4733-A84F-9DF169A97F89}" dt="2024-10-19T16:00:25.357" v="21" actId="20577"/>
          <ac:spMkLst>
            <pc:docMk/>
            <pc:sldMk cId="3771696595" sldId="2609"/>
            <ac:spMk id="24" creationId="{DDC5EC52-0B52-4D0E-B00E-8E5EF35BC9CD}"/>
          </ac:spMkLst>
        </pc:spChg>
        <pc:picChg chg="del">
          <ac:chgData name="Muhammad Cassamo" userId="fdce8208-b601-4f8e-aa2e-995454d7cb29" providerId="ADAL" clId="{6746CF07-4F94-4733-A84F-9DF169A97F89}" dt="2024-10-19T16:00:10.508" v="14" actId="478"/>
          <ac:picMkLst>
            <pc:docMk/>
            <pc:sldMk cId="3771696595" sldId="2609"/>
            <ac:picMk id="5" creationId="{01E41A8F-EF3E-4875-95EF-EC56E8ACC9DD}"/>
          </ac:picMkLst>
        </pc:picChg>
        <pc:picChg chg="del">
          <ac:chgData name="Muhammad Cassamo" userId="fdce8208-b601-4f8e-aa2e-995454d7cb29" providerId="ADAL" clId="{6746CF07-4F94-4733-A84F-9DF169A97F89}" dt="2024-10-19T16:00:23.909" v="20" actId="478"/>
          <ac:picMkLst>
            <pc:docMk/>
            <pc:sldMk cId="3771696595" sldId="2609"/>
            <ac:picMk id="9" creationId="{56188701-1266-4DEC-9594-A4A923F27BC9}"/>
          </ac:picMkLst>
        </pc:picChg>
      </pc:sldChg>
      <pc:sldChg chg="addSp delSp modSp add mod modTransition modNotesTx">
        <pc:chgData name="Muhammad Cassamo" userId="fdce8208-b601-4f8e-aa2e-995454d7cb29" providerId="ADAL" clId="{6746CF07-4F94-4733-A84F-9DF169A97F89}" dt="2024-10-19T18:22:54.329" v="767"/>
        <pc:sldMkLst>
          <pc:docMk/>
          <pc:sldMk cId="742892424" sldId="2610"/>
        </pc:sldMkLst>
        <pc:picChg chg="del">
          <ac:chgData name="Muhammad Cassamo" userId="fdce8208-b601-4f8e-aa2e-995454d7cb29" providerId="ADAL" clId="{6746CF07-4F94-4733-A84F-9DF169A97F89}" dt="2024-10-19T16:05:33.943" v="103" actId="478"/>
          <ac:picMkLst>
            <pc:docMk/>
            <pc:sldMk cId="742892424" sldId="2610"/>
            <ac:picMk id="2" creationId="{1CF1216C-E52A-41D2-84F3-E42A30030A73}"/>
          </ac:picMkLst>
        </pc:picChg>
        <pc:picChg chg="add mod">
          <ac:chgData name="Muhammad Cassamo" userId="fdce8208-b601-4f8e-aa2e-995454d7cb29" providerId="ADAL" clId="{6746CF07-4F94-4733-A84F-9DF169A97F89}" dt="2024-10-19T16:05:54.074" v="111" actId="14100"/>
          <ac:picMkLst>
            <pc:docMk/>
            <pc:sldMk cId="742892424" sldId="2610"/>
            <ac:picMk id="3" creationId="{E1298365-2512-4407-8CDB-64A1C5EE99F2}"/>
          </ac:picMkLst>
        </pc:picChg>
        <pc:picChg chg="del">
          <ac:chgData name="Muhammad Cassamo" userId="fdce8208-b601-4f8e-aa2e-995454d7cb29" providerId="ADAL" clId="{6746CF07-4F94-4733-A84F-9DF169A97F89}" dt="2024-10-19T16:05:35.346" v="104" actId="478"/>
          <ac:picMkLst>
            <pc:docMk/>
            <pc:sldMk cId="742892424" sldId="2610"/>
            <ac:picMk id="5" creationId="{A48C35EF-2DEE-4CFF-AA0D-2B7B55C17324}"/>
          </ac:picMkLst>
        </pc:picChg>
      </pc:sldChg>
      <pc:sldChg chg="add modTransition">
        <pc:chgData name="Muhammad Cassamo" userId="fdce8208-b601-4f8e-aa2e-995454d7cb29" providerId="ADAL" clId="{6746CF07-4F94-4733-A84F-9DF169A97F89}" dt="2024-10-19T18:23:14.850" v="769"/>
        <pc:sldMkLst>
          <pc:docMk/>
          <pc:sldMk cId="1655751165" sldId="2611"/>
        </pc:sldMkLst>
      </pc:sldChg>
      <pc:sldChg chg="modSp add mod ord">
        <pc:chgData name="Muhammad Cassamo" userId="fdce8208-b601-4f8e-aa2e-995454d7cb29" providerId="ADAL" clId="{6746CF07-4F94-4733-A84F-9DF169A97F89}" dt="2024-10-21T10:29:26.655" v="1683" actId="20577"/>
        <pc:sldMkLst>
          <pc:docMk/>
          <pc:sldMk cId="4102389974" sldId="2612"/>
        </pc:sldMkLst>
        <pc:spChg chg="mod">
          <ac:chgData name="Muhammad Cassamo" userId="fdce8208-b601-4f8e-aa2e-995454d7cb29" providerId="ADAL" clId="{6746CF07-4F94-4733-A84F-9DF169A97F89}" dt="2024-10-21T10:29:26.655" v="1683" actId="20577"/>
          <ac:spMkLst>
            <pc:docMk/>
            <pc:sldMk cId="4102389974" sldId="2612"/>
            <ac:spMk id="2" creationId="{F57D7606-B402-4BAD-BF09-55A73CC0F319}"/>
          </ac:spMkLst>
        </pc:spChg>
        <pc:spChg chg="mod">
          <ac:chgData name="Muhammad Cassamo" userId="fdce8208-b601-4f8e-aa2e-995454d7cb29" providerId="ADAL" clId="{6746CF07-4F94-4733-A84F-9DF169A97F89}" dt="2024-10-21T10:29:11.865" v="1679" actId="255"/>
          <ac:spMkLst>
            <pc:docMk/>
            <pc:sldMk cId="4102389974" sldId="2612"/>
            <ac:spMk id="3" creationId="{17546E74-217A-4D49-A102-9D4B7C03003D}"/>
          </ac:spMkLst>
        </pc:spChg>
      </pc:sldChg>
      <pc:sldChg chg="add">
        <pc:chgData name="Muhammad Cassamo" userId="fdce8208-b601-4f8e-aa2e-995454d7cb29" providerId="ADAL" clId="{6746CF07-4F94-4733-A84F-9DF169A97F89}" dt="2024-10-21T10:26:13.433" v="1238" actId="2890"/>
        <pc:sldMkLst>
          <pc:docMk/>
          <pc:sldMk cId="1254630703" sldId="2613"/>
        </pc:sldMkLst>
      </pc:sldChg>
      <pc:sldChg chg="modSp add mod">
        <pc:chgData name="Muhammad Cassamo" userId="fdce8208-b601-4f8e-aa2e-995454d7cb29" providerId="ADAL" clId="{6746CF07-4F94-4733-A84F-9DF169A97F89}" dt="2024-10-21T10:32:41.358" v="2118" actId="1076"/>
        <pc:sldMkLst>
          <pc:docMk/>
          <pc:sldMk cId="780184200" sldId="2614"/>
        </pc:sldMkLst>
        <pc:spChg chg="mod">
          <ac:chgData name="Muhammad Cassamo" userId="fdce8208-b601-4f8e-aa2e-995454d7cb29" providerId="ADAL" clId="{6746CF07-4F94-4733-A84F-9DF169A97F89}" dt="2024-10-21T10:29:52.041" v="1716" actId="20577"/>
          <ac:spMkLst>
            <pc:docMk/>
            <pc:sldMk cId="780184200" sldId="2614"/>
            <ac:spMk id="2" creationId="{F57D7606-B402-4BAD-BF09-55A73CC0F319}"/>
          </ac:spMkLst>
        </pc:spChg>
        <pc:spChg chg="mod">
          <ac:chgData name="Muhammad Cassamo" userId="fdce8208-b601-4f8e-aa2e-995454d7cb29" providerId="ADAL" clId="{6746CF07-4F94-4733-A84F-9DF169A97F89}" dt="2024-10-21T10:32:41.358" v="2118" actId="1076"/>
          <ac:spMkLst>
            <pc:docMk/>
            <pc:sldMk cId="780184200" sldId="2614"/>
            <ac:spMk id="3" creationId="{17546E74-217A-4D49-A102-9D4B7C03003D}"/>
          </ac:spMkLst>
        </pc:spChg>
      </pc:sldChg>
      <pc:sldChg chg="modSp add mod">
        <pc:chgData name="Muhammad Cassamo" userId="fdce8208-b601-4f8e-aa2e-995454d7cb29" providerId="ADAL" clId="{6746CF07-4F94-4733-A84F-9DF169A97F89}" dt="2024-10-21T10:37:00.812" v="2690" actId="1076"/>
        <pc:sldMkLst>
          <pc:docMk/>
          <pc:sldMk cId="2932211913" sldId="2615"/>
        </pc:sldMkLst>
        <pc:spChg chg="mod">
          <ac:chgData name="Muhammad Cassamo" userId="fdce8208-b601-4f8e-aa2e-995454d7cb29" providerId="ADAL" clId="{6746CF07-4F94-4733-A84F-9DF169A97F89}" dt="2024-10-21T10:33:25.757" v="2165" actId="1076"/>
          <ac:spMkLst>
            <pc:docMk/>
            <pc:sldMk cId="2932211913" sldId="2615"/>
            <ac:spMk id="2" creationId="{F57D7606-B402-4BAD-BF09-55A73CC0F319}"/>
          </ac:spMkLst>
        </pc:spChg>
        <pc:spChg chg="mod">
          <ac:chgData name="Muhammad Cassamo" userId="fdce8208-b601-4f8e-aa2e-995454d7cb29" providerId="ADAL" clId="{6746CF07-4F94-4733-A84F-9DF169A97F89}" dt="2024-10-21T10:37:00.812" v="2690" actId="1076"/>
          <ac:spMkLst>
            <pc:docMk/>
            <pc:sldMk cId="2932211913" sldId="2615"/>
            <ac:spMk id="3" creationId="{17546E74-217A-4D49-A102-9D4B7C03003D}"/>
          </ac:spMkLst>
        </pc:spChg>
      </pc:sldChg>
    </pc:docChg>
  </pc:docChgLst>
  <pc:docChgLst>
    <pc:chgData name="Muhammad Cassamo" userId="fdce8208-b601-4f8e-aa2e-995454d7cb29" providerId="ADAL" clId="{C9CA8A6E-9CFE-43B9-856B-2DB644F63C1D}"/>
    <pc:docChg chg="undo custSel addSld delSld modSld sldOrd">
      <pc:chgData name="Muhammad Cassamo" userId="fdce8208-b601-4f8e-aa2e-995454d7cb29" providerId="ADAL" clId="{C9CA8A6E-9CFE-43B9-856B-2DB644F63C1D}" dt="2024-05-21T08:50:16.224" v="2836" actId="1076"/>
      <pc:docMkLst>
        <pc:docMk/>
      </pc:docMkLst>
      <pc:sldChg chg="addSp delSp modSp mod modTransition modAnim">
        <pc:chgData name="Muhammad Cassamo" userId="fdce8208-b601-4f8e-aa2e-995454d7cb29" providerId="ADAL" clId="{C9CA8A6E-9CFE-43B9-856B-2DB644F63C1D}" dt="2024-05-14T13:19:29.572" v="2835" actId="688"/>
        <pc:sldMkLst>
          <pc:docMk/>
          <pc:sldMk cId="2130115587" sldId="2540"/>
        </pc:sldMkLst>
        <pc:spChg chg="add mod">
          <ac:chgData name="Muhammad Cassamo" userId="fdce8208-b601-4f8e-aa2e-995454d7cb29" providerId="ADAL" clId="{C9CA8A6E-9CFE-43B9-856B-2DB644F63C1D}" dt="2024-05-09T20:38:57.339" v="86" actId="1076"/>
          <ac:spMkLst>
            <pc:docMk/>
            <pc:sldMk cId="2130115587" sldId="2540"/>
            <ac:spMk id="2" creationId="{D670D047-E4B7-4362-A92C-F4E8D3806A13}"/>
          </ac:spMkLst>
        </pc:spChg>
        <pc:spChg chg="add mod">
          <ac:chgData name="Muhammad Cassamo" userId="fdce8208-b601-4f8e-aa2e-995454d7cb29" providerId="ADAL" clId="{C9CA8A6E-9CFE-43B9-856B-2DB644F63C1D}" dt="2024-05-14T13:19:29.572" v="2835" actId="688"/>
          <ac:spMkLst>
            <pc:docMk/>
            <pc:sldMk cId="2130115587" sldId="2540"/>
            <ac:spMk id="3" creationId="{CC77BCBF-A1B6-40FD-8CEA-317561C9F603}"/>
          </ac:spMkLst>
        </pc:spChg>
        <pc:spChg chg="add del mod">
          <ac:chgData name="Muhammad Cassamo" userId="fdce8208-b601-4f8e-aa2e-995454d7cb29" providerId="ADAL" clId="{C9CA8A6E-9CFE-43B9-856B-2DB644F63C1D}" dt="2024-05-10T08:09:33.235" v="2243"/>
          <ac:spMkLst>
            <pc:docMk/>
            <pc:sldMk cId="2130115587" sldId="2540"/>
            <ac:spMk id="4" creationId="{B29C324E-CD64-47DD-8D9C-6405C733D68A}"/>
          </ac:spMkLst>
        </pc:spChg>
        <pc:spChg chg="add mod">
          <ac:chgData name="Muhammad Cassamo" userId="fdce8208-b601-4f8e-aa2e-995454d7cb29" providerId="ADAL" clId="{C9CA8A6E-9CFE-43B9-856B-2DB644F63C1D}" dt="2024-05-10T08:10:42.170" v="2295" actId="1076"/>
          <ac:spMkLst>
            <pc:docMk/>
            <pc:sldMk cId="2130115587" sldId="2540"/>
            <ac:spMk id="5" creationId="{B3F1E408-791C-4B3A-BDAA-35E78DBC4D4A}"/>
          </ac:spMkLst>
        </pc:spChg>
        <pc:spChg chg="add mod">
          <ac:chgData name="Muhammad Cassamo" userId="fdce8208-b601-4f8e-aa2e-995454d7cb29" providerId="ADAL" clId="{C9CA8A6E-9CFE-43B9-856B-2DB644F63C1D}" dt="2024-05-10T08:12:13.652" v="2386" actId="1076"/>
          <ac:spMkLst>
            <pc:docMk/>
            <pc:sldMk cId="2130115587" sldId="2540"/>
            <ac:spMk id="6" creationId="{8BDF6AAB-09F4-4BC5-90D7-236A3911713B}"/>
          </ac:spMkLst>
        </pc:spChg>
        <pc:spChg chg="mod">
          <ac:chgData name="Muhammad Cassamo" userId="fdce8208-b601-4f8e-aa2e-995454d7cb29" providerId="ADAL" clId="{C9CA8A6E-9CFE-43B9-856B-2DB644F63C1D}" dt="2024-05-09T20:37:34.018" v="26" actId="14100"/>
          <ac:spMkLst>
            <pc:docMk/>
            <pc:sldMk cId="2130115587" sldId="2540"/>
            <ac:spMk id="10" creationId="{B11BAC48-F4C4-46FB-96DC-423C381AC284}"/>
          </ac:spMkLst>
        </pc:spChg>
        <pc:spChg chg="mod">
          <ac:chgData name="Muhammad Cassamo" userId="fdce8208-b601-4f8e-aa2e-995454d7cb29" providerId="ADAL" clId="{C9CA8A6E-9CFE-43B9-856B-2DB644F63C1D}" dt="2024-05-10T08:09:21.365" v="2240" actId="1076"/>
          <ac:spMkLst>
            <pc:docMk/>
            <pc:sldMk cId="2130115587" sldId="2540"/>
            <ac:spMk id="11" creationId="{47B21F6A-5FD9-417C-9575-4DBC3185FD87}"/>
          </ac:spMkLst>
        </pc:spChg>
        <pc:spChg chg="mod">
          <ac:chgData name="Muhammad Cassamo" userId="fdce8208-b601-4f8e-aa2e-995454d7cb29" providerId="ADAL" clId="{C9CA8A6E-9CFE-43B9-856B-2DB644F63C1D}" dt="2024-05-10T08:09:17.749" v="2239" actId="1076"/>
          <ac:spMkLst>
            <pc:docMk/>
            <pc:sldMk cId="2130115587" sldId="2540"/>
            <ac:spMk id="33" creationId="{F23411C8-1DB7-46A1-A6DC-41EACD30ED57}"/>
          </ac:spMkLst>
        </pc:spChg>
        <pc:spChg chg="mod">
          <ac:chgData name="Muhammad Cassamo" userId="fdce8208-b601-4f8e-aa2e-995454d7cb29" providerId="ADAL" clId="{C9CA8A6E-9CFE-43B9-856B-2DB644F63C1D}" dt="2024-05-10T08:09:14.476" v="2238" actId="1076"/>
          <ac:spMkLst>
            <pc:docMk/>
            <pc:sldMk cId="2130115587" sldId="2540"/>
            <ac:spMk id="34" creationId="{187271B6-523F-4DCD-A006-84BF4C0C784C}"/>
          </ac:spMkLst>
        </pc:spChg>
        <pc:spChg chg="mod">
          <ac:chgData name="Muhammad Cassamo" userId="fdce8208-b601-4f8e-aa2e-995454d7cb29" providerId="ADAL" clId="{C9CA8A6E-9CFE-43B9-856B-2DB644F63C1D}" dt="2024-05-10T08:09:08.350" v="2237" actId="1076"/>
          <ac:spMkLst>
            <pc:docMk/>
            <pc:sldMk cId="2130115587" sldId="2540"/>
            <ac:spMk id="35" creationId="{ADE35233-6DEE-4B97-AFFB-06DE78443B4A}"/>
          </ac:spMkLst>
        </pc:spChg>
        <pc:spChg chg="mod">
          <ac:chgData name="Muhammad Cassamo" userId="fdce8208-b601-4f8e-aa2e-995454d7cb29" providerId="ADAL" clId="{C9CA8A6E-9CFE-43B9-856B-2DB644F63C1D}" dt="2024-05-10T08:09:00.003" v="2236" actId="1076"/>
          <ac:spMkLst>
            <pc:docMk/>
            <pc:sldMk cId="2130115587" sldId="2540"/>
            <ac:spMk id="36" creationId="{0391FA66-BCDC-4C12-B812-A0DEE14539EE}"/>
          </ac:spMkLst>
        </pc:spChg>
      </pc:sldChg>
      <pc:sldChg chg="addSp delSp modSp del mod">
        <pc:chgData name="Muhammad Cassamo" userId="fdce8208-b601-4f8e-aa2e-995454d7cb29" providerId="ADAL" clId="{C9CA8A6E-9CFE-43B9-856B-2DB644F63C1D}" dt="2024-05-09T21:03:04.902" v="424" actId="47"/>
        <pc:sldMkLst>
          <pc:docMk/>
          <pc:sldMk cId="660194915" sldId="2555"/>
        </pc:sldMkLst>
        <pc:spChg chg="add del mod">
          <ac:chgData name="Muhammad Cassamo" userId="fdce8208-b601-4f8e-aa2e-995454d7cb29" providerId="ADAL" clId="{C9CA8A6E-9CFE-43B9-856B-2DB644F63C1D}" dt="2024-05-09T21:02:52.612" v="423" actId="478"/>
          <ac:spMkLst>
            <pc:docMk/>
            <pc:sldMk cId="660194915" sldId="2555"/>
            <ac:spMk id="3" creationId="{991EB321-6D2F-49EF-9183-21DE0A6B47EB}"/>
          </ac:spMkLst>
        </pc:spChg>
        <pc:spChg chg="del">
          <ac:chgData name="Muhammad Cassamo" userId="fdce8208-b601-4f8e-aa2e-995454d7cb29" providerId="ADAL" clId="{C9CA8A6E-9CFE-43B9-856B-2DB644F63C1D}" dt="2024-05-09T21:02:48.736" v="422" actId="478"/>
          <ac:spMkLst>
            <pc:docMk/>
            <pc:sldMk cId="660194915" sldId="2555"/>
            <ac:spMk id="5" creationId="{DBE20D5C-43B3-4BCF-8700-BD30912F7568}"/>
          </ac:spMkLst>
        </pc:spChg>
      </pc:sldChg>
      <pc:sldChg chg="addSp delSp modSp mod modTransition">
        <pc:chgData name="Muhammad Cassamo" userId="fdce8208-b601-4f8e-aa2e-995454d7cb29" providerId="ADAL" clId="{C9CA8A6E-9CFE-43B9-856B-2DB644F63C1D}" dt="2024-05-10T08:03:55.733" v="2121"/>
        <pc:sldMkLst>
          <pc:docMk/>
          <pc:sldMk cId="2885941167" sldId="2560"/>
        </pc:sldMkLst>
        <pc:spChg chg="add del mod">
          <ac:chgData name="Muhammad Cassamo" userId="fdce8208-b601-4f8e-aa2e-995454d7cb29" providerId="ADAL" clId="{C9CA8A6E-9CFE-43B9-856B-2DB644F63C1D}" dt="2024-05-09T21:00:24.843" v="405" actId="478"/>
          <ac:spMkLst>
            <pc:docMk/>
            <pc:sldMk cId="2885941167" sldId="2560"/>
            <ac:spMk id="3" creationId="{27017A24-3DF8-4E04-BED4-B6844EB579F8}"/>
          </ac:spMkLst>
        </pc:spChg>
        <pc:spChg chg="add del mod">
          <ac:chgData name="Muhammad Cassamo" userId="fdce8208-b601-4f8e-aa2e-995454d7cb29" providerId="ADAL" clId="{C9CA8A6E-9CFE-43B9-856B-2DB644F63C1D}" dt="2024-05-09T21:00:30.561" v="409" actId="478"/>
          <ac:spMkLst>
            <pc:docMk/>
            <pc:sldMk cId="2885941167" sldId="2560"/>
            <ac:spMk id="5" creationId="{1E9FF4F1-BA21-4703-9090-181F4E09D4E2}"/>
          </ac:spMkLst>
        </pc:spChg>
        <pc:spChg chg="add del mod">
          <ac:chgData name="Muhammad Cassamo" userId="fdce8208-b601-4f8e-aa2e-995454d7cb29" providerId="ADAL" clId="{C9CA8A6E-9CFE-43B9-856B-2DB644F63C1D}" dt="2024-05-09T21:00:29.712" v="408" actId="478"/>
          <ac:spMkLst>
            <pc:docMk/>
            <pc:sldMk cId="2885941167" sldId="2560"/>
            <ac:spMk id="7" creationId="{6168609F-3177-445F-8E81-B48772DEF9FA}"/>
          </ac:spMkLst>
        </pc:spChg>
        <pc:spChg chg="del">
          <ac:chgData name="Muhammad Cassamo" userId="fdce8208-b601-4f8e-aa2e-995454d7cb29" providerId="ADAL" clId="{C9CA8A6E-9CFE-43B9-856B-2DB644F63C1D}" dt="2024-05-09T21:00:28.006" v="407" actId="478"/>
          <ac:spMkLst>
            <pc:docMk/>
            <pc:sldMk cId="2885941167" sldId="2560"/>
            <ac:spMk id="8" creationId="{EF0240E2-270B-47F4-97C1-065A42CC2737}"/>
          </ac:spMkLst>
        </pc:spChg>
        <pc:spChg chg="del">
          <ac:chgData name="Muhammad Cassamo" userId="fdce8208-b601-4f8e-aa2e-995454d7cb29" providerId="ADAL" clId="{C9CA8A6E-9CFE-43B9-856B-2DB644F63C1D}" dt="2024-05-09T21:00:27.103" v="406" actId="478"/>
          <ac:spMkLst>
            <pc:docMk/>
            <pc:sldMk cId="2885941167" sldId="2560"/>
            <ac:spMk id="9" creationId="{06A574E0-4F1C-4569-ABD3-9707A8CD1831}"/>
          </ac:spMkLst>
        </pc:spChg>
        <pc:spChg chg="del">
          <ac:chgData name="Muhammad Cassamo" userId="fdce8208-b601-4f8e-aa2e-995454d7cb29" providerId="ADAL" clId="{C9CA8A6E-9CFE-43B9-856B-2DB644F63C1D}" dt="2024-05-09T21:00:23.831" v="404" actId="478"/>
          <ac:spMkLst>
            <pc:docMk/>
            <pc:sldMk cId="2885941167" sldId="2560"/>
            <ac:spMk id="11" creationId="{C752924E-B022-4FF4-B161-31F5531EC8DA}"/>
          </ac:spMkLst>
        </pc:spChg>
        <pc:picChg chg="add mod">
          <ac:chgData name="Muhammad Cassamo" userId="fdce8208-b601-4f8e-aa2e-995454d7cb29" providerId="ADAL" clId="{C9CA8A6E-9CFE-43B9-856B-2DB644F63C1D}" dt="2024-05-09T21:08:42.506" v="456" actId="14100"/>
          <ac:picMkLst>
            <pc:docMk/>
            <pc:sldMk cId="2885941167" sldId="2560"/>
            <ac:picMk id="10" creationId="{1A16C5AF-F75C-46CC-8DD5-E502B764EFEE}"/>
          </ac:picMkLst>
        </pc:picChg>
      </pc:sldChg>
      <pc:sldChg chg="modSp mod modTransition modAnim">
        <pc:chgData name="Muhammad Cassamo" userId="fdce8208-b601-4f8e-aa2e-995454d7cb29" providerId="ADAL" clId="{C9CA8A6E-9CFE-43B9-856B-2DB644F63C1D}" dt="2024-05-10T07:57:50.097" v="2107"/>
        <pc:sldMkLst>
          <pc:docMk/>
          <pc:sldMk cId="429917605" sldId="2565"/>
        </pc:sldMkLst>
        <pc:spChg chg="mod">
          <ac:chgData name="Muhammad Cassamo" userId="fdce8208-b601-4f8e-aa2e-995454d7cb29" providerId="ADAL" clId="{C9CA8A6E-9CFE-43B9-856B-2DB644F63C1D}" dt="2024-05-09T20:40:56.236" v="200" actId="20577"/>
          <ac:spMkLst>
            <pc:docMk/>
            <pc:sldMk cId="429917605" sldId="2565"/>
            <ac:spMk id="8" creationId="{3BE52921-898C-4569-9D8A-F1C5E0ABE804}"/>
          </ac:spMkLst>
        </pc:spChg>
        <pc:spChg chg="mod">
          <ac:chgData name="Muhammad Cassamo" userId="fdce8208-b601-4f8e-aa2e-995454d7cb29" providerId="ADAL" clId="{C9CA8A6E-9CFE-43B9-856B-2DB644F63C1D}" dt="2024-05-09T21:20:35.059" v="694" actId="20577"/>
          <ac:spMkLst>
            <pc:docMk/>
            <pc:sldMk cId="429917605" sldId="2565"/>
            <ac:spMk id="10" creationId="{577946A2-8DCE-4047-9CAE-38128B4BAF3B}"/>
          </ac:spMkLst>
        </pc:spChg>
      </pc:sldChg>
      <pc:sldChg chg="addSp delSp modSp mod modAnim">
        <pc:chgData name="Muhammad Cassamo" userId="fdce8208-b601-4f8e-aa2e-995454d7cb29" providerId="ADAL" clId="{C9CA8A6E-9CFE-43B9-856B-2DB644F63C1D}" dt="2024-05-10T08:18:26.081" v="2603"/>
        <pc:sldMkLst>
          <pc:docMk/>
          <pc:sldMk cId="268795821" sldId="2567"/>
        </pc:sldMkLst>
        <pc:spChg chg="add del mod">
          <ac:chgData name="Muhammad Cassamo" userId="fdce8208-b601-4f8e-aa2e-995454d7cb29" providerId="ADAL" clId="{C9CA8A6E-9CFE-43B9-856B-2DB644F63C1D}" dt="2024-05-09T20:44:20.472" v="252" actId="478"/>
          <ac:spMkLst>
            <pc:docMk/>
            <pc:sldMk cId="268795821" sldId="2567"/>
            <ac:spMk id="3" creationId="{B9BE29A2-D703-458C-87D4-779984346EFC}"/>
          </ac:spMkLst>
        </pc:spChg>
        <pc:spChg chg="mod">
          <ac:chgData name="Muhammad Cassamo" userId="fdce8208-b601-4f8e-aa2e-995454d7cb29" providerId="ADAL" clId="{C9CA8A6E-9CFE-43B9-856B-2DB644F63C1D}" dt="2024-05-09T20:45:35.082" v="264" actId="1076"/>
          <ac:spMkLst>
            <pc:docMk/>
            <pc:sldMk cId="268795821" sldId="2567"/>
            <ac:spMk id="5" creationId="{44A0257C-3D98-4E46-86D3-1B752C8374C9}"/>
          </ac:spMkLst>
        </pc:spChg>
        <pc:spChg chg="mod">
          <ac:chgData name="Muhammad Cassamo" userId="fdce8208-b601-4f8e-aa2e-995454d7cb29" providerId="ADAL" clId="{C9CA8A6E-9CFE-43B9-856B-2DB644F63C1D}" dt="2024-05-10T08:13:58.765" v="2414" actId="20577"/>
          <ac:spMkLst>
            <pc:docMk/>
            <pc:sldMk cId="268795821" sldId="2567"/>
            <ac:spMk id="7" creationId="{A07FC37E-9058-4ED1-8333-F003F720C943}"/>
          </ac:spMkLst>
        </pc:spChg>
        <pc:spChg chg="del">
          <ac:chgData name="Muhammad Cassamo" userId="fdce8208-b601-4f8e-aa2e-995454d7cb29" providerId="ADAL" clId="{C9CA8A6E-9CFE-43B9-856B-2DB644F63C1D}" dt="2024-05-09T20:44:18.130" v="251" actId="478"/>
          <ac:spMkLst>
            <pc:docMk/>
            <pc:sldMk cId="268795821" sldId="2567"/>
            <ac:spMk id="8" creationId="{8DB1292A-975D-418D-86AF-8C3CD2A23AC3}"/>
          </ac:spMkLst>
        </pc:spChg>
        <pc:spChg chg="mod">
          <ac:chgData name="Muhammad Cassamo" userId="fdce8208-b601-4f8e-aa2e-995454d7cb29" providerId="ADAL" clId="{C9CA8A6E-9CFE-43B9-856B-2DB644F63C1D}" dt="2024-05-10T08:17:56.492" v="2600" actId="113"/>
          <ac:spMkLst>
            <pc:docMk/>
            <pc:sldMk cId="268795821" sldId="2567"/>
            <ac:spMk id="9" creationId="{00000000-0000-0000-0000-000000000000}"/>
          </ac:spMkLst>
        </pc:spChg>
      </pc:sldChg>
      <pc:sldChg chg="addSp delSp modSp mod modTransition">
        <pc:chgData name="Muhammad Cassamo" userId="fdce8208-b601-4f8e-aa2e-995454d7cb29" providerId="ADAL" clId="{C9CA8A6E-9CFE-43B9-856B-2DB644F63C1D}" dt="2024-05-10T08:04:28.772" v="2123"/>
        <pc:sldMkLst>
          <pc:docMk/>
          <pc:sldMk cId="2032607428" sldId="2571"/>
        </pc:sldMkLst>
        <pc:spChg chg="add del mod">
          <ac:chgData name="Muhammad Cassamo" userId="fdce8208-b601-4f8e-aa2e-995454d7cb29" providerId="ADAL" clId="{C9CA8A6E-9CFE-43B9-856B-2DB644F63C1D}" dt="2024-05-09T21:03:31.961" v="443" actId="478"/>
          <ac:spMkLst>
            <pc:docMk/>
            <pc:sldMk cId="2032607428" sldId="2571"/>
            <ac:spMk id="3" creationId="{6270EDF2-E301-4B52-AF67-7045FD888F24}"/>
          </ac:spMkLst>
        </pc:spChg>
        <pc:spChg chg="mod">
          <ac:chgData name="Muhammad Cassamo" userId="fdce8208-b601-4f8e-aa2e-995454d7cb29" providerId="ADAL" clId="{C9CA8A6E-9CFE-43B9-856B-2DB644F63C1D}" dt="2024-05-09T21:03:53.742" v="446" actId="1076"/>
          <ac:spMkLst>
            <pc:docMk/>
            <pc:sldMk cId="2032607428" sldId="2571"/>
            <ac:spMk id="5" creationId="{96DBE169-BA91-4B17-9AF2-4BAD528BEE06}"/>
          </ac:spMkLst>
        </pc:spChg>
        <pc:spChg chg="mod">
          <ac:chgData name="Muhammad Cassamo" userId="fdce8208-b601-4f8e-aa2e-995454d7cb29" providerId="ADAL" clId="{C9CA8A6E-9CFE-43B9-856B-2DB644F63C1D}" dt="2024-05-09T21:12:38.208" v="543" actId="14100"/>
          <ac:spMkLst>
            <pc:docMk/>
            <pc:sldMk cId="2032607428" sldId="2571"/>
            <ac:spMk id="7" creationId="{87FCC6D1-213C-4A86-A2D0-742E15438C09}"/>
          </ac:spMkLst>
        </pc:spChg>
        <pc:spChg chg="del">
          <ac:chgData name="Muhammad Cassamo" userId="fdce8208-b601-4f8e-aa2e-995454d7cb29" providerId="ADAL" clId="{C9CA8A6E-9CFE-43B9-856B-2DB644F63C1D}" dt="2024-05-09T21:03:28.146" v="442" actId="478"/>
          <ac:spMkLst>
            <pc:docMk/>
            <pc:sldMk cId="2032607428" sldId="2571"/>
            <ac:spMk id="8" creationId="{D9C2EAA8-D3C6-403B-B439-F95C60D0B3B9}"/>
          </ac:spMkLst>
        </pc:spChg>
        <pc:spChg chg="add del mod">
          <ac:chgData name="Muhammad Cassamo" userId="fdce8208-b601-4f8e-aa2e-995454d7cb29" providerId="ADAL" clId="{C9CA8A6E-9CFE-43B9-856B-2DB644F63C1D}" dt="2024-05-09T21:11:57.322" v="458"/>
          <ac:spMkLst>
            <pc:docMk/>
            <pc:sldMk cId="2032607428" sldId="2571"/>
            <ac:spMk id="9" creationId="{005B1D5B-AA97-4451-BC0A-ED27216561F2}"/>
          </ac:spMkLst>
        </pc:spChg>
        <pc:spChg chg="add del mod">
          <ac:chgData name="Muhammad Cassamo" userId="fdce8208-b601-4f8e-aa2e-995454d7cb29" providerId="ADAL" clId="{C9CA8A6E-9CFE-43B9-856B-2DB644F63C1D}" dt="2024-05-09T21:13:11.834" v="548"/>
          <ac:spMkLst>
            <pc:docMk/>
            <pc:sldMk cId="2032607428" sldId="2571"/>
            <ac:spMk id="12" creationId="{CB49201A-CA5E-4F58-9751-87D6CDE1F680}"/>
          </ac:spMkLst>
        </pc:spChg>
        <pc:spChg chg="add del mod">
          <ac:chgData name="Muhammad Cassamo" userId="fdce8208-b601-4f8e-aa2e-995454d7cb29" providerId="ADAL" clId="{C9CA8A6E-9CFE-43B9-856B-2DB644F63C1D}" dt="2024-05-09T21:14:45.807" v="574"/>
          <ac:spMkLst>
            <pc:docMk/>
            <pc:sldMk cId="2032607428" sldId="2571"/>
            <ac:spMk id="16" creationId="{821EC3CF-821A-4D6E-AB9C-A414E64AD03F}"/>
          </ac:spMkLst>
        </pc:spChg>
        <pc:spChg chg="add del mod">
          <ac:chgData name="Muhammad Cassamo" userId="fdce8208-b601-4f8e-aa2e-995454d7cb29" providerId="ADAL" clId="{C9CA8A6E-9CFE-43B9-856B-2DB644F63C1D}" dt="2024-05-09T21:16:55.309" v="595"/>
          <ac:spMkLst>
            <pc:docMk/>
            <pc:sldMk cId="2032607428" sldId="2571"/>
            <ac:spMk id="19" creationId="{F94048F0-38B9-44F3-8BD5-15F7195FF090}"/>
          </ac:spMkLst>
        </pc:spChg>
        <pc:spChg chg="mod">
          <ac:chgData name="Muhammad Cassamo" userId="fdce8208-b601-4f8e-aa2e-995454d7cb29" providerId="ADAL" clId="{C9CA8A6E-9CFE-43B9-856B-2DB644F63C1D}" dt="2024-05-09T21:13:57.820" v="569" actId="255"/>
          <ac:spMkLst>
            <pc:docMk/>
            <pc:sldMk cId="2032607428" sldId="2571"/>
            <ac:spMk id="20" creationId="{82414D74-66D2-4C65-A48E-39F723FB2B2F}"/>
          </ac:spMkLst>
        </pc:spChg>
        <pc:spChg chg="mod">
          <ac:chgData name="Muhammad Cassamo" userId="fdce8208-b601-4f8e-aa2e-995454d7cb29" providerId="ADAL" clId="{C9CA8A6E-9CFE-43B9-856B-2DB644F63C1D}" dt="2024-05-09T21:15:15.139" v="593" actId="20577"/>
          <ac:spMkLst>
            <pc:docMk/>
            <pc:sldMk cId="2032607428" sldId="2571"/>
            <ac:spMk id="21" creationId="{E4D7EF6E-37B1-4694-B769-3DDEC29D8381}"/>
          </ac:spMkLst>
        </pc:spChg>
        <pc:spChg chg="mod">
          <ac:chgData name="Muhammad Cassamo" userId="fdce8208-b601-4f8e-aa2e-995454d7cb29" providerId="ADAL" clId="{C9CA8A6E-9CFE-43B9-856B-2DB644F63C1D}" dt="2024-05-09T21:18:00.725" v="686" actId="113"/>
          <ac:spMkLst>
            <pc:docMk/>
            <pc:sldMk cId="2032607428" sldId="2571"/>
            <ac:spMk id="22" creationId="{ABF89FBA-20AC-4FD7-833B-ADA0EEFFCADC}"/>
          </ac:spMkLst>
        </pc:spChg>
        <pc:spChg chg="add del mod">
          <ac:chgData name="Muhammad Cassamo" userId="fdce8208-b601-4f8e-aa2e-995454d7cb29" providerId="ADAL" clId="{C9CA8A6E-9CFE-43B9-856B-2DB644F63C1D}" dt="2024-05-09T21:17:12.140" v="598"/>
          <ac:spMkLst>
            <pc:docMk/>
            <pc:sldMk cId="2032607428" sldId="2571"/>
            <ac:spMk id="25" creationId="{17A5F24A-844A-45B7-BC67-072A594C434D}"/>
          </ac:spMkLst>
        </pc:spChg>
        <pc:spChg chg="del mod">
          <ac:chgData name="Muhammad Cassamo" userId="fdce8208-b601-4f8e-aa2e-995454d7cb29" providerId="ADAL" clId="{C9CA8A6E-9CFE-43B9-856B-2DB644F63C1D}" dt="2024-05-09T21:03:24.280" v="441" actId="478"/>
          <ac:spMkLst>
            <pc:docMk/>
            <pc:sldMk cId="2032607428" sldId="2571"/>
            <ac:spMk id="66" creationId="{1AEF3ED8-A75C-4318-877C-139C98C0007D}"/>
          </ac:spMkLst>
        </pc:spChg>
        <pc:picChg chg="add mod">
          <ac:chgData name="Muhammad Cassamo" userId="fdce8208-b601-4f8e-aa2e-995454d7cb29" providerId="ADAL" clId="{C9CA8A6E-9CFE-43B9-856B-2DB644F63C1D}" dt="2024-05-09T21:05:45.709" v="455" actId="14100"/>
          <ac:picMkLst>
            <pc:docMk/>
            <pc:sldMk cId="2032607428" sldId="2571"/>
            <ac:picMk id="4" creationId="{3C4B179A-C41C-4918-86DC-D131E8E71A9C}"/>
          </ac:picMkLst>
        </pc:picChg>
        <pc:picChg chg="add mod">
          <ac:chgData name="Muhammad Cassamo" userId="fdce8208-b601-4f8e-aa2e-995454d7cb29" providerId="ADAL" clId="{C9CA8A6E-9CFE-43B9-856B-2DB644F63C1D}" dt="2024-05-09T21:14:15.009" v="571" actId="14100"/>
          <ac:picMkLst>
            <pc:docMk/>
            <pc:sldMk cId="2032607428" sldId="2571"/>
            <ac:picMk id="10" creationId="{3F27EADD-3C01-49CE-BBFE-07978649FA14}"/>
          </ac:picMkLst>
        </pc:picChg>
        <pc:picChg chg="add mod">
          <ac:chgData name="Muhammad Cassamo" userId="fdce8208-b601-4f8e-aa2e-995454d7cb29" providerId="ADAL" clId="{C9CA8A6E-9CFE-43B9-856B-2DB644F63C1D}" dt="2024-05-09T21:14:21.110" v="572" actId="14100"/>
          <ac:picMkLst>
            <pc:docMk/>
            <pc:sldMk cId="2032607428" sldId="2571"/>
            <ac:picMk id="13" creationId="{B009C1F6-C3E0-44C7-8B53-0F0276F878D0}"/>
          </ac:picMkLst>
        </pc:picChg>
        <pc:picChg chg="add del">
          <ac:chgData name="Muhammad Cassamo" userId="fdce8208-b601-4f8e-aa2e-995454d7cb29" providerId="ADAL" clId="{C9CA8A6E-9CFE-43B9-856B-2DB644F63C1D}" dt="2024-05-09T21:13:35.856" v="553"/>
          <ac:picMkLst>
            <pc:docMk/>
            <pc:sldMk cId="2032607428" sldId="2571"/>
            <ac:picMk id="14" creationId="{05A22B21-19B2-4146-ADB4-6265DDCF4852}"/>
          </ac:picMkLst>
        </pc:picChg>
        <pc:picChg chg="add mod">
          <ac:chgData name="Muhammad Cassamo" userId="fdce8208-b601-4f8e-aa2e-995454d7cb29" providerId="ADAL" clId="{C9CA8A6E-9CFE-43B9-856B-2DB644F63C1D}" dt="2024-05-09T21:14:45.807" v="574"/>
          <ac:picMkLst>
            <pc:docMk/>
            <pc:sldMk cId="2032607428" sldId="2571"/>
            <ac:picMk id="17" creationId="{C2047F0E-D68E-465B-97E7-643BF88E06BD}"/>
          </ac:picMkLst>
        </pc:picChg>
        <pc:picChg chg="add del mod">
          <ac:chgData name="Muhammad Cassamo" userId="fdce8208-b601-4f8e-aa2e-995454d7cb29" providerId="ADAL" clId="{C9CA8A6E-9CFE-43B9-856B-2DB644F63C1D}" dt="2024-05-09T21:17:00.267" v="597" actId="478"/>
          <ac:picMkLst>
            <pc:docMk/>
            <pc:sldMk cId="2032607428" sldId="2571"/>
            <ac:picMk id="23" creationId="{6679542B-4E5B-419B-A795-4FC8A294F334}"/>
          </ac:picMkLst>
        </pc:picChg>
        <pc:picChg chg="add mod">
          <ac:chgData name="Muhammad Cassamo" userId="fdce8208-b601-4f8e-aa2e-995454d7cb29" providerId="ADAL" clId="{C9CA8A6E-9CFE-43B9-856B-2DB644F63C1D}" dt="2024-05-09T21:17:19.119" v="602" actId="14100"/>
          <ac:picMkLst>
            <pc:docMk/>
            <pc:sldMk cId="2032607428" sldId="2571"/>
            <ac:picMk id="26" creationId="{A691CFAA-0CFD-47D1-BEE4-0C318C242C86}"/>
          </ac:picMkLst>
        </pc:picChg>
        <pc:picChg chg="del">
          <ac:chgData name="Muhammad Cassamo" userId="fdce8208-b601-4f8e-aa2e-995454d7cb29" providerId="ADAL" clId="{C9CA8A6E-9CFE-43B9-856B-2DB644F63C1D}" dt="2024-05-09T21:11:50.953" v="457" actId="478"/>
          <ac:picMkLst>
            <pc:docMk/>
            <pc:sldMk cId="2032607428" sldId="2571"/>
            <ac:picMk id="40" creationId="{00000000-0000-0000-0000-000000000000}"/>
          </ac:picMkLst>
        </pc:picChg>
        <pc:picChg chg="del">
          <ac:chgData name="Muhammad Cassamo" userId="fdce8208-b601-4f8e-aa2e-995454d7cb29" providerId="ADAL" clId="{C9CA8A6E-9CFE-43B9-856B-2DB644F63C1D}" dt="2024-05-09T21:13:08.700" v="547" actId="478"/>
          <ac:picMkLst>
            <pc:docMk/>
            <pc:sldMk cId="2032607428" sldId="2571"/>
            <ac:picMk id="41" creationId="{00000000-0000-0000-0000-000000000000}"/>
          </ac:picMkLst>
        </pc:picChg>
        <pc:picChg chg="del">
          <ac:chgData name="Muhammad Cassamo" userId="fdce8208-b601-4f8e-aa2e-995454d7cb29" providerId="ADAL" clId="{C9CA8A6E-9CFE-43B9-856B-2DB644F63C1D}" dt="2024-05-09T21:14:43.355" v="573" actId="478"/>
          <ac:picMkLst>
            <pc:docMk/>
            <pc:sldMk cId="2032607428" sldId="2571"/>
            <ac:picMk id="42" creationId="{00000000-0000-0000-0000-000000000000}"/>
          </ac:picMkLst>
        </pc:picChg>
        <pc:picChg chg="del">
          <ac:chgData name="Muhammad Cassamo" userId="fdce8208-b601-4f8e-aa2e-995454d7cb29" providerId="ADAL" clId="{C9CA8A6E-9CFE-43B9-856B-2DB644F63C1D}" dt="2024-05-09T21:16:51.812" v="594" actId="478"/>
          <ac:picMkLst>
            <pc:docMk/>
            <pc:sldMk cId="2032607428" sldId="2571"/>
            <ac:picMk id="43" creationId="{00000000-0000-0000-0000-000000000000}"/>
          </ac:picMkLst>
        </pc:picChg>
      </pc:sldChg>
      <pc:sldChg chg="addSp delSp modSp mod ord modTransition">
        <pc:chgData name="Muhammad Cassamo" userId="fdce8208-b601-4f8e-aa2e-995454d7cb29" providerId="ADAL" clId="{C9CA8A6E-9CFE-43B9-856B-2DB644F63C1D}" dt="2024-05-10T08:03:45.967" v="2120"/>
        <pc:sldMkLst>
          <pc:docMk/>
          <pc:sldMk cId="4148056425" sldId="2575"/>
        </pc:sldMkLst>
        <pc:spChg chg="add del mod">
          <ac:chgData name="Muhammad Cassamo" userId="fdce8208-b601-4f8e-aa2e-995454d7cb29" providerId="ADAL" clId="{C9CA8A6E-9CFE-43B9-856B-2DB644F63C1D}" dt="2024-05-09T20:55:31.996" v="354"/>
          <ac:spMkLst>
            <pc:docMk/>
            <pc:sldMk cId="4148056425" sldId="2575"/>
            <ac:spMk id="3" creationId="{348C0EF4-9396-494E-8BE1-B9FF2B4B72FB}"/>
          </ac:spMkLst>
        </pc:spChg>
        <pc:spChg chg="add del mod">
          <ac:chgData name="Muhammad Cassamo" userId="fdce8208-b601-4f8e-aa2e-995454d7cb29" providerId="ADAL" clId="{C9CA8A6E-9CFE-43B9-856B-2DB644F63C1D}" dt="2024-05-09T20:56:27.475" v="358"/>
          <ac:spMkLst>
            <pc:docMk/>
            <pc:sldMk cId="4148056425" sldId="2575"/>
            <ac:spMk id="6" creationId="{1AFA6F39-68ED-4190-9268-74A8F028D128}"/>
          </ac:spMkLst>
        </pc:spChg>
        <pc:spChg chg="add del mod">
          <ac:chgData name="Muhammad Cassamo" userId="fdce8208-b601-4f8e-aa2e-995454d7cb29" providerId="ADAL" clId="{C9CA8A6E-9CFE-43B9-856B-2DB644F63C1D}" dt="2024-05-09T20:56:32.743" v="360" actId="478"/>
          <ac:spMkLst>
            <pc:docMk/>
            <pc:sldMk cId="4148056425" sldId="2575"/>
            <ac:spMk id="9" creationId="{92350A93-CB69-4CF4-8DB4-1C32EDC3887D}"/>
          </ac:spMkLst>
        </pc:spChg>
        <pc:spChg chg="add del mod">
          <ac:chgData name="Muhammad Cassamo" userId="fdce8208-b601-4f8e-aa2e-995454d7cb29" providerId="ADAL" clId="{C9CA8A6E-9CFE-43B9-856B-2DB644F63C1D}" dt="2024-05-09T20:57:33.734" v="370"/>
          <ac:spMkLst>
            <pc:docMk/>
            <pc:sldMk cId="4148056425" sldId="2575"/>
            <ac:spMk id="11" creationId="{4543FBB2-764E-44B3-A6D3-6E7ADD59748F}"/>
          </ac:spMkLst>
        </pc:spChg>
        <pc:spChg chg="mod">
          <ac:chgData name="Muhammad Cassamo" userId="fdce8208-b601-4f8e-aa2e-995454d7cb29" providerId="ADAL" clId="{C9CA8A6E-9CFE-43B9-856B-2DB644F63C1D}" dt="2024-05-09T20:53:53.532" v="334" actId="20577"/>
          <ac:spMkLst>
            <pc:docMk/>
            <pc:sldMk cId="4148056425" sldId="2575"/>
            <ac:spMk id="12" creationId="{13F9A722-C416-4CA0-9E81-3AB439623A87}"/>
          </ac:spMkLst>
        </pc:spChg>
        <pc:spChg chg="add del mod">
          <ac:chgData name="Muhammad Cassamo" userId="fdce8208-b601-4f8e-aa2e-995454d7cb29" providerId="ADAL" clId="{C9CA8A6E-9CFE-43B9-856B-2DB644F63C1D}" dt="2024-05-09T20:57:46.391" v="372" actId="478"/>
          <ac:spMkLst>
            <pc:docMk/>
            <pc:sldMk cId="4148056425" sldId="2575"/>
            <ac:spMk id="15" creationId="{5612E5D7-7B82-4DAC-A2A5-FB286B30A7D5}"/>
          </ac:spMkLst>
        </pc:spChg>
        <pc:spChg chg="del mod">
          <ac:chgData name="Muhammad Cassamo" userId="fdce8208-b601-4f8e-aa2e-995454d7cb29" providerId="ADAL" clId="{C9CA8A6E-9CFE-43B9-856B-2DB644F63C1D}" dt="2024-05-09T20:55:21.171" v="337" actId="478"/>
          <ac:spMkLst>
            <pc:docMk/>
            <pc:sldMk cId="4148056425" sldId="2575"/>
            <ac:spMk id="17" creationId="{4E6B8FC3-C6AB-4C05-AB1A-6A425F437168}"/>
          </ac:spMkLst>
        </pc:spChg>
        <pc:spChg chg="mod">
          <ac:chgData name="Muhammad Cassamo" userId="fdce8208-b601-4f8e-aa2e-995454d7cb29" providerId="ADAL" clId="{C9CA8A6E-9CFE-43B9-856B-2DB644F63C1D}" dt="2024-05-09T20:55:47.825" v="356" actId="255"/>
          <ac:spMkLst>
            <pc:docMk/>
            <pc:sldMk cId="4148056425" sldId="2575"/>
            <ac:spMk id="18" creationId="{6D905B54-BC78-4D3A-98A7-8BF350FAE60E}"/>
          </ac:spMkLst>
        </pc:spChg>
        <pc:spChg chg="del">
          <ac:chgData name="Muhammad Cassamo" userId="fdce8208-b601-4f8e-aa2e-995454d7cb29" providerId="ADAL" clId="{C9CA8A6E-9CFE-43B9-856B-2DB644F63C1D}" dt="2024-05-09T20:56:31.391" v="359" actId="478"/>
          <ac:spMkLst>
            <pc:docMk/>
            <pc:sldMk cId="4148056425" sldId="2575"/>
            <ac:spMk id="19" creationId="{35D841AC-77B9-46F0-877E-EDFD058BCBF2}"/>
          </ac:spMkLst>
        </pc:spChg>
        <pc:spChg chg="mod">
          <ac:chgData name="Muhammad Cassamo" userId="fdce8208-b601-4f8e-aa2e-995454d7cb29" providerId="ADAL" clId="{C9CA8A6E-9CFE-43B9-856B-2DB644F63C1D}" dt="2024-05-09T20:56:50.319" v="368" actId="14100"/>
          <ac:spMkLst>
            <pc:docMk/>
            <pc:sldMk cId="4148056425" sldId="2575"/>
            <ac:spMk id="20" creationId="{D20F164F-C51A-49BD-BCBB-07C7BED267C0}"/>
          </ac:spMkLst>
        </pc:spChg>
        <pc:spChg chg="del">
          <ac:chgData name="Muhammad Cassamo" userId="fdce8208-b601-4f8e-aa2e-995454d7cb29" providerId="ADAL" clId="{C9CA8A6E-9CFE-43B9-856B-2DB644F63C1D}" dt="2024-05-09T20:57:44.447" v="371" actId="478"/>
          <ac:spMkLst>
            <pc:docMk/>
            <pc:sldMk cId="4148056425" sldId="2575"/>
            <ac:spMk id="21" creationId="{F6997EE2-4A7E-42BA-A9A4-CA8914C6CA1F}"/>
          </ac:spMkLst>
        </pc:spChg>
        <pc:spChg chg="mod">
          <ac:chgData name="Muhammad Cassamo" userId="fdce8208-b601-4f8e-aa2e-995454d7cb29" providerId="ADAL" clId="{C9CA8A6E-9CFE-43B9-856B-2DB644F63C1D}" dt="2024-05-09T20:58:06.060" v="384" actId="14100"/>
          <ac:spMkLst>
            <pc:docMk/>
            <pc:sldMk cId="4148056425" sldId="2575"/>
            <ac:spMk id="22" creationId="{3604A973-1FC1-4BD3-A8B8-0C46262D77B6}"/>
          </ac:spMkLst>
        </pc:spChg>
        <pc:spChg chg="del">
          <ac:chgData name="Muhammad Cassamo" userId="fdce8208-b601-4f8e-aa2e-995454d7cb29" providerId="ADAL" clId="{C9CA8A6E-9CFE-43B9-856B-2DB644F63C1D}" dt="2024-05-09T20:59:13.014" v="387" actId="478"/>
          <ac:spMkLst>
            <pc:docMk/>
            <pc:sldMk cId="4148056425" sldId="2575"/>
            <ac:spMk id="23" creationId="{F71130C1-E2E7-4700-A220-231BB58349DE}"/>
          </ac:spMkLst>
        </pc:spChg>
        <pc:spChg chg="mod">
          <ac:chgData name="Muhammad Cassamo" userId="fdce8208-b601-4f8e-aa2e-995454d7cb29" providerId="ADAL" clId="{C9CA8A6E-9CFE-43B9-856B-2DB644F63C1D}" dt="2024-05-09T20:59:39.799" v="403" actId="1076"/>
          <ac:spMkLst>
            <pc:docMk/>
            <pc:sldMk cId="4148056425" sldId="2575"/>
            <ac:spMk id="24" creationId="{DDC5EC52-0B52-4D0E-B00E-8E5EF35BC9CD}"/>
          </ac:spMkLst>
        </pc:spChg>
        <pc:spChg chg="add del mod">
          <ac:chgData name="Muhammad Cassamo" userId="fdce8208-b601-4f8e-aa2e-995454d7cb29" providerId="ADAL" clId="{C9CA8A6E-9CFE-43B9-856B-2DB644F63C1D}" dt="2024-05-09T20:59:05.977" v="386"/>
          <ac:spMkLst>
            <pc:docMk/>
            <pc:sldMk cId="4148056425" sldId="2575"/>
            <ac:spMk id="26" creationId="{B76005FC-E946-47DF-A68F-A3CE0C42CF49}"/>
          </ac:spMkLst>
        </pc:spChg>
        <pc:spChg chg="add del mod">
          <ac:chgData name="Muhammad Cassamo" userId="fdce8208-b601-4f8e-aa2e-995454d7cb29" providerId="ADAL" clId="{C9CA8A6E-9CFE-43B9-856B-2DB644F63C1D}" dt="2024-05-09T20:59:15.328" v="388" actId="478"/>
          <ac:spMkLst>
            <pc:docMk/>
            <pc:sldMk cId="4148056425" sldId="2575"/>
            <ac:spMk id="32" creationId="{081096AE-CF93-4E63-A93E-BEA13951B83E}"/>
          </ac:spMkLst>
        </pc:spChg>
        <pc:picChg chg="add mod">
          <ac:chgData name="Muhammad Cassamo" userId="fdce8208-b601-4f8e-aa2e-995454d7cb29" providerId="ADAL" clId="{C9CA8A6E-9CFE-43B9-856B-2DB644F63C1D}" dt="2024-05-09T20:55:31.996" v="354"/>
          <ac:picMkLst>
            <pc:docMk/>
            <pc:sldMk cId="4148056425" sldId="2575"/>
            <ac:picMk id="4" creationId="{29E9C123-F535-4880-BD91-3764C87E3A81}"/>
          </ac:picMkLst>
        </pc:picChg>
        <pc:picChg chg="add mod">
          <ac:chgData name="Muhammad Cassamo" userId="fdce8208-b601-4f8e-aa2e-995454d7cb29" providerId="ADAL" clId="{C9CA8A6E-9CFE-43B9-856B-2DB644F63C1D}" dt="2024-05-09T20:56:27.475" v="358"/>
          <ac:picMkLst>
            <pc:docMk/>
            <pc:sldMk cId="4148056425" sldId="2575"/>
            <ac:picMk id="7" creationId="{65F61526-2EE0-44F6-A5D8-313A71BDCFC0}"/>
          </ac:picMkLst>
        </pc:picChg>
        <pc:picChg chg="add mod">
          <ac:chgData name="Muhammad Cassamo" userId="fdce8208-b601-4f8e-aa2e-995454d7cb29" providerId="ADAL" clId="{C9CA8A6E-9CFE-43B9-856B-2DB644F63C1D}" dt="2024-05-09T20:57:33.734" v="370"/>
          <ac:picMkLst>
            <pc:docMk/>
            <pc:sldMk cId="4148056425" sldId="2575"/>
            <ac:picMk id="13" creationId="{9C61D623-AD1C-4689-AB26-0595BA1CCB49}"/>
          </ac:picMkLst>
        </pc:picChg>
        <pc:picChg chg="del">
          <ac:chgData name="Muhammad Cassamo" userId="fdce8208-b601-4f8e-aa2e-995454d7cb29" providerId="ADAL" clId="{C9CA8A6E-9CFE-43B9-856B-2DB644F63C1D}" dt="2024-05-09T20:57:32.011" v="369" actId="478"/>
          <ac:picMkLst>
            <pc:docMk/>
            <pc:sldMk cId="4148056425" sldId="2575"/>
            <ac:picMk id="25" creationId="{28471B48-B5D4-4311-8051-3D8458674D12}"/>
          </ac:picMkLst>
        </pc:picChg>
        <pc:picChg chg="add mod">
          <ac:chgData name="Muhammad Cassamo" userId="fdce8208-b601-4f8e-aa2e-995454d7cb29" providerId="ADAL" clId="{C9CA8A6E-9CFE-43B9-856B-2DB644F63C1D}" dt="2024-05-09T20:59:05.977" v="386"/>
          <ac:picMkLst>
            <pc:docMk/>
            <pc:sldMk cId="4148056425" sldId="2575"/>
            <ac:picMk id="27" creationId="{00590C32-2CD8-41C8-95BA-2D69F6E9B48A}"/>
          </ac:picMkLst>
        </pc:picChg>
        <pc:picChg chg="del">
          <ac:chgData name="Muhammad Cassamo" userId="fdce8208-b601-4f8e-aa2e-995454d7cb29" providerId="ADAL" clId="{C9CA8A6E-9CFE-43B9-856B-2DB644F63C1D}" dt="2024-05-09T20:59:04.313" v="385" actId="478"/>
          <ac:picMkLst>
            <pc:docMk/>
            <pc:sldMk cId="4148056425" sldId="2575"/>
            <ac:picMk id="29" creationId="{1507C138-F295-471C-A7C2-F827C437DE97}"/>
          </ac:picMkLst>
        </pc:picChg>
        <pc:picChg chg="del">
          <ac:chgData name="Muhammad Cassamo" userId="fdce8208-b601-4f8e-aa2e-995454d7cb29" providerId="ADAL" clId="{C9CA8A6E-9CFE-43B9-856B-2DB644F63C1D}" dt="2024-05-09T20:55:30.124" v="353" actId="478"/>
          <ac:picMkLst>
            <pc:docMk/>
            <pc:sldMk cId="4148056425" sldId="2575"/>
            <ac:picMk id="30" creationId="{10D7B446-4830-437D-90F2-78FF39F842A8}"/>
          </ac:picMkLst>
        </pc:picChg>
        <pc:picChg chg="del">
          <ac:chgData name="Muhammad Cassamo" userId="fdce8208-b601-4f8e-aa2e-995454d7cb29" providerId="ADAL" clId="{C9CA8A6E-9CFE-43B9-856B-2DB644F63C1D}" dt="2024-05-09T20:56:26.010" v="357" actId="478"/>
          <ac:picMkLst>
            <pc:docMk/>
            <pc:sldMk cId="4148056425" sldId="2575"/>
            <ac:picMk id="31" creationId="{7453335E-1D5E-4FDC-8418-75FFB424DE6C}"/>
          </ac:picMkLst>
        </pc:picChg>
      </pc:sldChg>
      <pc:sldChg chg="del">
        <pc:chgData name="Muhammad Cassamo" userId="fdce8208-b601-4f8e-aa2e-995454d7cb29" providerId="ADAL" clId="{C9CA8A6E-9CFE-43B9-856B-2DB644F63C1D}" dt="2024-05-09T21:45:12.016" v="1195" actId="2696"/>
        <pc:sldMkLst>
          <pc:docMk/>
          <pc:sldMk cId="1250005957" sldId="2581"/>
        </pc:sldMkLst>
      </pc:sldChg>
      <pc:sldChg chg="addSp delSp modSp mod modTransition">
        <pc:chgData name="Muhammad Cassamo" userId="fdce8208-b601-4f8e-aa2e-995454d7cb29" providerId="ADAL" clId="{C9CA8A6E-9CFE-43B9-856B-2DB644F63C1D}" dt="2024-05-10T08:04:04.891" v="2122"/>
        <pc:sldMkLst>
          <pc:docMk/>
          <pc:sldMk cId="1415924349" sldId="2584"/>
        </pc:sldMkLst>
        <pc:spChg chg="del mod">
          <ac:chgData name="Muhammad Cassamo" userId="fdce8208-b601-4f8e-aa2e-995454d7cb29" providerId="ADAL" clId="{C9CA8A6E-9CFE-43B9-856B-2DB644F63C1D}" dt="2024-05-09T21:01:44.596" v="415" actId="478"/>
          <ac:spMkLst>
            <pc:docMk/>
            <pc:sldMk cId="1415924349" sldId="2584"/>
            <ac:spMk id="3" creationId="{00000000-0000-0000-0000-000000000000}"/>
          </ac:spMkLst>
        </pc:spChg>
        <pc:picChg chg="add mod">
          <ac:chgData name="Muhammad Cassamo" userId="fdce8208-b601-4f8e-aa2e-995454d7cb29" providerId="ADAL" clId="{C9CA8A6E-9CFE-43B9-856B-2DB644F63C1D}" dt="2024-05-09T21:02:07.065" v="421" actId="14100"/>
          <ac:picMkLst>
            <pc:docMk/>
            <pc:sldMk cId="1415924349" sldId="2584"/>
            <ac:picMk id="2" creationId="{EB53A43A-FBCE-4876-91C8-3BBAF75ED70E}"/>
          </ac:picMkLst>
        </pc:picChg>
      </pc:sldChg>
      <pc:sldChg chg="modSp mod">
        <pc:chgData name="Muhammad Cassamo" userId="fdce8208-b601-4f8e-aa2e-995454d7cb29" providerId="ADAL" clId="{C9CA8A6E-9CFE-43B9-856B-2DB644F63C1D}" dt="2024-05-21T08:50:16.224" v="2836" actId="1076"/>
        <pc:sldMkLst>
          <pc:docMk/>
          <pc:sldMk cId="79592761" sldId="2596"/>
        </pc:sldMkLst>
        <pc:picChg chg="mod">
          <ac:chgData name="Muhammad Cassamo" userId="fdce8208-b601-4f8e-aa2e-995454d7cb29" providerId="ADAL" clId="{C9CA8A6E-9CFE-43B9-856B-2DB644F63C1D}" dt="2024-05-21T08:50:16.224" v="2836" actId="1076"/>
          <ac:picMkLst>
            <pc:docMk/>
            <pc:sldMk cId="79592761" sldId="2596"/>
            <ac:picMk id="5" creationId="{59A5D366-BDCD-4761-A29B-21881A691F59}"/>
          </ac:picMkLst>
        </pc:picChg>
      </pc:sldChg>
      <pc:sldChg chg="delSp modSp new mod modTransition">
        <pc:chgData name="Muhammad Cassamo" userId="fdce8208-b601-4f8e-aa2e-995454d7cb29" providerId="ADAL" clId="{C9CA8A6E-9CFE-43B9-856B-2DB644F63C1D}" dt="2024-05-10T07:56:50.759" v="2103"/>
        <pc:sldMkLst>
          <pc:docMk/>
          <pc:sldMk cId="4190768261" sldId="2597"/>
        </pc:sldMkLst>
        <pc:spChg chg="mod">
          <ac:chgData name="Muhammad Cassamo" userId="fdce8208-b601-4f8e-aa2e-995454d7cb29" providerId="ADAL" clId="{C9CA8A6E-9CFE-43B9-856B-2DB644F63C1D}" dt="2024-05-09T20:39:59.036" v="155" actId="1076"/>
          <ac:spMkLst>
            <pc:docMk/>
            <pc:sldMk cId="4190768261" sldId="2597"/>
            <ac:spMk id="2" creationId="{F57D7606-B402-4BAD-BF09-55A73CC0F319}"/>
          </ac:spMkLst>
        </pc:spChg>
        <pc:spChg chg="del">
          <ac:chgData name="Muhammad Cassamo" userId="fdce8208-b601-4f8e-aa2e-995454d7cb29" providerId="ADAL" clId="{C9CA8A6E-9CFE-43B9-856B-2DB644F63C1D}" dt="2024-05-09T20:39:51.531" v="153" actId="478"/>
          <ac:spMkLst>
            <pc:docMk/>
            <pc:sldMk cId="4190768261" sldId="2597"/>
            <ac:spMk id="3" creationId="{42E1FE62-3A64-480F-BD7C-7CF4E19D0D5D}"/>
          </ac:spMkLst>
        </pc:spChg>
      </pc:sldChg>
      <pc:sldChg chg="addSp delSp modSp add mod ord modTransition modNotesTx">
        <pc:chgData name="Muhammad Cassamo" userId="fdce8208-b601-4f8e-aa2e-995454d7cb29" providerId="ADAL" clId="{C9CA8A6E-9CFE-43B9-856B-2DB644F63C1D}" dt="2024-05-10T08:04:46.843" v="2125"/>
        <pc:sldMkLst>
          <pc:docMk/>
          <pc:sldMk cId="1942998276" sldId="2598"/>
        </pc:sldMkLst>
        <pc:spChg chg="add del mod">
          <ac:chgData name="Muhammad Cassamo" userId="fdce8208-b601-4f8e-aa2e-995454d7cb29" providerId="ADAL" clId="{C9CA8A6E-9CFE-43B9-856B-2DB644F63C1D}" dt="2024-05-09T21:37:28.255" v="743"/>
          <ac:spMkLst>
            <pc:docMk/>
            <pc:sldMk cId="1942998276" sldId="2598"/>
            <ac:spMk id="3" creationId="{F5DDB248-ECC6-4678-8460-C13F8FB11E49}"/>
          </ac:spMkLst>
        </pc:spChg>
        <pc:spChg chg="add del mod">
          <ac:chgData name="Muhammad Cassamo" userId="fdce8208-b601-4f8e-aa2e-995454d7cb29" providerId="ADAL" clId="{C9CA8A6E-9CFE-43B9-856B-2DB644F63C1D}" dt="2024-05-09T21:38:33.770" v="752"/>
          <ac:spMkLst>
            <pc:docMk/>
            <pc:sldMk cId="1942998276" sldId="2598"/>
            <ac:spMk id="8" creationId="{DD923F02-A51F-4D1D-9468-CE46FFC2474E}"/>
          </ac:spMkLst>
        </pc:spChg>
        <pc:spChg chg="add del mod">
          <ac:chgData name="Muhammad Cassamo" userId="fdce8208-b601-4f8e-aa2e-995454d7cb29" providerId="ADAL" clId="{C9CA8A6E-9CFE-43B9-856B-2DB644F63C1D}" dt="2024-05-09T21:40:05.968" v="766"/>
          <ac:spMkLst>
            <pc:docMk/>
            <pc:sldMk cId="1942998276" sldId="2598"/>
            <ac:spMk id="11" creationId="{E26DB483-E210-4CF6-890E-BE82DA1BFACF}"/>
          </ac:spMkLst>
        </pc:spChg>
        <pc:spChg chg="mod">
          <ac:chgData name="Muhammad Cassamo" userId="fdce8208-b601-4f8e-aa2e-995454d7cb29" providerId="ADAL" clId="{C9CA8A6E-9CFE-43B9-856B-2DB644F63C1D}" dt="2024-05-09T21:35:33.590" v="728" actId="20577"/>
          <ac:spMkLst>
            <pc:docMk/>
            <pc:sldMk cId="1942998276" sldId="2598"/>
            <ac:spMk id="12" creationId="{13F9A722-C416-4CA0-9E81-3AB439623A87}"/>
          </ac:spMkLst>
        </pc:spChg>
        <pc:spChg chg="mod">
          <ac:chgData name="Muhammad Cassamo" userId="fdce8208-b601-4f8e-aa2e-995454d7cb29" providerId="ADAL" clId="{C9CA8A6E-9CFE-43B9-856B-2DB644F63C1D}" dt="2024-05-09T21:36:54.479" v="741" actId="14100"/>
          <ac:spMkLst>
            <pc:docMk/>
            <pc:sldMk cId="1942998276" sldId="2598"/>
            <ac:spMk id="18" creationId="{6D905B54-BC78-4D3A-98A7-8BF350FAE60E}"/>
          </ac:spMkLst>
        </pc:spChg>
        <pc:spChg chg="mod">
          <ac:chgData name="Muhammad Cassamo" userId="fdce8208-b601-4f8e-aa2e-995454d7cb29" providerId="ADAL" clId="{C9CA8A6E-9CFE-43B9-856B-2DB644F63C1D}" dt="2024-05-09T21:38:05.498" v="750" actId="255"/>
          <ac:spMkLst>
            <pc:docMk/>
            <pc:sldMk cId="1942998276" sldId="2598"/>
            <ac:spMk id="20" creationId="{D20F164F-C51A-49BD-BCBB-07C7BED267C0}"/>
          </ac:spMkLst>
        </pc:spChg>
        <pc:spChg chg="mod">
          <ac:chgData name="Muhammad Cassamo" userId="fdce8208-b601-4f8e-aa2e-995454d7cb29" providerId="ADAL" clId="{C9CA8A6E-9CFE-43B9-856B-2DB644F63C1D}" dt="2024-05-09T21:43:05.993" v="960" actId="20577"/>
          <ac:spMkLst>
            <pc:docMk/>
            <pc:sldMk cId="1942998276" sldId="2598"/>
            <ac:spMk id="22" creationId="{3604A973-1FC1-4BD3-A8B8-0C46262D77B6}"/>
          </ac:spMkLst>
        </pc:spChg>
        <pc:spChg chg="mod">
          <ac:chgData name="Muhammad Cassamo" userId="fdce8208-b601-4f8e-aa2e-995454d7cb29" providerId="ADAL" clId="{C9CA8A6E-9CFE-43B9-856B-2DB644F63C1D}" dt="2024-05-09T21:41:24.313" v="801" actId="20577"/>
          <ac:spMkLst>
            <pc:docMk/>
            <pc:sldMk cId="1942998276" sldId="2598"/>
            <ac:spMk id="24" creationId="{DDC5EC52-0B52-4D0E-B00E-8E5EF35BC9CD}"/>
          </ac:spMkLst>
        </pc:spChg>
        <pc:picChg chg="del">
          <ac:chgData name="Muhammad Cassamo" userId="fdce8208-b601-4f8e-aa2e-995454d7cb29" providerId="ADAL" clId="{C9CA8A6E-9CFE-43B9-856B-2DB644F63C1D}" dt="2024-05-09T21:37:26.274" v="742" actId="478"/>
          <ac:picMkLst>
            <pc:docMk/>
            <pc:sldMk cId="1942998276" sldId="2598"/>
            <ac:picMk id="4" creationId="{29E9C123-F535-4880-BD91-3764C87E3A81}"/>
          </ac:picMkLst>
        </pc:picChg>
        <pc:picChg chg="add mod">
          <ac:chgData name="Muhammad Cassamo" userId="fdce8208-b601-4f8e-aa2e-995454d7cb29" providerId="ADAL" clId="{C9CA8A6E-9CFE-43B9-856B-2DB644F63C1D}" dt="2024-05-09T21:37:28.255" v="743"/>
          <ac:picMkLst>
            <pc:docMk/>
            <pc:sldMk cId="1942998276" sldId="2598"/>
            <ac:picMk id="5" creationId="{01E41A8F-EF3E-4875-95EF-EC56E8ACC9DD}"/>
          </ac:picMkLst>
        </pc:picChg>
        <pc:picChg chg="del">
          <ac:chgData name="Muhammad Cassamo" userId="fdce8208-b601-4f8e-aa2e-995454d7cb29" providerId="ADAL" clId="{C9CA8A6E-9CFE-43B9-856B-2DB644F63C1D}" dt="2024-05-09T21:38:32.307" v="751" actId="478"/>
          <ac:picMkLst>
            <pc:docMk/>
            <pc:sldMk cId="1942998276" sldId="2598"/>
            <ac:picMk id="7" creationId="{65F61526-2EE0-44F6-A5D8-313A71BDCFC0}"/>
          </ac:picMkLst>
        </pc:picChg>
        <pc:picChg chg="add mod">
          <ac:chgData name="Muhammad Cassamo" userId="fdce8208-b601-4f8e-aa2e-995454d7cb29" providerId="ADAL" clId="{C9CA8A6E-9CFE-43B9-856B-2DB644F63C1D}" dt="2024-05-09T21:38:39.590" v="753" actId="14100"/>
          <ac:picMkLst>
            <pc:docMk/>
            <pc:sldMk cId="1942998276" sldId="2598"/>
            <ac:picMk id="9" creationId="{56188701-1266-4DEC-9594-A4A923F27BC9}"/>
          </ac:picMkLst>
        </pc:picChg>
        <pc:picChg chg="del">
          <ac:chgData name="Muhammad Cassamo" userId="fdce8208-b601-4f8e-aa2e-995454d7cb29" providerId="ADAL" clId="{C9CA8A6E-9CFE-43B9-856B-2DB644F63C1D}" dt="2024-05-09T21:40:03.770" v="765" actId="478"/>
          <ac:picMkLst>
            <pc:docMk/>
            <pc:sldMk cId="1942998276" sldId="2598"/>
            <ac:picMk id="13" creationId="{9C61D623-AD1C-4689-AB26-0595BA1CCB49}"/>
          </ac:picMkLst>
        </pc:picChg>
        <pc:picChg chg="add mod">
          <ac:chgData name="Muhammad Cassamo" userId="fdce8208-b601-4f8e-aa2e-995454d7cb29" providerId="ADAL" clId="{C9CA8A6E-9CFE-43B9-856B-2DB644F63C1D}" dt="2024-05-09T21:40:05.968" v="766"/>
          <ac:picMkLst>
            <pc:docMk/>
            <pc:sldMk cId="1942998276" sldId="2598"/>
            <ac:picMk id="14" creationId="{D38BCAC4-97E0-4C4E-A54E-13AB4E0A3CED}"/>
          </ac:picMkLst>
        </pc:picChg>
      </pc:sldChg>
      <pc:sldChg chg="addSp delSp modSp add del mod ord">
        <pc:chgData name="Muhammad Cassamo" userId="fdce8208-b601-4f8e-aa2e-995454d7cb29" providerId="ADAL" clId="{C9CA8A6E-9CFE-43B9-856B-2DB644F63C1D}" dt="2024-05-09T21:48:04.370" v="1217" actId="47"/>
        <pc:sldMkLst>
          <pc:docMk/>
          <pc:sldMk cId="1105974842" sldId="2599"/>
        </pc:sldMkLst>
        <pc:spChg chg="add del mod">
          <ac:chgData name="Muhammad Cassamo" userId="fdce8208-b601-4f8e-aa2e-995454d7cb29" providerId="ADAL" clId="{C9CA8A6E-9CFE-43B9-856B-2DB644F63C1D}" dt="2024-05-09T21:46:12.691" v="1205" actId="478"/>
          <ac:spMkLst>
            <pc:docMk/>
            <pc:sldMk cId="1105974842" sldId="2599"/>
            <ac:spMk id="3" creationId="{47765EAA-B75E-45DD-A772-70939CC0DE3C}"/>
          </ac:spMkLst>
        </pc:spChg>
        <pc:picChg chg="add del mod">
          <ac:chgData name="Muhammad Cassamo" userId="fdce8208-b601-4f8e-aa2e-995454d7cb29" providerId="ADAL" clId="{C9CA8A6E-9CFE-43B9-856B-2DB644F63C1D}" dt="2024-05-09T21:46:12.143" v="1204"/>
          <ac:picMkLst>
            <pc:docMk/>
            <pc:sldMk cId="1105974842" sldId="2599"/>
            <ac:picMk id="4" creationId="{5EDC5169-121C-44E8-A0DE-B2FA698E6043}"/>
          </ac:picMkLst>
        </pc:picChg>
        <pc:picChg chg="add del mod">
          <ac:chgData name="Muhammad Cassamo" userId="fdce8208-b601-4f8e-aa2e-995454d7cb29" providerId="ADAL" clId="{C9CA8A6E-9CFE-43B9-856B-2DB644F63C1D}" dt="2024-05-09T21:47:19.656" v="1213" actId="478"/>
          <ac:picMkLst>
            <pc:docMk/>
            <pc:sldMk cId="1105974842" sldId="2599"/>
            <ac:picMk id="5" creationId="{1C96390C-4CD3-44A3-A8BA-41EEEAF065C7}"/>
          </ac:picMkLst>
        </pc:picChg>
        <pc:picChg chg="add mod">
          <ac:chgData name="Muhammad Cassamo" userId="fdce8208-b601-4f8e-aa2e-995454d7cb29" providerId="ADAL" clId="{C9CA8A6E-9CFE-43B9-856B-2DB644F63C1D}" dt="2024-05-09T21:47:53.689" v="1215" actId="14100"/>
          <ac:picMkLst>
            <pc:docMk/>
            <pc:sldMk cId="1105974842" sldId="2599"/>
            <ac:picMk id="6" creationId="{AB67AE79-E7FA-4E30-A6A6-41996D5A3C07}"/>
          </ac:picMkLst>
        </pc:picChg>
        <pc:picChg chg="del">
          <ac:chgData name="Muhammad Cassamo" userId="fdce8208-b601-4f8e-aa2e-995454d7cb29" providerId="ADAL" clId="{C9CA8A6E-9CFE-43B9-856B-2DB644F63C1D}" dt="2024-05-09T21:45:53.993" v="1199" actId="478"/>
          <ac:picMkLst>
            <pc:docMk/>
            <pc:sldMk cId="1105974842" sldId="2599"/>
            <ac:picMk id="10" creationId="{1A16C5AF-F75C-46CC-8DD5-E502B764EFEE}"/>
          </ac:picMkLst>
        </pc:picChg>
        <pc:picChg chg="add del">
          <ac:chgData name="Muhammad Cassamo" userId="fdce8208-b601-4f8e-aa2e-995454d7cb29" providerId="ADAL" clId="{C9CA8A6E-9CFE-43B9-856B-2DB644F63C1D}" dt="2024-05-09T21:46:12.691" v="1205" actId="478"/>
          <ac:picMkLst>
            <pc:docMk/>
            <pc:sldMk cId="1105974842" sldId="2599"/>
            <ac:picMk id="19" creationId="{00000000-0000-0000-0000-000000000000}"/>
          </ac:picMkLst>
        </pc:picChg>
        <pc:picChg chg="add del mod">
          <ac:chgData name="Muhammad Cassamo" userId="fdce8208-b601-4f8e-aa2e-995454d7cb29" providerId="ADAL" clId="{C9CA8A6E-9CFE-43B9-856B-2DB644F63C1D}" dt="2024-05-09T21:46:04.144" v="1202"/>
          <ac:picMkLst>
            <pc:docMk/>
            <pc:sldMk cId="1105974842" sldId="2599"/>
            <ac:picMk id="1026" creationId="{BA4277FE-EEB3-4687-A239-47A6368E8C3E}"/>
          </ac:picMkLst>
        </pc:picChg>
      </pc:sldChg>
      <pc:sldChg chg="addSp delSp modSp new mod modTransition modClrScheme chgLayout modNotesTx">
        <pc:chgData name="Muhammad Cassamo" userId="fdce8208-b601-4f8e-aa2e-995454d7cb29" providerId="ADAL" clId="{C9CA8A6E-9CFE-43B9-856B-2DB644F63C1D}" dt="2024-05-10T08:04:58.425" v="2126"/>
        <pc:sldMkLst>
          <pc:docMk/>
          <pc:sldMk cId="261697696" sldId="2600"/>
        </pc:sldMkLst>
        <pc:spChg chg="del">
          <ac:chgData name="Muhammad Cassamo" userId="fdce8208-b601-4f8e-aa2e-995454d7cb29" providerId="ADAL" clId="{C9CA8A6E-9CFE-43B9-856B-2DB644F63C1D}" dt="2024-05-09T21:46:53.684" v="1210" actId="26606"/>
          <ac:spMkLst>
            <pc:docMk/>
            <pc:sldMk cId="261697696" sldId="2600"/>
            <ac:spMk id="2" creationId="{D20B9EA9-30D6-4E33-ABDC-503AF01609E4}"/>
          </ac:spMkLst>
        </pc:spChg>
        <pc:spChg chg="del">
          <ac:chgData name="Muhammad Cassamo" userId="fdce8208-b601-4f8e-aa2e-995454d7cb29" providerId="ADAL" clId="{C9CA8A6E-9CFE-43B9-856B-2DB644F63C1D}" dt="2024-05-09T21:46:53.684" v="1210" actId="26606"/>
          <ac:spMkLst>
            <pc:docMk/>
            <pc:sldMk cId="261697696" sldId="2600"/>
            <ac:spMk id="3" creationId="{F441A104-7DEF-4076-A290-850BD375DA70}"/>
          </ac:spMkLst>
        </pc:spChg>
        <pc:picChg chg="add del mod">
          <ac:chgData name="Muhammad Cassamo" userId="fdce8208-b601-4f8e-aa2e-995454d7cb29" providerId="ADAL" clId="{C9CA8A6E-9CFE-43B9-856B-2DB644F63C1D}" dt="2024-05-09T21:48:06.652" v="1218" actId="478"/>
          <ac:picMkLst>
            <pc:docMk/>
            <pc:sldMk cId="261697696" sldId="2600"/>
            <ac:picMk id="4" creationId="{85ACF6ED-0857-48C5-8F96-12CD3C021852}"/>
          </ac:picMkLst>
        </pc:picChg>
        <pc:picChg chg="add mod">
          <ac:chgData name="Muhammad Cassamo" userId="fdce8208-b601-4f8e-aa2e-995454d7cb29" providerId="ADAL" clId="{C9CA8A6E-9CFE-43B9-856B-2DB644F63C1D}" dt="2024-05-09T21:48:23.099" v="1223" actId="14100"/>
          <ac:picMkLst>
            <pc:docMk/>
            <pc:sldMk cId="261697696" sldId="2600"/>
            <ac:picMk id="5" creationId="{97655B78-1B77-4254-BA3A-37BE1F893AC9}"/>
          </ac:picMkLst>
        </pc:picChg>
      </pc:sldChg>
      <pc:sldChg chg="modSp add mod modTransition modNotesTx">
        <pc:chgData name="Muhammad Cassamo" userId="fdce8208-b601-4f8e-aa2e-995454d7cb29" providerId="ADAL" clId="{C9CA8A6E-9CFE-43B9-856B-2DB644F63C1D}" dt="2024-05-10T08:05:10.827" v="2127"/>
        <pc:sldMkLst>
          <pc:docMk/>
          <pc:sldMk cId="2846960314" sldId="2601"/>
        </pc:sldMkLst>
        <pc:picChg chg="mod">
          <ac:chgData name="Muhammad Cassamo" userId="fdce8208-b601-4f8e-aa2e-995454d7cb29" providerId="ADAL" clId="{C9CA8A6E-9CFE-43B9-856B-2DB644F63C1D}" dt="2024-05-09T21:48:39.434" v="1225" actId="26606"/>
          <ac:picMkLst>
            <pc:docMk/>
            <pc:sldMk cId="2846960314" sldId="2601"/>
            <ac:picMk id="4" creationId="{85ACF6ED-0857-48C5-8F96-12CD3C021852}"/>
          </ac:picMkLst>
        </pc:picChg>
      </pc:sldChg>
      <pc:sldChg chg="addSp delSp modSp add mod modTransition modNotesTx">
        <pc:chgData name="Muhammad Cassamo" userId="fdce8208-b601-4f8e-aa2e-995454d7cb29" providerId="ADAL" clId="{C9CA8A6E-9CFE-43B9-856B-2DB644F63C1D}" dt="2024-05-10T08:06:43.695" v="2130"/>
        <pc:sldMkLst>
          <pc:docMk/>
          <pc:sldMk cId="611279780" sldId="2602"/>
        </pc:sldMkLst>
        <pc:spChg chg="add del mod">
          <ac:chgData name="Muhammad Cassamo" userId="fdce8208-b601-4f8e-aa2e-995454d7cb29" providerId="ADAL" clId="{C9CA8A6E-9CFE-43B9-856B-2DB644F63C1D}" dt="2024-05-09T21:51:55.908" v="1319" actId="478"/>
          <ac:spMkLst>
            <pc:docMk/>
            <pc:sldMk cId="611279780" sldId="2602"/>
            <ac:spMk id="3" creationId="{33D72F90-EABB-4684-A5F4-93181A1B5CF4}"/>
          </ac:spMkLst>
        </pc:spChg>
        <pc:picChg chg="add mod">
          <ac:chgData name="Muhammad Cassamo" userId="fdce8208-b601-4f8e-aa2e-995454d7cb29" providerId="ADAL" clId="{C9CA8A6E-9CFE-43B9-856B-2DB644F63C1D}" dt="2024-05-09T21:52:26.343" v="1327" actId="14100"/>
          <ac:picMkLst>
            <pc:docMk/>
            <pc:sldMk cId="611279780" sldId="2602"/>
            <ac:picMk id="2" creationId="{1CF1216C-E52A-41D2-84F3-E42A30030A73}"/>
          </ac:picMkLst>
        </pc:picChg>
        <pc:picChg chg="del">
          <ac:chgData name="Muhammad Cassamo" userId="fdce8208-b601-4f8e-aa2e-995454d7cb29" providerId="ADAL" clId="{C9CA8A6E-9CFE-43B9-856B-2DB644F63C1D}" dt="2024-05-09T21:51:27.269" v="1294" actId="478"/>
          <ac:picMkLst>
            <pc:docMk/>
            <pc:sldMk cId="611279780" sldId="2602"/>
            <ac:picMk id="4" creationId="{85ACF6ED-0857-48C5-8F96-12CD3C021852}"/>
          </ac:picMkLst>
        </pc:picChg>
        <pc:picChg chg="add mod">
          <ac:chgData name="Muhammad Cassamo" userId="fdce8208-b601-4f8e-aa2e-995454d7cb29" providerId="ADAL" clId="{C9CA8A6E-9CFE-43B9-856B-2DB644F63C1D}" dt="2024-05-09T21:52:13.834" v="1323" actId="14100"/>
          <ac:picMkLst>
            <pc:docMk/>
            <pc:sldMk cId="611279780" sldId="2602"/>
            <ac:picMk id="5" creationId="{A48C35EF-2DEE-4CFF-AA0D-2B7B55C17324}"/>
          </ac:picMkLst>
        </pc:picChg>
      </pc:sldChg>
      <pc:sldChg chg="addSp delSp modSp add mod modTransition modNotesTx">
        <pc:chgData name="Muhammad Cassamo" userId="fdce8208-b601-4f8e-aa2e-995454d7cb29" providerId="ADAL" clId="{C9CA8A6E-9CFE-43B9-856B-2DB644F63C1D}" dt="2024-05-10T08:06:53.388" v="2131"/>
        <pc:sldMkLst>
          <pc:docMk/>
          <pc:sldMk cId="1812559105" sldId="2603"/>
        </pc:sldMkLst>
        <pc:picChg chg="del">
          <ac:chgData name="Muhammad Cassamo" userId="fdce8208-b601-4f8e-aa2e-995454d7cb29" providerId="ADAL" clId="{C9CA8A6E-9CFE-43B9-856B-2DB644F63C1D}" dt="2024-05-09T21:54:33.878" v="1331" actId="478"/>
          <ac:picMkLst>
            <pc:docMk/>
            <pc:sldMk cId="1812559105" sldId="2603"/>
            <ac:picMk id="2" creationId="{1CF1216C-E52A-41D2-84F3-E42A30030A73}"/>
          </ac:picMkLst>
        </pc:picChg>
        <pc:picChg chg="add mod">
          <ac:chgData name="Muhammad Cassamo" userId="fdce8208-b601-4f8e-aa2e-995454d7cb29" providerId="ADAL" clId="{C9CA8A6E-9CFE-43B9-856B-2DB644F63C1D}" dt="2024-05-09T21:54:58.437" v="1334" actId="1076"/>
          <ac:picMkLst>
            <pc:docMk/>
            <pc:sldMk cId="1812559105" sldId="2603"/>
            <ac:picMk id="3" creationId="{1744BEDF-AB13-4EDF-9D80-EC86752AC76F}"/>
          </ac:picMkLst>
        </pc:picChg>
        <pc:picChg chg="add mod">
          <ac:chgData name="Muhammad Cassamo" userId="fdce8208-b601-4f8e-aa2e-995454d7cb29" providerId="ADAL" clId="{C9CA8A6E-9CFE-43B9-856B-2DB644F63C1D}" dt="2024-05-09T21:55:21.443" v="1341" actId="1076"/>
          <ac:picMkLst>
            <pc:docMk/>
            <pc:sldMk cId="1812559105" sldId="2603"/>
            <ac:picMk id="4" creationId="{00D0D3FC-B171-48BB-BA98-C9D3F85DE516}"/>
          </ac:picMkLst>
        </pc:picChg>
        <pc:picChg chg="del">
          <ac:chgData name="Muhammad Cassamo" userId="fdce8208-b601-4f8e-aa2e-995454d7cb29" providerId="ADAL" clId="{C9CA8A6E-9CFE-43B9-856B-2DB644F63C1D}" dt="2024-05-09T21:54:37.531" v="1332" actId="478"/>
          <ac:picMkLst>
            <pc:docMk/>
            <pc:sldMk cId="1812559105" sldId="2603"/>
            <ac:picMk id="5" creationId="{A48C35EF-2DEE-4CFF-AA0D-2B7B55C17324}"/>
          </ac:picMkLst>
        </pc:picChg>
      </pc:sldChg>
      <pc:sldChg chg="addSp modSp add mod ord modTransition modNotesTx">
        <pc:chgData name="Muhammad Cassamo" userId="fdce8208-b601-4f8e-aa2e-995454d7cb29" providerId="ADAL" clId="{C9CA8A6E-9CFE-43B9-856B-2DB644F63C1D}" dt="2024-05-10T08:07:34.170" v="2231"/>
        <pc:sldMkLst>
          <pc:docMk/>
          <pc:sldMk cId="3164036483" sldId="2604"/>
        </pc:sldMkLst>
        <pc:spChg chg="mod">
          <ac:chgData name="Muhammad Cassamo" userId="fdce8208-b601-4f8e-aa2e-995454d7cb29" providerId="ADAL" clId="{C9CA8A6E-9CFE-43B9-856B-2DB644F63C1D}" dt="2024-05-09T22:04:55.300" v="1371" actId="20577"/>
          <ac:spMkLst>
            <pc:docMk/>
            <pc:sldMk cId="3164036483" sldId="2604"/>
            <ac:spMk id="2" creationId="{F57D7606-B402-4BAD-BF09-55A73CC0F319}"/>
          </ac:spMkLst>
        </pc:spChg>
        <pc:spChg chg="add mod">
          <ac:chgData name="Muhammad Cassamo" userId="fdce8208-b601-4f8e-aa2e-995454d7cb29" providerId="ADAL" clId="{C9CA8A6E-9CFE-43B9-856B-2DB644F63C1D}" dt="2024-05-09T22:06:29.165" v="1509" actId="1076"/>
          <ac:spMkLst>
            <pc:docMk/>
            <pc:sldMk cId="3164036483" sldId="2604"/>
            <ac:spMk id="3" creationId="{17546E74-217A-4D49-A102-9D4B7C03003D}"/>
          </ac:spMkLst>
        </pc:spChg>
      </pc:sldChg>
      <pc:sldChg chg="delSp modSp add mod modTransition">
        <pc:chgData name="Muhammad Cassamo" userId="fdce8208-b601-4f8e-aa2e-995454d7cb29" providerId="ADAL" clId="{C9CA8A6E-9CFE-43B9-856B-2DB644F63C1D}" dt="2024-05-10T08:08:03.801" v="2235"/>
        <pc:sldMkLst>
          <pc:docMk/>
          <pc:sldMk cId="3402476245" sldId="2605"/>
        </pc:sldMkLst>
        <pc:spChg chg="mod">
          <ac:chgData name="Muhammad Cassamo" userId="fdce8208-b601-4f8e-aa2e-995454d7cb29" providerId="ADAL" clId="{C9CA8A6E-9CFE-43B9-856B-2DB644F63C1D}" dt="2024-05-10T07:44:12.064" v="1561" actId="20577"/>
          <ac:spMkLst>
            <pc:docMk/>
            <pc:sldMk cId="3402476245" sldId="2605"/>
            <ac:spMk id="2" creationId="{F57D7606-B402-4BAD-BF09-55A73CC0F319}"/>
          </ac:spMkLst>
        </pc:spChg>
        <pc:spChg chg="del">
          <ac:chgData name="Muhammad Cassamo" userId="fdce8208-b601-4f8e-aa2e-995454d7cb29" providerId="ADAL" clId="{C9CA8A6E-9CFE-43B9-856B-2DB644F63C1D}" dt="2024-05-10T07:43:06.968" v="1511" actId="478"/>
          <ac:spMkLst>
            <pc:docMk/>
            <pc:sldMk cId="3402476245" sldId="2605"/>
            <ac:spMk id="3" creationId="{17546E74-217A-4D49-A102-9D4B7C03003D}"/>
          </ac:spMkLst>
        </pc:spChg>
      </pc:sldChg>
      <pc:sldChg chg="addSp delSp modSp add mod modTransition modAnim modNotesTx">
        <pc:chgData name="Muhammad Cassamo" userId="fdce8208-b601-4f8e-aa2e-995454d7cb29" providerId="ADAL" clId="{C9CA8A6E-9CFE-43B9-856B-2DB644F63C1D}" dt="2024-05-10T08:05:32.481" v="2129"/>
        <pc:sldMkLst>
          <pc:docMk/>
          <pc:sldMk cId="2747245814" sldId="2606"/>
        </pc:sldMkLst>
        <pc:picChg chg="add mod">
          <ac:chgData name="Muhammad Cassamo" userId="fdce8208-b601-4f8e-aa2e-995454d7cb29" providerId="ADAL" clId="{C9CA8A6E-9CFE-43B9-856B-2DB644F63C1D}" dt="2024-05-10T07:49:05.894" v="1573" actId="14100"/>
          <ac:picMkLst>
            <pc:docMk/>
            <pc:sldMk cId="2747245814" sldId="2606"/>
            <ac:picMk id="2" creationId="{1AFFF51C-4211-4207-BB79-FBC3727C2E39}"/>
          </ac:picMkLst>
        </pc:picChg>
        <pc:picChg chg="del">
          <ac:chgData name="Muhammad Cassamo" userId="fdce8208-b601-4f8e-aa2e-995454d7cb29" providerId="ADAL" clId="{C9CA8A6E-9CFE-43B9-856B-2DB644F63C1D}" dt="2024-05-10T07:48:07.643" v="1564" actId="478"/>
          <ac:picMkLst>
            <pc:docMk/>
            <pc:sldMk cId="2747245814" sldId="2606"/>
            <ac:picMk id="5" creationId="{97655B78-1B77-4254-BA3A-37BE1F893AC9}"/>
          </ac:picMkLst>
        </pc:picChg>
      </pc:sldChg>
      <pc:sldChg chg="modSp add mod ord modTransition modNotesTx">
        <pc:chgData name="Muhammad Cassamo" userId="fdce8208-b601-4f8e-aa2e-995454d7cb29" providerId="ADAL" clId="{C9CA8A6E-9CFE-43B9-856B-2DB644F63C1D}" dt="2024-05-10T08:24:38.460" v="2831"/>
        <pc:sldMkLst>
          <pc:docMk/>
          <pc:sldMk cId="4139921175" sldId="2607"/>
        </pc:sldMkLst>
        <pc:spChg chg="mod">
          <ac:chgData name="Muhammad Cassamo" userId="fdce8208-b601-4f8e-aa2e-995454d7cb29" providerId="ADAL" clId="{C9CA8A6E-9CFE-43B9-856B-2DB644F63C1D}" dt="2024-05-10T08:22:16.653" v="2683" actId="1076"/>
          <ac:spMkLst>
            <pc:docMk/>
            <pc:sldMk cId="4139921175" sldId="2607"/>
            <ac:spMk id="2" creationId="{F57D7606-B402-4BAD-BF09-55A73CC0F319}"/>
          </ac:spMkLst>
        </pc:spChg>
        <pc:spChg chg="mod">
          <ac:chgData name="Muhammad Cassamo" userId="fdce8208-b601-4f8e-aa2e-995454d7cb29" providerId="ADAL" clId="{C9CA8A6E-9CFE-43B9-856B-2DB644F63C1D}" dt="2024-05-10T08:24:17.622" v="2829" actId="20577"/>
          <ac:spMkLst>
            <pc:docMk/>
            <pc:sldMk cId="4139921175" sldId="2607"/>
            <ac:spMk id="3" creationId="{17546E74-217A-4D49-A102-9D4B7C03003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10/21/2024</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10/21/2024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Coping better with pressure and stress – Do not try and put out all the fires, e strategic in how you want to show yourself valuable to the company</a:t>
            </a:r>
          </a:p>
          <a:p>
            <a:r>
              <a:rPr lang="en-GB" dirty="0"/>
              <a:t>Managing time – Under promise and overdeliver</a:t>
            </a:r>
          </a:p>
          <a:p>
            <a:r>
              <a:rPr lang="en-GB" dirty="0"/>
              <a:t>Develop your leadership – When the right opportunity arises take the lead, take the necessary risks and learn from them</a:t>
            </a:r>
          </a:p>
          <a:p>
            <a:r>
              <a:rPr lang="en-GB" dirty="0"/>
              <a:t>Chase development opportunities – both inside and outside the company, the more knowledge you show the more tangible opportunities you are likely to get</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10</a:t>
            </a:fld>
            <a:endParaRPr lang="en-US" dirty="0"/>
          </a:p>
        </p:txBody>
      </p:sp>
    </p:spTree>
    <p:extLst>
      <p:ext uri="{BB962C8B-B14F-4D97-AF65-F5344CB8AC3E}">
        <p14:creationId xmlns:p14="http://schemas.microsoft.com/office/powerpoint/2010/main" val="1690862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a:t>
            </a:r>
          </a:p>
        </p:txBody>
      </p:sp>
      <p:sp>
        <p:nvSpPr>
          <p:cNvPr id="4" name="Slide Number Placeholder 3"/>
          <p:cNvSpPr>
            <a:spLocks noGrp="1"/>
          </p:cNvSpPr>
          <p:nvPr>
            <p:ph type="sldNum" sz="quarter" idx="5"/>
          </p:nvPr>
        </p:nvSpPr>
        <p:spPr/>
        <p:txBody>
          <a:bodyPr/>
          <a:lstStyle/>
          <a:p>
            <a:fld id="{3CFA0038-7055-434C-B6C4-B8C69565C600}" type="slidenum">
              <a:rPr lang="en-US" smtClean="0"/>
              <a:t>12</a:t>
            </a:fld>
            <a:endParaRPr lang="en-US" dirty="0"/>
          </a:p>
        </p:txBody>
      </p:sp>
    </p:spTree>
    <p:extLst>
      <p:ext uri="{BB962C8B-B14F-4D97-AF65-F5344CB8AC3E}">
        <p14:creationId xmlns:p14="http://schemas.microsoft.com/office/powerpoint/2010/main" val="4250733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 explained in a video</a:t>
            </a:r>
          </a:p>
        </p:txBody>
      </p:sp>
      <p:sp>
        <p:nvSpPr>
          <p:cNvPr id="4" name="Slide Number Placeholder 3"/>
          <p:cNvSpPr>
            <a:spLocks noGrp="1"/>
          </p:cNvSpPr>
          <p:nvPr>
            <p:ph type="sldNum" sz="quarter" idx="5"/>
          </p:nvPr>
        </p:nvSpPr>
        <p:spPr/>
        <p:txBody>
          <a:bodyPr/>
          <a:lstStyle/>
          <a:p>
            <a:fld id="{3CFA0038-7055-434C-B6C4-B8C69565C600}" type="slidenum">
              <a:rPr lang="en-US" smtClean="0"/>
              <a:t>13</a:t>
            </a:fld>
            <a:endParaRPr lang="en-US" dirty="0"/>
          </a:p>
        </p:txBody>
      </p:sp>
    </p:spTree>
    <p:extLst>
      <p:ext uri="{BB962C8B-B14F-4D97-AF65-F5344CB8AC3E}">
        <p14:creationId xmlns:p14="http://schemas.microsoft.com/office/powerpoint/2010/main" val="1971353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 in the workplace</a:t>
            </a:r>
          </a:p>
        </p:txBody>
      </p:sp>
      <p:sp>
        <p:nvSpPr>
          <p:cNvPr id="4" name="Slide Number Placeholder 3"/>
          <p:cNvSpPr>
            <a:spLocks noGrp="1"/>
          </p:cNvSpPr>
          <p:nvPr>
            <p:ph type="sldNum" sz="quarter" idx="5"/>
          </p:nvPr>
        </p:nvSpPr>
        <p:spPr/>
        <p:txBody>
          <a:bodyPr/>
          <a:lstStyle/>
          <a:p>
            <a:fld id="{3CFA0038-7055-434C-B6C4-B8C69565C600}" type="slidenum">
              <a:rPr lang="en-US" smtClean="0"/>
              <a:t>14</a:t>
            </a:fld>
            <a:endParaRPr lang="en-US" dirty="0"/>
          </a:p>
        </p:txBody>
      </p:sp>
    </p:spTree>
    <p:extLst>
      <p:ext uri="{BB962C8B-B14F-4D97-AF65-F5344CB8AC3E}">
        <p14:creationId xmlns:p14="http://schemas.microsoft.com/office/powerpoint/2010/main" val="688116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15</a:t>
            </a:fld>
            <a:endParaRPr lang="en-US" dirty="0"/>
          </a:p>
        </p:txBody>
      </p:sp>
    </p:spTree>
    <p:extLst>
      <p:ext uri="{BB962C8B-B14F-4D97-AF65-F5344CB8AC3E}">
        <p14:creationId xmlns:p14="http://schemas.microsoft.com/office/powerpoint/2010/main" val="3768117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16</a:t>
            </a:fld>
            <a:endParaRPr lang="en-US" dirty="0"/>
          </a:p>
        </p:txBody>
      </p:sp>
    </p:spTree>
    <p:extLst>
      <p:ext uri="{BB962C8B-B14F-4D97-AF65-F5344CB8AC3E}">
        <p14:creationId xmlns:p14="http://schemas.microsoft.com/office/powerpoint/2010/main" val="4124940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Ikigai is a Japanese term that blends two words: “</a:t>
            </a:r>
            <a:r>
              <a:rPr lang="en-GB" dirty="0" err="1"/>
              <a:t>iki</a:t>
            </a:r>
            <a:r>
              <a:rPr lang="en-GB" dirty="0"/>
              <a:t>” meaning “to live,” and “gai” meaning “reason,” which translates to “a reason to live.” It's a concept that encourages people to discover what truly matters to them and to live a life filled with purpose and joy.</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17</a:t>
            </a:fld>
            <a:endParaRPr lang="en-US" dirty="0"/>
          </a:p>
        </p:txBody>
      </p:sp>
    </p:spTree>
    <p:extLst>
      <p:ext uri="{BB962C8B-B14F-4D97-AF65-F5344CB8AC3E}">
        <p14:creationId xmlns:p14="http://schemas.microsoft.com/office/powerpoint/2010/main" val="2203724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18</a:t>
            </a:fld>
            <a:endParaRPr lang="en-US" dirty="0"/>
          </a:p>
        </p:txBody>
      </p:sp>
    </p:spTree>
    <p:extLst>
      <p:ext uri="{BB962C8B-B14F-4D97-AF65-F5344CB8AC3E}">
        <p14:creationId xmlns:p14="http://schemas.microsoft.com/office/powerpoint/2010/main" val="3742291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19</a:t>
            </a:fld>
            <a:endParaRPr lang="en-US" dirty="0"/>
          </a:p>
        </p:txBody>
      </p:sp>
    </p:spTree>
    <p:extLst>
      <p:ext uri="{BB962C8B-B14F-4D97-AF65-F5344CB8AC3E}">
        <p14:creationId xmlns:p14="http://schemas.microsoft.com/office/powerpoint/2010/main" val="1259153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20</a:t>
            </a:fld>
            <a:endParaRPr lang="en-US" dirty="0"/>
          </a:p>
        </p:txBody>
      </p:sp>
    </p:spTree>
    <p:extLst>
      <p:ext uri="{BB962C8B-B14F-4D97-AF65-F5344CB8AC3E}">
        <p14:creationId xmlns:p14="http://schemas.microsoft.com/office/powerpoint/2010/main" val="3482149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21</a:t>
            </a:fld>
            <a:endParaRPr lang="en-US" dirty="0"/>
          </a:p>
        </p:txBody>
      </p:sp>
    </p:spTree>
    <p:extLst>
      <p:ext uri="{BB962C8B-B14F-4D97-AF65-F5344CB8AC3E}">
        <p14:creationId xmlns:p14="http://schemas.microsoft.com/office/powerpoint/2010/main" val="1328778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Unconscious incompetence – The individual neither understands nor knows how to do something, nor recognizes the deficit, nor has a desire to address it. In short, you don’t know what you don’t know.</a:t>
            </a:r>
          </a:p>
          <a:p>
            <a:endParaRPr lang="en-GB" dirty="0"/>
          </a:p>
          <a:p>
            <a:r>
              <a:rPr lang="en-GB" dirty="0"/>
              <a:t> 2. Conscious incompetence – Though the individual does not understand or know how to do something, he or she does recognize the deficit, without yet addressing it. This is the stage where you know what you don’t know.</a:t>
            </a:r>
          </a:p>
          <a:p>
            <a:r>
              <a:rPr lang="en-GB" dirty="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a:p>
          <a:p>
            <a:r>
              <a:rPr lang="en-GB" dirty="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22</a:t>
            </a:fld>
            <a:endParaRPr lang="en-US" dirty="0"/>
          </a:p>
        </p:txBody>
      </p:sp>
    </p:spTree>
    <p:extLst>
      <p:ext uri="{BB962C8B-B14F-4D97-AF65-F5344CB8AC3E}">
        <p14:creationId xmlns:p14="http://schemas.microsoft.com/office/powerpoint/2010/main" val="2784249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23</a:t>
            </a:fld>
            <a:endParaRPr lang="en-US" dirty="0"/>
          </a:p>
        </p:txBody>
      </p:sp>
    </p:spTree>
    <p:extLst>
      <p:ext uri="{BB962C8B-B14F-4D97-AF65-F5344CB8AC3E}">
        <p14:creationId xmlns:p14="http://schemas.microsoft.com/office/powerpoint/2010/main" val="3862274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3.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9.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6.xml"/><Relationship Id="rId1" Type="http://schemas.openxmlformats.org/officeDocument/2006/relationships/video" Target="https://www.youtube.com/embed/O-4ithG_07Q?feature=oembed" TargetMode="External"/><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using a cell phone&#10;&#10;Description automatically generated with medium confidence">
            <a:extLst>
              <a:ext uri="{FF2B5EF4-FFF2-40B4-BE49-F238E27FC236}">
                <a16:creationId xmlns:a16="http://schemas.microsoft.com/office/drawing/2014/main" id="{59A5D366-BDCD-4761-A29B-21881A691F59}"/>
              </a:ext>
            </a:extLst>
          </p:cNvPr>
          <p:cNvPicPr>
            <a:picLocks noChangeAspect="1"/>
          </p:cNvPicPr>
          <p:nvPr/>
        </p:nvPicPr>
        <p:blipFill rotWithShape="1">
          <a:blip r:embed="rId2"/>
          <a:srcRect t="29313" b="13936"/>
          <a:stretch/>
        </p:blipFill>
        <p:spPr>
          <a:xfrm>
            <a:off x="-4124305" y="729549"/>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anchor="t">
            <a:normAutofit/>
          </a:bodyPr>
          <a:lstStyle/>
          <a:p>
            <a:r>
              <a:rPr lang="en-US" dirty="0"/>
              <a:t>Week 4</a:t>
            </a: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9575800" cy="338549"/>
          </a:xfrm>
          <a:prstGeom prst="rect">
            <a:avLst/>
          </a:prstGeom>
        </p:spPr>
        <p:txBody>
          <a:bodyPr>
            <a:normAutofit/>
          </a:bodyPr>
          <a:lstStyle/>
          <a:p>
            <a:r>
              <a:rPr lang="en-US" dirty="0"/>
              <a:t>Muhammad Cassamo – m.cassamo@uwtsd.ac.uk</a:t>
            </a:r>
          </a:p>
        </p:txBody>
      </p:sp>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608912" y="513806"/>
            <a:ext cx="2857099" cy="1342029"/>
          </a:xfrm>
        </p:spPr>
        <p:txBody>
          <a:bodyPr/>
          <a:lstStyle/>
          <a:p>
            <a:r>
              <a:rPr lang="en-US" dirty="0"/>
              <a:t>Learning outcomes</a:t>
            </a:r>
          </a:p>
        </p:txBody>
      </p:sp>
      <p:pic>
        <p:nvPicPr>
          <p:cNvPr id="12" name="Picture Placeholder 11" title="Decorative"/>
          <p:cNvPicPr>
            <a:picLocks noGrp="1" noChangeAspect="1"/>
          </p:cNvPicPr>
          <p:nvPr>
            <p:ph type="pic" sz="quarter" idx="12"/>
          </p:nvPr>
        </p:nvPicPr>
        <p:blipFill>
          <a:blip r:embed="rId2" cstate="email">
            <a:extLst>
              <a:ext uri="{28A0092B-C50C-407E-A947-70E740481C1C}">
                <a14:useLocalDpi xmlns:a14="http://schemas.microsoft.com/office/drawing/2010/main"/>
              </a:ext>
            </a:extLst>
          </a:blip>
          <a:srcRect/>
          <a:stretch>
            <a:fillRect/>
          </a:stretch>
        </p:blipFill>
        <p:spPr>
          <a:xfrm flipH="1">
            <a:off x="8634413" y="812800"/>
            <a:ext cx="3557587" cy="5232400"/>
          </a:xfrm>
        </p:spPr>
      </p:pic>
      <p:sp>
        <p:nvSpPr>
          <p:cNvPr id="2" name="TextBox 1">
            <a:extLst>
              <a:ext uri="{FF2B5EF4-FFF2-40B4-BE49-F238E27FC236}">
                <a16:creationId xmlns:a16="http://schemas.microsoft.com/office/drawing/2014/main" id="{D670D047-E4B7-4362-A92C-F4E8D3806A13}"/>
              </a:ext>
            </a:extLst>
          </p:cNvPr>
          <p:cNvSpPr txBox="1"/>
          <p:nvPr/>
        </p:nvSpPr>
        <p:spPr>
          <a:xfrm>
            <a:off x="529898" y="2403255"/>
            <a:ext cx="3336707" cy="1384995"/>
          </a:xfrm>
          <a:prstGeom prst="rect">
            <a:avLst/>
          </a:prstGeom>
          <a:noFill/>
        </p:spPr>
        <p:txBody>
          <a:bodyPr wrap="square" rtlCol="0">
            <a:spAutoFit/>
          </a:bodyPr>
          <a:lstStyle/>
          <a:p>
            <a:r>
              <a:rPr lang="en-GB" sz="2800" b="1" dirty="0"/>
              <a:t>By the end of this session you should be able to </a:t>
            </a:r>
          </a:p>
        </p:txBody>
      </p:sp>
      <p:sp>
        <p:nvSpPr>
          <p:cNvPr id="3" name="Arrow: Right 2">
            <a:extLst>
              <a:ext uri="{FF2B5EF4-FFF2-40B4-BE49-F238E27FC236}">
                <a16:creationId xmlns:a16="http://schemas.microsoft.com/office/drawing/2014/main" id="{CC77BCBF-A1B6-40FD-8CEA-317561C9F603}"/>
              </a:ext>
            </a:extLst>
          </p:cNvPr>
          <p:cNvSpPr/>
          <p:nvPr/>
        </p:nvSpPr>
        <p:spPr>
          <a:xfrm rot="20225859">
            <a:off x="2239920" y="3928724"/>
            <a:ext cx="957942" cy="40971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EC0FA1BF-3143-4B3D-AAE8-F5C3FE300703}"/>
              </a:ext>
            </a:extLst>
          </p:cNvPr>
          <p:cNvSpPr txBox="1"/>
          <p:nvPr/>
        </p:nvSpPr>
        <p:spPr>
          <a:xfrm>
            <a:off x="3949201" y="513891"/>
            <a:ext cx="4685212" cy="5866350"/>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b="1" dirty="0"/>
              <a:t>Understand the power of personal branding and develop a strong personal brand for yourself</a:t>
            </a:r>
          </a:p>
          <a:p>
            <a:pPr marL="285750" indent="-285750">
              <a:lnSpc>
                <a:spcPct val="150000"/>
              </a:lnSpc>
              <a:buFont typeface="Wingdings" panose="05000000000000000000" pitchFamily="2" charset="2"/>
              <a:buChar char="Ø"/>
            </a:pPr>
            <a:r>
              <a:rPr lang="en-GB" b="1" dirty="0"/>
              <a:t>Scrutinise what are your strengths and values to aid you in promoting your personal brand more effectively</a:t>
            </a:r>
          </a:p>
          <a:p>
            <a:pPr marL="285750" indent="-285750">
              <a:lnSpc>
                <a:spcPct val="150000"/>
              </a:lnSpc>
              <a:buFont typeface="Wingdings" panose="05000000000000000000" pitchFamily="2" charset="2"/>
              <a:buChar char="Ø"/>
            </a:pPr>
            <a:r>
              <a:rPr lang="en-GB" b="1" dirty="0"/>
              <a:t>Use the personal branding framework to assist you in achieving maximum potential</a:t>
            </a:r>
          </a:p>
          <a:p>
            <a:pPr marL="285750" indent="-285750">
              <a:lnSpc>
                <a:spcPct val="150000"/>
              </a:lnSpc>
              <a:buFont typeface="Wingdings" panose="05000000000000000000" pitchFamily="2" charset="2"/>
              <a:buChar char="Ø"/>
            </a:pPr>
            <a:r>
              <a:rPr lang="en-GB" b="1" dirty="0"/>
              <a:t>Clearly distinguish the different levels of self-awareness at work</a:t>
            </a:r>
          </a:p>
          <a:p>
            <a:pPr marL="285750" indent="-285750">
              <a:lnSpc>
                <a:spcPct val="150000"/>
              </a:lnSpc>
              <a:buFont typeface="Wingdings" panose="05000000000000000000" pitchFamily="2" charset="2"/>
              <a:buChar char="Ø"/>
            </a:pPr>
            <a:r>
              <a:rPr lang="en-GB" b="1" dirty="0"/>
              <a:t>Interpret the Maslow`s hierarchy of needs and how it relates to your workplace progress</a:t>
            </a:r>
          </a:p>
          <a:p>
            <a:pPr marL="285750" indent="-285750">
              <a:lnSpc>
                <a:spcPct val="150000"/>
              </a:lnSpc>
              <a:buFont typeface="Wingdings" panose="05000000000000000000" pitchFamily="2" charset="2"/>
              <a:buChar char="Ø"/>
            </a:pPr>
            <a:r>
              <a:rPr lang="en-GB" b="1" dirty="0"/>
              <a:t>Explore the concept of Ikigai</a:t>
            </a:r>
          </a:p>
          <a:p>
            <a:pPr marL="285750" indent="-285750">
              <a:lnSpc>
                <a:spcPct val="150000"/>
              </a:lnSpc>
              <a:buFont typeface="Wingdings" panose="05000000000000000000" pitchFamily="2" charset="2"/>
              <a:buChar char="Ø"/>
            </a:pPr>
            <a:r>
              <a:rPr lang="en-GB" b="1" dirty="0"/>
              <a:t>Interpret the conscious competence matrix</a:t>
            </a:r>
          </a:p>
        </p:txBody>
      </p:sp>
    </p:spTree>
    <p:extLst>
      <p:ext uri="{BB962C8B-B14F-4D97-AF65-F5344CB8AC3E}">
        <p14:creationId xmlns:p14="http://schemas.microsoft.com/office/powerpoint/2010/main" val="21301155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 calcmode="lin" valueType="num">
                                      <p:cBhvr additive="base">
                                        <p:cTn id="7"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
                                            <p:txEl>
                                              <p:pRg st="1" end="1"/>
                                            </p:txEl>
                                          </p:spTgt>
                                        </p:tgtEl>
                                        <p:attrNameLst>
                                          <p:attrName>style.visibility</p:attrName>
                                        </p:attrNameLst>
                                      </p:cBhvr>
                                      <p:to>
                                        <p:strVal val="visible"/>
                                      </p:to>
                                    </p:set>
                                    <p:anim calcmode="lin" valueType="num">
                                      <p:cBhvr additive="base">
                                        <p:cTn id="13"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
                                            <p:txEl>
                                              <p:pRg st="2" end="2"/>
                                            </p:txEl>
                                          </p:spTgt>
                                        </p:tgtEl>
                                        <p:attrNameLst>
                                          <p:attrName>style.visibility</p:attrName>
                                        </p:attrNameLst>
                                      </p:cBhvr>
                                      <p:to>
                                        <p:strVal val="visible"/>
                                      </p:to>
                                    </p:set>
                                    <p:anim calcmode="lin" valueType="num">
                                      <p:cBhvr additive="base">
                                        <p:cTn id="19" dur="500" fill="hold"/>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xEl>
                                              <p:pRg st="3" end="3"/>
                                            </p:txEl>
                                          </p:spTgt>
                                        </p:tgtEl>
                                        <p:attrNameLst>
                                          <p:attrName>style.visibility</p:attrName>
                                        </p:attrNameLst>
                                      </p:cBhvr>
                                      <p:to>
                                        <p:strVal val="visible"/>
                                      </p:to>
                                    </p:set>
                                    <p:anim calcmode="lin" valueType="num">
                                      <p:cBhvr additive="base">
                                        <p:cTn id="25" dur="500" fill="hold"/>
                                        <p:tgtEl>
                                          <p:spTgt spid="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
                                            <p:txEl>
                                              <p:pRg st="4" end="4"/>
                                            </p:txEl>
                                          </p:spTgt>
                                        </p:tgtEl>
                                        <p:attrNameLst>
                                          <p:attrName>style.visibility</p:attrName>
                                        </p:attrNameLst>
                                      </p:cBhvr>
                                      <p:to>
                                        <p:strVal val="visible"/>
                                      </p:to>
                                    </p:set>
                                    <p:anim calcmode="lin" valueType="num">
                                      <p:cBhvr additive="base">
                                        <p:cTn id="31" dur="500" fill="hold"/>
                                        <p:tgtEl>
                                          <p:spTgt spid="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xEl>
                                              <p:pRg st="5" end="5"/>
                                            </p:txEl>
                                          </p:spTgt>
                                        </p:tgtEl>
                                        <p:attrNameLst>
                                          <p:attrName>style.visibility</p:attrName>
                                        </p:attrNameLst>
                                      </p:cBhvr>
                                      <p:to>
                                        <p:strVal val="visible"/>
                                      </p:to>
                                    </p:set>
                                    <p:anim calcmode="lin" valueType="num">
                                      <p:cBhvr additive="base">
                                        <p:cTn id="37" dur="500" fill="hold"/>
                                        <p:tgtEl>
                                          <p:spTgt spid="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xEl>
                                              <p:pRg st="6" end="6"/>
                                            </p:txEl>
                                          </p:spTgt>
                                        </p:tgtEl>
                                        <p:attrNameLst>
                                          <p:attrName>style.visibility</p:attrName>
                                        </p:attrNameLst>
                                      </p:cBhvr>
                                      <p:to>
                                        <p:strVal val="visible"/>
                                      </p:to>
                                    </p:set>
                                    <p:anim calcmode="lin" valueType="num">
                                      <p:cBhvr additive="base">
                                        <p:cTn id="43" dur="500" fill="hold"/>
                                        <p:tgtEl>
                                          <p:spTgt spid="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565399" y="2383121"/>
            <a:ext cx="7252505" cy="1412302"/>
          </a:xfrm>
        </p:spPr>
        <p:txBody>
          <a:bodyPr/>
          <a:lstStyle/>
          <a:p>
            <a:r>
              <a:rPr lang="en-GB" dirty="0"/>
              <a:t>What did we learn last week?</a:t>
            </a:r>
          </a:p>
        </p:txBody>
      </p:sp>
    </p:spTree>
    <p:extLst>
      <p:ext uri="{BB962C8B-B14F-4D97-AF65-F5344CB8AC3E}">
        <p14:creationId xmlns:p14="http://schemas.microsoft.com/office/powerpoint/2010/main" val="419076826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a:xfrm>
            <a:off x="0" y="3206186"/>
            <a:ext cx="12192000" cy="3651813"/>
          </a:xfrm>
        </p:spPr>
        <p:txBody>
          <a:bodyPr/>
          <a:lstStyle/>
          <a:p>
            <a:r>
              <a:rPr lang="en-GB" sz="2400" dirty="0"/>
              <a:t>Just like with corporations, your personal brand reflects your identity. It’s also a commitment to the consumer. (Forbes, 2022)</a:t>
            </a:r>
          </a:p>
          <a:p>
            <a:endParaRPr lang="en-GB" sz="2400" dirty="0"/>
          </a:p>
          <a:p>
            <a:r>
              <a:rPr lang="en-GB" sz="2400" dirty="0"/>
              <a:t>“Your brand is what people say about you when you’re not in the room” </a:t>
            </a:r>
          </a:p>
          <a:p>
            <a:r>
              <a:rPr lang="en-GB" sz="2400" dirty="0"/>
              <a:t>Jeff Bezos, Founder of Amazon</a:t>
            </a:r>
            <a:endParaRPr lang="en-US" sz="2400"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a:xfrm>
            <a:off x="4711337" y="844731"/>
            <a:ext cx="7350033" cy="1968969"/>
          </a:xfrm>
        </p:spPr>
        <p:txBody>
          <a:bodyPr>
            <a:normAutofit/>
          </a:bodyPr>
          <a:lstStyle/>
          <a:p>
            <a:r>
              <a:rPr lang="en-US" dirty="0"/>
              <a:t>Who are you?</a:t>
            </a:r>
            <a:br>
              <a:rPr lang="en-US" dirty="0"/>
            </a:br>
            <a:br>
              <a:rPr lang="en-US" dirty="0"/>
            </a:br>
            <a:r>
              <a:rPr lang="en-US" sz="3600" dirty="0"/>
              <a:t>The science of personal branding</a:t>
            </a:r>
          </a:p>
        </p:txBody>
      </p:sp>
      <p:pic>
        <p:nvPicPr>
          <p:cNvPr id="7" name="Picture Placeholder 6" title="Decorative"/>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pic>
        <p:nvPicPr>
          <p:cNvPr id="9" name="Picture Placeholder 8" title="Decorative"/>
          <p:cNvPicPr>
            <a:picLocks noGrp="1" noChangeAspect="1"/>
          </p:cNvPicPr>
          <p:nvPr>
            <p:ph type="pic" sz="quarter" idx="1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99176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12" dur="500"/>
                                        <p:tgtEl>
                                          <p:spTgt spid="10">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animEffect transition="in" filter="randombar(horizontal)">
                                      <p:cBhvr>
                                        <p:cTn id="15"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Decorative"/>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l="53" r="53"/>
          <a:stretch/>
        </p:blipFill>
        <p:spPr/>
      </p:pic>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597143" y="966654"/>
            <a:ext cx="3326675" cy="1397178"/>
          </a:xfrm>
        </p:spPr>
        <p:txBody>
          <a:bodyPr>
            <a:normAutofit/>
          </a:bodyPr>
          <a:lstStyle/>
          <a:p>
            <a:r>
              <a:rPr lang="en-US" dirty="0"/>
              <a:t>Why is it important?</a:t>
            </a:r>
          </a:p>
        </p:txBody>
      </p:sp>
      <p:sp>
        <p:nvSpPr>
          <p:cNvPr id="7" name="Text Placeholder 6">
            <a:extLst>
              <a:ext uri="{FF2B5EF4-FFF2-40B4-BE49-F238E27FC236}">
                <a16:creationId xmlns:a16="http://schemas.microsoft.com/office/drawing/2014/main" id="{A07FC37E-9058-4ED1-8333-F003F720C943}"/>
              </a:ext>
            </a:extLst>
          </p:cNvPr>
          <p:cNvSpPr>
            <a:spLocks noGrp="1"/>
          </p:cNvSpPr>
          <p:nvPr>
            <p:ph type="body" sz="quarter" idx="12"/>
          </p:nvPr>
        </p:nvSpPr>
        <p:spPr>
          <a:xfrm>
            <a:off x="4815839" y="1197273"/>
            <a:ext cx="7289075" cy="1580761"/>
          </a:xfrm>
        </p:spPr>
        <p:txBody>
          <a:bodyPr>
            <a:normAutofit/>
          </a:bodyPr>
          <a:lstStyle/>
          <a:p>
            <a:r>
              <a:rPr lang="en-GB" dirty="0"/>
              <a:t>Personal branding is the public-facing identity you create for yourself. It’s an authentic but carefully managed representation of you as a professional and as an individual.</a:t>
            </a:r>
          </a:p>
          <a:p>
            <a:r>
              <a:rPr lang="en-GB" dirty="0"/>
              <a:t>Want to be seen as a trustworthy expert in your field?</a:t>
            </a:r>
          </a:p>
          <a:p>
            <a:r>
              <a:rPr lang="en-GB" dirty="0"/>
              <a:t>If so, you’ll need to master the art of personal branding.</a:t>
            </a:r>
            <a:endParaRPr lang="en-US" dirty="0"/>
          </a:p>
        </p:txBody>
      </p:sp>
      <p:sp>
        <p:nvSpPr>
          <p:cNvPr id="9" name="Text Placeholder 8"/>
          <p:cNvSpPr>
            <a:spLocks noGrp="1"/>
          </p:cNvSpPr>
          <p:nvPr>
            <p:ph type="body" sz="quarter" idx="16"/>
          </p:nvPr>
        </p:nvSpPr>
        <p:spPr>
          <a:xfrm>
            <a:off x="105508" y="3508131"/>
            <a:ext cx="4563207" cy="3261946"/>
          </a:xfrm>
        </p:spPr>
        <p:txBody>
          <a:bodyPr>
            <a:normAutofit/>
          </a:bodyPr>
          <a:lstStyle/>
          <a:p>
            <a:r>
              <a:rPr lang="en-GB" dirty="0"/>
              <a:t>Your personal brand reflects:</a:t>
            </a:r>
          </a:p>
          <a:p>
            <a:pPr marL="342900" indent="-342900">
              <a:buFont typeface="Wingdings" panose="05000000000000000000" pitchFamily="2" charset="2"/>
              <a:buChar char="v"/>
            </a:pPr>
            <a:r>
              <a:rPr lang="en-GB" b="1" dirty="0"/>
              <a:t>Your character </a:t>
            </a:r>
            <a:r>
              <a:rPr lang="en-GB" dirty="0"/>
              <a:t>– (your core values and principles)</a:t>
            </a:r>
          </a:p>
          <a:p>
            <a:pPr marL="342900" indent="-342900">
              <a:buFont typeface="Wingdings" panose="05000000000000000000" pitchFamily="2" charset="2"/>
              <a:buChar char="v"/>
            </a:pPr>
            <a:r>
              <a:rPr lang="en-GB" b="1" dirty="0"/>
              <a:t>Your image </a:t>
            </a:r>
            <a:r>
              <a:rPr lang="en-GB" dirty="0"/>
              <a:t>(how you present yourself, the way you talk, dress etc.)</a:t>
            </a:r>
          </a:p>
          <a:p>
            <a:pPr marL="342900" indent="-342900">
              <a:buFont typeface="Wingdings" panose="05000000000000000000" pitchFamily="2" charset="2"/>
              <a:buChar char="v"/>
            </a:pPr>
            <a:r>
              <a:rPr lang="en-GB" b="1" dirty="0"/>
              <a:t>Your online presence </a:t>
            </a:r>
            <a:r>
              <a:rPr lang="en-GB" dirty="0"/>
              <a:t>(your social media, your blogs, websites etc.)</a:t>
            </a:r>
          </a:p>
          <a:p>
            <a:endParaRPr lang="en-US" dirty="0"/>
          </a:p>
        </p:txBody>
      </p:sp>
    </p:spTree>
    <p:extLst>
      <p:ext uri="{BB962C8B-B14F-4D97-AF65-F5344CB8AC3E}">
        <p14:creationId xmlns:p14="http://schemas.microsoft.com/office/powerpoint/2010/main" val="26879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wipe(down)">
                                      <p:cBhvr>
                                        <p:cTn id="7" dur="580">
                                          <p:stCondLst>
                                            <p:cond delay="0"/>
                                          </p:stCondLst>
                                        </p:cTn>
                                        <p:tgtEl>
                                          <p:spTgt spid="9">
                                            <p:txEl>
                                              <p:pRg st="1" end="1"/>
                                            </p:txEl>
                                          </p:spTgt>
                                        </p:tgtEl>
                                      </p:cBhvr>
                                    </p:animEffect>
                                    <p:anim calcmode="lin" valueType="num">
                                      <p:cBhvr>
                                        <p:cTn id="8" dur="1822" tmFilter="0,0; 0.14,0.36; 0.43,0.73; 0.71,0.91; 1.0,1.0">
                                          <p:stCondLst>
                                            <p:cond delay="0"/>
                                          </p:stCondLst>
                                        </p:cTn>
                                        <p:tgtEl>
                                          <p:spTgt spid="9">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xEl>
                                              <p:pRg st="1" end="1"/>
                                            </p:txEl>
                                          </p:spTgt>
                                        </p:tgtEl>
                                      </p:cBhvr>
                                      <p:to x="100000" y="60000"/>
                                    </p:animScale>
                                    <p:animScale>
                                      <p:cBhvr>
                                        <p:cTn id="14" dur="166" decel="50000">
                                          <p:stCondLst>
                                            <p:cond delay="676"/>
                                          </p:stCondLst>
                                        </p:cTn>
                                        <p:tgtEl>
                                          <p:spTgt spid="9">
                                            <p:txEl>
                                              <p:pRg st="1" end="1"/>
                                            </p:txEl>
                                          </p:spTgt>
                                        </p:tgtEl>
                                      </p:cBhvr>
                                      <p:to x="100000" y="100000"/>
                                    </p:animScale>
                                    <p:animScale>
                                      <p:cBhvr>
                                        <p:cTn id="15" dur="26">
                                          <p:stCondLst>
                                            <p:cond delay="1312"/>
                                          </p:stCondLst>
                                        </p:cTn>
                                        <p:tgtEl>
                                          <p:spTgt spid="9">
                                            <p:txEl>
                                              <p:pRg st="1" end="1"/>
                                            </p:txEl>
                                          </p:spTgt>
                                        </p:tgtEl>
                                      </p:cBhvr>
                                      <p:to x="100000" y="80000"/>
                                    </p:animScale>
                                    <p:animScale>
                                      <p:cBhvr>
                                        <p:cTn id="16" dur="166" decel="50000">
                                          <p:stCondLst>
                                            <p:cond delay="1338"/>
                                          </p:stCondLst>
                                        </p:cTn>
                                        <p:tgtEl>
                                          <p:spTgt spid="9">
                                            <p:txEl>
                                              <p:pRg st="1" end="1"/>
                                            </p:txEl>
                                          </p:spTgt>
                                        </p:tgtEl>
                                      </p:cBhvr>
                                      <p:to x="100000" y="100000"/>
                                    </p:animScale>
                                    <p:animScale>
                                      <p:cBhvr>
                                        <p:cTn id="17" dur="26">
                                          <p:stCondLst>
                                            <p:cond delay="1642"/>
                                          </p:stCondLst>
                                        </p:cTn>
                                        <p:tgtEl>
                                          <p:spTgt spid="9">
                                            <p:txEl>
                                              <p:pRg st="1" end="1"/>
                                            </p:txEl>
                                          </p:spTgt>
                                        </p:tgtEl>
                                      </p:cBhvr>
                                      <p:to x="100000" y="90000"/>
                                    </p:animScale>
                                    <p:animScale>
                                      <p:cBhvr>
                                        <p:cTn id="18" dur="166" decel="50000">
                                          <p:stCondLst>
                                            <p:cond delay="1668"/>
                                          </p:stCondLst>
                                        </p:cTn>
                                        <p:tgtEl>
                                          <p:spTgt spid="9">
                                            <p:txEl>
                                              <p:pRg st="1" end="1"/>
                                            </p:txEl>
                                          </p:spTgt>
                                        </p:tgtEl>
                                      </p:cBhvr>
                                      <p:to x="100000" y="100000"/>
                                    </p:animScale>
                                    <p:animScale>
                                      <p:cBhvr>
                                        <p:cTn id="19" dur="26">
                                          <p:stCondLst>
                                            <p:cond delay="1808"/>
                                          </p:stCondLst>
                                        </p:cTn>
                                        <p:tgtEl>
                                          <p:spTgt spid="9">
                                            <p:txEl>
                                              <p:pRg st="1" end="1"/>
                                            </p:txEl>
                                          </p:spTgt>
                                        </p:tgtEl>
                                      </p:cBhvr>
                                      <p:to x="100000" y="95000"/>
                                    </p:animScale>
                                    <p:animScale>
                                      <p:cBhvr>
                                        <p:cTn id="20" dur="166" decel="50000">
                                          <p:stCondLst>
                                            <p:cond delay="1834"/>
                                          </p:stCondLst>
                                        </p:cTn>
                                        <p:tgtEl>
                                          <p:spTgt spid="9">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wipe(down)">
                                      <p:cBhvr>
                                        <p:cTn id="25" dur="580">
                                          <p:stCondLst>
                                            <p:cond delay="0"/>
                                          </p:stCondLst>
                                        </p:cTn>
                                        <p:tgtEl>
                                          <p:spTgt spid="9">
                                            <p:txEl>
                                              <p:pRg st="2" end="2"/>
                                            </p:txEl>
                                          </p:spTgt>
                                        </p:tgtEl>
                                      </p:cBhvr>
                                    </p:animEffect>
                                    <p:anim calcmode="lin" valueType="num">
                                      <p:cBhvr>
                                        <p:cTn id="26" dur="1822" tmFilter="0,0; 0.14,0.36; 0.43,0.73; 0.71,0.91; 1.0,1.0">
                                          <p:stCondLst>
                                            <p:cond delay="0"/>
                                          </p:stCondLst>
                                        </p:cTn>
                                        <p:tgtEl>
                                          <p:spTgt spid="9">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9">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9">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9">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9">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9">
                                            <p:txEl>
                                              <p:pRg st="2" end="2"/>
                                            </p:txEl>
                                          </p:spTgt>
                                        </p:tgtEl>
                                      </p:cBhvr>
                                      <p:to x="100000" y="60000"/>
                                    </p:animScale>
                                    <p:animScale>
                                      <p:cBhvr>
                                        <p:cTn id="32" dur="166" decel="50000">
                                          <p:stCondLst>
                                            <p:cond delay="676"/>
                                          </p:stCondLst>
                                        </p:cTn>
                                        <p:tgtEl>
                                          <p:spTgt spid="9">
                                            <p:txEl>
                                              <p:pRg st="2" end="2"/>
                                            </p:txEl>
                                          </p:spTgt>
                                        </p:tgtEl>
                                      </p:cBhvr>
                                      <p:to x="100000" y="100000"/>
                                    </p:animScale>
                                    <p:animScale>
                                      <p:cBhvr>
                                        <p:cTn id="33" dur="26">
                                          <p:stCondLst>
                                            <p:cond delay="1312"/>
                                          </p:stCondLst>
                                        </p:cTn>
                                        <p:tgtEl>
                                          <p:spTgt spid="9">
                                            <p:txEl>
                                              <p:pRg st="2" end="2"/>
                                            </p:txEl>
                                          </p:spTgt>
                                        </p:tgtEl>
                                      </p:cBhvr>
                                      <p:to x="100000" y="80000"/>
                                    </p:animScale>
                                    <p:animScale>
                                      <p:cBhvr>
                                        <p:cTn id="34" dur="166" decel="50000">
                                          <p:stCondLst>
                                            <p:cond delay="1338"/>
                                          </p:stCondLst>
                                        </p:cTn>
                                        <p:tgtEl>
                                          <p:spTgt spid="9">
                                            <p:txEl>
                                              <p:pRg st="2" end="2"/>
                                            </p:txEl>
                                          </p:spTgt>
                                        </p:tgtEl>
                                      </p:cBhvr>
                                      <p:to x="100000" y="100000"/>
                                    </p:animScale>
                                    <p:animScale>
                                      <p:cBhvr>
                                        <p:cTn id="35" dur="26">
                                          <p:stCondLst>
                                            <p:cond delay="1642"/>
                                          </p:stCondLst>
                                        </p:cTn>
                                        <p:tgtEl>
                                          <p:spTgt spid="9">
                                            <p:txEl>
                                              <p:pRg st="2" end="2"/>
                                            </p:txEl>
                                          </p:spTgt>
                                        </p:tgtEl>
                                      </p:cBhvr>
                                      <p:to x="100000" y="90000"/>
                                    </p:animScale>
                                    <p:animScale>
                                      <p:cBhvr>
                                        <p:cTn id="36" dur="166" decel="50000">
                                          <p:stCondLst>
                                            <p:cond delay="1668"/>
                                          </p:stCondLst>
                                        </p:cTn>
                                        <p:tgtEl>
                                          <p:spTgt spid="9">
                                            <p:txEl>
                                              <p:pRg st="2" end="2"/>
                                            </p:txEl>
                                          </p:spTgt>
                                        </p:tgtEl>
                                      </p:cBhvr>
                                      <p:to x="100000" y="100000"/>
                                    </p:animScale>
                                    <p:animScale>
                                      <p:cBhvr>
                                        <p:cTn id="37" dur="26">
                                          <p:stCondLst>
                                            <p:cond delay="1808"/>
                                          </p:stCondLst>
                                        </p:cTn>
                                        <p:tgtEl>
                                          <p:spTgt spid="9">
                                            <p:txEl>
                                              <p:pRg st="2" end="2"/>
                                            </p:txEl>
                                          </p:spTgt>
                                        </p:tgtEl>
                                      </p:cBhvr>
                                      <p:to x="100000" y="95000"/>
                                    </p:animScale>
                                    <p:animScale>
                                      <p:cBhvr>
                                        <p:cTn id="38" dur="166" decel="50000">
                                          <p:stCondLst>
                                            <p:cond delay="1834"/>
                                          </p:stCondLst>
                                        </p:cTn>
                                        <p:tgtEl>
                                          <p:spTgt spid="9">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animEffect transition="in" filter="wipe(down)">
                                      <p:cBhvr>
                                        <p:cTn id="43" dur="580">
                                          <p:stCondLst>
                                            <p:cond delay="0"/>
                                          </p:stCondLst>
                                        </p:cTn>
                                        <p:tgtEl>
                                          <p:spTgt spid="9">
                                            <p:txEl>
                                              <p:pRg st="3" end="3"/>
                                            </p:txEl>
                                          </p:spTgt>
                                        </p:tgtEl>
                                      </p:cBhvr>
                                    </p:animEffect>
                                    <p:anim calcmode="lin" valueType="num">
                                      <p:cBhvr>
                                        <p:cTn id="44" dur="1822" tmFilter="0,0; 0.14,0.36; 0.43,0.73; 0.71,0.91; 1.0,1.0">
                                          <p:stCondLst>
                                            <p:cond delay="0"/>
                                          </p:stCondLst>
                                        </p:cTn>
                                        <p:tgtEl>
                                          <p:spTgt spid="9">
                                            <p:txEl>
                                              <p:pRg st="3" end="3"/>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9">
                                            <p:txEl>
                                              <p:pRg st="3" end="3"/>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9">
                                            <p:txEl>
                                              <p:pRg st="3" end="3"/>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9">
                                            <p:txEl>
                                              <p:pRg st="3" end="3"/>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9">
                                            <p:txEl>
                                              <p:pRg st="3" end="3"/>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9">
                                            <p:txEl>
                                              <p:pRg st="3" end="3"/>
                                            </p:txEl>
                                          </p:spTgt>
                                        </p:tgtEl>
                                      </p:cBhvr>
                                      <p:to x="100000" y="60000"/>
                                    </p:animScale>
                                    <p:animScale>
                                      <p:cBhvr>
                                        <p:cTn id="50" dur="166" decel="50000">
                                          <p:stCondLst>
                                            <p:cond delay="676"/>
                                          </p:stCondLst>
                                        </p:cTn>
                                        <p:tgtEl>
                                          <p:spTgt spid="9">
                                            <p:txEl>
                                              <p:pRg st="3" end="3"/>
                                            </p:txEl>
                                          </p:spTgt>
                                        </p:tgtEl>
                                      </p:cBhvr>
                                      <p:to x="100000" y="100000"/>
                                    </p:animScale>
                                    <p:animScale>
                                      <p:cBhvr>
                                        <p:cTn id="51" dur="26">
                                          <p:stCondLst>
                                            <p:cond delay="1312"/>
                                          </p:stCondLst>
                                        </p:cTn>
                                        <p:tgtEl>
                                          <p:spTgt spid="9">
                                            <p:txEl>
                                              <p:pRg st="3" end="3"/>
                                            </p:txEl>
                                          </p:spTgt>
                                        </p:tgtEl>
                                      </p:cBhvr>
                                      <p:to x="100000" y="80000"/>
                                    </p:animScale>
                                    <p:animScale>
                                      <p:cBhvr>
                                        <p:cTn id="52" dur="166" decel="50000">
                                          <p:stCondLst>
                                            <p:cond delay="1338"/>
                                          </p:stCondLst>
                                        </p:cTn>
                                        <p:tgtEl>
                                          <p:spTgt spid="9">
                                            <p:txEl>
                                              <p:pRg st="3" end="3"/>
                                            </p:txEl>
                                          </p:spTgt>
                                        </p:tgtEl>
                                      </p:cBhvr>
                                      <p:to x="100000" y="100000"/>
                                    </p:animScale>
                                    <p:animScale>
                                      <p:cBhvr>
                                        <p:cTn id="53" dur="26">
                                          <p:stCondLst>
                                            <p:cond delay="1642"/>
                                          </p:stCondLst>
                                        </p:cTn>
                                        <p:tgtEl>
                                          <p:spTgt spid="9">
                                            <p:txEl>
                                              <p:pRg st="3" end="3"/>
                                            </p:txEl>
                                          </p:spTgt>
                                        </p:tgtEl>
                                      </p:cBhvr>
                                      <p:to x="100000" y="90000"/>
                                    </p:animScale>
                                    <p:animScale>
                                      <p:cBhvr>
                                        <p:cTn id="54" dur="166" decel="50000">
                                          <p:stCondLst>
                                            <p:cond delay="1668"/>
                                          </p:stCondLst>
                                        </p:cTn>
                                        <p:tgtEl>
                                          <p:spTgt spid="9">
                                            <p:txEl>
                                              <p:pRg st="3" end="3"/>
                                            </p:txEl>
                                          </p:spTgt>
                                        </p:tgtEl>
                                      </p:cBhvr>
                                      <p:to x="100000" y="100000"/>
                                    </p:animScale>
                                    <p:animScale>
                                      <p:cBhvr>
                                        <p:cTn id="55" dur="26">
                                          <p:stCondLst>
                                            <p:cond delay="1808"/>
                                          </p:stCondLst>
                                        </p:cTn>
                                        <p:tgtEl>
                                          <p:spTgt spid="9">
                                            <p:txEl>
                                              <p:pRg st="3" end="3"/>
                                            </p:txEl>
                                          </p:spTgt>
                                        </p:tgtEl>
                                      </p:cBhvr>
                                      <p:to x="100000" y="95000"/>
                                    </p:animScale>
                                    <p:animScale>
                                      <p:cBhvr>
                                        <p:cTn id="56" dur="166" decel="50000">
                                          <p:stCondLst>
                                            <p:cond delay="1834"/>
                                          </p:stCondLst>
                                        </p:cTn>
                                        <p:tgtEl>
                                          <p:spTgt spid="9">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F9A722-C416-4CA0-9E81-3AB439623A87}"/>
              </a:ext>
            </a:extLst>
          </p:cNvPr>
          <p:cNvSpPr>
            <a:spLocks noGrp="1"/>
          </p:cNvSpPr>
          <p:nvPr>
            <p:ph type="title"/>
          </p:nvPr>
        </p:nvSpPr>
        <p:spPr/>
        <p:txBody>
          <a:bodyPr/>
          <a:lstStyle/>
          <a:p>
            <a:r>
              <a:rPr lang="en-US" dirty="0"/>
              <a:t>Core pillars of personal branding</a:t>
            </a:r>
          </a:p>
        </p:txBody>
      </p:sp>
      <p:sp>
        <p:nvSpPr>
          <p:cNvPr id="18" name="Text Placeholder 17">
            <a:extLst>
              <a:ext uri="{FF2B5EF4-FFF2-40B4-BE49-F238E27FC236}">
                <a16:creationId xmlns:a16="http://schemas.microsoft.com/office/drawing/2014/main" id="{6D905B54-BC78-4D3A-98A7-8BF350FAE60E}"/>
              </a:ext>
            </a:extLst>
          </p:cNvPr>
          <p:cNvSpPr>
            <a:spLocks noGrp="1"/>
          </p:cNvSpPr>
          <p:nvPr>
            <p:ph type="body" sz="quarter" idx="16"/>
          </p:nvPr>
        </p:nvSpPr>
        <p:spPr>
          <a:xfrm>
            <a:off x="264410" y="2664069"/>
            <a:ext cx="2517605" cy="967215"/>
          </a:xfrm>
        </p:spPr>
        <p:txBody>
          <a:bodyPr/>
          <a:lstStyle/>
          <a:p>
            <a:r>
              <a:rPr lang="en-US" sz="4400" dirty="0"/>
              <a:t>Purpose</a:t>
            </a:r>
          </a:p>
        </p:txBody>
      </p:sp>
      <p:sp>
        <p:nvSpPr>
          <p:cNvPr id="20" name="Text Placeholder 19">
            <a:extLst>
              <a:ext uri="{FF2B5EF4-FFF2-40B4-BE49-F238E27FC236}">
                <a16:creationId xmlns:a16="http://schemas.microsoft.com/office/drawing/2014/main" id="{D20F164F-C51A-49BD-BCBB-07C7BED267C0}"/>
              </a:ext>
            </a:extLst>
          </p:cNvPr>
          <p:cNvSpPr>
            <a:spLocks noGrp="1"/>
          </p:cNvSpPr>
          <p:nvPr>
            <p:ph type="body" sz="quarter" idx="18"/>
          </p:nvPr>
        </p:nvSpPr>
        <p:spPr>
          <a:xfrm>
            <a:off x="6359042" y="2927839"/>
            <a:ext cx="2517605" cy="703446"/>
          </a:xfrm>
        </p:spPr>
        <p:txBody>
          <a:bodyPr/>
          <a:lstStyle/>
          <a:p>
            <a:r>
              <a:rPr lang="en-US" sz="4400" dirty="0"/>
              <a:t>Values</a:t>
            </a:r>
          </a:p>
        </p:txBody>
      </p:sp>
      <p:sp>
        <p:nvSpPr>
          <p:cNvPr id="22" name="Text Placeholder 21">
            <a:extLst>
              <a:ext uri="{FF2B5EF4-FFF2-40B4-BE49-F238E27FC236}">
                <a16:creationId xmlns:a16="http://schemas.microsoft.com/office/drawing/2014/main" id="{3604A973-1FC1-4BD3-A8B8-0C46262D77B6}"/>
              </a:ext>
            </a:extLst>
          </p:cNvPr>
          <p:cNvSpPr>
            <a:spLocks noGrp="1"/>
          </p:cNvSpPr>
          <p:nvPr>
            <p:ph type="body" sz="quarter" idx="20"/>
          </p:nvPr>
        </p:nvSpPr>
        <p:spPr>
          <a:xfrm>
            <a:off x="3288925" y="5081954"/>
            <a:ext cx="2517605" cy="704143"/>
          </a:xfrm>
        </p:spPr>
        <p:txBody>
          <a:bodyPr/>
          <a:lstStyle/>
          <a:p>
            <a:r>
              <a:rPr lang="en-US" sz="4400" dirty="0"/>
              <a:t>Clarity</a:t>
            </a:r>
          </a:p>
        </p:txBody>
      </p:sp>
      <p:sp>
        <p:nvSpPr>
          <p:cNvPr id="24" name="Text Placeholder 23">
            <a:extLst>
              <a:ext uri="{FF2B5EF4-FFF2-40B4-BE49-F238E27FC236}">
                <a16:creationId xmlns:a16="http://schemas.microsoft.com/office/drawing/2014/main" id="{DDC5EC52-0B52-4D0E-B00E-8E5EF35BC9CD}"/>
              </a:ext>
            </a:extLst>
          </p:cNvPr>
          <p:cNvSpPr>
            <a:spLocks noGrp="1"/>
          </p:cNvSpPr>
          <p:nvPr>
            <p:ph type="body" sz="quarter" idx="22"/>
          </p:nvPr>
        </p:nvSpPr>
        <p:spPr>
          <a:xfrm>
            <a:off x="9406149" y="4911289"/>
            <a:ext cx="2517605" cy="874808"/>
          </a:xfrm>
        </p:spPr>
        <p:txBody>
          <a:bodyPr/>
          <a:lstStyle/>
          <a:p>
            <a:r>
              <a:rPr lang="en-US" sz="4400" dirty="0"/>
              <a:t>Strengths</a:t>
            </a:r>
          </a:p>
        </p:txBody>
      </p:sp>
      <p:pic>
        <p:nvPicPr>
          <p:cNvPr id="4" name="Picture Placeholder 3">
            <a:extLst>
              <a:ext uri="{FF2B5EF4-FFF2-40B4-BE49-F238E27FC236}">
                <a16:creationId xmlns:a16="http://schemas.microsoft.com/office/drawing/2014/main" id="{29E9C123-F535-4880-BD91-3764C87E3A81}"/>
              </a:ext>
            </a:extLst>
          </p:cNvPr>
          <p:cNvPicPr>
            <a:picLocks noGrp="1" noChangeAspect="1"/>
          </p:cNvPicPr>
          <p:nvPr>
            <p:ph type="pic" sz="quarter" idx="13"/>
          </p:nvPr>
        </p:nvPicPr>
        <p:blipFill>
          <a:blip r:embed="rId2"/>
          <a:srcRect l="6123" r="6123"/>
          <a:stretch>
            <a:fillRect/>
          </a:stretch>
        </p:blipFill>
        <p:spPr>
          <a:prstGeom prst="rect">
            <a:avLst/>
          </a:prstGeom>
        </p:spPr>
      </p:pic>
      <p:pic>
        <p:nvPicPr>
          <p:cNvPr id="7" name="Picture Placeholder 6">
            <a:extLst>
              <a:ext uri="{FF2B5EF4-FFF2-40B4-BE49-F238E27FC236}">
                <a16:creationId xmlns:a16="http://schemas.microsoft.com/office/drawing/2014/main" id="{65F61526-2EE0-44F6-A5D8-313A71BDCFC0}"/>
              </a:ext>
            </a:extLst>
          </p:cNvPr>
          <p:cNvPicPr>
            <a:picLocks noGrp="1" noChangeAspect="1"/>
          </p:cNvPicPr>
          <p:nvPr>
            <p:ph type="pic" sz="quarter" idx="14"/>
          </p:nvPr>
        </p:nvPicPr>
        <p:blipFill>
          <a:blip r:embed="rId3"/>
          <a:srcRect l="5724" r="5724"/>
          <a:stretch>
            <a:fillRect/>
          </a:stretch>
        </p:blipFill>
        <p:spPr>
          <a:prstGeom prst="rect">
            <a:avLst/>
          </a:prstGeom>
        </p:spPr>
      </p:pic>
      <p:pic>
        <p:nvPicPr>
          <p:cNvPr id="13" name="Picture Placeholder 12">
            <a:extLst>
              <a:ext uri="{FF2B5EF4-FFF2-40B4-BE49-F238E27FC236}">
                <a16:creationId xmlns:a16="http://schemas.microsoft.com/office/drawing/2014/main" id="{9C61D623-AD1C-4689-AB26-0595BA1CCB49}"/>
              </a:ext>
            </a:extLst>
          </p:cNvPr>
          <p:cNvPicPr>
            <a:picLocks noGrp="1" noChangeAspect="1"/>
          </p:cNvPicPr>
          <p:nvPr>
            <p:ph type="pic" sz="quarter" idx="11"/>
          </p:nvPr>
        </p:nvPicPr>
        <p:blipFill>
          <a:blip r:embed="rId4"/>
          <a:srcRect l="8377" r="8377"/>
          <a:stretch>
            <a:fillRect/>
          </a:stretch>
        </p:blipFill>
        <p:spPr>
          <a:prstGeom prst="rect">
            <a:avLst/>
          </a:prstGeom>
        </p:spPr>
      </p:pic>
      <p:pic>
        <p:nvPicPr>
          <p:cNvPr id="27" name="Picture Placeholder 26">
            <a:extLst>
              <a:ext uri="{FF2B5EF4-FFF2-40B4-BE49-F238E27FC236}">
                <a16:creationId xmlns:a16="http://schemas.microsoft.com/office/drawing/2014/main" id="{00590C32-2CD8-41C8-95BA-2D69F6E9B48A}"/>
              </a:ext>
            </a:extLst>
          </p:cNvPr>
          <p:cNvPicPr>
            <a:picLocks noGrp="1" noChangeAspect="1"/>
          </p:cNvPicPr>
          <p:nvPr>
            <p:ph type="pic" sz="quarter" idx="12"/>
          </p:nvPr>
        </p:nvPicPr>
        <p:blipFill>
          <a:blip r:embed="rId5"/>
          <a:srcRect t="10912" b="10912"/>
          <a:stretch>
            <a:fillRect/>
          </a:stretch>
        </p:blipFill>
        <p:spPr>
          <a:prstGeom prst="rect">
            <a:avLst/>
          </a:prstGeom>
        </p:spPr>
      </p:pic>
    </p:spTree>
    <p:extLst>
      <p:ext uri="{BB962C8B-B14F-4D97-AF65-F5344CB8AC3E}">
        <p14:creationId xmlns:p14="http://schemas.microsoft.com/office/powerpoint/2010/main" val="41480564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title="Decorative"/>
          <p:cNvPicPr>
            <a:picLocks noGrp="1" noChangeAspect="1"/>
          </p:cNvPicPr>
          <p:nvPr>
            <p:ph type="pic" sz="quarter" idx="16"/>
          </p:nvPr>
        </p:nvPicPr>
        <p:blipFill>
          <a:blip r:embed="rId2" cstate="email">
            <a:extLst>
              <a:ext uri="{28A0092B-C50C-407E-A947-70E740481C1C}">
                <a14:useLocalDpi xmlns:a14="http://schemas.microsoft.com/office/drawing/2010/main"/>
              </a:ext>
            </a:extLst>
          </a:blip>
          <a:srcRect/>
          <a:stretch>
            <a:fillRect/>
          </a:stretch>
        </p:blipFill>
        <p:spPr/>
      </p:pic>
      <p:pic>
        <p:nvPicPr>
          <p:cNvPr id="18" name="Picture Placeholder 15" title="Decorative"/>
          <p:cNvPicPr>
            <a:picLocks noGrp="1" noChangeAspect="1"/>
          </p:cNvPicPr>
          <p:nvPr>
            <p:ph type="pic" sz="quarter" idx="17"/>
          </p:nvPr>
        </p:nvPicPr>
        <p:blipFill>
          <a:blip r:embed="rId3" cstate="email">
            <a:extLst>
              <a:ext uri="{28A0092B-C50C-407E-A947-70E740481C1C}">
                <a14:useLocalDpi xmlns:a14="http://schemas.microsoft.com/office/drawing/2010/main"/>
              </a:ext>
            </a:extLst>
          </a:blip>
          <a:srcRect/>
          <a:stretch>
            <a:fillRect/>
          </a:stretch>
        </p:blipFill>
        <p:spPr/>
      </p:pic>
      <p:pic>
        <p:nvPicPr>
          <p:cNvPr id="10" name="Picture 9">
            <a:extLst>
              <a:ext uri="{FF2B5EF4-FFF2-40B4-BE49-F238E27FC236}">
                <a16:creationId xmlns:a16="http://schemas.microsoft.com/office/drawing/2014/main" id="{1A16C5AF-F75C-46CC-8DD5-E502B764EFEE}"/>
              </a:ext>
            </a:extLst>
          </p:cNvPr>
          <p:cNvPicPr>
            <a:picLocks noChangeAspect="1"/>
          </p:cNvPicPr>
          <p:nvPr/>
        </p:nvPicPr>
        <p:blipFill>
          <a:blip r:embed="rId4"/>
          <a:stretch>
            <a:fillRect/>
          </a:stretch>
        </p:blipFill>
        <p:spPr>
          <a:xfrm>
            <a:off x="0" y="-4288"/>
            <a:ext cx="8483600" cy="6853712"/>
          </a:xfrm>
          <a:prstGeom prst="rect">
            <a:avLst/>
          </a:prstGeom>
        </p:spPr>
      </p:pic>
    </p:spTree>
    <p:extLst>
      <p:ext uri="{BB962C8B-B14F-4D97-AF65-F5344CB8AC3E}">
        <p14:creationId xmlns:p14="http://schemas.microsoft.com/office/powerpoint/2010/main" val="28859411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title="Decorative"/>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a:xfrm flipH="1">
            <a:off x="0" y="0"/>
            <a:ext cx="12192000" cy="6858000"/>
          </a:xfrm>
        </p:spPr>
      </p:pic>
      <p:pic>
        <p:nvPicPr>
          <p:cNvPr id="2" name="Picture 1">
            <a:extLst>
              <a:ext uri="{FF2B5EF4-FFF2-40B4-BE49-F238E27FC236}">
                <a16:creationId xmlns:a16="http://schemas.microsoft.com/office/drawing/2014/main" id="{EB53A43A-FBCE-4876-91C8-3BBAF75ED70E}"/>
              </a:ext>
            </a:extLst>
          </p:cNvPr>
          <p:cNvPicPr>
            <a:picLocks noChangeAspect="1"/>
          </p:cNvPicPr>
          <p:nvPr/>
        </p:nvPicPr>
        <p:blipFill>
          <a:blip r:embed="rId3"/>
          <a:stretch>
            <a:fillRect/>
          </a:stretch>
        </p:blipFill>
        <p:spPr>
          <a:xfrm>
            <a:off x="4455042" y="0"/>
            <a:ext cx="7736957" cy="6858000"/>
          </a:xfrm>
          <a:prstGeom prst="rect">
            <a:avLst/>
          </a:prstGeom>
        </p:spPr>
      </p:pic>
    </p:spTree>
    <p:extLst>
      <p:ext uri="{BB962C8B-B14F-4D97-AF65-F5344CB8AC3E}">
        <p14:creationId xmlns:p14="http://schemas.microsoft.com/office/powerpoint/2010/main" val="1415924349"/>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a:xfrm>
            <a:off x="7718322" y="1074809"/>
            <a:ext cx="4274385" cy="731694"/>
          </a:xfrm>
        </p:spPr>
        <p:txBody>
          <a:bodyPr>
            <a:normAutofit/>
          </a:bodyPr>
          <a:lstStyle/>
          <a:p>
            <a:r>
              <a:rPr lang="en-US" sz="1600" b="1" dirty="0"/>
              <a:t>If your personal brand was a car which one would it be and why?</a:t>
            </a:r>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p:txBody>
          <a:bodyPr/>
          <a:lstStyle/>
          <a:p>
            <a:r>
              <a:rPr lang="en-GB" sz="1600" b="1" dirty="0"/>
              <a:t>If your personal brand was a restaurant which one would it be and why?</a:t>
            </a:r>
          </a:p>
          <a:p>
            <a:endParaRPr lang="en-US" dirty="0"/>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p:txBody>
          <a:bodyPr/>
          <a:lstStyle/>
          <a:p>
            <a:r>
              <a:rPr lang="en-GB" sz="1600" b="1" dirty="0"/>
              <a:t>If your personal brand was a phone which one would it be and why?</a:t>
            </a:r>
          </a:p>
          <a:p>
            <a:endParaRPr lang="en-US" dirty="0"/>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p:txBody>
          <a:bodyPr>
            <a:normAutofit/>
          </a:bodyPr>
          <a:lstStyle/>
          <a:p>
            <a:r>
              <a:rPr lang="en-US" sz="1600" b="1" dirty="0"/>
              <a:t>If you were well known, what would you be known for and why?</a:t>
            </a:r>
          </a:p>
        </p:txBody>
      </p:sp>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391113" y="557349"/>
            <a:ext cx="5050971" cy="2301486"/>
          </a:xfrm>
        </p:spPr>
        <p:txBody>
          <a:bodyPr>
            <a:normAutofit fontScale="90000"/>
          </a:bodyPr>
          <a:lstStyle/>
          <a:p>
            <a:r>
              <a:rPr lang="en-US" dirty="0"/>
              <a:t>Activity time</a:t>
            </a:r>
            <a:br>
              <a:rPr lang="en-US" dirty="0"/>
            </a:br>
            <a:br>
              <a:rPr lang="en-US" dirty="0"/>
            </a:br>
            <a:r>
              <a:rPr lang="en-US" dirty="0">
                <a:solidFill>
                  <a:srgbClr val="FFFF00"/>
                </a:solidFill>
              </a:rPr>
              <a:t>Write down the following</a:t>
            </a:r>
          </a:p>
        </p:txBody>
      </p:sp>
      <p:pic>
        <p:nvPicPr>
          <p:cNvPr id="4" name="Picture 3">
            <a:extLst>
              <a:ext uri="{FF2B5EF4-FFF2-40B4-BE49-F238E27FC236}">
                <a16:creationId xmlns:a16="http://schemas.microsoft.com/office/drawing/2014/main" id="{3C4B179A-C41C-4918-86DC-D131E8E71A9C}"/>
              </a:ext>
            </a:extLst>
          </p:cNvPr>
          <p:cNvPicPr>
            <a:picLocks noChangeAspect="1"/>
          </p:cNvPicPr>
          <p:nvPr/>
        </p:nvPicPr>
        <p:blipFill>
          <a:blip r:embed="rId2"/>
          <a:stretch>
            <a:fillRect/>
          </a:stretch>
        </p:blipFill>
        <p:spPr>
          <a:xfrm>
            <a:off x="0" y="3358662"/>
            <a:ext cx="6096000" cy="3499338"/>
          </a:xfrm>
          <a:prstGeom prst="rect">
            <a:avLst/>
          </a:prstGeom>
        </p:spPr>
      </p:pic>
      <p:pic>
        <p:nvPicPr>
          <p:cNvPr id="10" name="Picture Placeholder 9">
            <a:extLst>
              <a:ext uri="{FF2B5EF4-FFF2-40B4-BE49-F238E27FC236}">
                <a16:creationId xmlns:a16="http://schemas.microsoft.com/office/drawing/2014/main" id="{3F27EADD-3C01-49CE-BBFE-07978649FA14}"/>
              </a:ext>
            </a:extLst>
          </p:cNvPr>
          <p:cNvPicPr>
            <a:picLocks noGrp="1" noChangeAspect="1"/>
          </p:cNvPicPr>
          <p:nvPr>
            <p:ph type="pic" sz="quarter" idx="13"/>
          </p:nvPr>
        </p:nvPicPr>
        <p:blipFill>
          <a:blip r:embed="rId3"/>
          <a:srcRect/>
          <a:stretch>
            <a:fillRect/>
          </a:stretch>
        </p:blipFill>
        <p:spPr>
          <a:xfrm>
            <a:off x="6600448" y="642199"/>
            <a:ext cx="1034704" cy="1596913"/>
          </a:xfrm>
          <a:prstGeom prst="rect">
            <a:avLst/>
          </a:prstGeom>
        </p:spPr>
      </p:pic>
      <p:pic>
        <p:nvPicPr>
          <p:cNvPr id="13" name="Picture Placeholder 12">
            <a:extLst>
              <a:ext uri="{FF2B5EF4-FFF2-40B4-BE49-F238E27FC236}">
                <a16:creationId xmlns:a16="http://schemas.microsoft.com/office/drawing/2014/main" id="{B009C1F6-C3E0-44C7-8B53-0F0276F878D0}"/>
              </a:ext>
            </a:extLst>
          </p:cNvPr>
          <p:cNvPicPr>
            <a:picLocks noGrp="1" noChangeAspect="1"/>
          </p:cNvPicPr>
          <p:nvPr>
            <p:ph type="pic" sz="quarter" idx="14"/>
          </p:nvPr>
        </p:nvPicPr>
        <p:blipFill>
          <a:blip r:embed="rId4"/>
          <a:srcRect l="1101" r="1101"/>
          <a:stretch>
            <a:fillRect/>
          </a:stretch>
        </p:blipFill>
        <p:spPr>
          <a:xfrm>
            <a:off x="6749917" y="2291506"/>
            <a:ext cx="885235" cy="805726"/>
          </a:xfrm>
          <a:prstGeom prst="rect">
            <a:avLst/>
          </a:prstGeom>
        </p:spPr>
      </p:pic>
      <p:pic>
        <p:nvPicPr>
          <p:cNvPr id="17" name="Picture Placeholder 16">
            <a:extLst>
              <a:ext uri="{FF2B5EF4-FFF2-40B4-BE49-F238E27FC236}">
                <a16:creationId xmlns:a16="http://schemas.microsoft.com/office/drawing/2014/main" id="{C2047F0E-D68E-465B-97E7-643BF88E06BD}"/>
              </a:ext>
            </a:extLst>
          </p:cNvPr>
          <p:cNvPicPr>
            <a:picLocks noGrp="1" noChangeAspect="1"/>
          </p:cNvPicPr>
          <p:nvPr>
            <p:ph type="pic" sz="quarter" idx="15"/>
          </p:nvPr>
        </p:nvPicPr>
        <p:blipFill>
          <a:blip r:embed="rId5"/>
          <a:srcRect t="90" b="90"/>
          <a:stretch>
            <a:fillRect/>
          </a:stretch>
        </p:blipFill>
        <p:spPr>
          <a:prstGeom prst="rect">
            <a:avLst/>
          </a:prstGeom>
        </p:spPr>
      </p:pic>
      <p:pic>
        <p:nvPicPr>
          <p:cNvPr id="26" name="Picture Placeholder 25">
            <a:extLst>
              <a:ext uri="{FF2B5EF4-FFF2-40B4-BE49-F238E27FC236}">
                <a16:creationId xmlns:a16="http://schemas.microsoft.com/office/drawing/2014/main" id="{A691CFAA-0CFD-47D1-BEE4-0C318C242C86}"/>
              </a:ext>
            </a:extLst>
          </p:cNvPr>
          <p:cNvPicPr>
            <a:picLocks noGrp="1" noChangeAspect="1"/>
          </p:cNvPicPr>
          <p:nvPr>
            <p:ph type="pic" sz="quarter" idx="16"/>
          </p:nvPr>
        </p:nvPicPr>
        <p:blipFill>
          <a:blip r:embed="rId6"/>
          <a:srcRect t="90" b="90"/>
          <a:stretch>
            <a:fillRect/>
          </a:stretch>
        </p:blipFill>
        <p:spPr>
          <a:xfrm>
            <a:off x="6600448" y="4747846"/>
            <a:ext cx="1184173" cy="1169377"/>
          </a:xfrm>
          <a:prstGeom prst="rect">
            <a:avLst/>
          </a:prstGeom>
        </p:spPr>
      </p:pic>
    </p:spTree>
    <p:extLst>
      <p:ext uri="{BB962C8B-B14F-4D97-AF65-F5344CB8AC3E}">
        <p14:creationId xmlns:p14="http://schemas.microsoft.com/office/powerpoint/2010/main" val="20326074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F9A722-C416-4CA0-9E81-3AB439623A87}"/>
              </a:ext>
            </a:extLst>
          </p:cNvPr>
          <p:cNvSpPr>
            <a:spLocks noGrp="1"/>
          </p:cNvSpPr>
          <p:nvPr>
            <p:ph type="title"/>
          </p:nvPr>
        </p:nvSpPr>
        <p:spPr/>
        <p:txBody>
          <a:bodyPr/>
          <a:lstStyle/>
          <a:p>
            <a:r>
              <a:rPr lang="en-US" dirty="0"/>
              <a:t>Self awareness in the workplace</a:t>
            </a:r>
          </a:p>
        </p:txBody>
      </p:sp>
      <p:sp>
        <p:nvSpPr>
          <p:cNvPr id="18" name="Text Placeholder 17">
            <a:extLst>
              <a:ext uri="{FF2B5EF4-FFF2-40B4-BE49-F238E27FC236}">
                <a16:creationId xmlns:a16="http://schemas.microsoft.com/office/drawing/2014/main" id="{6D905B54-BC78-4D3A-98A7-8BF350FAE60E}"/>
              </a:ext>
            </a:extLst>
          </p:cNvPr>
          <p:cNvSpPr>
            <a:spLocks noGrp="1"/>
          </p:cNvSpPr>
          <p:nvPr>
            <p:ph type="body" sz="quarter" idx="16"/>
          </p:nvPr>
        </p:nvSpPr>
        <p:spPr>
          <a:xfrm>
            <a:off x="121920" y="2229394"/>
            <a:ext cx="2847703" cy="1778625"/>
          </a:xfrm>
        </p:spPr>
        <p:txBody>
          <a:bodyPr/>
          <a:lstStyle/>
          <a:p>
            <a:r>
              <a:rPr lang="en-GB" sz="2800" dirty="0"/>
              <a:t>Coping better with pressure and stress</a:t>
            </a:r>
            <a:endParaRPr lang="en-US" sz="2800" dirty="0"/>
          </a:p>
        </p:txBody>
      </p:sp>
      <p:sp>
        <p:nvSpPr>
          <p:cNvPr id="20" name="Text Placeholder 19">
            <a:extLst>
              <a:ext uri="{FF2B5EF4-FFF2-40B4-BE49-F238E27FC236}">
                <a16:creationId xmlns:a16="http://schemas.microsoft.com/office/drawing/2014/main" id="{D20F164F-C51A-49BD-BCBB-07C7BED267C0}"/>
              </a:ext>
            </a:extLst>
          </p:cNvPr>
          <p:cNvSpPr>
            <a:spLocks noGrp="1"/>
          </p:cNvSpPr>
          <p:nvPr>
            <p:ph type="body" sz="quarter" idx="18"/>
          </p:nvPr>
        </p:nvSpPr>
        <p:spPr>
          <a:xfrm>
            <a:off x="6359042" y="2927839"/>
            <a:ext cx="2517605" cy="703446"/>
          </a:xfrm>
        </p:spPr>
        <p:txBody>
          <a:bodyPr/>
          <a:lstStyle/>
          <a:p>
            <a:r>
              <a:rPr lang="en-US" sz="2800" dirty="0"/>
              <a:t>Managing time</a:t>
            </a:r>
          </a:p>
        </p:txBody>
      </p:sp>
      <p:sp>
        <p:nvSpPr>
          <p:cNvPr id="22" name="Text Placeholder 21">
            <a:extLst>
              <a:ext uri="{FF2B5EF4-FFF2-40B4-BE49-F238E27FC236}">
                <a16:creationId xmlns:a16="http://schemas.microsoft.com/office/drawing/2014/main" id="{3604A973-1FC1-4BD3-A8B8-0C46262D77B6}"/>
              </a:ext>
            </a:extLst>
          </p:cNvPr>
          <p:cNvSpPr>
            <a:spLocks noGrp="1"/>
          </p:cNvSpPr>
          <p:nvPr>
            <p:ph type="body" sz="quarter" idx="20"/>
          </p:nvPr>
        </p:nvSpPr>
        <p:spPr>
          <a:xfrm>
            <a:off x="3288925" y="4946723"/>
            <a:ext cx="2517605" cy="1196681"/>
          </a:xfrm>
        </p:spPr>
        <p:txBody>
          <a:bodyPr/>
          <a:lstStyle/>
          <a:p>
            <a:r>
              <a:rPr lang="en-US" sz="2800" dirty="0"/>
              <a:t>Develop your leadership </a:t>
            </a:r>
          </a:p>
        </p:txBody>
      </p:sp>
      <p:sp>
        <p:nvSpPr>
          <p:cNvPr id="24" name="Text Placeholder 23">
            <a:extLst>
              <a:ext uri="{FF2B5EF4-FFF2-40B4-BE49-F238E27FC236}">
                <a16:creationId xmlns:a16="http://schemas.microsoft.com/office/drawing/2014/main" id="{DDC5EC52-0B52-4D0E-B00E-8E5EF35BC9CD}"/>
              </a:ext>
            </a:extLst>
          </p:cNvPr>
          <p:cNvSpPr>
            <a:spLocks noGrp="1"/>
          </p:cNvSpPr>
          <p:nvPr>
            <p:ph type="body" sz="quarter" idx="22"/>
          </p:nvPr>
        </p:nvSpPr>
        <p:spPr>
          <a:xfrm>
            <a:off x="9297706" y="4919999"/>
            <a:ext cx="2734491" cy="1250131"/>
          </a:xfrm>
        </p:spPr>
        <p:txBody>
          <a:bodyPr/>
          <a:lstStyle/>
          <a:p>
            <a:r>
              <a:rPr lang="en-US" sz="2800" dirty="0"/>
              <a:t>Chase development opportunities</a:t>
            </a:r>
          </a:p>
        </p:txBody>
      </p:sp>
      <p:pic>
        <p:nvPicPr>
          <p:cNvPr id="27" name="Picture Placeholder 26">
            <a:extLst>
              <a:ext uri="{FF2B5EF4-FFF2-40B4-BE49-F238E27FC236}">
                <a16:creationId xmlns:a16="http://schemas.microsoft.com/office/drawing/2014/main" id="{00590C32-2CD8-41C8-95BA-2D69F6E9B48A}"/>
              </a:ext>
            </a:extLst>
          </p:cNvPr>
          <p:cNvPicPr>
            <a:picLocks noGrp="1" noChangeAspect="1"/>
          </p:cNvPicPr>
          <p:nvPr>
            <p:ph type="pic" sz="quarter" idx="12"/>
          </p:nvPr>
        </p:nvPicPr>
        <p:blipFill>
          <a:blip r:embed="rId3"/>
          <a:srcRect t="10912" b="10912"/>
          <a:stretch>
            <a:fillRect/>
          </a:stretch>
        </p:blipFill>
        <p:spPr>
          <a:prstGeom prst="rect">
            <a:avLst/>
          </a:prstGeom>
        </p:spPr>
      </p:pic>
      <p:pic>
        <p:nvPicPr>
          <p:cNvPr id="5" name="Picture Placeholder 4">
            <a:extLst>
              <a:ext uri="{FF2B5EF4-FFF2-40B4-BE49-F238E27FC236}">
                <a16:creationId xmlns:a16="http://schemas.microsoft.com/office/drawing/2014/main" id="{01E41A8F-EF3E-4875-95EF-EC56E8ACC9DD}"/>
              </a:ext>
            </a:extLst>
          </p:cNvPr>
          <p:cNvPicPr>
            <a:picLocks noGrp="1" noChangeAspect="1"/>
          </p:cNvPicPr>
          <p:nvPr>
            <p:ph type="pic" sz="quarter" idx="13"/>
          </p:nvPr>
        </p:nvPicPr>
        <p:blipFill>
          <a:blip r:embed="rId4"/>
          <a:srcRect l="8377" r="8377"/>
          <a:stretch>
            <a:fillRect/>
          </a:stretch>
        </p:blipFill>
        <p:spPr>
          <a:prstGeom prst="rect">
            <a:avLst/>
          </a:prstGeom>
        </p:spPr>
      </p:pic>
      <p:pic>
        <p:nvPicPr>
          <p:cNvPr id="9" name="Picture Placeholder 8">
            <a:extLst>
              <a:ext uri="{FF2B5EF4-FFF2-40B4-BE49-F238E27FC236}">
                <a16:creationId xmlns:a16="http://schemas.microsoft.com/office/drawing/2014/main" id="{56188701-1266-4DEC-9594-A4A923F27BC9}"/>
              </a:ext>
            </a:extLst>
          </p:cNvPr>
          <p:cNvPicPr>
            <a:picLocks noGrp="1" noChangeAspect="1"/>
          </p:cNvPicPr>
          <p:nvPr>
            <p:ph type="pic" sz="quarter" idx="14"/>
          </p:nvPr>
        </p:nvPicPr>
        <p:blipFill>
          <a:blip r:embed="rId5"/>
          <a:srcRect t="9131" b="9131"/>
          <a:stretch>
            <a:fillRect/>
          </a:stretch>
        </p:blipFill>
        <p:spPr>
          <a:xfrm>
            <a:off x="9137904" y="1964267"/>
            <a:ext cx="3054096" cy="2441448"/>
          </a:xfrm>
          <a:prstGeom prst="rect">
            <a:avLst/>
          </a:prstGeom>
        </p:spPr>
      </p:pic>
      <p:pic>
        <p:nvPicPr>
          <p:cNvPr id="14" name="Picture Placeholder 13">
            <a:extLst>
              <a:ext uri="{FF2B5EF4-FFF2-40B4-BE49-F238E27FC236}">
                <a16:creationId xmlns:a16="http://schemas.microsoft.com/office/drawing/2014/main" id="{D38BCAC4-97E0-4C4E-A54E-13AB4E0A3CED}"/>
              </a:ext>
            </a:extLst>
          </p:cNvPr>
          <p:cNvPicPr>
            <a:picLocks noGrp="1" noChangeAspect="1"/>
          </p:cNvPicPr>
          <p:nvPr>
            <p:ph type="pic" sz="quarter" idx="11"/>
          </p:nvPr>
        </p:nvPicPr>
        <p:blipFill>
          <a:blip r:embed="rId6"/>
          <a:srcRect l="8377" r="8377"/>
          <a:stretch>
            <a:fillRect/>
          </a:stretch>
        </p:blipFill>
        <p:spPr>
          <a:prstGeom prst="rect">
            <a:avLst/>
          </a:prstGeom>
        </p:spPr>
      </p:pic>
    </p:spTree>
    <p:extLst>
      <p:ext uri="{BB962C8B-B14F-4D97-AF65-F5344CB8AC3E}">
        <p14:creationId xmlns:p14="http://schemas.microsoft.com/office/powerpoint/2010/main" val="19429982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18606" y="2508069"/>
            <a:ext cx="4929051" cy="2358135"/>
          </a:xfrm>
        </p:spPr>
        <p:txBody>
          <a:bodyPr>
            <a:normAutofit fontScale="90000"/>
          </a:bodyPr>
          <a:lstStyle/>
          <a:p>
            <a:r>
              <a:rPr lang="en-US" dirty="0"/>
              <a:t>Activity</a:t>
            </a:r>
            <a:br>
              <a:rPr lang="en-US" dirty="0"/>
            </a:br>
            <a:br>
              <a:rPr lang="en-US" dirty="0"/>
            </a:br>
            <a:r>
              <a:rPr lang="en-US" dirty="0"/>
              <a:t>What is your leadership style?</a:t>
            </a:r>
          </a:p>
        </p:txBody>
      </p:sp>
      <p:pic>
        <p:nvPicPr>
          <p:cNvPr id="29" name="Picture 28" descr="A qr code on a white background&#10;&#10;Description automatically generated">
            <a:extLst>
              <a:ext uri="{FF2B5EF4-FFF2-40B4-BE49-F238E27FC236}">
                <a16:creationId xmlns:a16="http://schemas.microsoft.com/office/drawing/2014/main" id="{986348F9-4B7D-4F61-B8D8-20FDD0776148}"/>
              </a:ext>
            </a:extLst>
          </p:cNvPr>
          <p:cNvPicPr>
            <a:picLocks noChangeAspect="1"/>
          </p:cNvPicPr>
          <p:nvPr/>
        </p:nvPicPr>
        <p:blipFill>
          <a:blip r:embed="rId2"/>
          <a:stretch>
            <a:fillRect/>
          </a:stretch>
        </p:blipFill>
        <p:spPr>
          <a:xfrm>
            <a:off x="6169573" y="554420"/>
            <a:ext cx="5720030" cy="5749159"/>
          </a:xfrm>
          <a:prstGeom prst="rect">
            <a:avLst/>
          </a:prstGeom>
        </p:spPr>
      </p:pic>
    </p:spTree>
    <p:extLst>
      <p:ext uri="{BB962C8B-B14F-4D97-AF65-F5344CB8AC3E}">
        <p14:creationId xmlns:p14="http://schemas.microsoft.com/office/powerpoint/2010/main" val="2206135783"/>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655B78-1B77-4254-BA3A-37BE1F893AC9}"/>
              </a:ext>
            </a:extLst>
          </p:cNvPr>
          <p:cNvPicPr>
            <a:picLocks noChangeAspect="1"/>
          </p:cNvPicPr>
          <p:nvPr/>
        </p:nvPicPr>
        <p:blipFill>
          <a:blip r:embed="rId3"/>
          <a:stretch>
            <a:fillRect/>
          </a:stretch>
        </p:blipFill>
        <p:spPr>
          <a:xfrm>
            <a:off x="202019" y="0"/>
            <a:ext cx="11989981" cy="6751674"/>
          </a:xfrm>
          <a:prstGeom prst="rect">
            <a:avLst/>
          </a:prstGeom>
        </p:spPr>
      </p:pic>
    </p:spTree>
    <p:extLst>
      <p:ext uri="{BB962C8B-B14F-4D97-AF65-F5344CB8AC3E}">
        <p14:creationId xmlns:p14="http://schemas.microsoft.com/office/powerpoint/2010/main" val="26169769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aslow's Hierarchy of Needs">
            <a:hlinkClick r:id="" action="ppaction://media"/>
            <a:extLst>
              <a:ext uri="{FF2B5EF4-FFF2-40B4-BE49-F238E27FC236}">
                <a16:creationId xmlns:a16="http://schemas.microsoft.com/office/drawing/2014/main" id="{1AFFF51C-4211-4207-BB79-FBC3727C2E39}"/>
              </a:ext>
            </a:extLst>
          </p:cNvPr>
          <p:cNvPicPr>
            <a:picLocks noRot="1" noChangeAspect="1"/>
          </p:cNvPicPr>
          <p:nvPr>
            <a:videoFile r:link="rId1"/>
          </p:nvPr>
        </p:nvPicPr>
        <p:blipFill>
          <a:blip r:embed="rId4"/>
          <a:stretch>
            <a:fillRect/>
          </a:stretch>
        </p:blipFill>
        <p:spPr>
          <a:xfrm>
            <a:off x="78828" y="70945"/>
            <a:ext cx="12021206" cy="6716110"/>
          </a:xfrm>
          <a:prstGeom prst="rect">
            <a:avLst/>
          </a:prstGeom>
        </p:spPr>
      </p:pic>
    </p:spTree>
    <p:extLst>
      <p:ext uri="{BB962C8B-B14F-4D97-AF65-F5344CB8AC3E}">
        <p14:creationId xmlns:p14="http://schemas.microsoft.com/office/powerpoint/2010/main" val="274724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ACF6ED-0857-48C5-8F96-12CD3C021852}"/>
              </a:ext>
            </a:extLst>
          </p:cNvPr>
          <p:cNvPicPr>
            <a:picLocks noChangeAspect="1"/>
          </p:cNvPicPr>
          <p:nvPr/>
        </p:nvPicPr>
        <p:blipFill>
          <a:blip r:embed="rId3"/>
          <a:stretch>
            <a:fillRect/>
          </a:stretch>
        </p:blipFill>
        <p:spPr>
          <a:xfrm>
            <a:off x="797442" y="68263"/>
            <a:ext cx="11153553" cy="6721475"/>
          </a:xfrm>
          <a:prstGeom prst="rect">
            <a:avLst/>
          </a:prstGeom>
          <a:noFill/>
        </p:spPr>
      </p:pic>
    </p:spTree>
    <p:extLst>
      <p:ext uri="{BB962C8B-B14F-4D97-AF65-F5344CB8AC3E}">
        <p14:creationId xmlns:p14="http://schemas.microsoft.com/office/powerpoint/2010/main" val="284696031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013C7D86-6086-492B-9E8C-1EE7C82E98B8}"/>
              </a:ext>
            </a:extLst>
          </p:cNvPr>
          <p:cNvPicPr>
            <a:picLocks noChangeAspect="1"/>
          </p:cNvPicPr>
          <p:nvPr/>
        </p:nvPicPr>
        <p:blipFill>
          <a:blip r:embed="rId3"/>
          <a:stretch>
            <a:fillRect/>
          </a:stretch>
        </p:blipFill>
        <p:spPr>
          <a:xfrm>
            <a:off x="2" y="0"/>
            <a:ext cx="12191996" cy="6858000"/>
          </a:xfrm>
          <a:prstGeom prst="rect">
            <a:avLst/>
          </a:prstGeom>
          <a:noFill/>
        </p:spPr>
      </p:pic>
    </p:spTree>
    <p:extLst>
      <p:ext uri="{BB962C8B-B14F-4D97-AF65-F5344CB8AC3E}">
        <p14:creationId xmlns:p14="http://schemas.microsoft.com/office/powerpoint/2010/main" val="69854052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3871127" y="1011521"/>
            <a:ext cx="4449745" cy="722686"/>
          </a:xfrm>
        </p:spPr>
        <p:txBody>
          <a:bodyPr/>
          <a:lstStyle/>
          <a:p>
            <a:r>
              <a:rPr lang="en-GB" dirty="0"/>
              <a:t>Concept of Ikigai</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4093428"/>
          </a:xfrm>
          <a:prstGeom prst="rect">
            <a:avLst/>
          </a:prstGeom>
          <a:noFill/>
        </p:spPr>
        <p:txBody>
          <a:bodyPr wrap="square" rtlCol="0">
            <a:spAutoFit/>
          </a:bodyPr>
          <a:lstStyle/>
          <a:p>
            <a:r>
              <a:rPr lang="en-GB" sz="2000" dirty="0">
                <a:solidFill>
                  <a:schemeClr val="bg1"/>
                </a:solidFill>
              </a:rPr>
              <a:t>Ikigai is an ancient Japanese term that blends two words: “</a:t>
            </a:r>
            <a:r>
              <a:rPr lang="en-GB" sz="2000" dirty="0" err="1">
                <a:solidFill>
                  <a:schemeClr val="bg1"/>
                </a:solidFill>
              </a:rPr>
              <a:t>iki</a:t>
            </a:r>
            <a:r>
              <a:rPr lang="en-GB" sz="2000" dirty="0">
                <a:solidFill>
                  <a:schemeClr val="bg1"/>
                </a:solidFill>
              </a:rPr>
              <a:t>” meaning “to live,” and “gai” meaning “reason,” which translates to “a reason to live.” It's a concept that encourages people to discover what truly matters to them and to live a life filled with purpose and joy.</a:t>
            </a:r>
          </a:p>
          <a:p>
            <a:r>
              <a:rPr lang="en-GB" sz="2000" dirty="0">
                <a:solidFill>
                  <a:schemeClr val="bg1"/>
                </a:solidFill>
              </a:rPr>
              <a:t>It advocates that you found your dream career when your job includes these 4 qualities:</a:t>
            </a:r>
          </a:p>
          <a:p>
            <a:pPr marL="457200" indent="-457200">
              <a:buFont typeface="Wingdings" panose="05000000000000000000" pitchFamily="2" charset="2"/>
              <a:buChar char="Ø"/>
            </a:pPr>
            <a:r>
              <a:rPr lang="en-GB" sz="2000" dirty="0">
                <a:solidFill>
                  <a:schemeClr val="bg1"/>
                </a:solidFill>
              </a:rPr>
              <a:t>What you love</a:t>
            </a:r>
          </a:p>
          <a:p>
            <a:pPr marL="457200" indent="-457200">
              <a:buFont typeface="Wingdings" panose="05000000000000000000" pitchFamily="2" charset="2"/>
              <a:buChar char="Ø"/>
            </a:pPr>
            <a:r>
              <a:rPr lang="en-GB" sz="2000" dirty="0">
                <a:solidFill>
                  <a:schemeClr val="bg1"/>
                </a:solidFill>
              </a:rPr>
              <a:t>What you're good ate</a:t>
            </a:r>
          </a:p>
          <a:p>
            <a:pPr marL="457200" indent="-457200">
              <a:buFont typeface="Wingdings" panose="05000000000000000000" pitchFamily="2" charset="2"/>
              <a:buChar char="Ø"/>
            </a:pPr>
            <a:r>
              <a:rPr lang="en-GB" sz="2000" dirty="0">
                <a:solidFill>
                  <a:schemeClr val="bg1"/>
                </a:solidFill>
              </a:rPr>
              <a:t>What you can get paid for</a:t>
            </a:r>
          </a:p>
          <a:p>
            <a:pPr marL="457200" indent="-457200">
              <a:buFont typeface="Wingdings" panose="05000000000000000000" pitchFamily="2" charset="2"/>
              <a:buChar char="Ø"/>
            </a:pPr>
            <a:r>
              <a:rPr lang="en-GB" sz="2000" dirty="0">
                <a:solidFill>
                  <a:schemeClr val="bg1"/>
                </a:solidFill>
              </a:rPr>
              <a:t>What the world needs</a:t>
            </a:r>
          </a:p>
          <a:p>
            <a:r>
              <a:rPr lang="en-GB" sz="2000" dirty="0">
                <a:solidFill>
                  <a:schemeClr val="bg1"/>
                </a:solidFill>
              </a:rPr>
              <a:t>If you found a job that tick all these 4 boxes then you are more likely to feel satisfied, energised and motivated.</a:t>
            </a:r>
          </a:p>
          <a:p>
            <a:r>
              <a:rPr lang="en-GB" sz="2000" dirty="0">
                <a:solidFill>
                  <a:schemeClr val="bg1"/>
                </a:solidFill>
              </a:rPr>
              <a:t>It is very popular with Gen Z as they are no longer only motivated by money, they also look at company values, work life balance and being recognised at work.</a:t>
            </a:r>
          </a:p>
        </p:txBody>
      </p:sp>
    </p:spTree>
    <p:extLst>
      <p:ext uri="{BB962C8B-B14F-4D97-AF65-F5344CB8AC3E}">
        <p14:creationId xmlns:p14="http://schemas.microsoft.com/office/powerpoint/2010/main" val="41399211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298365-2512-4407-8CDB-64A1C5EE99F2}"/>
              </a:ext>
            </a:extLst>
          </p:cNvPr>
          <p:cNvPicPr>
            <a:picLocks noChangeAspect="1"/>
          </p:cNvPicPr>
          <p:nvPr/>
        </p:nvPicPr>
        <p:blipFill>
          <a:blip r:embed="rId3"/>
          <a:stretch>
            <a:fillRect/>
          </a:stretch>
        </p:blipFill>
        <p:spPr>
          <a:xfrm>
            <a:off x="105103" y="0"/>
            <a:ext cx="11992303" cy="6858000"/>
          </a:xfrm>
          <a:prstGeom prst="rect">
            <a:avLst/>
          </a:prstGeom>
        </p:spPr>
      </p:pic>
    </p:spTree>
    <p:extLst>
      <p:ext uri="{BB962C8B-B14F-4D97-AF65-F5344CB8AC3E}">
        <p14:creationId xmlns:p14="http://schemas.microsoft.com/office/powerpoint/2010/main" val="74289242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you LOVE </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3970318"/>
          </a:xfrm>
          <a:prstGeom prst="rect">
            <a:avLst/>
          </a:prstGeom>
          <a:noFill/>
        </p:spPr>
        <p:txBody>
          <a:bodyPr wrap="square" rtlCol="0">
            <a:spAutoFit/>
          </a:bodyPr>
          <a:lstStyle/>
          <a:p>
            <a:pPr marL="342900" indent="-342900">
              <a:buFont typeface="Wingdings" panose="05000000000000000000" pitchFamily="2" charset="2"/>
              <a:buChar char="v"/>
            </a:pPr>
            <a:r>
              <a:rPr lang="en-GB" sz="2800" dirty="0">
                <a:solidFill>
                  <a:schemeClr val="bg1"/>
                </a:solidFill>
              </a:rPr>
              <a:t>When do you feel at your happiest and most passionate?</a:t>
            </a:r>
          </a:p>
          <a:p>
            <a:pPr marL="342900" indent="-342900">
              <a:buFont typeface="Wingdings" panose="05000000000000000000" pitchFamily="2" charset="2"/>
              <a:buChar char="v"/>
            </a:pPr>
            <a:r>
              <a:rPr lang="en-GB" sz="2800" dirty="0">
                <a:solidFill>
                  <a:schemeClr val="bg1"/>
                </a:solidFill>
              </a:rPr>
              <a:t>What were you doing the last time you had fun?</a:t>
            </a:r>
          </a:p>
          <a:p>
            <a:pPr marL="342900" indent="-342900">
              <a:buFont typeface="Wingdings" panose="05000000000000000000" pitchFamily="2" charset="2"/>
              <a:buChar char="v"/>
            </a:pPr>
            <a:r>
              <a:rPr lang="en-GB" sz="2800" dirty="0">
                <a:solidFill>
                  <a:schemeClr val="bg1"/>
                </a:solidFill>
              </a:rPr>
              <a:t>What would you do even if you were not being paid to do so?</a:t>
            </a:r>
          </a:p>
          <a:p>
            <a:pPr marL="342900" indent="-342900">
              <a:buFont typeface="Wingdings" panose="05000000000000000000" pitchFamily="2" charset="2"/>
              <a:buChar char="v"/>
            </a:pPr>
            <a:r>
              <a:rPr lang="en-GB" sz="2800" dirty="0">
                <a:solidFill>
                  <a:schemeClr val="bg1"/>
                </a:solidFill>
              </a:rPr>
              <a:t>What would you do if you had all the time and resources in the world?</a:t>
            </a:r>
          </a:p>
          <a:p>
            <a:pPr marL="342900" indent="-342900">
              <a:buFont typeface="Wingdings" panose="05000000000000000000" pitchFamily="2" charset="2"/>
              <a:buChar char="v"/>
            </a:pPr>
            <a:r>
              <a:rPr lang="en-GB" sz="2800" dirty="0">
                <a:solidFill>
                  <a:schemeClr val="bg1"/>
                </a:solidFill>
              </a:rPr>
              <a:t>What kind of work or projects do you find most satisfying?</a:t>
            </a:r>
          </a:p>
          <a:p>
            <a:pPr marL="342900" indent="-342900">
              <a:buFont typeface="Wingdings" panose="05000000000000000000" pitchFamily="2" charset="2"/>
              <a:buChar char="v"/>
            </a:pPr>
            <a:r>
              <a:rPr lang="en-GB" sz="2800" dirty="0">
                <a:solidFill>
                  <a:schemeClr val="bg1"/>
                </a:solidFill>
              </a:rPr>
              <a:t>What do you find yourself talking about most enthusiastically?</a:t>
            </a:r>
          </a:p>
        </p:txBody>
      </p:sp>
    </p:spTree>
    <p:extLst>
      <p:ext uri="{BB962C8B-B14F-4D97-AF65-F5344CB8AC3E}">
        <p14:creationId xmlns:p14="http://schemas.microsoft.com/office/powerpoint/2010/main" val="410238997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are you GOOD at</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3046988"/>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What skills do you think come naturally to you?</a:t>
            </a:r>
          </a:p>
          <a:p>
            <a:pPr marL="342900" indent="-342900">
              <a:buFont typeface="Wingdings" panose="05000000000000000000" pitchFamily="2" charset="2"/>
              <a:buChar char="v"/>
            </a:pPr>
            <a:r>
              <a:rPr lang="en-GB" sz="2400" dirty="0">
                <a:solidFill>
                  <a:schemeClr val="bg1"/>
                </a:solidFill>
              </a:rPr>
              <a:t>What are the things you do that people approach you for help?</a:t>
            </a:r>
          </a:p>
          <a:p>
            <a:pPr marL="342900" indent="-342900">
              <a:buFont typeface="Wingdings" panose="05000000000000000000" pitchFamily="2" charset="2"/>
              <a:buChar char="v"/>
            </a:pPr>
            <a:r>
              <a:rPr lang="en-GB" sz="2400" dirty="0">
                <a:solidFill>
                  <a:schemeClr val="bg1"/>
                </a:solidFill>
              </a:rPr>
              <a:t>If you could two parts of your current role, which one would you choose?</a:t>
            </a:r>
          </a:p>
          <a:p>
            <a:pPr marL="342900" indent="-342900">
              <a:buFont typeface="Wingdings" panose="05000000000000000000" pitchFamily="2" charset="2"/>
              <a:buChar char="v"/>
            </a:pPr>
            <a:r>
              <a:rPr lang="en-GB" sz="2400" dirty="0">
                <a:solidFill>
                  <a:schemeClr val="bg1"/>
                </a:solidFill>
              </a:rPr>
              <a:t>What accomplishments are you particularly proud of?</a:t>
            </a:r>
          </a:p>
          <a:p>
            <a:pPr marL="342900" indent="-342900">
              <a:buFont typeface="Wingdings" panose="05000000000000000000" pitchFamily="2" charset="2"/>
              <a:buChar char="v"/>
            </a:pPr>
            <a:r>
              <a:rPr lang="en-GB" sz="2400" dirty="0">
                <a:solidFill>
                  <a:schemeClr val="bg1"/>
                </a:solidFill>
              </a:rPr>
              <a:t>What specific challenges have you recently overcome using your skills?</a:t>
            </a:r>
          </a:p>
          <a:p>
            <a:pPr marL="342900" indent="-342900">
              <a:buFont typeface="Wingdings" panose="05000000000000000000" pitchFamily="2" charset="2"/>
              <a:buChar char="v"/>
            </a:pPr>
            <a:r>
              <a:rPr lang="en-GB" sz="2400" dirty="0">
                <a:solidFill>
                  <a:schemeClr val="bg1"/>
                </a:solidFill>
              </a:rPr>
              <a:t>How do you continue to develop your skills and stay current in your field of expertise?</a:t>
            </a:r>
          </a:p>
        </p:txBody>
      </p:sp>
    </p:spTree>
    <p:extLst>
      <p:ext uri="{BB962C8B-B14F-4D97-AF65-F5344CB8AC3E}">
        <p14:creationId xmlns:p14="http://schemas.microsoft.com/office/powerpoint/2010/main" val="125463070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the world NEEDS</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982450"/>
            <a:ext cx="9187542" cy="2893100"/>
          </a:xfrm>
          <a:prstGeom prst="rect">
            <a:avLst/>
          </a:prstGeom>
          <a:noFill/>
        </p:spPr>
        <p:txBody>
          <a:bodyPr wrap="square" rtlCol="0">
            <a:spAutoFit/>
          </a:bodyPr>
          <a:lstStyle/>
          <a:p>
            <a:pPr marL="342900" indent="-342900">
              <a:buFont typeface="Wingdings" panose="05000000000000000000" pitchFamily="2" charset="2"/>
              <a:buChar char="v"/>
            </a:pPr>
            <a:r>
              <a:rPr lang="en-GB" sz="2600" dirty="0">
                <a:solidFill>
                  <a:schemeClr val="bg1"/>
                </a:solidFill>
              </a:rPr>
              <a:t>What are some of the biggest challenges facing society today?</a:t>
            </a:r>
          </a:p>
          <a:p>
            <a:pPr marL="342900" indent="-342900">
              <a:buFont typeface="Wingdings" panose="05000000000000000000" pitchFamily="2" charset="2"/>
              <a:buChar char="v"/>
            </a:pPr>
            <a:r>
              <a:rPr lang="en-GB" sz="2600" dirty="0">
                <a:solidFill>
                  <a:schemeClr val="bg1"/>
                </a:solidFill>
              </a:rPr>
              <a:t>What issues or causes do you feel particularly passionate about?</a:t>
            </a:r>
          </a:p>
          <a:p>
            <a:pPr marL="342900" indent="-342900">
              <a:buFont typeface="Wingdings" panose="05000000000000000000" pitchFamily="2" charset="2"/>
              <a:buChar char="v"/>
            </a:pPr>
            <a:r>
              <a:rPr lang="en-GB" sz="2600" dirty="0">
                <a:solidFill>
                  <a:schemeClr val="bg1"/>
                </a:solidFill>
              </a:rPr>
              <a:t>Are any of those issues or causes things you have an impact on?</a:t>
            </a:r>
          </a:p>
          <a:p>
            <a:pPr marL="342900" indent="-342900">
              <a:buFont typeface="Wingdings" panose="05000000000000000000" pitchFamily="2" charset="2"/>
              <a:buChar char="v"/>
            </a:pPr>
            <a:r>
              <a:rPr lang="en-GB" sz="2600" dirty="0">
                <a:solidFill>
                  <a:schemeClr val="bg1"/>
                </a:solidFill>
              </a:rPr>
              <a:t>Are there any innovative solutions or ideas that you would like to see implemented?</a:t>
            </a:r>
          </a:p>
          <a:p>
            <a:pPr marL="342900" indent="-342900">
              <a:buFont typeface="Wingdings" panose="05000000000000000000" pitchFamily="2" charset="2"/>
              <a:buChar char="v"/>
            </a:pPr>
            <a:r>
              <a:rPr lang="en-GB" sz="2600" dirty="0">
                <a:solidFill>
                  <a:schemeClr val="bg1"/>
                </a:solidFill>
              </a:rPr>
              <a:t>Would that idea be relevant 5/10 years from now?</a:t>
            </a:r>
          </a:p>
          <a:p>
            <a:pPr marL="342900" indent="-342900">
              <a:buFont typeface="Wingdings" panose="05000000000000000000" pitchFamily="2" charset="2"/>
              <a:buChar char="v"/>
            </a:pPr>
            <a:r>
              <a:rPr lang="en-GB" sz="2600" dirty="0">
                <a:solidFill>
                  <a:schemeClr val="bg1"/>
                </a:solidFill>
              </a:rPr>
              <a:t>What can you offer that would benefit others?</a:t>
            </a:r>
          </a:p>
        </p:txBody>
      </p:sp>
    </p:spTree>
    <p:extLst>
      <p:ext uri="{BB962C8B-B14F-4D97-AF65-F5344CB8AC3E}">
        <p14:creationId xmlns:p14="http://schemas.microsoft.com/office/powerpoint/2010/main" val="78018420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420814" y="1011521"/>
            <a:ext cx="7350369" cy="722686"/>
          </a:xfrm>
        </p:spPr>
        <p:txBody>
          <a:bodyPr/>
          <a:lstStyle/>
          <a:p>
            <a:r>
              <a:rPr lang="en-GB" dirty="0"/>
              <a:t>What you can get PAID for</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7" y="2030050"/>
            <a:ext cx="9187542" cy="3816429"/>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What types of jobs align with your interests and skills and are they in high demand?</a:t>
            </a:r>
          </a:p>
          <a:p>
            <a:pPr marL="342900" indent="-342900">
              <a:buFont typeface="Wingdings" panose="05000000000000000000" pitchFamily="2" charset="2"/>
              <a:buChar char="v"/>
            </a:pPr>
            <a:r>
              <a:rPr lang="en-GB" sz="2400" dirty="0">
                <a:solidFill>
                  <a:schemeClr val="bg1"/>
                </a:solidFill>
              </a:rPr>
              <a:t>Are you already making a living in your area of passion or expertise?</a:t>
            </a:r>
          </a:p>
          <a:p>
            <a:pPr marL="342900" indent="-342900">
              <a:buFont typeface="Wingdings" panose="05000000000000000000" pitchFamily="2" charset="2"/>
              <a:buChar char="v"/>
            </a:pPr>
            <a:r>
              <a:rPr lang="en-GB" sz="2400" dirty="0">
                <a:solidFill>
                  <a:schemeClr val="bg1"/>
                </a:solidFill>
              </a:rPr>
              <a:t>Can you make good money doing that work in the long term?</a:t>
            </a:r>
          </a:p>
          <a:p>
            <a:pPr marL="342900" indent="-342900">
              <a:buFont typeface="Wingdings" panose="05000000000000000000" pitchFamily="2" charset="2"/>
              <a:buChar char="v"/>
            </a:pPr>
            <a:r>
              <a:rPr lang="en-GB" sz="2400" dirty="0">
                <a:solidFill>
                  <a:schemeClr val="bg1"/>
                </a:solidFill>
              </a:rPr>
              <a:t>What kind of work environment do you envision yourself in?</a:t>
            </a:r>
          </a:p>
          <a:p>
            <a:pPr marL="342900" indent="-342900">
              <a:buFont typeface="Wingdings" panose="05000000000000000000" pitchFamily="2" charset="2"/>
              <a:buChar char="v"/>
            </a:pPr>
            <a:r>
              <a:rPr lang="en-GB" sz="2400" dirty="0">
                <a:solidFill>
                  <a:schemeClr val="bg1"/>
                </a:solidFill>
              </a:rPr>
              <a:t>Have you ever considered starting your own business or becoming an entrepreneur?</a:t>
            </a:r>
          </a:p>
          <a:p>
            <a:pPr marL="342900" indent="-342900">
              <a:buFont typeface="Wingdings" panose="05000000000000000000" pitchFamily="2" charset="2"/>
              <a:buChar char="v"/>
            </a:pPr>
            <a:r>
              <a:rPr lang="en-GB" sz="2400" dirty="0">
                <a:solidFill>
                  <a:schemeClr val="bg1"/>
                </a:solidFill>
              </a:rPr>
              <a:t>Are there any volunteering opportunities you could take up to gain experience in fields that interest you?</a:t>
            </a:r>
          </a:p>
          <a:p>
            <a:endParaRPr lang="en-GB" sz="2600" dirty="0">
              <a:solidFill>
                <a:schemeClr val="bg1"/>
              </a:solidFill>
            </a:endParaRPr>
          </a:p>
        </p:txBody>
      </p:sp>
    </p:spTree>
    <p:extLst>
      <p:ext uri="{BB962C8B-B14F-4D97-AF65-F5344CB8AC3E}">
        <p14:creationId xmlns:p14="http://schemas.microsoft.com/office/powerpoint/2010/main" val="293221191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F1216C-E52A-41D2-84F3-E42A30030A73}"/>
              </a:ext>
            </a:extLst>
          </p:cNvPr>
          <p:cNvPicPr>
            <a:picLocks noChangeAspect="1"/>
          </p:cNvPicPr>
          <p:nvPr/>
        </p:nvPicPr>
        <p:blipFill>
          <a:blip r:embed="rId3"/>
          <a:stretch>
            <a:fillRect/>
          </a:stretch>
        </p:blipFill>
        <p:spPr>
          <a:xfrm>
            <a:off x="0" y="1176630"/>
            <a:ext cx="12192000" cy="5681370"/>
          </a:xfrm>
          <a:prstGeom prst="rect">
            <a:avLst/>
          </a:prstGeom>
        </p:spPr>
      </p:pic>
      <p:pic>
        <p:nvPicPr>
          <p:cNvPr id="5" name="Picture 4">
            <a:extLst>
              <a:ext uri="{FF2B5EF4-FFF2-40B4-BE49-F238E27FC236}">
                <a16:creationId xmlns:a16="http://schemas.microsoft.com/office/drawing/2014/main" id="{A48C35EF-2DEE-4CFF-AA0D-2B7B55C17324}"/>
              </a:ext>
            </a:extLst>
          </p:cNvPr>
          <p:cNvPicPr>
            <a:picLocks noChangeAspect="1"/>
          </p:cNvPicPr>
          <p:nvPr/>
        </p:nvPicPr>
        <p:blipFill>
          <a:blip r:embed="rId4"/>
          <a:stretch>
            <a:fillRect/>
          </a:stretch>
        </p:blipFill>
        <p:spPr>
          <a:xfrm>
            <a:off x="1865188" y="0"/>
            <a:ext cx="9107612" cy="1176630"/>
          </a:xfrm>
          <a:prstGeom prst="rect">
            <a:avLst/>
          </a:prstGeom>
        </p:spPr>
      </p:pic>
    </p:spTree>
    <p:extLst>
      <p:ext uri="{BB962C8B-B14F-4D97-AF65-F5344CB8AC3E}">
        <p14:creationId xmlns:p14="http://schemas.microsoft.com/office/powerpoint/2010/main" val="61127978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3871127" y="1011521"/>
            <a:ext cx="4449745" cy="722686"/>
          </a:xfrm>
        </p:spPr>
        <p:txBody>
          <a:bodyPr/>
          <a:lstStyle/>
          <a:p>
            <a:r>
              <a:rPr lang="en-GB" dirty="0"/>
              <a:t>Homework</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9" y="2311119"/>
            <a:ext cx="9187542" cy="1384995"/>
          </a:xfrm>
          <a:prstGeom prst="rect">
            <a:avLst/>
          </a:prstGeom>
          <a:noFill/>
        </p:spPr>
        <p:txBody>
          <a:bodyPr wrap="square" rtlCol="0">
            <a:spAutoFit/>
          </a:bodyPr>
          <a:lstStyle/>
          <a:p>
            <a:r>
              <a:rPr lang="en-GB" sz="2800" dirty="0">
                <a:solidFill>
                  <a:schemeClr val="bg1"/>
                </a:solidFill>
              </a:rPr>
              <a:t>Now that we have looked at personal branding for next week I would like you to </a:t>
            </a:r>
            <a:r>
              <a:rPr lang="en-GB" sz="2800" b="1" dirty="0">
                <a:solidFill>
                  <a:schemeClr val="bg1"/>
                </a:solidFill>
              </a:rPr>
              <a:t>dress, talk and act in class </a:t>
            </a:r>
            <a:r>
              <a:rPr lang="en-GB" sz="2800" dirty="0">
                <a:solidFill>
                  <a:schemeClr val="bg1"/>
                </a:solidFill>
              </a:rPr>
              <a:t>according to your personal brand as if it was your first day at your dream job.</a:t>
            </a:r>
          </a:p>
        </p:txBody>
      </p:sp>
    </p:spTree>
    <p:extLst>
      <p:ext uri="{BB962C8B-B14F-4D97-AF65-F5344CB8AC3E}">
        <p14:creationId xmlns:p14="http://schemas.microsoft.com/office/powerpoint/2010/main" val="16557511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0</TotalTime>
  <Words>1255</Words>
  <Application>Microsoft Office PowerPoint</Application>
  <PresentationFormat>Widescreen</PresentationFormat>
  <Paragraphs>110</Paragraphs>
  <Slides>23</Slides>
  <Notes>13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Helvetica Light</vt:lpstr>
      <vt:lpstr>Arial</vt:lpstr>
      <vt:lpstr>Calibri</vt:lpstr>
      <vt:lpstr>Calibri Light</vt:lpstr>
      <vt:lpstr>Constantia</vt:lpstr>
      <vt:lpstr>Corbel</vt:lpstr>
      <vt:lpstr>Raleway</vt:lpstr>
      <vt:lpstr>Wingdings</vt:lpstr>
      <vt:lpstr>Office Theme</vt:lpstr>
      <vt:lpstr>Week 4</vt:lpstr>
      <vt:lpstr>Learning outcomes</vt:lpstr>
      <vt:lpstr>What did we learn last week?</vt:lpstr>
      <vt:lpstr>Who are you?  The science of personal branding</vt:lpstr>
      <vt:lpstr>Why is it important?</vt:lpstr>
      <vt:lpstr>Core pillars of personal branding</vt:lpstr>
      <vt:lpstr>PowerPoint Presentation</vt:lpstr>
      <vt:lpstr>PowerPoint Presentation</vt:lpstr>
      <vt:lpstr>Activity time  Write down the following</vt:lpstr>
      <vt:lpstr>Self awareness in the workplace</vt:lpstr>
      <vt:lpstr>Activity  What is your leadership style?</vt:lpstr>
      <vt:lpstr>PowerPoint Presentation</vt:lpstr>
      <vt:lpstr>PowerPoint Presentation</vt:lpstr>
      <vt:lpstr>PowerPoint Presentation</vt:lpstr>
      <vt:lpstr>PowerPoint Presentation</vt:lpstr>
      <vt:lpstr>Concept of Ikigai</vt:lpstr>
      <vt:lpstr>PowerPoint Presentation</vt:lpstr>
      <vt:lpstr>What you LOVE </vt:lpstr>
      <vt:lpstr>What are you GOOD at</vt:lpstr>
      <vt:lpstr>What the world NEEDS</vt:lpstr>
      <vt:lpstr>What you can get PAID for</vt:lpstr>
      <vt:lpstr>PowerPoint Presentation</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dc:title>
  <dc:creator>Muhammad Cassamo</dc:creator>
  <cp:lastModifiedBy>Muhammad Cassamo</cp:lastModifiedBy>
  <cp:revision>1</cp:revision>
  <dcterms:created xsi:type="dcterms:W3CDTF">2024-05-09T19:15:02Z</dcterms:created>
  <dcterms:modified xsi:type="dcterms:W3CDTF">2024-10-21T10:37:02Z</dcterms:modified>
</cp:coreProperties>
</file>