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813" r:id="rId8"/>
    <p:sldId id="814" r:id="rId9"/>
    <p:sldId id="815" r:id="rId10"/>
    <p:sldId id="816" r:id="rId11"/>
    <p:sldId id="817" r:id="rId12"/>
    <p:sldId id="818" r:id="rId13"/>
    <p:sldId id="819" r:id="rId14"/>
    <p:sldId id="820" r:id="rId15"/>
    <p:sldId id="72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5-26T12:46:37.185" v="34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5-26T12:46:37.185" v="3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5-26T12:46:37.185" v="34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976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898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533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Initial Stages</a:t>
            </a:r>
          </a:p>
          <a:p>
            <a:r>
              <a:rPr lang="en-GB" dirty="0"/>
              <a:t> </a:t>
            </a:r>
            <a:r>
              <a:rPr lang="en-GB" b="1" dirty="0"/>
              <a:t>Carry-Save Reduction Stages (CSA stages)</a:t>
            </a:r>
            <a:br>
              <a:rPr lang="en-GB" dirty="0"/>
            </a:br>
            <a:r>
              <a:rPr lang="en-GB" dirty="0"/>
              <a:t>or </a:t>
            </a:r>
            <a:r>
              <a:rPr lang="en-GB" b="1" dirty="0"/>
              <a:t>Wallace Reduction Levels</a:t>
            </a:r>
          </a:p>
          <a:p>
            <a:endParaRPr lang="en-GB" b="1" dirty="0"/>
          </a:p>
          <a:p>
            <a:r>
              <a:rPr lang="en-GB" b="1" dirty="0"/>
              <a:t>Final stage</a:t>
            </a:r>
          </a:p>
          <a:p>
            <a:r>
              <a:rPr lang="en-GB" b="1" dirty="0"/>
              <a:t>Final Carry Propagate Adder</a:t>
            </a:r>
            <a:br>
              <a:rPr lang="en-GB" dirty="0"/>
            </a:br>
            <a:r>
              <a:rPr lang="en-GB" dirty="0"/>
              <a:t>(usually a </a:t>
            </a:r>
            <a:r>
              <a:rPr lang="en-GB" b="1" dirty="0"/>
              <a:t>Ripple Carry Adder</a:t>
            </a:r>
            <a:r>
              <a:rPr lang="en-GB" dirty="0"/>
              <a:t>)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521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076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240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102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614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Wallace Tree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13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Tree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5. Write a VHDL Code for implementing 4X4 unsigned Wallace Tree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generate 16 partial products by multiplying each bit of A with each bit of B and then add these partial products to get the 8-bit result.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46096A-5C85-7DA2-8440-898F83E37918}"/>
              </a:ext>
            </a:extLst>
          </p:cNvPr>
          <p:cNvSpPr txBox="1"/>
          <p:nvPr/>
        </p:nvSpPr>
        <p:spPr>
          <a:xfrm>
            <a:off x="3760228" y="383192"/>
            <a:ext cx="6163358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VHDL- Wallace Tree</a:t>
            </a:r>
            <a:endParaRPr lang="en-GB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571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Tree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Utilize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951740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642646" y="1820777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Multiplier.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F4ACA7-E519-CDF2-2D17-CE0927B0D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710" y="2864306"/>
            <a:ext cx="7968302" cy="38017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2FE6ED-DE10-7EAB-D4AE-F92B099466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8" y="2583071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714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20361" y="209526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9C6AE0-2BF4-3ED6-2996-936C2E1CA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248" y="2725904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FAE08D-DF52-B8C7-BF94-EB14B0D8B4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2039" y="3085525"/>
            <a:ext cx="7292236" cy="329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93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035B7A-A5C5-A288-F287-1292A8F39F60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760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299C2B-1F4D-E87F-5361-32FF838126A2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74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920866" y="1358969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0" y="143291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Tree Multiplier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8B1E79-7417-DF9A-2921-8810B543C2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24" y="1889385"/>
            <a:ext cx="5502019" cy="48726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058A03-DCC4-4931-8C6C-4D2301EA0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3358" y="2162861"/>
            <a:ext cx="5692238" cy="441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620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DD64454-A88C-9D70-AF6B-3B05C3B15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59" y="1219362"/>
            <a:ext cx="3720642" cy="53982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CBC23B-DCE6-40B6-2552-ED7B8F1F5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3700" y="1039936"/>
            <a:ext cx="6346688" cy="575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3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406</Words>
  <Application>Microsoft Office PowerPoint</Application>
  <PresentationFormat>Widescreen</PresentationFormat>
  <Paragraphs>85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2026-05-26T12:46:37Z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