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840" r:id="rId4"/>
  </p:sldMasterIdLst>
  <p:notesMasterIdLst>
    <p:notesMasterId r:id="rId7"/>
  </p:notesMasterIdLst>
  <p:handoutMasterIdLst>
    <p:handoutMasterId r:id="rId8"/>
  </p:handoutMasterIdLst>
  <p:sldIdLst>
    <p:sldId id="257" r:id="rId5"/>
    <p:sldId id="256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DA283D6-9403-3FEC-6B4C-99E555C4B0F2}" v="164" dt="2022-11-29T00:57:19.3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ed Tajud Ali (2107638)" userId="S::2107638@student.uwtsd.ac.uk::53e1d06f-1120-42d9-89e3-4479f9615307" providerId="AD" clId="Web-{BDA283D6-9403-3FEC-6B4C-99E555C4B0F2}"/>
    <pc:docChg chg="addSld modSld sldOrd addMainMaster delMainMaster">
      <pc:chgData name="Syed Tajud Ali (2107638)" userId="S::2107638@student.uwtsd.ac.uk::53e1d06f-1120-42d9-89e3-4479f9615307" providerId="AD" clId="Web-{BDA283D6-9403-3FEC-6B4C-99E555C4B0F2}" dt="2022-11-29T00:57:15.343" v="149" actId="20577"/>
      <pc:docMkLst>
        <pc:docMk/>
      </pc:docMkLst>
      <pc:sldChg chg="modSp mod ord modClrScheme chgLayout">
        <pc:chgData name="Syed Tajud Ali (2107638)" userId="S::2107638@student.uwtsd.ac.uk::53e1d06f-1120-42d9-89e3-4479f9615307" providerId="AD" clId="Web-{BDA283D6-9403-3FEC-6B4C-99E555C4B0F2}" dt="2022-11-29T00:57:15.343" v="149" actId="20577"/>
        <pc:sldMkLst>
          <pc:docMk/>
          <pc:sldMk cId="306700942" sldId="256"/>
        </pc:sldMkLst>
        <pc:spChg chg="mod">
          <ac:chgData name="Syed Tajud Ali (2107638)" userId="S::2107638@student.uwtsd.ac.uk::53e1d06f-1120-42d9-89e3-4479f9615307" providerId="AD" clId="Web-{BDA283D6-9403-3FEC-6B4C-99E555C4B0F2}" dt="2022-11-29T00:57:15.343" v="149" actId="20577"/>
          <ac:spMkLst>
            <pc:docMk/>
            <pc:sldMk cId="306700942" sldId="256"/>
            <ac:spMk id="11" creationId="{4F7C8EF2-6DBB-87A9-62A0-AAD3812D48F2}"/>
          </ac:spMkLst>
        </pc:spChg>
        <pc:picChg chg="mod">
          <ac:chgData name="Syed Tajud Ali (2107638)" userId="S::2107638@student.uwtsd.ac.uk::53e1d06f-1120-42d9-89e3-4479f9615307" providerId="AD" clId="Web-{BDA283D6-9403-3FEC-6B4C-99E555C4B0F2}" dt="2022-11-29T00:48:22.192" v="121" actId="1076"/>
          <ac:picMkLst>
            <pc:docMk/>
            <pc:sldMk cId="306700942" sldId="256"/>
            <ac:picMk id="12" creationId="{F7B3D523-9656-31AD-E86D-9D4C99DDF617}"/>
          </ac:picMkLst>
        </pc:picChg>
      </pc:sldChg>
      <pc:sldChg chg="addSp delSp modSp new mod setBg modClrScheme setClrOvrMap chgLayout">
        <pc:chgData name="Syed Tajud Ali (2107638)" userId="S::2107638@student.uwtsd.ac.uk::53e1d06f-1120-42d9-89e3-4479f9615307" providerId="AD" clId="Web-{BDA283D6-9403-3FEC-6B4C-99E555C4B0F2}" dt="2022-11-29T00:52:14.031" v="141"/>
        <pc:sldMkLst>
          <pc:docMk/>
          <pc:sldMk cId="343318100" sldId="257"/>
        </pc:sldMkLst>
        <pc:spChg chg="mod ord">
          <ac:chgData name="Syed Tajud Ali (2107638)" userId="S::2107638@student.uwtsd.ac.uk::53e1d06f-1120-42d9-89e3-4479f9615307" providerId="AD" clId="Web-{BDA283D6-9403-3FEC-6B4C-99E555C4B0F2}" dt="2022-11-29T00:52:14.031" v="141"/>
          <ac:spMkLst>
            <pc:docMk/>
            <pc:sldMk cId="343318100" sldId="257"/>
            <ac:spMk id="2" creationId="{C3048DDF-CA47-99C8-AC64-37ADC80F6FC0}"/>
          </ac:spMkLst>
        </pc:spChg>
        <pc:spChg chg="mod ord">
          <ac:chgData name="Syed Tajud Ali (2107638)" userId="S::2107638@student.uwtsd.ac.uk::53e1d06f-1120-42d9-89e3-4479f9615307" providerId="AD" clId="Web-{BDA283D6-9403-3FEC-6B4C-99E555C4B0F2}" dt="2022-11-29T00:52:14.031" v="141"/>
          <ac:spMkLst>
            <pc:docMk/>
            <pc:sldMk cId="343318100" sldId="257"/>
            <ac:spMk id="3" creationId="{51734EDC-0D67-D802-B2ED-263F8CD9C274}"/>
          </ac:spMkLst>
        </pc:spChg>
        <pc:spChg chg="mod ord">
          <ac:chgData name="Syed Tajud Ali (2107638)" userId="S::2107638@student.uwtsd.ac.uk::53e1d06f-1120-42d9-89e3-4479f9615307" providerId="AD" clId="Web-{BDA283D6-9403-3FEC-6B4C-99E555C4B0F2}" dt="2022-11-29T00:52:14.031" v="141"/>
          <ac:spMkLst>
            <pc:docMk/>
            <pc:sldMk cId="343318100" sldId="257"/>
            <ac:spMk id="4" creationId="{164E8AAC-147A-9409-F0A5-E207336B2BCA}"/>
          </ac:spMkLst>
        </pc:spChg>
        <pc:spChg chg="add del">
          <ac:chgData name="Syed Tajud Ali (2107638)" userId="S::2107638@student.uwtsd.ac.uk::53e1d06f-1120-42d9-89e3-4479f9615307" providerId="AD" clId="Web-{BDA283D6-9403-3FEC-6B4C-99E555C4B0F2}" dt="2022-11-29T00:51:49.405" v="132"/>
          <ac:spMkLst>
            <pc:docMk/>
            <pc:sldMk cId="343318100" sldId="257"/>
            <ac:spMk id="9" creationId="{74CD14DB-BB81-479F-A1FC-1C75640E9F84}"/>
          </ac:spMkLst>
        </pc:spChg>
        <pc:spChg chg="add del">
          <ac:chgData name="Syed Tajud Ali (2107638)" userId="S::2107638@student.uwtsd.ac.uk::53e1d06f-1120-42d9-89e3-4479f9615307" providerId="AD" clId="Web-{BDA283D6-9403-3FEC-6B4C-99E555C4B0F2}" dt="2022-11-29T00:51:49.405" v="132"/>
          <ac:spMkLst>
            <pc:docMk/>
            <pc:sldMk cId="343318100" sldId="257"/>
            <ac:spMk id="11" creationId="{C943A91B-7CA7-4592-A975-73B1BF8C4C74}"/>
          </ac:spMkLst>
        </pc:spChg>
        <pc:spChg chg="add del">
          <ac:chgData name="Syed Tajud Ali (2107638)" userId="S::2107638@student.uwtsd.ac.uk::53e1d06f-1120-42d9-89e3-4479f9615307" providerId="AD" clId="Web-{BDA283D6-9403-3FEC-6B4C-99E555C4B0F2}" dt="2022-11-29T00:51:49.405" v="132"/>
          <ac:spMkLst>
            <pc:docMk/>
            <pc:sldMk cId="343318100" sldId="257"/>
            <ac:spMk id="13" creationId="{EC471314-E46A-414B-8D91-74880E84F187}"/>
          </ac:spMkLst>
        </pc:spChg>
        <pc:spChg chg="add del">
          <ac:chgData name="Syed Tajud Ali (2107638)" userId="S::2107638@student.uwtsd.ac.uk::53e1d06f-1120-42d9-89e3-4479f9615307" providerId="AD" clId="Web-{BDA283D6-9403-3FEC-6B4C-99E555C4B0F2}" dt="2022-11-29T00:51:49.405" v="132"/>
          <ac:spMkLst>
            <pc:docMk/>
            <pc:sldMk cId="343318100" sldId="257"/>
            <ac:spMk id="15" creationId="{6A681326-1C9D-44A3-A627-3871BDAE4127}"/>
          </ac:spMkLst>
        </pc:spChg>
      </pc:sldChg>
      <pc:sldMasterChg chg="add del addSldLayout delSldLayout">
        <pc:chgData name="Syed Tajud Ali (2107638)" userId="S::2107638@student.uwtsd.ac.uk::53e1d06f-1120-42d9-89e3-4479f9615307" providerId="AD" clId="Web-{BDA283D6-9403-3FEC-6B4C-99E555C4B0F2}" dt="2022-11-29T00:52:14.031" v="141"/>
        <pc:sldMasterMkLst>
          <pc:docMk/>
          <pc:sldMasterMk cId="2063915332" sldId="2147483840"/>
        </pc:sldMasterMkLst>
        <pc:sldLayoutChg chg="add del">
          <pc:chgData name="Syed Tajud Ali (2107638)" userId="S::2107638@student.uwtsd.ac.uk::53e1d06f-1120-42d9-89e3-4479f9615307" providerId="AD" clId="Web-{BDA283D6-9403-3FEC-6B4C-99E555C4B0F2}" dt="2022-11-29T00:52:14.031" v="141"/>
          <pc:sldLayoutMkLst>
            <pc:docMk/>
            <pc:sldMasterMk cId="2063915332" sldId="2147483840"/>
            <pc:sldLayoutMk cId="3572730628" sldId="2147483841"/>
          </pc:sldLayoutMkLst>
        </pc:sldLayoutChg>
        <pc:sldLayoutChg chg="add del">
          <pc:chgData name="Syed Tajud Ali (2107638)" userId="S::2107638@student.uwtsd.ac.uk::53e1d06f-1120-42d9-89e3-4479f9615307" providerId="AD" clId="Web-{BDA283D6-9403-3FEC-6B4C-99E555C4B0F2}" dt="2022-11-29T00:52:14.031" v="141"/>
          <pc:sldLayoutMkLst>
            <pc:docMk/>
            <pc:sldMasterMk cId="2063915332" sldId="2147483840"/>
            <pc:sldLayoutMk cId="2373622304" sldId="2147483842"/>
          </pc:sldLayoutMkLst>
        </pc:sldLayoutChg>
        <pc:sldLayoutChg chg="add del">
          <pc:chgData name="Syed Tajud Ali (2107638)" userId="S::2107638@student.uwtsd.ac.uk::53e1d06f-1120-42d9-89e3-4479f9615307" providerId="AD" clId="Web-{BDA283D6-9403-3FEC-6B4C-99E555C4B0F2}" dt="2022-11-29T00:52:14.031" v="141"/>
          <pc:sldLayoutMkLst>
            <pc:docMk/>
            <pc:sldMasterMk cId="2063915332" sldId="2147483840"/>
            <pc:sldLayoutMk cId="2308194107" sldId="2147483843"/>
          </pc:sldLayoutMkLst>
        </pc:sldLayoutChg>
        <pc:sldLayoutChg chg="add del">
          <pc:chgData name="Syed Tajud Ali (2107638)" userId="S::2107638@student.uwtsd.ac.uk::53e1d06f-1120-42d9-89e3-4479f9615307" providerId="AD" clId="Web-{BDA283D6-9403-3FEC-6B4C-99E555C4B0F2}" dt="2022-11-29T00:52:14.031" v="141"/>
          <pc:sldLayoutMkLst>
            <pc:docMk/>
            <pc:sldMasterMk cId="2063915332" sldId="2147483840"/>
            <pc:sldLayoutMk cId="477171422" sldId="2147483844"/>
          </pc:sldLayoutMkLst>
        </pc:sldLayoutChg>
        <pc:sldLayoutChg chg="add del">
          <pc:chgData name="Syed Tajud Ali (2107638)" userId="S::2107638@student.uwtsd.ac.uk::53e1d06f-1120-42d9-89e3-4479f9615307" providerId="AD" clId="Web-{BDA283D6-9403-3FEC-6B4C-99E555C4B0F2}" dt="2022-11-29T00:52:14.031" v="141"/>
          <pc:sldLayoutMkLst>
            <pc:docMk/>
            <pc:sldMasterMk cId="2063915332" sldId="2147483840"/>
            <pc:sldLayoutMk cId="95993379" sldId="2147483845"/>
          </pc:sldLayoutMkLst>
        </pc:sldLayoutChg>
        <pc:sldLayoutChg chg="add del">
          <pc:chgData name="Syed Tajud Ali (2107638)" userId="S::2107638@student.uwtsd.ac.uk::53e1d06f-1120-42d9-89e3-4479f9615307" providerId="AD" clId="Web-{BDA283D6-9403-3FEC-6B4C-99E555C4B0F2}" dt="2022-11-29T00:52:14.031" v="141"/>
          <pc:sldLayoutMkLst>
            <pc:docMk/>
            <pc:sldMasterMk cId="2063915332" sldId="2147483840"/>
            <pc:sldLayoutMk cId="2826480899" sldId="2147483846"/>
          </pc:sldLayoutMkLst>
        </pc:sldLayoutChg>
        <pc:sldLayoutChg chg="add del">
          <pc:chgData name="Syed Tajud Ali (2107638)" userId="S::2107638@student.uwtsd.ac.uk::53e1d06f-1120-42d9-89e3-4479f9615307" providerId="AD" clId="Web-{BDA283D6-9403-3FEC-6B4C-99E555C4B0F2}" dt="2022-11-29T00:52:14.031" v="141"/>
          <pc:sldLayoutMkLst>
            <pc:docMk/>
            <pc:sldMasterMk cId="2063915332" sldId="2147483840"/>
            <pc:sldLayoutMk cId="1719229193" sldId="2147483847"/>
          </pc:sldLayoutMkLst>
        </pc:sldLayoutChg>
        <pc:sldLayoutChg chg="add del">
          <pc:chgData name="Syed Tajud Ali (2107638)" userId="S::2107638@student.uwtsd.ac.uk::53e1d06f-1120-42d9-89e3-4479f9615307" providerId="AD" clId="Web-{BDA283D6-9403-3FEC-6B4C-99E555C4B0F2}" dt="2022-11-29T00:52:14.031" v="141"/>
          <pc:sldLayoutMkLst>
            <pc:docMk/>
            <pc:sldMasterMk cId="2063915332" sldId="2147483840"/>
            <pc:sldLayoutMk cId="4183431551" sldId="2147483858"/>
          </pc:sldLayoutMkLst>
        </pc:sldLayoutChg>
        <pc:sldLayoutChg chg="add del">
          <pc:chgData name="Syed Tajud Ali (2107638)" userId="S::2107638@student.uwtsd.ac.uk::53e1d06f-1120-42d9-89e3-4479f9615307" providerId="AD" clId="Web-{BDA283D6-9403-3FEC-6B4C-99E555C4B0F2}" dt="2022-11-29T00:52:14.031" v="141"/>
          <pc:sldLayoutMkLst>
            <pc:docMk/>
            <pc:sldMasterMk cId="2063915332" sldId="2147483840"/>
            <pc:sldLayoutMk cId="2579578858" sldId="2147483859"/>
          </pc:sldLayoutMkLst>
        </pc:sldLayoutChg>
        <pc:sldLayoutChg chg="add del">
          <pc:chgData name="Syed Tajud Ali (2107638)" userId="S::2107638@student.uwtsd.ac.uk::53e1d06f-1120-42d9-89e3-4479f9615307" providerId="AD" clId="Web-{BDA283D6-9403-3FEC-6B4C-99E555C4B0F2}" dt="2022-11-29T00:52:14.031" v="141"/>
          <pc:sldLayoutMkLst>
            <pc:docMk/>
            <pc:sldMasterMk cId="2063915332" sldId="2147483840"/>
            <pc:sldLayoutMk cId="3296259942" sldId="2147483860"/>
          </pc:sldLayoutMkLst>
        </pc:sldLayoutChg>
        <pc:sldLayoutChg chg="add del">
          <pc:chgData name="Syed Tajud Ali (2107638)" userId="S::2107638@student.uwtsd.ac.uk::53e1d06f-1120-42d9-89e3-4479f9615307" providerId="AD" clId="Web-{BDA283D6-9403-3FEC-6B4C-99E555C4B0F2}" dt="2022-11-29T00:52:14.031" v="141"/>
          <pc:sldLayoutMkLst>
            <pc:docMk/>
            <pc:sldMasterMk cId="2063915332" sldId="2147483840"/>
            <pc:sldLayoutMk cId="1820464185" sldId="2147483861"/>
          </pc:sldLayoutMkLst>
        </pc:sldLayoutChg>
        <pc:sldLayoutChg chg="add del">
          <pc:chgData name="Syed Tajud Ali (2107638)" userId="S::2107638@student.uwtsd.ac.uk::53e1d06f-1120-42d9-89e3-4479f9615307" providerId="AD" clId="Web-{BDA283D6-9403-3FEC-6B4C-99E555C4B0F2}" dt="2022-11-29T00:52:14.031" v="141"/>
          <pc:sldLayoutMkLst>
            <pc:docMk/>
            <pc:sldMasterMk cId="2063915332" sldId="2147483840"/>
            <pc:sldLayoutMk cId="3254131837" sldId="2147483862"/>
          </pc:sldLayoutMkLst>
        </pc:sldLayoutChg>
        <pc:sldLayoutChg chg="add del">
          <pc:chgData name="Syed Tajud Ali (2107638)" userId="S::2107638@student.uwtsd.ac.uk::53e1d06f-1120-42d9-89e3-4479f9615307" providerId="AD" clId="Web-{BDA283D6-9403-3FEC-6B4C-99E555C4B0F2}" dt="2022-11-29T00:52:14.031" v="141"/>
          <pc:sldLayoutMkLst>
            <pc:docMk/>
            <pc:sldMasterMk cId="2063915332" sldId="2147483840"/>
            <pc:sldLayoutMk cId="2929901043" sldId="2147483863"/>
          </pc:sldLayoutMkLst>
        </pc:sldLayoutChg>
        <pc:sldLayoutChg chg="add del">
          <pc:chgData name="Syed Tajud Ali (2107638)" userId="S::2107638@student.uwtsd.ac.uk::53e1d06f-1120-42d9-89e3-4479f9615307" providerId="AD" clId="Web-{BDA283D6-9403-3FEC-6B4C-99E555C4B0F2}" dt="2022-11-29T00:52:14.031" v="141"/>
          <pc:sldLayoutMkLst>
            <pc:docMk/>
            <pc:sldMasterMk cId="2063915332" sldId="2147483840"/>
            <pc:sldLayoutMk cId="2465061415" sldId="2147483864"/>
          </pc:sldLayoutMkLst>
        </pc:sldLayoutChg>
        <pc:sldLayoutChg chg="add del">
          <pc:chgData name="Syed Tajud Ali (2107638)" userId="S::2107638@student.uwtsd.ac.uk::53e1d06f-1120-42d9-89e3-4479f9615307" providerId="AD" clId="Web-{BDA283D6-9403-3FEC-6B4C-99E555C4B0F2}" dt="2022-11-29T00:52:14.031" v="141"/>
          <pc:sldLayoutMkLst>
            <pc:docMk/>
            <pc:sldMasterMk cId="2063915332" sldId="2147483840"/>
            <pc:sldLayoutMk cId="3397730760" sldId="2147483865"/>
          </pc:sldLayoutMkLst>
        </pc:sldLayoutChg>
        <pc:sldLayoutChg chg="add del">
          <pc:chgData name="Syed Tajud Ali (2107638)" userId="S::2107638@student.uwtsd.ac.uk::53e1d06f-1120-42d9-89e3-4479f9615307" providerId="AD" clId="Web-{BDA283D6-9403-3FEC-6B4C-99E555C4B0F2}" dt="2022-11-29T00:52:14.031" v="141"/>
          <pc:sldLayoutMkLst>
            <pc:docMk/>
            <pc:sldMasterMk cId="2063915332" sldId="2147483840"/>
            <pc:sldLayoutMk cId="3752974264" sldId="2147483866"/>
          </pc:sldLayoutMkLst>
        </pc:sldLayoutChg>
      </pc:sldMasterChg>
      <pc:sldMasterChg chg="add del addSldLayout delSldLayout modSldLayout">
        <pc:chgData name="Syed Tajud Ali (2107638)" userId="S::2107638@student.uwtsd.ac.uk::53e1d06f-1120-42d9-89e3-4479f9615307" providerId="AD" clId="Web-{BDA283D6-9403-3FEC-6B4C-99E555C4B0F2}" dt="2022-11-29T00:52:14.031" v="141"/>
        <pc:sldMasterMkLst>
          <pc:docMk/>
          <pc:sldMasterMk cId="2537962734" sldId="2147483867"/>
        </pc:sldMasterMkLst>
        <pc:sldLayoutChg chg="add del mod replId">
          <pc:chgData name="Syed Tajud Ali (2107638)" userId="S::2107638@student.uwtsd.ac.uk::53e1d06f-1120-42d9-89e3-4479f9615307" providerId="AD" clId="Web-{BDA283D6-9403-3FEC-6B4C-99E555C4B0F2}" dt="2022-11-29T00:52:14.031" v="141"/>
          <pc:sldLayoutMkLst>
            <pc:docMk/>
            <pc:sldMasterMk cId="2537962734" sldId="2147483867"/>
            <pc:sldLayoutMk cId="1360315245" sldId="2147483868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14.031" v="141"/>
          <pc:sldLayoutMkLst>
            <pc:docMk/>
            <pc:sldMasterMk cId="2537962734" sldId="2147483867"/>
            <pc:sldLayoutMk cId="1131348043" sldId="2147483869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14.031" v="141"/>
          <pc:sldLayoutMkLst>
            <pc:docMk/>
            <pc:sldMasterMk cId="2537962734" sldId="2147483867"/>
            <pc:sldLayoutMk cId="2344125064" sldId="2147483870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14.031" v="141"/>
          <pc:sldLayoutMkLst>
            <pc:docMk/>
            <pc:sldMasterMk cId="2537962734" sldId="2147483867"/>
            <pc:sldLayoutMk cId="2870698571" sldId="2147483871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14.031" v="141"/>
          <pc:sldLayoutMkLst>
            <pc:docMk/>
            <pc:sldMasterMk cId="2537962734" sldId="2147483867"/>
            <pc:sldLayoutMk cId="2767587081" sldId="2147483872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14.031" v="141"/>
          <pc:sldLayoutMkLst>
            <pc:docMk/>
            <pc:sldMasterMk cId="2537962734" sldId="2147483867"/>
            <pc:sldLayoutMk cId="3070885224" sldId="2147483873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14.031" v="141"/>
          <pc:sldLayoutMkLst>
            <pc:docMk/>
            <pc:sldMasterMk cId="2537962734" sldId="2147483867"/>
            <pc:sldLayoutMk cId="3118074125" sldId="2147483874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14.031" v="141"/>
          <pc:sldLayoutMkLst>
            <pc:docMk/>
            <pc:sldMasterMk cId="2537962734" sldId="2147483867"/>
            <pc:sldLayoutMk cId="3372674077" sldId="2147483875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14.031" v="141"/>
          <pc:sldLayoutMkLst>
            <pc:docMk/>
            <pc:sldMasterMk cId="2537962734" sldId="2147483867"/>
            <pc:sldLayoutMk cId="2002161415" sldId="2147483876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14.031" v="141"/>
          <pc:sldLayoutMkLst>
            <pc:docMk/>
            <pc:sldMasterMk cId="2537962734" sldId="2147483867"/>
            <pc:sldLayoutMk cId="230802456" sldId="2147483877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14.031" v="141"/>
          <pc:sldLayoutMkLst>
            <pc:docMk/>
            <pc:sldMasterMk cId="2537962734" sldId="2147483867"/>
            <pc:sldLayoutMk cId="277991051" sldId="2147483878"/>
          </pc:sldLayoutMkLst>
        </pc:sldLayoutChg>
      </pc:sldMasterChg>
      <pc:sldMasterChg chg="add del addSldLayout delSldLayout modSldLayout">
        <pc:chgData name="Syed Tajud Ali (2107638)" userId="S::2107638@student.uwtsd.ac.uk::53e1d06f-1120-42d9-89e3-4479f9615307" providerId="AD" clId="Web-{BDA283D6-9403-3FEC-6B4C-99E555C4B0F2}" dt="2022-11-29T00:52:11.202" v="140"/>
        <pc:sldMasterMkLst>
          <pc:docMk/>
          <pc:sldMasterMk cId="3245973024" sldId="2147483879"/>
        </pc:sldMasterMkLst>
        <pc:sldLayoutChg chg="add del mod replId">
          <pc:chgData name="Syed Tajud Ali (2107638)" userId="S::2107638@student.uwtsd.ac.uk::53e1d06f-1120-42d9-89e3-4479f9615307" providerId="AD" clId="Web-{BDA283D6-9403-3FEC-6B4C-99E555C4B0F2}" dt="2022-11-29T00:52:11.202" v="140"/>
          <pc:sldLayoutMkLst>
            <pc:docMk/>
            <pc:sldMasterMk cId="3245973024" sldId="2147483879"/>
            <pc:sldLayoutMk cId="3709450465" sldId="2147483880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11.202" v="140"/>
          <pc:sldLayoutMkLst>
            <pc:docMk/>
            <pc:sldMasterMk cId="3245973024" sldId="2147483879"/>
            <pc:sldLayoutMk cId="208330091" sldId="2147483881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11.202" v="140"/>
          <pc:sldLayoutMkLst>
            <pc:docMk/>
            <pc:sldMasterMk cId="3245973024" sldId="2147483879"/>
            <pc:sldLayoutMk cId="3980136523" sldId="2147483882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11.202" v="140"/>
          <pc:sldLayoutMkLst>
            <pc:docMk/>
            <pc:sldMasterMk cId="3245973024" sldId="2147483879"/>
            <pc:sldLayoutMk cId="3209287892" sldId="2147483883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11.202" v="140"/>
          <pc:sldLayoutMkLst>
            <pc:docMk/>
            <pc:sldMasterMk cId="3245973024" sldId="2147483879"/>
            <pc:sldLayoutMk cId="66090878" sldId="2147483884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11.202" v="140"/>
          <pc:sldLayoutMkLst>
            <pc:docMk/>
            <pc:sldMasterMk cId="3245973024" sldId="2147483879"/>
            <pc:sldLayoutMk cId="2302783963" sldId="2147483885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11.202" v="140"/>
          <pc:sldLayoutMkLst>
            <pc:docMk/>
            <pc:sldMasterMk cId="3245973024" sldId="2147483879"/>
            <pc:sldLayoutMk cId="3077367588" sldId="2147483886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11.202" v="140"/>
          <pc:sldLayoutMkLst>
            <pc:docMk/>
            <pc:sldMasterMk cId="3245973024" sldId="2147483879"/>
            <pc:sldLayoutMk cId="1745569536" sldId="2147483887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11.202" v="140"/>
          <pc:sldLayoutMkLst>
            <pc:docMk/>
            <pc:sldMasterMk cId="3245973024" sldId="2147483879"/>
            <pc:sldLayoutMk cId="1049782818" sldId="2147483888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11.202" v="140"/>
          <pc:sldLayoutMkLst>
            <pc:docMk/>
            <pc:sldMasterMk cId="3245973024" sldId="2147483879"/>
            <pc:sldLayoutMk cId="301916511" sldId="2147483889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11.202" v="140"/>
          <pc:sldLayoutMkLst>
            <pc:docMk/>
            <pc:sldMasterMk cId="3245973024" sldId="2147483879"/>
            <pc:sldLayoutMk cId="690569245" sldId="2147483890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11.202" v="140"/>
          <pc:sldLayoutMkLst>
            <pc:docMk/>
            <pc:sldMasterMk cId="3245973024" sldId="2147483879"/>
            <pc:sldLayoutMk cId="4242154055" sldId="2147483891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11.202" v="140"/>
          <pc:sldLayoutMkLst>
            <pc:docMk/>
            <pc:sldMasterMk cId="3245973024" sldId="2147483879"/>
            <pc:sldLayoutMk cId="926257016" sldId="2147483892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11.202" v="140"/>
          <pc:sldLayoutMkLst>
            <pc:docMk/>
            <pc:sldMasterMk cId="3245973024" sldId="2147483879"/>
            <pc:sldLayoutMk cId="3178082464" sldId="2147483893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11.202" v="140"/>
          <pc:sldLayoutMkLst>
            <pc:docMk/>
            <pc:sldMasterMk cId="3245973024" sldId="2147483879"/>
            <pc:sldLayoutMk cId="2920504492" sldId="2147483894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11.202" v="140"/>
          <pc:sldLayoutMkLst>
            <pc:docMk/>
            <pc:sldMasterMk cId="3245973024" sldId="2147483879"/>
            <pc:sldLayoutMk cId="1404017686" sldId="2147483895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11.202" v="140"/>
          <pc:sldLayoutMkLst>
            <pc:docMk/>
            <pc:sldMasterMk cId="3245973024" sldId="2147483879"/>
            <pc:sldLayoutMk cId="116181975" sldId="2147483896"/>
          </pc:sldLayoutMkLst>
        </pc:sldLayoutChg>
      </pc:sldMasterChg>
      <pc:sldMasterChg chg="add del addSldLayout delSldLayout modSldLayout">
        <pc:chgData name="Syed Tajud Ali (2107638)" userId="S::2107638@student.uwtsd.ac.uk::53e1d06f-1120-42d9-89e3-4479f9615307" providerId="AD" clId="Web-{BDA283D6-9403-3FEC-6B4C-99E555C4B0F2}" dt="2022-11-29T00:52:07.577" v="139"/>
        <pc:sldMasterMkLst>
          <pc:docMk/>
          <pc:sldMasterMk cId="2337033172" sldId="2147483897"/>
        </pc:sldMasterMkLst>
        <pc:sldLayoutChg chg="add del mod replId">
          <pc:chgData name="Syed Tajud Ali (2107638)" userId="S::2107638@student.uwtsd.ac.uk::53e1d06f-1120-42d9-89e3-4479f9615307" providerId="AD" clId="Web-{BDA283D6-9403-3FEC-6B4C-99E555C4B0F2}" dt="2022-11-29T00:52:07.577" v="139"/>
          <pc:sldLayoutMkLst>
            <pc:docMk/>
            <pc:sldMasterMk cId="2337033172" sldId="2147483897"/>
            <pc:sldLayoutMk cId="1444163412" sldId="2147483898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07.577" v="139"/>
          <pc:sldLayoutMkLst>
            <pc:docMk/>
            <pc:sldMasterMk cId="2337033172" sldId="2147483897"/>
            <pc:sldLayoutMk cId="1578344543" sldId="2147483899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07.577" v="139"/>
          <pc:sldLayoutMkLst>
            <pc:docMk/>
            <pc:sldMasterMk cId="2337033172" sldId="2147483897"/>
            <pc:sldLayoutMk cId="2066771643" sldId="2147483900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07.577" v="139"/>
          <pc:sldLayoutMkLst>
            <pc:docMk/>
            <pc:sldMasterMk cId="2337033172" sldId="2147483897"/>
            <pc:sldLayoutMk cId="2981275196" sldId="2147483901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07.577" v="139"/>
          <pc:sldLayoutMkLst>
            <pc:docMk/>
            <pc:sldMasterMk cId="2337033172" sldId="2147483897"/>
            <pc:sldLayoutMk cId="3563559034" sldId="2147483902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07.577" v="139"/>
          <pc:sldLayoutMkLst>
            <pc:docMk/>
            <pc:sldMasterMk cId="2337033172" sldId="2147483897"/>
            <pc:sldLayoutMk cId="4267386906" sldId="2147483903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07.577" v="139"/>
          <pc:sldLayoutMkLst>
            <pc:docMk/>
            <pc:sldMasterMk cId="2337033172" sldId="2147483897"/>
            <pc:sldLayoutMk cId="1968671784" sldId="2147483904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07.577" v="139"/>
          <pc:sldLayoutMkLst>
            <pc:docMk/>
            <pc:sldMasterMk cId="2337033172" sldId="2147483897"/>
            <pc:sldLayoutMk cId="3558714055" sldId="2147483905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07.577" v="139"/>
          <pc:sldLayoutMkLst>
            <pc:docMk/>
            <pc:sldMasterMk cId="2337033172" sldId="2147483897"/>
            <pc:sldLayoutMk cId="1518072335" sldId="2147483906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07.577" v="139"/>
          <pc:sldLayoutMkLst>
            <pc:docMk/>
            <pc:sldMasterMk cId="2337033172" sldId="2147483897"/>
            <pc:sldLayoutMk cId="3805796042" sldId="2147483907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07.577" v="139"/>
          <pc:sldLayoutMkLst>
            <pc:docMk/>
            <pc:sldMasterMk cId="2337033172" sldId="2147483897"/>
            <pc:sldLayoutMk cId="2526110153" sldId="2147483908"/>
          </pc:sldLayoutMkLst>
        </pc:sldLayoutChg>
      </pc:sldMasterChg>
      <pc:sldMasterChg chg="add del addSldLayout delSldLayout modSldLayout">
        <pc:chgData name="Syed Tajud Ali (2107638)" userId="S::2107638@student.uwtsd.ac.uk::53e1d06f-1120-42d9-89e3-4479f9615307" providerId="AD" clId="Web-{BDA283D6-9403-3FEC-6B4C-99E555C4B0F2}" dt="2022-11-29T00:52:04.030" v="138"/>
        <pc:sldMasterMkLst>
          <pc:docMk/>
          <pc:sldMasterMk cId="268655959" sldId="2147483909"/>
        </pc:sldMasterMkLst>
        <pc:sldLayoutChg chg="add del mod replId">
          <pc:chgData name="Syed Tajud Ali (2107638)" userId="S::2107638@student.uwtsd.ac.uk::53e1d06f-1120-42d9-89e3-4479f9615307" providerId="AD" clId="Web-{BDA283D6-9403-3FEC-6B4C-99E555C4B0F2}" dt="2022-11-29T00:52:04.030" v="138"/>
          <pc:sldLayoutMkLst>
            <pc:docMk/>
            <pc:sldMasterMk cId="268655959" sldId="2147483909"/>
            <pc:sldLayoutMk cId="2576392553" sldId="2147483910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04.030" v="138"/>
          <pc:sldLayoutMkLst>
            <pc:docMk/>
            <pc:sldMasterMk cId="268655959" sldId="2147483909"/>
            <pc:sldLayoutMk cId="844579733" sldId="2147483911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04.030" v="138"/>
          <pc:sldLayoutMkLst>
            <pc:docMk/>
            <pc:sldMasterMk cId="268655959" sldId="2147483909"/>
            <pc:sldLayoutMk cId="2481001918" sldId="2147483912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04.030" v="138"/>
          <pc:sldLayoutMkLst>
            <pc:docMk/>
            <pc:sldMasterMk cId="268655959" sldId="2147483909"/>
            <pc:sldLayoutMk cId="4045430194" sldId="2147483913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04.030" v="138"/>
          <pc:sldLayoutMkLst>
            <pc:docMk/>
            <pc:sldMasterMk cId="268655959" sldId="2147483909"/>
            <pc:sldLayoutMk cId="2276642235" sldId="2147483914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04.030" v="138"/>
          <pc:sldLayoutMkLst>
            <pc:docMk/>
            <pc:sldMasterMk cId="268655959" sldId="2147483909"/>
            <pc:sldLayoutMk cId="3773878996" sldId="2147483915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04.030" v="138"/>
          <pc:sldLayoutMkLst>
            <pc:docMk/>
            <pc:sldMasterMk cId="268655959" sldId="2147483909"/>
            <pc:sldLayoutMk cId="2360917402" sldId="2147483916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04.030" v="138"/>
          <pc:sldLayoutMkLst>
            <pc:docMk/>
            <pc:sldMasterMk cId="268655959" sldId="2147483909"/>
            <pc:sldLayoutMk cId="2252652349" sldId="2147483917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04.030" v="138"/>
          <pc:sldLayoutMkLst>
            <pc:docMk/>
            <pc:sldMasterMk cId="268655959" sldId="2147483909"/>
            <pc:sldLayoutMk cId="2206722839" sldId="2147483918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04.030" v="138"/>
          <pc:sldLayoutMkLst>
            <pc:docMk/>
            <pc:sldMasterMk cId="268655959" sldId="2147483909"/>
            <pc:sldLayoutMk cId="3753766449" sldId="2147483919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04.030" v="138"/>
          <pc:sldLayoutMkLst>
            <pc:docMk/>
            <pc:sldMasterMk cId="268655959" sldId="2147483909"/>
            <pc:sldLayoutMk cId="4185717650" sldId="2147483920"/>
          </pc:sldLayoutMkLst>
        </pc:sldLayoutChg>
      </pc:sldMasterChg>
      <pc:sldMasterChg chg="add del addSldLayout delSldLayout modSldLayout">
        <pc:chgData name="Syed Tajud Ali (2107638)" userId="S::2107638@student.uwtsd.ac.uk::53e1d06f-1120-42d9-89e3-4479f9615307" providerId="AD" clId="Web-{BDA283D6-9403-3FEC-6B4C-99E555C4B0F2}" dt="2022-11-29T00:52:01.905" v="137"/>
        <pc:sldMasterMkLst>
          <pc:docMk/>
          <pc:sldMasterMk cId="2958543825" sldId="2147483921"/>
        </pc:sldMasterMkLst>
        <pc:sldLayoutChg chg="add del mod replId">
          <pc:chgData name="Syed Tajud Ali (2107638)" userId="S::2107638@student.uwtsd.ac.uk::53e1d06f-1120-42d9-89e3-4479f9615307" providerId="AD" clId="Web-{BDA283D6-9403-3FEC-6B4C-99E555C4B0F2}" dt="2022-11-29T00:52:01.905" v="137"/>
          <pc:sldLayoutMkLst>
            <pc:docMk/>
            <pc:sldMasterMk cId="2958543825" sldId="2147483921"/>
            <pc:sldLayoutMk cId="2073181600" sldId="2147483922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01.905" v="137"/>
          <pc:sldLayoutMkLst>
            <pc:docMk/>
            <pc:sldMasterMk cId="2958543825" sldId="2147483921"/>
            <pc:sldLayoutMk cId="2463461508" sldId="2147483923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01.905" v="137"/>
          <pc:sldLayoutMkLst>
            <pc:docMk/>
            <pc:sldMasterMk cId="2958543825" sldId="2147483921"/>
            <pc:sldLayoutMk cId="10860500" sldId="2147483924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01.905" v="137"/>
          <pc:sldLayoutMkLst>
            <pc:docMk/>
            <pc:sldMasterMk cId="2958543825" sldId="2147483921"/>
            <pc:sldLayoutMk cId="1227518564" sldId="2147483925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01.905" v="137"/>
          <pc:sldLayoutMkLst>
            <pc:docMk/>
            <pc:sldMasterMk cId="2958543825" sldId="2147483921"/>
            <pc:sldLayoutMk cId="1719520149" sldId="2147483926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01.905" v="137"/>
          <pc:sldLayoutMkLst>
            <pc:docMk/>
            <pc:sldMasterMk cId="2958543825" sldId="2147483921"/>
            <pc:sldLayoutMk cId="1411645928" sldId="2147483927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01.905" v="137"/>
          <pc:sldLayoutMkLst>
            <pc:docMk/>
            <pc:sldMasterMk cId="2958543825" sldId="2147483921"/>
            <pc:sldLayoutMk cId="4233080463" sldId="2147483928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01.905" v="137"/>
          <pc:sldLayoutMkLst>
            <pc:docMk/>
            <pc:sldMasterMk cId="2958543825" sldId="2147483921"/>
            <pc:sldLayoutMk cId="1405503685" sldId="2147483929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01.905" v="137"/>
          <pc:sldLayoutMkLst>
            <pc:docMk/>
            <pc:sldMasterMk cId="2958543825" sldId="2147483921"/>
            <pc:sldLayoutMk cId="1607395179" sldId="2147483930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01.905" v="137"/>
          <pc:sldLayoutMkLst>
            <pc:docMk/>
            <pc:sldMasterMk cId="2958543825" sldId="2147483921"/>
            <pc:sldLayoutMk cId="1981473040" sldId="2147483931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2:01.905" v="137"/>
          <pc:sldLayoutMkLst>
            <pc:docMk/>
            <pc:sldMasterMk cId="2958543825" sldId="2147483921"/>
            <pc:sldLayoutMk cId="4177013728" sldId="2147483932"/>
          </pc:sldLayoutMkLst>
        </pc:sldLayoutChg>
      </pc:sldMasterChg>
      <pc:sldMasterChg chg="add del addSldLayout delSldLayout modSldLayout">
        <pc:chgData name="Syed Tajud Ali (2107638)" userId="S::2107638@student.uwtsd.ac.uk::53e1d06f-1120-42d9-89e3-4479f9615307" providerId="AD" clId="Web-{BDA283D6-9403-3FEC-6B4C-99E555C4B0F2}" dt="2022-11-29T00:51:59.171" v="136"/>
        <pc:sldMasterMkLst>
          <pc:docMk/>
          <pc:sldMasterMk cId="288815565" sldId="2147483933"/>
        </pc:sldMasterMkLst>
        <pc:sldLayoutChg chg="add del mod replId">
          <pc:chgData name="Syed Tajud Ali (2107638)" userId="S::2107638@student.uwtsd.ac.uk::53e1d06f-1120-42d9-89e3-4479f9615307" providerId="AD" clId="Web-{BDA283D6-9403-3FEC-6B4C-99E555C4B0F2}" dt="2022-11-29T00:51:59.171" v="136"/>
          <pc:sldLayoutMkLst>
            <pc:docMk/>
            <pc:sldMasterMk cId="288815565" sldId="2147483933"/>
            <pc:sldLayoutMk cId="3773128159" sldId="2147483934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9.171" v="136"/>
          <pc:sldLayoutMkLst>
            <pc:docMk/>
            <pc:sldMasterMk cId="288815565" sldId="2147483933"/>
            <pc:sldLayoutMk cId="828196533" sldId="2147483935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9.171" v="136"/>
          <pc:sldLayoutMkLst>
            <pc:docMk/>
            <pc:sldMasterMk cId="288815565" sldId="2147483933"/>
            <pc:sldLayoutMk cId="1295854784" sldId="2147483936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9.171" v="136"/>
          <pc:sldLayoutMkLst>
            <pc:docMk/>
            <pc:sldMasterMk cId="288815565" sldId="2147483933"/>
            <pc:sldLayoutMk cId="3022048658" sldId="2147483937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9.171" v="136"/>
          <pc:sldLayoutMkLst>
            <pc:docMk/>
            <pc:sldMasterMk cId="288815565" sldId="2147483933"/>
            <pc:sldLayoutMk cId="2306892686" sldId="2147483938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9.171" v="136"/>
          <pc:sldLayoutMkLst>
            <pc:docMk/>
            <pc:sldMasterMk cId="288815565" sldId="2147483933"/>
            <pc:sldLayoutMk cId="3265083737" sldId="2147483939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9.171" v="136"/>
          <pc:sldLayoutMkLst>
            <pc:docMk/>
            <pc:sldMasterMk cId="288815565" sldId="2147483933"/>
            <pc:sldLayoutMk cId="1923159011" sldId="2147483940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9.171" v="136"/>
          <pc:sldLayoutMkLst>
            <pc:docMk/>
            <pc:sldMasterMk cId="288815565" sldId="2147483933"/>
            <pc:sldLayoutMk cId="108542199" sldId="2147483941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9.171" v="136"/>
          <pc:sldLayoutMkLst>
            <pc:docMk/>
            <pc:sldMasterMk cId="288815565" sldId="2147483933"/>
            <pc:sldLayoutMk cId="4059438389" sldId="2147483942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9.171" v="136"/>
          <pc:sldLayoutMkLst>
            <pc:docMk/>
            <pc:sldMasterMk cId="288815565" sldId="2147483933"/>
            <pc:sldLayoutMk cId="278361986" sldId="2147483943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9.171" v="136"/>
          <pc:sldLayoutMkLst>
            <pc:docMk/>
            <pc:sldMasterMk cId="288815565" sldId="2147483933"/>
            <pc:sldLayoutMk cId="565825413" sldId="2147483944"/>
          </pc:sldLayoutMkLst>
        </pc:sldLayoutChg>
      </pc:sldMasterChg>
      <pc:sldMasterChg chg="add del addSldLayout delSldLayout modSldLayout">
        <pc:chgData name="Syed Tajud Ali (2107638)" userId="S::2107638@student.uwtsd.ac.uk::53e1d06f-1120-42d9-89e3-4479f9615307" providerId="AD" clId="Web-{BDA283D6-9403-3FEC-6B4C-99E555C4B0F2}" dt="2022-11-29T00:51:56.108" v="135"/>
        <pc:sldMasterMkLst>
          <pc:docMk/>
          <pc:sldMasterMk cId="1283418321" sldId="2147483945"/>
        </pc:sldMasterMkLst>
        <pc:sldLayoutChg chg="add del mod replId">
          <pc:chgData name="Syed Tajud Ali (2107638)" userId="S::2107638@student.uwtsd.ac.uk::53e1d06f-1120-42d9-89e3-4479f9615307" providerId="AD" clId="Web-{BDA283D6-9403-3FEC-6B4C-99E555C4B0F2}" dt="2022-11-29T00:51:56.108" v="135"/>
          <pc:sldLayoutMkLst>
            <pc:docMk/>
            <pc:sldMasterMk cId="1283418321" sldId="2147483945"/>
            <pc:sldLayoutMk cId="4293479357" sldId="2147483946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6.108" v="135"/>
          <pc:sldLayoutMkLst>
            <pc:docMk/>
            <pc:sldMasterMk cId="1283418321" sldId="2147483945"/>
            <pc:sldLayoutMk cId="2607464225" sldId="2147483947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6.108" v="135"/>
          <pc:sldLayoutMkLst>
            <pc:docMk/>
            <pc:sldMasterMk cId="1283418321" sldId="2147483945"/>
            <pc:sldLayoutMk cId="712774032" sldId="2147483948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6.108" v="135"/>
          <pc:sldLayoutMkLst>
            <pc:docMk/>
            <pc:sldMasterMk cId="1283418321" sldId="2147483945"/>
            <pc:sldLayoutMk cId="3451220689" sldId="2147483949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6.108" v="135"/>
          <pc:sldLayoutMkLst>
            <pc:docMk/>
            <pc:sldMasterMk cId="1283418321" sldId="2147483945"/>
            <pc:sldLayoutMk cId="3635088015" sldId="2147483950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6.108" v="135"/>
          <pc:sldLayoutMkLst>
            <pc:docMk/>
            <pc:sldMasterMk cId="1283418321" sldId="2147483945"/>
            <pc:sldLayoutMk cId="2211629536" sldId="2147483951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6.108" v="135"/>
          <pc:sldLayoutMkLst>
            <pc:docMk/>
            <pc:sldMasterMk cId="1283418321" sldId="2147483945"/>
            <pc:sldLayoutMk cId="3910217469" sldId="2147483952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6.108" v="135"/>
          <pc:sldLayoutMkLst>
            <pc:docMk/>
            <pc:sldMasterMk cId="1283418321" sldId="2147483945"/>
            <pc:sldLayoutMk cId="3072873827" sldId="2147483953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6.108" v="135"/>
          <pc:sldLayoutMkLst>
            <pc:docMk/>
            <pc:sldMasterMk cId="1283418321" sldId="2147483945"/>
            <pc:sldLayoutMk cId="853630697" sldId="2147483954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6.108" v="135"/>
          <pc:sldLayoutMkLst>
            <pc:docMk/>
            <pc:sldMasterMk cId="1283418321" sldId="2147483945"/>
            <pc:sldLayoutMk cId="2140171463" sldId="2147483955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6.108" v="135"/>
          <pc:sldLayoutMkLst>
            <pc:docMk/>
            <pc:sldMasterMk cId="1283418321" sldId="2147483945"/>
            <pc:sldLayoutMk cId="3371712115" sldId="2147483956"/>
          </pc:sldLayoutMkLst>
        </pc:sldLayoutChg>
      </pc:sldMasterChg>
      <pc:sldMasterChg chg="add del addSldLayout delSldLayout modSldLayout">
        <pc:chgData name="Syed Tajud Ali (2107638)" userId="S::2107638@student.uwtsd.ac.uk::53e1d06f-1120-42d9-89e3-4479f9615307" providerId="AD" clId="Web-{BDA283D6-9403-3FEC-6B4C-99E555C4B0F2}" dt="2022-11-29T00:51:54.264" v="134"/>
        <pc:sldMasterMkLst>
          <pc:docMk/>
          <pc:sldMasterMk cId="2691210927" sldId="2147483957"/>
        </pc:sldMasterMkLst>
        <pc:sldLayoutChg chg="add del mod replId">
          <pc:chgData name="Syed Tajud Ali (2107638)" userId="S::2107638@student.uwtsd.ac.uk::53e1d06f-1120-42d9-89e3-4479f9615307" providerId="AD" clId="Web-{BDA283D6-9403-3FEC-6B4C-99E555C4B0F2}" dt="2022-11-29T00:51:54.264" v="134"/>
          <pc:sldLayoutMkLst>
            <pc:docMk/>
            <pc:sldMasterMk cId="2691210927" sldId="2147483957"/>
            <pc:sldLayoutMk cId="1555771968" sldId="2147483958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4.264" v="134"/>
          <pc:sldLayoutMkLst>
            <pc:docMk/>
            <pc:sldMasterMk cId="2691210927" sldId="2147483957"/>
            <pc:sldLayoutMk cId="2869096130" sldId="2147483959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4.264" v="134"/>
          <pc:sldLayoutMkLst>
            <pc:docMk/>
            <pc:sldMasterMk cId="2691210927" sldId="2147483957"/>
            <pc:sldLayoutMk cId="2332593786" sldId="2147483960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4.264" v="134"/>
          <pc:sldLayoutMkLst>
            <pc:docMk/>
            <pc:sldMasterMk cId="2691210927" sldId="2147483957"/>
            <pc:sldLayoutMk cId="2984983472" sldId="2147483961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4.264" v="134"/>
          <pc:sldLayoutMkLst>
            <pc:docMk/>
            <pc:sldMasterMk cId="2691210927" sldId="2147483957"/>
            <pc:sldLayoutMk cId="3276308520" sldId="2147483962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4.264" v="134"/>
          <pc:sldLayoutMkLst>
            <pc:docMk/>
            <pc:sldMasterMk cId="2691210927" sldId="2147483957"/>
            <pc:sldLayoutMk cId="1152782905" sldId="2147483963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4.264" v="134"/>
          <pc:sldLayoutMkLst>
            <pc:docMk/>
            <pc:sldMasterMk cId="2691210927" sldId="2147483957"/>
            <pc:sldLayoutMk cId="1043867345" sldId="2147483964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4.264" v="134"/>
          <pc:sldLayoutMkLst>
            <pc:docMk/>
            <pc:sldMasterMk cId="2691210927" sldId="2147483957"/>
            <pc:sldLayoutMk cId="2285467253" sldId="2147483965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4.264" v="134"/>
          <pc:sldLayoutMkLst>
            <pc:docMk/>
            <pc:sldMasterMk cId="2691210927" sldId="2147483957"/>
            <pc:sldLayoutMk cId="904230363" sldId="2147483966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4.264" v="134"/>
          <pc:sldLayoutMkLst>
            <pc:docMk/>
            <pc:sldMasterMk cId="2691210927" sldId="2147483957"/>
            <pc:sldLayoutMk cId="2006632800" sldId="2147483967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4.264" v="134"/>
          <pc:sldLayoutMkLst>
            <pc:docMk/>
            <pc:sldMasterMk cId="2691210927" sldId="2147483957"/>
            <pc:sldLayoutMk cId="3190658882" sldId="2147483968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4.264" v="134"/>
          <pc:sldLayoutMkLst>
            <pc:docMk/>
            <pc:sldMasterMk cId="2691210927" sldId="2147483957"/>
            <pc:sldLayoutMk cId="3645579065" sldId="2147483969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4.264" v="134"/>
          <pc:sldLayoutMkLst>
            <pc:docMk/>
            <pc:sldMasterMk cId="2691210927" sldId="2147483957"/>
            <pc:sldLayoutMk cId="3504232530" sldId="2147483970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4.264" v="134"/>
          <pc:sldLayoutMkLst>
            <pc:docMk/>
            <pc:sldMasterMk cId="2691210927" sldId="2147483957"/>
            <pc:sldLayoutMk cId="1774950645" sldId="2147483971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4.264" v="134"/>
          <pc:sldLayoutMkLst>
            <pc:docMk/>
            <pc:sldMasterMk cId="2691210927" sldId="2147483957"/>
            <pc:sldLayoutMk cId="2423442874" sldId="2147483972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4.264" v="134"/>
          <pc:sldLayoutMkLst>
            <pc:docMk/>
            <pc:sldMasterMk cId="2691210927" sldId="2147483957"/>
            <pc:sldLayoutMk cId="1777660018" sldId="2147483973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4.264" v="134"/>
          <pc:sldLayoutMkLst>
            <pc:docMk/>
            <pc:sldMasterMk cId="2691210927" sldId="2147483957"/>
            <pc:sldLayoutMk cId="1370979175" sldId="2147483974"/>
          </pc:sldLayoutMkLst>
        </pc:sldLayoutChg>
      </pc:sldMasterChg>
      <pc:sldMasterChg chg="add del addSldLayout delSldLayout modSldLayout">
        <pc:chgData name="Syed Tajud Ali (2107638)" userId="S::2107638@student.uwtsd.ac.uk::53e1d06f-1120-42d9-89e3-4479f9615307" providerId="AD" clId="Web-{BDA283D6-9403-3FEC-6B4C-99E555C4B0F2}" dt="2022-11-29T00:51:51.061" v="133"/>
        <pc:sldMasterMkLst>
          <pc:docMk/>
          <pc:sldMasterMk cId="3056053881" sldId="2147483975"/>
        </pc:sldMasterMkLst>
        <pc:sldLayoutChg chg="add del mod replId">
          <pc:chgData name="Syed Tajud Ali (2107638)" userId="S::2107638@student.uwtsd.ac.uk::53e1d06f-1120-42d9-89e3-4479f9615307" providerId="AD" clId="Web-{BDA283D6-9403-3FEC-6B4C-99E555C4B0F2}" dt="2022-11-29T00:51:51.061" v="133"/>
          <pc:sldLayoutMkLst>
            <pc:docMk/>
            <pc:sldMasterMk cId="3056053881" sldId="2147483975"/>
            <pc:sldLayoutMk cId="3005182071" sldId="2147483976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1.061" v="133"/>
          <pc:sldLayoutMkLst>
            <pc:docMk/>
            <pc:sldMasterMk cId="3056053881" sldId="2147483975"/>
            <pc:sldLayoutMk cId="2250831178" sldId="2147483977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1.061" v="133"/>
          <pc:sldLayoutMkLst>
            <pc:docMk/>
            <pc:sldMasterMk cId="3056053881" sldId="2147483975"/>
            <pc:sldLayoutMk cId="1654834844" sldId="2147483978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1.061" v="133"/>
          <pc:sldLayoutMkLst>
            <pc:docMk/>
            <pc:sldMasterMk cId="3056053881" sldId="2147483975"/>
            <pc:sldLayoutMk cId="1791845785" sldId="2147483979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1.061" v="133"/>
          <pc:sldLayoutMkLst>
            <pc:docMk/>
            <pc:sldMasterMk cId="3056053881" sldId="2147483975"/>
            <pc:sldLayoutMk cId="2884141417" sldId="2147483980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1.061" v="133"/>
          <pc:sldLayoutMkLst>
            <pc:docMk/>
            <pc:sldMasterMk cId="3056053881" sldId="2147483975"/>
            <pc:sldLayoutMk cId="3517348330" sldId="2147483981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1.061" v="133"/>
          <pc:sldLayoutMkLst>
            <pc:docMk/>
            <pc:sldMasterMk cId="3056053881" sldId="2147483975"/>
            <pc:sldLayoutMk cId="1731302717" sldId="2147483982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1.061" v="133"/>
          <pc:sldLayoutMkLst>
            <pc:docMk/>
            <pc:sldMasterMk cId="3056053881" sldId="2147483975"/>
            <pc:sldLayoutMk cId="1026806494" sldId="2147483983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1.061" v="133"/>
          <pc:sldLayoutMkLst>
            <pc:docMk/>
            <pc:sldMasterMk cId="3056053881" sldId="2147483975"/>
            <pc:sldLayoutMk cId="3495956142" sldId="2147483984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1.061" v="133"/>
          <pc:sldLayoutMkLst>
            <pc:docMk/>
            <pc:sldMasterMk cId="3056053881" sldId="2147483975"/>
            <pc:sldLayoutMk cId="4099461483" sldId="2147483985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1.061" v="133"/>
          <pc:sldLayoutMkLst>
            <pc:docMk/>
            <pc:sldMasterMk cId="3056053881" sldId="2147483975"/>
            <pc:sldLayoutMk cId="3705188887" sldId="2147483986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1.061" v="133"/>
          <pc:sldLayoutMkLst>
            <pc:docMk/>
            <pc:sldMasterMk cId="3056053881" sldId="2147483975"/>
            <pc:sldLayoutMk cId="3414902512" sldId="2147483987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1.061" v="133"/>
          <pc:sldLayoutMkLst>
            <pc:docMk/>
            <pc:sldMasterMk cId="3056053881" sldId="2147483975"/>
            <pc:sldLayoutMk cId="2139313834" sldId="2147483988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1.061" v="133"/>
          <pc:sldLayoutMkLst>
            <pc:docMk/>
            <pc:sldMasterMk cId="3056053881" sldId="2147483975"/>
            <pc:sldLayoutMk cId="525123114" sldId="2147483989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1.061" v="133"/>
          <pc:sldLayoutMkLst>
            <pc:docMk/>
            <pc:sldMasterMk cId="3056053881" sldId="2147483975"/>
            <pc:sldLayoutMk cId="480887992" sldId="2147483990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1.061" v="133"/>
          <pc:sldLayoutMkLst>
            <pc:docMk/>
            <pc:sldMasterMk cId="3056053881" sldId="2147483975"/>
            <pc:sldLayoutMk cId="2024369333" sldId="2147483991"/>
          </pc:sldLayoutMkLst>
        </pc:sldLayoutChg>
        <pc:sldLayoutChg chg="add del mod replId">
          <pc:chgData name="Syed Tajud Ali (2107638)" userId="S::2107638@student.uwtsd.ac.uk::53e1d06f-1120-42d9-89e3-4479f9615307" providerId="AD" clId="Web-{BDA283D6-9403-3FEC-6B4C-99E555C4B0F2}" dt="2022-11-29T00:51:51.061" v="133"/>
          <pc:sldLayoutMkLst>
            <pc:docMk/>
            <pc:sldMasterMk cId="3056053881" sldId="2147483975"/>
            <pc:sldLayoutMk cId="3969130828" sldId="2147483992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A259BEA-82BC-4476-91F2-380E77DBADB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9DE9C3-2AB8-44E5-BCFE-5DD42DFC56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D7858F-6309-4F09-BEA0-6CBF97E55806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1B971B-9BC3-41DB-91DC-F03F5C808D7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A0720E-F4E2-435B-A885-9194BA30267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F8AE00-5498-4F06-8655-F21703489B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420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F53C5D-CD12-6D4C-A980-0612968271E2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F167F0-0840-1348-BFE4-C6298BBC06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9047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2000"/>
                  <a:hueMod val="108000"/>
                  <a:satMod val="164000"/>
                  <a:lumMod val="69000"/>
                </a:schemeClr>
                <a:schemeClr val="dk2">
                  <a:tint val="96000"/>
                  <a:hueMod val="90000"/>
                  <a:satMod val="130000"/>
                  <a:lumMod val="134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10"/>
          <p:cNvSpPr/>
          <p:nvPr/>
        </p:nvSpPr>
        <p:spPr>
          <a:xfrm>
            <a:off x="322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1000"/>
                </a:schemeClr>
              </a:gs>
              <a:gs pos="75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Oval 11"/>
          <p:cNvSpPr/>
          <p:nvPr/>
        </p:nvSpPr>
        <p:spPr>
          <a:xfrm>
            <a:off x="175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8000"/>
                </a:schemeClr>
              </a:gs>
              <a:gs pos="72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Oval 12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Oval 13"/>
          <p:cNvSpPr/>
          <p:nvPr/>
        </p:nvSpPr>
        <p:spPr>
          <a:xfrm>
            <a:off x="7999412" y="-2373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73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noProof="0"/>
          </a:p>
        </p:txBody>
      </p:sp>
      <p:sp>
        <p:nvSpPr>
          <p:cNvPr id="15" name="Oval 14"/>
          <p:cNvSpPr/>
          <p:nvPr/>
        </p:nvSpPr>
        <p:spPr>
          <a:xfrm>
            <a:off x="8609012" y="5874054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66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Freeform 5"/>
          <p:cNvSpPr>
            <a:spLocks noEditPoints="1"/>
          </p:cNvSpPr>
          <p:nvPr/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 userDrawn="1"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 userDrawn="1"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 userDrawn="1"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75D0B1B9-C7DF-F64A-B488-12B3D5090923}" type="datetime1">
              <a:rPr lang="en-US" noProof="0" smtClean="0"/>
              <a:t>11/28/2022</a:t>
            </a:fld>
            <a:endParaRPr lang="en-US" noProof="0"/>
          </a:p>
        </p:txBody>
      </p:sp>
      <p:sp>
        <p:nvSpPr>
          <p:cNvPr id="5" name="Footer Placeholder 4"/>
          <p:cNvSpPr>
            <a:spLocks noGrp="1"/>
          </p:cNvSpPr>
          <p:nvPr userDrawn="1"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endParaRPr lang="en-US" noProof="0"/>
          </a:p>
        </p:txBody>
      </p:sp>
      <p:sp>
        <p:nvSpPr>
          <p:cNvPr id="10" name="Rectangle 9"/>
          <p:cNvSpPr/>
          <p:nvPr userDrawn="1"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 userDrawn="1"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5727306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41EE2-1449-2741-9D08-61623EFC2A0E}" type="datetime1">
              <a:rPr lang="en-US" noProof="0" smtClean="0"/>
              <a:t>11/28/2022</a:t>
            </a:fld>
            <a:endParaRPr lang="en-US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373622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F7560-49B8-714F-A7F1-D946D3E64C23}" type="datetime1">
              <a:rPr lang="en-US" noProof="0" smtClean="0"/>
              <a:t>11/28/2022</a:t>
            </a:fld>
            <a:endParaRPr lang="en-US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308194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Only -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A9677FD5-9A91-4866-B075-6DDE16433AC7}"/>
              </a:ext>
            </a:extLst>
          </p:cNvPr>
          <p:cNvGrpSpPr/>
          <p:nvPr userDrawn="1"/>
        </p:nvGrpSpPr>
        <p:grpSpPr>
          <a:xfrm>
            <a:off x="16303" y="0"/>
            <a:ext cx="12192000" cy="6858000"/>
            <a:chOff x="16303" y="6430358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236937" y="6430358"/>
              <a:ext cx="507801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 r="-140094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3144589" y="8256436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2233481" y="9232079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16303" y="6431945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287088"/>
            <a:ext cx="3438881" cy="2283824"/>
          </a:xfrm>
        </p:spPr>
        <p:txBody>
          <a:bodyPr anchor="ctr"/>
          <a:lstStyle>
            <a:lvl1pPr algn="l">
              <a:defRPr sz="2300" b="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9237C-03C9-D843-906B-96D98C6B2D61}" type="datetime1">
              <a:rPr lang="en-US" noProof="0" smtClean="0"/>
              <a:t>11/28/2022</a:t>
            </a:fld>
            <a:endParaRPr lang="en-US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579578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ullets as Icons 5X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5B480622-FB8F-493B-9965-971B07D752E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92913" y="1748812"/>
            <a:ext cx="3852000" cy="720000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31750"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>
              <a:buNone/>
              <a:defRPr sz="21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Text Item</a:t>
            </a:r>
          </a:p>
        </p:txBody>
      </p:sp>
      <p:sp>
        <p:nvSpPr>
          <p:cNvPr id="16" name="Text Placeholder 9">
            <a:extLst>
              <a:ext uri="{FF2B5EF4-FFF2-40B4-BE49-F238E27FC236}">
                <a16:creationId xmlns:a16="http://schemas.microsoft.com/office/drawing/2014/main" id="{2C5BC223-8B87-4685-A901-71B07847E41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792913" y="2561156"/>
            <a:ext cx="3852000" cy="720000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31750">
            <a:solidFill>
              <a:schemeClr val="accent2"/>
            </a:solidFill>
          </a:ln>
        </p:spPr>
        <p:txBody>
          <a:bodyPr anchor="ctr">
            <a:normAutofit/>
          </a:bodyPr>
          <a:lstStyle>
            <a:lvl1pPr marL="0" indent="0">
              <a:buNone/>
              <a:defRPr sz="21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Text Item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1AE3DDF2-FC22-4381-9763-408FEF9648B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792913" y="3373501"/>
            <a:ext cx="3852000" cy="720000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31750">
            <a:solidFill>
              <a:schemeClr val="accent3"/>
            </a:solidFill>
          </a:ln>
        </p:spPr>
        <p:txBody>
          <a:bodyPr anchor="ctr">
            <a:normAutofit/>
          </a:bodyPr>
          <a:lstStyle>
            <a:lvl1pPr marL="0" indent="0">
              <a:buNone/>
              <a:defRPr sz="21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Text Item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6170A2BF-28BF-4B27-B92D-B1423601B76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792913" y="4185846"/>
            <a:ext cx="3852000" cy="720000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31750">
            <a:solidFill>
              <a:schemeClr val="accent4"/>
            </a:solidFill>
          </a:ln>
        </p:spPr>
        <p:txBody>
          <a:bodyPr anchor="ctr">
            <a:normAutofit/>
          </a:bodyPr>
          <a:lstStyle>
            <a:lvl1pPr marL="0" indent="0">
              <a:buNone/>
              <a:defRPr sz="21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Text Item</a:t>
            </a:r>
          </a:p>
        </p:txBody>
      </p:sp>
      <p:sp>
        <p:nvSpPr>
          <p:cNvPr id="19" name="Text Placeholder 9">
            <a:extLst>
              <a:ext uri="{FF2B5EF4-FFF2-40B4-BE49-F238E27FC236}">
                <a16:creationId xmlns:a16="http://schemas.microsoft.com/office/drawing/2014/main" id="{2DB1D08C-9D26-4EC5-B935-D6A265A2A67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792913" y="4998190"/>
            <a:ext cx="3852000" cy="720000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31750">
            <a:solidFill>
              <a:schemeClr val="accent6"/>
            </a:solidFill>
          </a:ln>
        </p:spPr>
        <p:txBody>
          <a:bodyPr anchor="ctr">
            <a:normAutofit/>
          </a:bodyPr>
          <a:lstStyle>
            <a:lvl1pPr marL="0" indent="0">
              <a:buNone/>
              <a:defRPr sz="21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Text Item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9677FD5-9A91-4866-B075-6DDE16433AC7}"/>
              </a:ext>
            </a:extLst>
          </p:cNvPr>
          <p:cNvGrpSpPr/>
          <p:nvPr userDrawn="1"/>
        </p:nvGrpSpPr>
        <p:grpSpPr>
          <a:xfrm>
            <a:off x="16303" y="0"/>
            <a:ext cx="12192000" cy="6858000"/>
            <a:chOff x="16303" y="6430358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236937" y="6430358"/>
              <a:ext cx="507801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 r="-140094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3144589" y="8256436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2233481" y="9232079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16303" y="6431945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287088"/>
            <a:ext cx="3438881" cy="2283824"/>
          </a:xfrm>
        </p:spPr>
        <p:txBody>
          <a:bodyPr anchor="ctr"/>
          <a:lstStyle>
            <a:lvl1pPr algn="l">
              <a:defRPr sz="2300" b="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BD2BD-1F35-9841-A6BF-76BE540EE01F}" type="datetime1">
              <a:rPr lang="en-US" noProof="0" smtClean="0"/>
              <a:t>11/28/2022</a:t>
            </a:fld>
            <a:endParaRPr lang="en-US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DDAF6ED-5E16-4D29-98B7-FB80DB3AAFEC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870575" y="1840504"/>
            <a:ext cx="536616" cy="536616"/>
          </a:xfrm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sz="1100" i="1"/>
            </a:lvl1pPr>
          </a:lstStyle>
          <a:p>
            <a:r>
              <a:rPr lang="en-US" noProof="0"/>
              <a:t>Icon</a:t>
            </a:r>
          </a:p>
        </p:txBody>
      </p:sp>
      <p:sp>
        <p:nvSpPr>
          <p:cNvPr id="21" name="Picture Placeholder 13">
            <a:extLst>
              <a:ext uri="{FF2B5EF4-FFF2-40B4-BE49-F238E27FC236}">
                <a16:creationId xmlns:a16="http://schemas.microsoft.com/office/drawing/2014/main" id="{8C305CB7-F303-430E-951A-7FC6F97062AA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5870575" y="2652849"/>
            <a:ext cx="536616" cy="536616"/>
          </a:xfrm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sz="1100" i="1"/>
            </a:lvl1pPr>
          </a:lstStyle>
          <a:p>
            <a:r>
              <a:rPr lang="en-US" noProof="0"/>
              <a:t>Icon</a:t>
            </a:r>
          </a:p>
        </p:txBody>
      </p:sp>
      <p:sp>
        <p:nvSpPr>
          <p:cNvPr id="22" name="Picture Placeholder 13">
            <a:extLst>
              <a:ext uri="{FF2B5EF4-FFF2-40B4-BE49-F238E27FC236}">
                <a16:creationId xmlns:a16="http://schemas.microsoft.com/office/drawing/2014/main" id="{84D427E5-ED69-4A46-A9B7-F4DC4466F320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5870575" y="3465194"/>
            <a:ext cx="536616" cy="536616"/>
          </a:xfrm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sz="1100" i="1"/>
            </a:lvl1pPr>
          </a:lstStyle>
          <a:p>
            <a:r>
              <a:rPr lang="en-US" noProof="0"/>
              <a:t>Icon</a:t>
            </a:r>
          </a:p>
        </p:txBody>
      </p:sp>
      <p:sp>
        <p:nvSpPr>
          <p:cNvPr id="24" name="Picture Placeholder 13">
            <a:extLst>
              <a:ext uri="{FF2B5EF4-FFF2-40B4-BE49-F238E27FC236}">
                <a16:creationId xmlns:a16="http://schemas.microsoft.com/office/drawing/2014/main" id="{3DDA902F-61D6-4F1C-86C6-D1F5584AE8B3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870575" y="4277539"/>
            <a:ext cx="536616" cy="536616"/>
          </a:xfrm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sz="1100" i="1"/>
            </a:lvl1pPr>
          </a:lstStyle>
          <a:p>
            <a:r>
              <a:rPr lang="en-US" noProof="0"/>
              <a:t>Icon</a:t>
            </a:r>
          </a:p>
        </p:txBody>
      </p:sp>
      <p:sp>
        <p:nvSpPr>
          <p:cNvPr id="26" name="Picture Placeholder 13">
            <a:extLst>
              <a:ext uri="{FF2B5EF4-FFF2-40B4-BE49-F238E27FC236}">
                <a16:creationId xmlns:a16="http://schemas.microsoft.com/office/drawing/2014/main" id="{D8B6871A-9C69-4437-A5AD-A0400BAF2C6D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5870575" y="5089882"/>
            <a:ext cx="536616" cy="536616"/>
          </a:xfrm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sz="1100" i="1"/>
            </a:lvl1pPr>
          </a:lstStyle>
          <a:p>
            <a:r>
              <a:rPr lang="en-US" noProof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3296259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 Icon Bullets Vertical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Oval 30">
            <a:extLst>
              <a:ext uri="{FF2B5EF4-FFF2-40B4-BE49-F238E27FC236}">
                <a16:creationId xmlns:a16="http://schemas.microsoft.com/office/drawing/2014/main" id="{B8ACAEC3-8D8C-3848-8630-7A0DFF3F6116}"/>
              </a:ext>
            </a:extLst>
          </p:cNvPr>
          <p:cNvSpPr>
            <a:spLocks noChangeAspect="1"/>
          </p:cNvSpPr>
          <p:nvPr userDrawn="1"/>
        </p:nvSpPr>
        <p:spPr>
          <a:xfrm>
            <a:off x="8699143" y="3702940"/>
            <a:ext cx="1261872" cy="1261872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2" name="Picture Placeholder 9">
            <a:extLst>
              <a:ext uri="{FF2B5EF4-FFF2-40B4-BE49-F238E27FC236}">
                <a16:creationId xmlns:a16="http://schemas.microsoft.com/office/drawing/2014/main" id="{CC12BEA0-F502-0646-A370-7ECF194608D0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8865103" y="3869836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/>
              <a:t>Select Icon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D58C6160-632A-B540-A7E5-81F40CEC1FE7}"/>
              </a:ext>
            </a:extLst>
          </p:cNvPr>
          <p:cNvSpPr>
            <a:spLocks noChangeAspect="1"/>
          </p:cNvSpPr>
          <p:nvPr userDrawn="1"/>
        </p:nvSpPr>
        <p:spPr>
          <a:xfrm>
            <a:off x="6287247" y="3706777"/>
            <a:ext cx="1261872" cy="1261872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0" name="Picture Placeholder 9">
            <a:extLst>
              <a:ext uri="{FF2B5EF4-FFF2-40B4-BE49-F238E27FC236}">
                <a16:creationId xmlns:a16="http://schemas.microsoft.com/office/drawing/2014/main" id="{EB2FEBB6-C1E0-0D47-8CCC-05EE2F756590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6452271" y="3873673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/>
              <a:t>Select Icon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7215E544-9553-AC42-B5C3-F7AE9AD6D815}"/>
              </a:ext>
            </a:extLst>
          </p:cNvPr>
          <p:cNvSpPr>
            <a:spLocks noChangeAspect="1"/>
          </p:cNvSpPr>
          <p:nvPr userDrawn="1"/>
        </p:nvSpPr>
        <p:spPr>
          <a:xfrm>
            <a:off x="8699143" y="799317"/>
            <a:ext cx="1261872" cy="1261872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F76E934A-C634-DF4D-992A-6E01917693AD}"/>
              </a:ext>
            </a:extLst>
          </p:cNvPr>
          <p:cNvSpPr>
            <a:spLocks noChangeAspect="1"/>
          </p:cNvSpPr>
          <p:nvPr userDrawn="1"/>
        </p:nvSpPr>
        <p:spPr>
          <a:xfrm>
            <a:off x="6289119" y="799317"/>
            <a:ext cx="1261872" cy="1261872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9677FD5-9A91-4866-B075-6DDE16433AC7}"/>
              </a:ext>
            </a:extLst>
          </p:cNvPr>
          <p:cNvGrpSpPr/>
          <p:nvPr userDrawn="1"/>
        </p:nvGrpSpPr>
        <p:grpSpPr>
          <a:xfrm>
            <a:off x="16303" y="0"/>
            <a:ext cx="12192000" cy="6858000"/>
            <a:chOff x="16303" y="6430358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236937" y="6430358"/>
              <a:ext cx="507801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 r="-140094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3144589" y="8256436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2233481" y="9232079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16303" y="6431945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287088"/>
            <a:ext cx="3438881" cy="2283824"/>
          </a:xfrm>
        </p:spPr>
        <p:txBody>
          <a:bodyPr anchor="ctr"/>
          <a:lstStyle>
            <a:lvl1pPr algn="l">
              <a:defRPr sz="2300" b="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4F40A-5592-5744-BFD7-61B04D70BFE7}" type="datetime1">
              <a:rPr lang="en-US" noProof="0" smtClean="0"/>
              <a:t>11/28/2022</a:t>
            </a:fld>
            <a:endParaRPr lang="en-US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ADD13A9-A8EA-4B1C-AE31-FE189E0E8B8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756275" y="235108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A2BAC124-81DA-4B8B-86CD-75C69A4D0DB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167235" y="235108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B493D355-B592-4395-8255-D1D4FB1CF1A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56275" y="525854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8" name="Text Placeholder 13">
            <a:extLst>
              <a:ext uri="{FF2B5EF4-FFF2-40B4-BE49-F238E27FC236}">
                <a16:creationId xmlns:a16="http://schemas.microsoft.com/office/drawing/2014/main" id="{D0A496BB-AA13-44AE-AFA6-30D4ED5099E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167235" y="525854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0" name="Picture Placeholder 9">
            <a:extLst>
              <a:ext uri="{FF2B5EF4-FFF2-40B4-BE49-F238E27FC236}">
                <a16:creationId xmlns:a16="http://schemas.microsoft.com/office/drawing/2014/main" id="{8E97E18E-0E31-B542-9578-D6E4DCD84680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6454143" y="966213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/>
              <a:t>Select Icon</a:t>
            </a:r>
          </a:p>
        </p:txBody>
      </p:sp>
      <p:sp>
        <p:nvSpPr>
          <p:cNvPr id="24" name="Picture Placeholder 9">
            <a:extLst>
              <a:ext uri="{FF2B5EF4-FFF2-40B4-BE49-F238E27FC236}">
                <a16:creationId xmlns:a16="http://schemas.microsoft.com/office/drawing/2014/main" id="{7602DDF7-46BD-6045-BDB0-45F47B0B6A9C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8865103" y="965277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/>
              <a:t>Select Icon</a:t>
            </a:r>
          </a:p>
        </p:txBody>
      </p:sp>
    </p:spTree>
    <p:extLst>
      <p:ext uri="{BB962C8B-B14F-4D97-AF65-F5344CB8AC3E}">
        <p14:creationId xmlns:p14="http://schemas.microsoft.com/office/powerpoint/2010/main" val="18204641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 Icon Bullets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val 19">
            <a:extLst>
              <a:ext uri="{FF2B5EF4-FFF2-40B4-BE49-F238E27FC236}">
                <a16:creationId xmlns:a16="http://schemas.microsoft.com/office/drawing/2014/main" id="{86F73ED6-3B3B-5A45-912C-FCFD7D53593C}"/>
              </a:ext>
            </a:extLst>
          </p:cNvPr>
          <p:cNvSpPr>
            <a:spLocks noChangeAspect="1"/>
          </p:cNvSpPr>
          <p:nvPr userDrawn="1"/>
        </p:nvSpPr>
        <p:spPr>
          <a:xfrm>
            <a:off x="8699143" y="3702940"/>
            <a:ext cx="1261872" cy="1261872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1" name="Picture Placeholder 9">
            <a:extLst>
              <a:ext uri="{FF2B5EF4-FFF2-40B4-BE49-F238E27FC236}">
                <a16:creationId xmlns:a16="http://schemas.microsoft.com/office/drawing/2014/main" id="{B5971407-B12A-EE45-895D-769807DFC767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8865103" y="3869836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/>
              <a:t>Select Icon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36215321-76D7-AD41-B779-DE347C617DB3}"/>
              </a:ext>
            </a:extLst>
          </p:cNvPr>
          <p:cNvSpPr>
            <a:spLocks noChangeAspect="1"/>
          </p:cNvSpPr>
          <p:nvPr userDrawn="1"/>
        </p:nvSpPr>
        <p:spPr>
          <a:xfrm>
            <a:off x="6288183" y="3706777"/>
            <a:ext cx="1261872" cy="1261872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4" name="Picture Placeholder 9">
            <a:extLst>
              <a:ext uri="{FF2B5EF4-FFF2-40B4-BE49-F238E27FC236}">
                <a16:creationId xmlns:a16="http://schemas.microsoft.com/office/drawing/2014/main" id="{E61684B2-1403-BD44-80B1-6A5C0D0A3C67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6454143" y="3873673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/>
              <a:t>Select Icon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3B87B079-A5F0-D34B-90BD-17403B51EF47}"/>
              </a:ext>
            </a:extLst>
          </p:cNvPr>
          <p:cNvSpPr>
            <a:spLocks noChangeAspect="1"/>
          </p:cNvSpPr>
          <p:nvPr userDrawn="1"/>
        </p:nvSpPr>
        <p:spPr>
          <a:xfrm>
            <a:off x="8699143" y="799317"/>
            <a:ext cx="1261872" cy="126187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67169BE7-153A-034D-B3C8-A226C22DE09C}"/>
              </a:ext>
            </a:extLst>
          </p:cNvPr>
          <p:cNvSpPr>
            <a:spLocks noChangeAspect="1"/>
          </p:cNvSpPr>
          <p:nvPr userDrawn="1"/>
        </p:nvSpPr>
        <p:spPr>
          <a:xfrm>
            <a:off x="6288183" y="799317"/>
            <a:ext cx="1261872" cy="1261872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1" name="Picture Placeholder 9">
            <a:extLst>
              <a:ext uri="{FF2B5EF4-FFF2-40B4-BE49-F238E27FC236}">
                <a16:creationId xmlns:a16="http://schemas.microsoft.com/office/drawing/2014/main" id="{604C6493-8619-1749-A32C-8C1C4E875339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6454143" y="966213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/>
              <a:t>Select Icon</a:t>
            </a:r>
          </a:p>
        </p:txBody>
      </p:sp>
      <p:sp>
        <p:nvSpPr>
          <p:cNvPr id="32" name="Picture Placeholder 9">
            <a:extLst>
              <a:ext uri="{FF2B5EF4-FFF2-40B4-BE49-F238E27FC236}">
                <a16:creationId xmlns:a16="http://schemas.microsoft.com/office/drawing/2014/main" id="{EE25A905-577F-154D-BA89-4F485EEBC4BD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8865103" y="965277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/>
              <a:t>Select Icon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9677FD5-9A91-4866-B075-6DDE16433AC7}"/>
              </a:ext>
            </a:extLst>
          </p:cNvPr>
          <p:cNvGrpSpPr/>
          <p:nvPr userDrawn="1"/>
        </p:nvGrpSpPr>
        <p:grpSpPr>
          <a:xfrm>
            <a:off x="16303" y="0"/>
            <a:ext cx="12192000" cy="6858000"/>
            <a:chOff x="16303" y="6430358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236937" y="6430358"/>
              <a:ext cx="507801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 r="-140094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3144589" y="8256436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2233481" y="9232079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16303" y="6431945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287088"/>
            <a:ext cx="3438881" cy="2283824"/>
          </a:xfrm>
        </p:spPr>
        <p:txBody>
          <a:bodyPr anchor="ctr"/>
          <a:lstStyle>
            <a:lvl1pPr algn="l">
              <a:defRPr sz="2300" b="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7F711-7020-994E-A797-D04033A0CF12}" type="datetime1">
              <a:rPr lang="en-US" noProof="0" smtClean="0"/>
              <a:t>11/28/2022</a:t>
            </a:fld>
            <a:endParaRPr lang="en-US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ADD13A9-A8EA-4B1C-AE31-FE189E0E8B8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756275" y="235108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A2BAC124-81DA-4B8B-86CD-75C69A4D0DB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167235" y="235108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B493D355-B592-4395-8255-D1D4FB1CF1A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56275" y="525854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8" name="Text Placeholder 13">
            <a:extLst>
              <a:ext uri="{FF2B5EF4-FFF2-40B4-BE49-F238E27FC236}">
                <a16:creationId xmlns:a16="http://schemas.microsoft.com/office/drawing/2014/main" id="{D0A496BB-AA13-44AE-AFA6-30D4ED5099E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167235" y="525854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</p:spTree>
    <p:extLst>
      <p:ext uri="{BB962C8B-B14F-4D97-AF65-F5344CB8AC3E}">
        <p14:creationId xmlns:p14="http://schemas.microsoft.com/office/powerpoint/2010/main" val="3254131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 Icon Bullets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Oval 28">
            <a:extLst>
              <a:ext uri="{FF2B5EF4-FFF2-40B4-BE49-F238E27FC236}">
                <a16:creationId xmlns:a16="http://schemas.microsoft.com/office/drawing/2014/main" id="{3B87B079-A5F0-D34B-90BD-17403B51EF47}"/>
              </a:ext>
            </a:extLst>
          </p:cNvPr>
          <p:cNvSpPr>
            <a:spLocks noChangeAspect="1"/>
          </p:cNvSpPr>
          <p:nvPr userDrawn="1"/>
        </p:nvSpPr>
        <p:spPr>
          <a:xfrm>
            <a:off x="8699143" y="2234226"/>
            <a:ext cx="1261872" cy="126187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67169BE7-153A-034D-B3C8-A226C22DE09C}"/>
              </a:ext>
            </a:extLst>
          </p:cNvPr>
          <p:cNvSpPr>
            <a:spLocks noChangeAspect="1"/>
          </p:cNvSpPr>
          <p:nvPr userDrawn="1"/>
        </p:nvSpPr>
        <p:spPr>
          <a:xfrm>
            <a:off x="6288183" y="2234226"/>
            <a:ext cx="1261872" cy="1261872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1" name="Picture Placeholder 9">
            <a:extLst>
              <a:ext uri="{FF2B5EF4-FFF2-40B4-BE49-F238E27FC236}">
                <a16:creationId xmlns:a16="http://schemas.microsoft.com/office/drawing/2014/main" id="{604C6493-8619-1749-A32C-8C1C4E875339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6454143" y="2401122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/>
              <a:t>Select Icon</a:t>
            </a:r>
          </a:p>
        </p:txBody>
      </p:sp>
      <p:sp>
        <p:nvSpPr>
          <p:cNvPr id="32" name="Picture Placeholder 9">
            <a:extLst>
              <a:ext uri="{FF2B5EF4-FFF2-40B4-BE49-F238E27FC236}">
                <a16:creationId xmlns:a16="http://schemas.microsoft.com/office/drawing/2014/main" id="{EE25A905-577F-154D-BA89-4F485EEBC4BD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8865103" y="2400186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/>
              <a:t>Select Icon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9677FD5-9A91-4866-B075-6DDE16433AC7}"/>
              </a:ext>
            </a:extLst>
          </p:cNvPr>
          <p:cNvGrpSpPr/>
          <p:nvPr userDrawn="1"/>
        </p:nvGrpSpPr>
        <p:grpSpPr>
          <a:xfrm>
            <a:off x="16303" y="0"/>
            <a:ext cx="12192000" cy="6858000"/>
            <a:chOff x="16303" y="6430358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236937" y="6430358"/>
              <a:ext cx="507801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 r="-140094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3144589" y="8256436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2233481" y="9232079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16303" y="6431945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287088"/>
            <a:ext cx="3438881" cy="2283824"/>
          </a:xfrm>
        </p:spPr>
        <p:txBody>
          <a:bodyPr anchor="ctr"/>
          <a:lstStyle>
            <a:lvl1pPr algn="l">
              <a:defRPr sz="2300" b="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7F711-7020-994E-A797-D04033A0CF12}" type="datetime1">
              <a:rPr lang="en-US" noProof="0" smtClean="0"/>
              <a:t>11/28/2022</a:t>
            </a:fld>
            <a:endParaRPr lang="en-US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ADD13A9-A8EA-4B1C-AE31-FE189E0E8B8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756275" y="3785996"/>
            <a:ext cx="2325688" cy="1503455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A2BAC124-81DA-4B8B-86CD-75C69A4D0DB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167235" y="3785996"/>
            <a:ext cx="2325688" cy="1503455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</p:spTree>
    <p:extLst>
      <p:ext uri="{BB962C8B-B14F-4D97-AF65-F5344CB8AC3E}">
        <p14:creationId xmlns:p14="http://schemas.microsoft.com/office/powerpoint/2010/main" val="24650614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 Icon Bullets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Oval 31">
            <a:extLst>
              <a:ext uri="{FF2B5EF4-FFF2-40B4-BE49-F238E27FC236}">
                <a16:creationId xmlns:a16="http://schemas.microsoft.com/office/drawing/2014/main" id="{F625DE42-6A2A-D745-B1F8-2AF2793533BE}"/>
              </a:ext>
            </a:extLst>
          </p:cNvPr>
          <p:cNvSpPr>
            <a:spLocks noChangeAspect="1"/>
          </p:cNvSpPr>
          <p:nvPr userDrawn="1"/>
        </p:nvSpPr>
        <p:spPr>
          <a:xfrm>
            <a:off x="8404601" y="3981394"/>
            <a:ext cx="1042415" cy="1042415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3" name="Picture Placeholder 9">
            <a:extLst>
              <a:ext uri="{FF2B5EF4-FFF2-40B4-BE49-F238E27FC236}">
                <a16:creationId xmlns:a16="http://schemas.microsoft.com/office/drawing/2014/main" id="{A87D37E3-62A9-1F44-8520-EBED16BF1C0F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8535100" y="4123125"/>
            <a:ext cx="781417" cy="758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/>
              <a:t>Select Icon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75F8797D-AFBD-534A-AC82-DE2B7BAECE83}"/>
              </a:ext>
            </a:extLst>
          </p:cNvPr>
          <p:cNvSpPr>
            <a:spLocks noChangeAspect="1"/>
          </p:cNvSpPr>
          <p:nvPr userDrawn="1"/>
        </p:nvSpPr>
        <p:spPr>
          <a:xfrm>
            <a:off x="8404601" y="1932281"/>
            <a:ext cx="1042415" cy="104241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0" name="Picture Placeholder 9">
            <a:extLst>
              <a:ext uri="{FF2B5EF4-FFF2-40B4-BE49-F238E27FC236}">
                <a16:creationId xmlns:a16="http://schemas.microsoft.com/office/drawing/2014/main" id="{EFE809D2-16A3-B143-BC10-FEC397E62C62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8535100" y="2074012"/>
            <a:ext cx="781417" cy="758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/>
              <a:t>Select Icon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9677FD5-9A91-4866-B075-6DDE16433AC7}"/>
              </a:ext>
            </a:extLst>
          </p:cNvPr>
          <p:cNvGrpSpPr/>
          <p:nvPr userDrawn="1"/>
        </p:nvGrpSpPr>
        <p:grpSpPr>
          <a:xfrm>
            <a:off x="16303" y="0"/>
            <a:ext cx="12192000" cy="6858000"/>
            <a:chOff x="16303" y="6430358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236937" y="6430358"/>
              <a:ext cx="507801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 r="-140094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3144589" y="8256436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2233481" y="9232079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16303" y="6431945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287088"/>
            <a:ext cx="3438881" cy="2283824"/>
          </a:xfrm>
        </p:spPr>
        <p:txBody>
          <a:bodyPr anchor="ctr"/>
          <a:lstStyle>
            <a:lvl1pPr algn="l">
              <a:defRPr sz="2300" b="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69370-372E-0846-B090-5E6EF97A3B62}" type="datetime1">
              <a:rPr lang="en-US" noProof="0" smtClean="0"/>
              <a:t>11/28/2022</a:t>
            </a:fld>
            <a:endParaRPr lang="en-US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ADD13A9-A8EA-4B1C-AE31-FE189E0E8B8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189670" y="1840992"/>
            <a:ext cx="2095046" cy="1225056"/>
          </a:xfrm>
        </p:spPr>
        <p:txBody>
          <a:bodyPr anchor="ctr">
            <a:noAutofit/>
          </a:bodyPr>
          <a:lstStyle>
            <a:lvl1pPr marL="0" indent="0" algn="l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A2BAC124-81DA-4B8B-86CD-75C69A4D0DB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519533" y="1840992"/>
            <a:ext cx="2095046" cy="1225056"/>
          </a:xfrm>
        </p:spPr>
        <p:txBody>
          <a:bodyPr anchor="ctr">
            <a:noAutofit/>
          </a:bodyPr>
          <a:lstStyle>
            <a:lvl1pPr marL="0" indent="0" algn="l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B493D355-B592-4395-8255-D1D4FB1CF1A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189670" y="3891529"/>
            <a:ext cx="2095046" cy="1222144"/>
          </a:xfrm>
        </p:spPr>
        <p:txBody>
          <a:bodyPr anchor="ctr">
            <a:noAutofit/>
          </a:bodyPr>
          <a:lstStyle>
            <a:lvl1pPr marL="0" indent="0" algn="l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8" name="Text Placeholder 13">
            <a:extLst>
              <a:ext uri="{FF2B5EF4-FFF2-40B4-BE49-F238E27FC236}">
                <a16:creationId xmlns:a16="http://schemas.microsoft.com/office/drawing/2014/main" id="{D0A496BB-AA13-44AE-AFA6-30D4ED5099E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519533" y="3891529"/>
            <a:ext cx="2095046" cy="1222144"/>
          </a:xfrm>
        </p:spPr>
        <p:txBody>
          <a:bodyPr anchor="ctr">
            <a:noAutofit/>
          </a:bodyPr>
          <a:lstStyle>
            <a:lvl1pPr marL="0" indent="0" algn="l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73963115-25B3-494B-9A13-AC92EFE94C09}"/>
              </a:ext>
            </a:extLst>
          </p:cNvPr>
          <p:cNvSpPr>
            <a:spLocks noChangeAspect="1"/>
          </p:cNvSpPr>
          <p:nvPr userDrawn="1"/>
        </p:nvSpPr>
        <p:spPr>
          <a:xfrm>
            <a:off x="5070995" y="1932281"/>
            <a:ext cx="1042415" cy="104241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1" name="Picture Placeholder 9">
            <a:extLst>
              <a:ext uri="{FF2B5EF4-FFF2-40B4-BE49-F238E27FC236}">
                <a16:creationId xmlns:a16="http://schemas.microsoft.com/office/drawing/2014/main" id="{3C759269-D6E6-2B41-8BEE-8B5AFB809B6A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201494" y="2074012"/>
            <a:ext cx="781417" cy="758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/>
              <a:t>Select Icon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43E569D5-DC38-7C46-95CD-ACFBFBF591A2}"/>
              </a:ext>
            </a:extLst>
          </p:cNvPr>
          <p:cNvSpPr>
            <a:spLocks noChangeAspect="1"/>
          </p:cNvSpPr>
          <p:nvPr userDrawn="1"/>
        </p:nvSpPr>
        <p:spPr>
          <a:xfrm>
            <a:off x="5070995" y="3981394"/>
            <a:ext cx="1042415" cy="1042415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4" name="Picture Placeholder 9">
            <a:extLst>
              <a:ext uri="{FF2B5EF4-FFF2-40B4-BE49-F238E27FC236}">
                <a16:creationId xmlns:a16="http://schemas.microsoft.com/office/drawing/2014/main" id="{E8396DFD-D667-2648-9BE4-6237690F7999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5201494" y="4123125"/>
            <a:ext cx="781417" cy="758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/>
              <a:t>Select Icon</a:t>
            </a:r>
          </a:p>
        </p:txBody>
      </p:sp>
    </p:spTree>
    <p:extLst>
      <p:ext uri="{BB962C8B-B14F-4D97-AF65-F5344CB8AC3E}">
        <p14:creationId xmlns:p14="http://schemas.microsoft.com/office/powerpoint/2010/main" val="29299010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2300" b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215A5A73-8E13-4E38-8362-0A09BA9441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58861" y="478881"/>
            <a:ext cx="5582675" cy="5908526"/>
          </a:xfrm>
          <a:custGeom>
            <a:avLst/>
            <a:gdLst>
              <a:gd name="connsiteX0" fmla="*/ 10816 w 5582675"/>
              <a:gd name="connsiteY0" fmla="*/ 0 h 5908526"/>
              <a:gd name="connsiteX1" fmla="*/ 5582675 w 5582675"/>
              <a:gd name="connsiteY1" fmla="*/ 0 h 5908526"/>
              <a:gd name="connsiteX2" fmla="*/ 5582675 w 5582675"/>
              <a:gd name="connsiteY2" fmla="*/ 5908526 h 5908526"/>
              <a:gd name="connsiteX3" fmla="*/ 0 w 5582675"/>
              <a:gd name="connsiteY3" fmla="*/ 5908526 h 5908526"/>
              <a:gd name="connsiteX4" fmla="*/ 30693 w 5582675"/>
              <a:gd name="connsiteY4" fmla="*/ 5722836 h 5908526"/>
              <a:gd name="connsiteX5" fmla="*/ 223682 w 5582675"/>
              <a:gd name="connsiteY5" fmla="*/ 2921544 h 5908526"/>
              <a:gd name="connsiteX6" fmla="*/ 30693 w 5582675"/>
              <a:gd name="connsiteY6" fmla="*/ 120253 h 5908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82675" h="5908526">
                <a:moveTo>
                  <a:pt x="10816" y="0"/>
                </a:moveTo>
                <a:lnTo>
                  <a:pt x="5582675" y="0"/>
                </a:lnTo>
                <a:lnTo>
                  <a:pt x="5582675" y="5908526"/>
                </a:lnTo>
                <a:lnTo>
                  <a:pt x="0" y="5908526"/>
                </a:lnTo>
                <a:lnTo>
                  <a:pt x="30693" y="5722836"/>
                </a:lnTo>
                <a:cubicBezTo>
                  <a:pt x="153771" y="4890115"/>
                  <a:pt x="223682" y="3935837"/>
                  <a:pt x="223682" y="2921544"/>
                </a:cubicBezTo>
                <a:cubicBezTo>
                  <a:pt x="223682" y="1907252"/>
                  <a:pt x="153771" y="952973"/>
                  <a:pt x="30693" y="120253"/>
                </a:cubicBezTo>
                <a:close/>
              </a:path>
            </a:pathLst>
          </a:custGeom>
          <a:effectLst/>
        </p:spPr>
        <p:txBody>
          <a:bodyPr wrap="square" anchor="ctr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A5200-74F0-9445-8847-A53AA9C11C7B}" type="datetime1">
              <a:rPr lang="en-US" noProof="0" smtClean="0"/>
              <a:t>11/28/2022</a:t>
            </a:fld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4183431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50BDD93-02DA-4B21-9556-FA8B9894F90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58861" y="478880"/>
            <a:ext cx="5582675" cy="5900239"/>
          </a:xfrm>
          <a:custGeom>
            <a:avLst/>
            <a:gdLst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0 w 5582675"/>
              <a:gd name="connsiteY4" fmla="*/ 0 h 5900239"/>
              <a:gd name="connsiteX0" fmla="*/ 3501 w 5586176"/>
              <a:gd name="connsiteY0" fmla="*/ 0 h 5900239"/>
              <a:gd name="connsiteX1" fmla="*/ 5586176 w 5586176"/>
              <a:gd name="connsiteY1" fmla="*/ 0 h 5900239"/>
              <a:gd name="connsiteX2" fmla="*/ 5586176 w 5586176"/>
              <a:gd name="connsiteY2" fmla="*/ 5900239 h 5900239"/>
              <a:gd name="connsiteX3" fmla="*/ 3501 w 5586176"/>
              <a:gd name="connsiteY3" fmla="*/ 5900239 h 5900239"/>
              <a:gd name="connsiteX4" fmla="*/ 0 w 5586176"/>
              <a:gd name="connsiteY4" fmla="*/ 3615600 h 5900239"/>
              <a:gd name="connsiteX5" fmla="*/ 3501 w 5586176"/>
              <a:gd name="connsiteY5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0 w 5582675"/>
              <a:gd name="connsiteY5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11739 w 5582675"/>
              <a:gd name="connsiteY5" fmla="*/ 237400 h 5900239"/>
              <a:gd name="connsiteX6" fmla="*/ 0 w 5582675"/>
              <a:gd name="connsiteY6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11739 w 5582675"/>
              <a:gd name="connsiteY5" fmla="*/ 237400 h 5900239"/>
              <a:gd name="connsiteX6" fmla="*/ 0 w 5582675"/>
              <a:gd name="connsiteY6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62539 w 5582675"/>
              <a:gd name="connsiteY5" fmla="*/ 237400 h 5900239"/>
              <a:gd name="connsiteX6" fmla="*/ 0 w 5582675"/>
              <a:gd name="connsiteY6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62539 w 5582675"/>
              <a:gd name="connsiteY5" fmla="*/ 237400 h 5900239"/>
              <a:gd name="connsiteX6" fmla="*/ 0 w 5582675"/>
              <a:gd name="connsiteY6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62539 w 5582675"/>
              <a:gd name="connsiteY5" fmla="*/ 237400 h 5900239"/>
              <a:gd name="connsiteX6" fmla="*/ 0 w 5582675"/>
              <a:gd name="connsiteY6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47299 w 5582675"/>
              <a:gd name="connsiteY5" fmla="*/ 247560 h 5900239"/>
              <a:gd name="connsiteX6" fmla="*/ 0 w 5582675"/>
              <a:gd name="connsiteY6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11739 w 5582675"/>
              <a:gd name="connsiteY4" fmla="*/ 5647600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52379 w 5582675"/>
              <a:gd name="connsiteY4" fmla="*/ 5647600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42854 w 5582675"/>
              <a:gd name="connsiteY4" fmla="*/ 5653315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42854 w 5582675"/>
              <a:gd name="connsiteY4" fmla="*/ 5653315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42854 w 5582675"/>
              <a:gd name="connsiteY4" fmla="*/ 5653315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42854 w 5582675"/>
              <a:gd name="connsiteY4" fmla="*/ 5653315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42854 w 5582675"/>
              <a:gd name="connsiteY4" fmla="*/ 5653315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42854 w 5582675"/>
              <a:gd name="connsiteY4" fmla="*/ 5653315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82675" h="5900239">
                <a:moveTo>
                  <a:pt x="0" y="0"/>
                </a:moveTo>
                <a:lnTo>
                  <a:pt x="5582675" y="0"/>
                </a:lnTo>
                <a:lnTo>
                  <a:pt x="5582675" y="5900239"/>
                </a:lnTo>
                <a:lnTo>
                  <a:pt x="0" y="5900239"/>
                </a:lnTo>
                <a:cubicBezTo>
                  <a:pt x="14285" y="5817931"/>
                  <a:pt x="34284" y="5741338"/>
                  <a:pt x="42854" y="5653315"/>
                </a:cubicBezTo>
                <a:cubicBezTo>
                  <a:pt x="145724" y="4908883"/>
                  <a:pt x="181919" y="4332092"/>
                  <a:pt x="220019" y="3442880"/>
                </a:cubicBezTo>
                <a:cubicBezTo>
                  <a:pt x="221712" y="2333747"/>
                  <a:pt x="182766" y="1285573"/>
                  <a:pt x="47299" y="247560"/>
                </a:cubicBez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2300" b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A5200-74F0-9445-8847-A53AA9C11C7B}" type="datetime1">
              <a:rPr lang="en-US" noProof="0" smtClean="0"/>
              <a:t>11/28/2022</a:t>
            </a:fld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3977307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17C1C-DA5E-F743-826B-CB70C940D4E6}" type="datetime1">
              <a:rPr lang="en-US" noProof="0" smtClean="0"/>
              <a:t>11/28/2022</a:t>
            </a:fld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4771714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10E4C-E478-1D40-94DF-17D7429B053A}" type="datetime1">
              <a:rPr lang="en-US" noProof="0" smtClean="0"/>
              <a:t>11/28/2022</a:t>
            </a:fld>
            <a:endParaRPr lang="en-US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959933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A9061-1D22-724D-9508-7BAEAF287353}" type="datetime1">
              <a:rPr lang="en-US" noProof="0" smtClean="0"/>
              <a:t>11/28/2022</a:t>
            </a:fld>
            <a:endParaRPr lang="en-US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8264808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A9061-1D22-724D-9508-7BAEAF287353}" type="datetime1">
              <a:rPr lang="en-US" noProof="0" smtClean="0"/>
              <a:t>11/28/2022</a:t>
            </a:fld>
            <a:endParaRPr lang="en-US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75C1B7F-CD73-441E-89FC-46AA9E8B519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764150" y="2406650"/>
            <a:ext cx="8663700" cy="3477682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/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529742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5E0F-8980-D24A-B2F9-0C7A13C6A6DE}" type="datetime1">
              <a:rPr lang="en-US" noProof="0" smtClean="0"/>
              <a:t>11/28/2022</a:t>
            </a:fld>
            <a:endParaRPr lang="en-US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719229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8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6ACA6CA-E140-824D-8E8B-5CC5036BDBAE}" type="datetime1">
              <a:rPr lang="en-US" noProof="0" smtClean="0"/>
              <a:pPr/>
              <a:t>11/28/2022</a:t>
            </a:fld>
            <a:endParaRPr lang="en-US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endParaRPr lang="en-US" noProof="0"/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0639153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59" r:id="rId4"/>
    <p:sldLayoutId id="2147483860" r:id="rId5"/>
    <p:sldLayoutId id="2147483861" r:id="rId6"/>
    <p:sldLayoutId id="2147483862" r:id="rId7"/>
    <p:sldLayoutId id="2147483864" r:id="rId8"/>
    <p:sldLayoutId id="2147483863" r:id="rId9"/>
    <p:sldLayoutId id="2147483858" r:id="rId10"/>
    <p:sldLayoutId id="2147483865" r:id="rId11"/>
    <p:sldLayoutId id="2147483844" r:id="rId12"/>
    <p:sldLayoutId id="2147483845" r:id="rId13"/>
    <p:sldLayoutId id="2147483846" r:id="rId14"/>
    <p:sldLayoutId id="2147483866" r:id="rId15"/>
    <p:sldLayoutId id="2147483847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48DDF-CA47-99C8-AC64-37ADC80F6F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i="1"/>
              <a:t>Foreign Languages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34EDC-0D67-D802-B2ED-263F8CD9C2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GB" sz="2000" b="1" i="1"/>
          </a:p>
          <a:p>
            <a:pPr marL="0" indent="0" algn="ctr">
              <a:buNone/>
            </a:pPr>
            <a:r>
              <a:rPr lang="en-GB" sz="2000" b="1" i="1"/>
              <a:t>Syed </a:t>
            </a:r>
            <a:r>
              <a:rPr lang="en-GB" sz="2000" b="1" i="1" err="1"/>
              <a:t>Tajud</a:t>
            </a:r>
            <a:r>
              <a:rPr lang="en-GB" sz="2000" b="1" i="1"/>
              <a:t> Ali</a:t>
            </a:r>
            <a:endParaRPr lang="en-US"/>
          </a:p>
          <a:p>
            <a:pPr marL="0" indent="0" algn="ctr">
              <a:buNone/>
            </a:pPr>
            <a:r>
              <a:rPr lang="en-GB" sz="2000" b="1" i="1"/>
              <a:t>2107638</a:t>
            </a:r>
          </a:p>
          <a:p>
            <a:pPr marL="0" indent="0" algn="ctr">
              <a:buNone/>
            </a:pPr>
            <a:r>
              <a:rPr lang="en-GB" sz="2000" b="1" i="1"/>
              <a:t>Foreign Languages &amp; Cultural Awareness</a:t>
            </a:r>
          </a:p>
          <a:p>
            <a:pPr marL="0" indent="0" algn="ctr">
              <a:buNone/>
            </a:pPr>
            <a:r>
              <a:rPr lang="en-GB" sz="2000" b="1" i="1"/>
              <a:t>(BMIH5003)</a:t>
            </a:r>
          </a:p>
          <a:p>
            <a:pPr marL="0" indent="0" algn="ctr">
              <a:buNone/>
            </a:pPr>
            <a:r>
              <a:rPr lang="en-GB" sz="2000" b="1" i="1"/>
              <a:t>Rodrigo F. Aguilera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4E8AAC-147A-9409-F0A5-E207336B2B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dirty="0" smtClean="0"/>
              <a:t>1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433181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4F7C8EF2-6DBB-87A9-62A0-AAD3812D48F2}"/>
              </a:ext>
            </a:extLst>
          </p:cNvPr>
          <p:cNvSpPr txBox="1"/>
          <p:nvPr/>
        </p:nvSpPr>
        <p:spPr>
          <a:xfrm>
            <a:off x="5953760" y="661457"/>
            <a:ext cx="6096000" cy="578619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s-ES" sz="2000" b="1" u="sng">
                <a:solidFill>
                  <a:schemeClr val="bg1"/>
                </a:solidFill>
              </a:rPr>
              <a:t>Tabla de desayuno</a:t>
            </a:r>
          </a:p>
          <a:p>
            <a:endParaRPr lang="es-ES" sz="1400" b="1" u="sng">
              <a:solidFill>
                <a:schemeClr val="bg1"/>
              </a:solidFill>
            </a:endParaRPr>
          </a:p>
          <a:p>
            <a:r>
              <a:rPr lang="es-ES" sz="1400" b="1" i="1" u="sng">
                <a:solidFill>
                  <a:schemeClr val="bg1"/>
                </a:solidFill>
              </a:rPr>
              <a:t>Tortillas</a:t>
            </a:r>
          </a:p>
          <a:p>
            <a:r>
              <a:rPr lang="en-US" sz="1400" b="1" i="1" u="sng">
                <a:solidFill>
                  <a:schemeClr val="bg1"/>
                </a:solidFill>
              </a:rPr>
              <a:t>Omelets</a:t>
            </a:r>
          </a:p>
          <a:p>
            <a:r>
              <a:rPr lang="es-ES" sz="1400" b="1" i="1">
                <a:solidFill>
                  <a:schemeClr val="bg1"/>
                </a:solidFill>
              </a:rPr>
              <a:t>tocino y queso                                  </a:t>
            </a:r>
            <a:r>
              <a:rPr lang="en-US" sz="1400" b="1" i="1">
                <a:solidFill>
                  <a:schemeClr val="bg1"/>
                </a:solidFill>
              </a:rPr>
              <a:t>£5.99</a:t>
            </a:r>
            <a:endParaRPr lang="es-ES" sz="1400" b="1" i="1">
              <a:solidFill>
                <a:schemeClr val="bg1"/>
              </a:solidFill>
            </a:endParaRPr>
          </a:p>
          <a:p>
            <a:r>
              <a:rPr lang="en-US" sz="1400" b="1" i="1">
                <a:solidFill>
                  <a:schemeClr val="bg1"/>
                </a:solidFill>
              </a:rPr>
              <a:t>Bacon &amp; Cheese</a:t>
            </a:r>
          </a:p>
          <a:p>
            <a:r>
              <a:rPr lang="es-ES" sz="1400" b="1" i="1" err="1">
                <a:solidFill>
                  <a:schemeClr val="bg1"/>
                </a:solidFill>
              </a:rPr>
              <a:t>Jamon</a:t>
            </a:r>
            <a:r>
              <a:rPr lang="es-ES" sz="1400" b="1" i="1">
                <a:solidFill>
                  <a:schemeClr val="bg1"/>
                </a:solidFill>
              </a:rPr>
              <a:t> cocido                                  </a:t>
            </a:r>
            <a:r>
              <a:rPr lang="en-US" sz="1400" b="1" i="1">
                <a:solidFill>
                  <a:schemeClr val="bg1"/>
                </a:solidFill>
              </a:rPr>
              <a:t>£5.99</a:t>
            </a:r>
          </a:p>
          <a:p>
            <a:r>
              <a:rPr lang="en-US" sz="1400" b="1" i="1">
                <a:solidFill>
                  <a:schemeClr val="bg1"/>
                </a:solidFill>
              </a:rPr>
              <a:t>Baked Ham</a:t>
            </a:r>
          </a:p>
          <a:p>
            <a:r>
              <a:rPr lang="es-ES" sz="1400" b="1" i="1">
                <a:solidFill>
                  <a:schemeClr val="bg1"/>
                </a:solidFill>
              </a:rPr>
              <a:t>Champiñón y Rúcula</a:t>
            </a:r>
            <a:r>
              <a:rPr lang="en-US" sz="1400" b="1" i="1">
                <a:solidFill>
                  <a:schemeClr val="bg1"/>
                </a:solidFill>
              </a:rPr>
              <a:t>                       £4.99 </a:t>
            </a:r>
          </a:p>
          <a:p>
            <a:r>
              <a:rPr lang="en-US" sz="1400" b="1" i="1">
                <a:solidFill>
                  <a:schemeClr val="bg1"/>
                </a:solidFill>
              </a:rPr>
              <a:t>Mushroom &amp; Arugula</a:t>
            </a:r>
          </a:p>
          <a:p>
            <a:r>
              <a:rPr lang="en-US" sz="1400" b="1" i="1" u="sng" err="1">
                <a:solidFill>
                  <a:schemeClr val="bg1"/>
                </a:solidFill>
              </a:rPr>
              <a:t>Panqueques</a:t>
            </a:r>
            <a:endParaRPr lang="en-US" sz="1400" b="1" i="1" u="sng">
              <a:solidFill>
                <a:schemeClr val="bg1"/>
              </a:solidFill>
            </a:endParaRPr>
          </a:p>
          <a:p>
            <a:r>
              <a:rPr lang="en-US" sz="1400" b="1" i="1" u="sng">
                <a:solidFill>
                  <a:schemeClr val="bg1"/>
                </a:solidFill>
              </a:rPr>
              <a:t>Pancakes </a:t>
            </a:r>
            <a:endParaRPr lang="en-US" sz="1400" b="1" i="1">
              <a:solidFill>
                <a:schemeClr val="bg1"/>
              </a:solidFill>
            </a:endParaRPr>
          </a:p>
          <a:p>
            <a:r>
              <a:rPr lang="en-US" sz="1400" b="1" i="1" err="1">
                <a:solidFill>
                  <a:schemeClr val="bg1"/>
                </a:solidFill>
              </a:rPr>
              <a:t>Mantequilla</a:t>
            </a:r>
            <a:r>
              <a:rPr lang="en-US" sz="1400" b="1" i="1">
                <a:solidFill>
                  <a:schemeClr val="bg1"/>
                </a:solidFill>
              </a:rPr>
              <a:t> natural y jarabe           £4.99</a:t>
            </a:r>
          </a:p>
          <a:p>
            <a:r>
              <a:rPr lang="en-US" sz="1400" b="1" i="1">
                <a:solidFill>
                  <a:schemeClr val="bg1"/>
                </a:solidFill>
              </a:rPr>
              <a:t>Plain Butter &amp; Syrup                   </a:t>
            </a:r>
          </a:p>
          <a:p>
            <a:r>
              <a:rPr lang="en-US" sz="1400" b="1" i="1" err="1">
                <a:solidFill>
                  <a:schemeClr val="bg1"/>
                </a:solidFill>
              </a:rPr>
              <a:t>Arándano</a:t>
            </a:r>
            <a:r>
              <a:rPr lang="en-US" sz="1400" b="1" i="1">
                <a:solidFill>
                  <a:schemeClr val="bg1"/>
                </a:solidFill>
              </a:rPr>
              <a:t>                                           £6.99</a:t>
            </a:r>
          </a:p>
          <a:p>
            <a:r>
              <a:rPr lang="en-US" sz="1400" b="1" i="1">
                <a:solidFill>
                  <a:schemeClr val="bg1"/>
                </a:solidFill>
              </a:rPr>
              <a:t>Blueberry</a:t>
            </a:r>
          </a:p>
          <a:p>
            <a:r>
              <a:rPr lang="en-US" sz="1400" b="1" i="1" err="1">
                <a:solidFill>
                  <a:schemeClr val="bg1"/>
                </a:solidFill>
              </a:rPr>
              <a:t>Fresa</a:t>
            </a:r>
            <a:r>
              <a:rPr lang="en-US" sz="1400" b="1" i="1">
                <a:solidFill>
                  <a:schemeClr val="bg1"/>
                </a:solidFill>
              </a:rPr>
              <a:t>                                                    £6.99 </a:t>
            </a:r>
          </a:p>
          <a:p>
            <a:r>
              <a:rPr lang="en-US" sz="1400" b="1" i="1">
                <a:solidFill>
                  <a:schemeClr val="bg1"/>
                </a:solidFill>
              </a:rPr>
              <a:t>Strawberry</a:t>
            </a:r>
          </a:p>
          <a:p>
            <a:r>
              <a:rPr lang="en-US" sz="1400" b="1" i="1" u="sng">
                <a:solidFill>
                  <a:schemeClr val="bg1"/>
                </a:solidFill>
              </a:rPr>
              <a:t>Café</a:t>
            </a:r>
          </a:p>
          <a:p>
            <a:r>
              <a:rPr lang="en-US" sz="1400" b="1" i="1" u="sng">
                <a:solidFill>
                  <a:schemeClr val="bg1"/>
                </a:solidFill>
              </a:rPr>
              <a:t>Coffee</a:t>
            </a:r>
            <a:endParaRPr lang="en-US" sz="1400" b="1" i="1">
              <a:solidFill>
                <a:schemeClr val="bg1"/>
              </a:solidFill>
            </a:endParaRPr>
          </a:p>
          <a:p>
            <a:r>
              <a:rPr lang="en-US" sz="1400" b="1" i="1">
                <a:solidFill>
                  <a:schemeClr val="bg1"/>
                </a:solidFill>
              </a:rPr>
              <a:t>Americano                                          £4.99</a:t>
            </a:r>
          </a:p>
          <a:p>
            <a:r>
              <a:rPr lang="en-US" sz="1400" b="1" i="1">
                <a:solidFill>
                  <a:schemeClr val="bg1"/>
                </a:solidFill>
              </a:rPr>
              <a:t>Americano</a:t>
            </a:r>
          </a:p>
          <a:p>
            <a:r>
              <a:rPr lang="en-US" sz="1400" b="1" i="1">
                <a:solidFill>
                  <a:schemeClr val="bg1"/>
                </a:solidFill>
              </a:rPr>
              <a:t>Capuchino                                          £2.99</a:t>
            </a:r>
          </a:p>
          <a:p>
            <a:r>
              <a:rPr lang="en-US" sz="1400" b="1" i="1">
                <a:solidFill>
                  <a:schemeClr val="bg1"/>
                </a:solidFill>
              </a:rPr>
              <a:t>Cappuccino</a:t>
            </a:r>
          </a:p>
          <a:p>
            <a:r>
              <a:rPr lang="en-US" sz="1400" b="1" i="1">
                <a:solidFill>
                  <a:schemeClr val="bg1"/>
                </a:solidFill>
              </a:rPr>
              <a:t>Latté                                                     £3.99</a:t>
            </a:r>
          </a:p>
          <a:p>
            <a:endParaRPr lang="en-US" sz="1400" b="1" i="1">
              <a:solidFill>
                <a:schemeClr val="bg1"/>
              </a:solidFill>
            </a:endParaRPr>
          </a:p>
        </p:txBody>
      </p:sp>
      <p:pic>
        <p:nvPicPr>
          <p:cNvPr id="12" name="Picture 11" descr="Graphical user interface, text, application, Word&#10;&#10;Description automatically generated">
            <a:extLst>
              <a:ext uri="{FF2B5EF4-FFF2-40B4-BE49-F238E27FC236}">
                <a16:creationId xmlns:a16="http://schemas.microsoft.com/office/drawing/2014/main" id="{F7B3D523-9656-31AD-E86D-9D4C99DDF6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53" t="15364" r="34965" b="26333"/>
          <a:stretch/>
        </p:blipFill>
        <p:spPr bwMode="auto">
          <a:xfrm>
            <a:off x="1504126" y="2485421"/>
            <a:ext cx="3460750" cy="18796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067009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66741836_Beginning of the year procedures_AAS_v5" id="{51CF042C-A21F-4772-ACB5-34142877F475}" vid="{78ABB5F0-5DDF-4844-A82C-FEADF47C5BA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983CA34-C6E2-49BA-ACFF-78ADEC0C28FA}">
  <ds:schemaRefs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www.w3.org/2000/xmlns/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CCB9AE35-8A31-4380-94A6-86E5DFCDD12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70D0EAE-52CD-493E-A174-3A7CD0E9C7B2}">
  <ds:schemaRefs>
    <ds:schemaRef ds:uri="16c05727-aa75-4e4a-9b5f-8a80a1165891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Beginning of the year procedures</Template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Ion Boardroom</vt:lpstr>
      <vt:lpstr>Foreign Languages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Eiman Hussien</dc:creator>
  <cp:revision>1</cp:revision>
  <dcterms:created xsi:type="dcterms:W3CDTF">2022-11-28T20:09:51Z</dcterms:created>
  <dcterms:modified xsi:type="dcterms:W3CDTF">2022-11-29T00:57:46Z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