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50649-F498-77AE-1021-7CF160721B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6B7F93-93FE-4284-EC90-32857944E5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9511B7-164F-3FE3-27A4-B60FCA8BA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39068-6B42-AB80-2067-B9E354DD2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93F9D-DCCB-77CA-D481-DE858F6F9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062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6E874-7F51-1D26-F3AC-97AC40464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C66FB-1D75-DC0E-DD72-21FA9AEBC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6A9B46-6346-4D27-42DB-1847CAC7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9D3A1-E875-607E-1F54-7C2FB102C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D3282-9901-DB21-C655-76425DC1E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1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82898-865D-FC20-A5F2-E6E918F05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DB7B4E-0417-07F2-6C33-3BB9990CDD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C7B67D-D7C6-071A-6661-29FAA4FC6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D3ED6-F1A9-29C1-884E-ED2B7CBDE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66987E-6B0F-2EC6-9C94-B25031E68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00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8FCEC-0A92-29A7-08F2-A09F8FD65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50C24-1D93-BF0D-CE2D-B878B26869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C42180-018D-B60A-D5E1-C639CD1EA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2EC45F-C5DA-5E43-03D3-E0AC4E5E0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C6FEBA-7325-897C-42B2-F434A2FB8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765288-9253-0EAA-6DF3-FEC749630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099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64426-A8D4-EC13-3DC3-1AD79B01D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2AC6D4-BF34-1FA1-B8B2-3ED4856B0F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5560F2-C5DE-7725-ADF5-810633092F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C538B0-CDC9-A8E5-C7C4-88CBC8E81A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3CD257-9317-3922-3B33-5B49A594F44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30C92-E14B-02FF-79F0-E0DBA8AD0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FFE11C-1300-8C92-DA95-E6A956646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09063E-BDA2-71E1-1F63-D01CB37B9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90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0D108-C4AC-57AB-221C-D323C2165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533DB5-AA3D-3B8B-B095-0216B2D9E0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942353-426D-D8E6-8A49-879F95BB5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71ECE9-7C57-D189-D0D3-16FC61AF7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54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E45955-1F1A-A736-A910-E7757CB3E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E061FC-A3A0-B909-F328-3139F44E5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B5B893-3BDC-D4D0-8D43-F0C233D9B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83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A4D3-719F-6D37-C58E-0DD105FF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C8D9-DC37-EFB2-1490-9322B1ABF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DAD692-7710-1C42-A2E0-8DC75C2C62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E97C5-58FF-55A9-4B0E-6D0A69E58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79424-3227-1421-1711-053CADC286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B35F63-2817-2EDA-3956-4271DFB9F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33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94042-B40C-646C-2502-BBB6C6B03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26DDE7-E5A8-2D24-7D23-04C33AE0E3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601827-CBD1-807B-4D98-834AD9CF0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C3573-15BB-B61E-5727-82BC41D06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AC85FD-DED9-8F78-BABD-0763CEBA5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7D447-CA33-B9BE-A9F6-8B7E4BD77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098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077D4-BCF4-FF99-C108-5020F2C5C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89CCCA-A75E-5B87-6659-0300A5F7D4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18C20-FFBC-6F38-4720-9EEB2B8EA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D4741-A66A-D8E1-4873-DACA6AD1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AA232-F83D-3E69-18E9-F348DD98C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66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CBCB6A-F797-B30F-3E51-962933EA2F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C3A54-7F8F-65CB-89C7-B16EEE5C0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6A706-109F-29FE-BEDC-3538D79C3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D74532-8229-0636-5B55-8F373E9DD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5B9A0-2C9B-EF5D-3FE4-77C635733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958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96C390-9DB3-FE9A-8392-83CF177DB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57D88-511E-9D63-2810-4FBD734983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4FCFA-0ED7-2760-B235-19E2536D10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3EFB63-7317-4816-9E81-C6B8417116A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32905-97ED-7115-153C-C91BEF66FE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01BD3-4458-3804-F7FC-15C3F7A0C3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0CCDC0-3B7B-4A55-A00B-E3C15160F1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11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43FAD6-7282-4F90-1F8A-EB11224A4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056" t="14894" r="50596" b="26262"/>
          <a:stretch/>
        </p:blipFill>
        <p:spPr>
          <a:xfrm>
            <a:off x="2475619" y="722502"/>
            <a:ext cx="7240761" cy="541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0224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4773D4-1506-1D2A-75E9-A76B5E69A3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9" t="15849" r="50528" b="26453"/>
          <a:stretch/>
        </p:blipFill>
        <p:spPr>
          <a:xfrm>
            <a:off x="2455178" y="734077"/>
            <a:ext cx="7281644" cy="5389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48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0BA74EF-8111-A589-3921-AF9D08AA91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9" t="14703" r="50527" b="26644"/>
          <a:stretch/>
        </p:blipFill>
        <p:spPr>
          <a:xfrm>
            <a:off x="2555444" y="764904"/>
            <a:ext cx="7081112" cy="53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511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7CD1C1-D577-07A3-F806-6BEE737571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24" t="15277" r="50596" b="26453"/>
          <a:stretch/>
        </p:blipFill>
        <p:spPr>
          <a:xfrm>
            <a:off x="2382469" y="673216"/>
            <a:ext cx="7427061" cy="551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759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307F3A-6D95-5178-AE27-4408DEEE94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9" t="15276" r="50665" b="26262"/>
          <a:stretch/>
        </p:blipFill>
        <p:spPr>
          <a:xfrm>
            <a:off x="2456329" y="685800"/>
            <a:ext cx="7279341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233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6AFEB9-CD2F-8DCE-FCF0-90B1E8F103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0" t="14894" r="50665" b="26644"/>
          <a:stretch/>
        </p:blipFill>
        <p:spPr>
          <a:xfrm>
            <a:off x="2307890" y="580937"/>
            <a:ext cx="7576219" cy="569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365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92A042-2385-1D0E-F2E4-D12E8651B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99" t="15085" r="50734" b="26453"/>
          <a:stretch/>
        </p:blipFill>
        <p:spPr>
          <a:xfrm>
            <a:off x="2382022" y="622882"/>
            <a:ext cx="7427956" cy="561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691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50C256-506D-E76B-8202-2BD2EBB825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61" t="15658" r="50803" b="26262"/>
          <a:stretch/>
        </p:blipFill>
        <p:spPr>
          <a:xfrm>
            <a:off x="2550253" y="727745"/>
            <a:ext cx="7215194" cy="5402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229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B482A4-C7FC-4BA7-AE47-6B092553A8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3" t="15469" r="50665" b="26070"/>
          <a:stretch/>
        </p:blipFill>
        <p:spPr>
          <a:xfrm>
            <a:off x="2149118" y="476075"/>
            <a:ext cx="7893764" cy="5905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08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822565-8A1B-DB54-EE88-3265BB21B8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193" t="15276" r="50803" b="26262"/>
          <a:stretch/>
        </p:blipFill>
        <p:spPr>
          <a:xfrm>
            <a:off x="2525470" y="744523"/>
            <a:ext cx="7141060" cy="5368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9211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5CB3A-8CE2-FC7C-613F-8080FCAE8A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0" t="14704" r="50665" b="26070"/>
          <a:stretch/>
        </p:blipFill>
        <p:spPr>
          <a:xfrm>
            <a:off x="2329236" y="559965"/>
            <a:ext cx="7533528" cy="573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351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0A65217-D273-23A2-8E9B-220B2FB757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0" t="14895" r="50665" b="27218"/>
          <a:stretch/>
        </p:blipFill>
        <p:spPr>
          <a:xfrm>
            <a:off x="2394338" y="673216"/>
            <a:ext cx="7403324" cy="551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91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4E1D8F-E9EC-0E7F-7CBD-31BAC1BC15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0" t="15468" r="50734" b="36005"/>
          <a:stretch/>
        </p:blipFill>
        <p:spPr>
          <a:xfrm>
            <a:off x="2509047" y="1184945"/>
            <a:ext cx="7173906" cy="4488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1869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2022-10-20T10:49:28Z</dcterms:created>
  <dcterms:modified xsi:type="dcterms:W3CDTF">2022-10-20T11:02:17Z</dcterms:modified>
</cp:coreProperties>
</file>