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775" r:id="rId25"/>
    <p:sldId id="777" r:id="rId26"/>
    <p:sldId id="778" r:id="rId27"/>
    <p:sldId id="779" r:id="rId28"/>
    <p:sldId id="780" r:id="rId29"/>
    <p:sldId id="781" r:id="rId30"/>
    <p:sldId id="782" r:id="rId31"/>
    <p:sldId id="783" r:id="rId32"/>
    <p:sldId id="784" r:id="rId33"/>
    <p:sldId id="785" r:id="rId34"/>
    <p:sldId id="787" r:id="rId35"/>
    <p:sldId id="786" r:id="rId36"/>
    <p:sldId id="788" r:id="rId37"/>
    <p:sldId id="774" r:id="rId38"/>
    <p:sldId id="732" r:id="rId39"/>
  </p:sldIdLst>
  <p:sldSz cx="12192000" cy="6858000"/>
  <p:notesSz cx="6858000" cy="9144000"/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4B81C13-F69B-4431-8469-BA530E8296ED}" v="6" dt="2025-02-20T23:15:52.3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1" autoAdjust="0"/>
    <p:restoredTop sz="88630" autoAdjust="0"/>
  </p:normalViewPr>
  <p:slideViewPr>
    <p:cSldViewPr snapToGrid="0">
      <p:cViewPr varScale="1">
        <p:scale>
          <a:sx n="94" d="100"/>
          <a:sy n="94" d="100"/>
        </p:scale>
        <p:origin x="120" y="8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microsoft.com/office/2016/11/relationships/changesInfo" Target="changesInfos/changesInfo1.xml"/><Relationship Id="rId20" Type="http://schemas.openxmlformats.org/officeDocument/2006/relationships/slideMaster" Target="slideMasters/slideMaster17.xml"/><Relationship Id="rId41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84B81C13-F69B-4431-8469-BA530E8296ED}"/>
    <pc:docChg chg="undo custSel addSld delSld modSld sldOrd">
      <pc:chgData name="Jenifer Prince Devaraj" userId="c3fb109c-09d1-42a6-93f4-69472d709861" providerId="ADAL" clId="{84B81C13-F69B-4431-8469-BA530E8296ED}" dt="2025-02-20T23:17:00.414" v="521" actId="255"/>
      <pc:docMkLst>
        <pc:docMk/>
      </pc:docMkLst>
      <pc:sldChg chg="del">
        <pc:chgData name="Jenifer Prince Devaraj" userId="c3fb109c-09d1-42a6-93f4-69472d709861" providerId="ADAL" clId="{84B81C13-F69B-4431-8469-BA530E8296ED}" dt="2025-02-20T22:38:33.190" v="5" actId="47"/>
        <pc:sldMkLst>
          <pc:docMk/>
          <pc:sldMk cId="0" sldId="258"/>
        </pc:sldMkLst>
      </pc:sldChg>
      <pc:sldChg chg="del">
        <pc:chgData name="Jenifer Prince Devaraj" userId="c3fb109c-09d1-42a6-93f4-69472d709861" providerId="ADAL" clId="{84B81C13-F69B-4431-8469-BA530E8296ED}" dt="2025-02-20T22:38:33.456" v="6" actId="47"/>
        <pc:sldMkLst>
          <pc:docMk/>
          <pc:sldMk cId="0" sldId="259"/>
        </pc:sldMkLst>
      </pc:sldChg>
      <pc:sldChg chg="del">
        <pc:chgData name="Jenifer Prince Devaraj" userId="c3fb109c-09d1-42a6-93f4-69472d709861" providerId="ADAL" clId="{84B81C13-F69B-4431-8469-BA530E8296ED}" dt="2025-02-20T22:38:33.696" v="7" actId="47"/>
        <pc:sldMkLst>
          <pc:docMk/>
          <pc:sldMk cId="0" sldId="260"/>
        </pc:sldMkLst>
      </pc:sldChg>
      <pc:sldChg chg="del">
        <pc:chgData name="Jenifer Prince Devaraj" userId="c3fb109c-09d1-42a6-93f4-69472d709861" providerId="ADAL" clId="{84B81C13-F69B-4431-8469-BA530E8296ED}" dt="2025-02-20T22:38:33.913" v="8" actId="47"/>
        <pc:sldMkLst>
          <pc:docMk/>
          <pc:sldMk cId="0" sldId="261"/>
        </pc:sldMkLst>
      </pc:sldChg>
      <pc:sldChg chg="del">
        <pc:chgData name="Jenifer Prince Devaraj" userId="c3fb109c-09d1-42a6-93f4-69472d709861" providerId="ADAL" clId="{84B81C13-F69B-4431-8469-BA530E8296ED}" dt="2025-02-20T22:38:34.105" v="9" actId="47"/>
        <pc:sldMkLst>
          <pc:docMk/>
          <pc:sldMk cId="0" sldId="262"/>
        </pc:sldMkLst>
      </pc:sldChg>
      <pc:sldChg chg="del">
        <pc:chgData name="Jenifer Prince Devaraj" userId="c3fb109c-09d1-42a6-93f4-69472d709861" providerId="ADAL" clId="{84B81C13-F69B-4431-8469-BA530E8296ED}" dt="2025-02-20T22:38:34.306" v="10" actId="47"/>
        <pc:sldMkLst>
          <pc:docMk/>
          <pc:sldMk cId="0" sldId="263"/>
        </pc:sldMkLst>
      </pc:sldChg>
      <pc:sldChg chg="del">
        <pc:chgData name="Jenifer Prince Devaraj" userId="c3fb109c-09d1-42a6-93f4-69472d709861" providerId="ADAL" clId="{84B81C13-F69B-4431-8469-BA530E8296ED}" dt="2025-02-20T22:38:34.530" v="11" actId="47"/>
        <pc:sldMkLst>
          <pc:docMk/>
          <pc:sldMk cId="0" sldId="264"/>
        </pc:sldMkLst>
      </pc:sldChg>
      <pc:sldChg chg="del">
        <pc:chgData name="Jenifer Prince Devaraj" userId="c3fb109c-09d1-42a6-93f4-69472d709861" providerId="ADAL" clId="{84B81C13-F69B-4431-8469-BA530E8296ED}" dt="2025-02-20T22:38:34.701" v="12" actId="47"/>
        <pc:sldMkLst>
          <pc:docMk/>
          <pc:sldMk cId="0" sldId="265"/>
        </pc:sldMkLst>
      </pc:sldChg>
      <pc:sldChg chg="del">
        <pc:chgData name="Jenifer Prince Devaraj" userId="c3fb109c-09d1-42a6-93f4-69472d709861" providerId="ADAL" clId="{84B81C13-F69B-4431-8469-BA530E8296ED}" dt="2025-02-20T22:38:34.882" v="13" actId="47"/>
        <pc:sldMkLst>
          <pc:docMk/>
          <pc:sldMk cId="0" sldId="266"/>
        </pc:sldMkLst>
      </pc:sldChg>
      <pc:sldChg chg="del">
        <pc:chgData name="Jenifer Prince Devaraj" userId="c3fb109c-09d1-42a6-93f4-69472d709861" providerId="ADAL" clId="{84B81C13-F69B-4431-8469-BA530E8296ED}" dt="2025-02-20T22:38:35.097" v="14" actId="47"/>
        <pc:sldMkLst>
          <pc:docMk/>
          <pc:sldMk cId="0" sldId="267"/>
        </pc:sldMkLst>
      </pc:sldChg>
      <pc:sldChg chg="del">
        <pc:chgData name="Jenifer Prince Devaraj" userId="c3fb109c-09d1-42a6-93f4-69472d709861" providerId="ADAL" clId="{84B81C13-F69B-4431-8469-BA530E8296ED}" dt="2025-02-20T22:38:36.374" v="20" actId="47"/>
        <pc:sldMkLst>
          <pc:docMk/>
          <pc:sldMk cId="0" sldId="268"/>
        </pc:sldMkLst>
      </pc:sldChg>
      <pc:sldChg chg="delSp modSp mod">
        <pc:chgData name="Jenifer Prince Devaraj" userId="c3fb109c-09d1-42a6-93f4-69472d709861" providerId="ADAL" clId="{84B81C13-F69B-4431-8469-BA530E8296ED}" dt="2025-02-20T23:04:15.091" v="434" actId="478"/>
        <pc:sldMkLst>
          <pc:docMk/>
          <pc:sldMk cId="3119007398" sldId="719"/>
        </pc:sldMkLst>
        <pc:spChg chg="del">
          <ac:chgData name="Jenifer Prince Devaraj" userId="c3fb109c-09d1-42a6-93f4-69472d709861" providerId="ADAL" clId="{84B81C13-F69B-4431-8469-BA530E8296ED}" dt="2025-02-20T23:04:12.308" v="433" actId="478"/>
          <ac:spMkLst>
            <pc:docMk/>
            <pc:sldMk cId="3119007398" sldId="719"/>
            <ac:spMk id="4" creationId="{4EDC96A1-420D-4C44-87AC-6B4A0EC95920}"/>
          </ac:spMkLst>
        </pc:spChg>
        <pc:spChg chg="mod">
          <ac:chgData name="Jenifer Prince Devaraj" userId="c3fb109c-09d1-42a6-93f4-69472d709861" providerId="ADAL" clId="{84B81C13-F69B-4431-8469-BA530E8296ED}" dt="2025-02-20T23:04:09.382" v="432"/>
          <ac:spMkLst>
            <pc:docMk/>
            <pc:sldMk cId="3119007398" sldId="719"/>
            <ac:spMk id="6" creationId="{32FAECD2-AEF9-E0BD-7C77-6008C9287772}"/>
          </ac:spMkLst>
        </pc:spChg>
        <pc:spChg chg="del">
          <ac:chgData name="Jenifer Prince Devaraj" userId="c3fb109c-09d1-42a6-93f4-69472d709861" providerId="ADAL" clId="{84B81C13-F69B-4431-8469-BA530E8296ED}" dt="2025-02-20T23:04:15.091" v="434" actId="478"/>
          <ac:spMkLst>
            <pc:docMk/>
            <pc:sldMk cId="3119007398" sldId="719"/>
            <ac:spMk id="7" creationId="{E822A2C5-03E7-9C76-CF81-917ED8B3D5DA}"/>
          </ac:spMkLst>
        </pc:spChg>
      </pc:sldChg>
      <pc:sldChg chg="modSp add del mod">
        <pc:chgData name="Jenifer Prince Devaraj" userId="c3fb109c-09d1-42a6-93f4-69472d709861" providerId="ADAL" clId="{84B81C13-F69B-4431-8469-BA530E8296ED}" dt="2025-02-20T23:17:00.414" v="521" actId="255"/>
        <pc:sldMkLst>
          <pc:docMk/>
          <pc:sldMk cId="646158180" sldId="774"/>
        </pc:sldMkLst>
        <pc:spChg chg="mod">
          <ac:chgData name="Jenifer Prince Devaraj" userId="c3fb109c-09d1-42a6-93f4-69472d709861" providerId="ADAL" clId="{84B81C13-F69B-4431-8469-BA530E8296ED}" dt="2025-02-20T23:17:00.414" v="521" actId="255"/>
          <ac:spMkLst>
            <pc:docMk/>
            <pc:sldMk cId="646158180" sldId="774"/>
            <ac:spMk id="7" creationId="{B247BDBD-0B9F-BE85-20A3-8D20E13BBC12}"/>
          </ac:spMkLst>
        </pc:spChg>
      </pc:sldChg>
      <pc:sldChg chg="addSp delSp modSp mod">
        <pc:chgData name="Jenifer Prince Devaraj" userId="c3fb109c-09d1-42a6-93f4-69472d709861" providerId="ADAL" clId="{84B81C13-F69B-4431-8469-BA530E8296ED}" dt="2025-02-20T23:10:51.595" v="459" actId="29295"/>
        <pc:sldMkLst>
          <pc:docMk/>
          <pc:sldMk cId="13228753" sldId="775"/>
        </pc:sldMkLst>
        <pc:spChg chg="mod">
          <ac:chgData name="Jenifer Prince Devaraj" userId="c3fb109c-09d1-42a6-93f4-69472d709861" providerId="ADAL" clId="{84B81C13-F69B-4431-8469-BA530E8296ED}" dt="2025-02-20T22:44:09.869" v="108" actId="1076"/>
          <ac:spMkLst>
            <pc:docMk/>
            <pc:sldMk cId="13228753" sldId="775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4B81C13-F69B-4431-8469-BA530E8296ED}" dt="2025-02-20T22:44:12.282" v="109" actId="1076"/>
          <ac:spMkLst>
            <pc:docMk/>
            <pc:sldMk cId="13228753" sldId="775"/>
            <ac:spMk id="3" creationId="{00000000-0000-0000-0000-000000000000}"/>
          </ac:spMkLst>
        </pc:spChg>
        <pc:spChg chg="mod">
          <ac:chgData name="Jenifer Prince Devaraj" userId="c3fb109c-09d1-42a6-93f4-69472d709861" providerId="ADAL" clId="{84B81C13-F69B-4431-8469-BA530E8296ED}" dt="2025-02-20T22:38:26.780" v="2" actId="20577"/>
          <ac:spMkLst>
            <pc:docMk/>
            <pc:sldMk cId="13228753" sldId="775"/>
            <ac:spMk id="4" creationId="{91F40F6A-95DC-45C9-BB52-970BCC144485}"/>
          </ac:spMkLst>
        </pc:spChg>
        <pc:picChg chg="del mod">
          <ac:chgData name="Jenifer Prince Devaraj" userId="c3fb109c-09d1-42a6-93f4-69472d709861" providerId="ADAL" clId="{84B81C13-F69B-4431-8469-BA530E8296ED}" dt="2025-02-20T22:38:30.312" v="4" actId="478"/>
          <ac:picMkLst>
            <pc:docMk/>
            <pc:sldMk cId="13228753" sldId="775"/>
            <ac:picMk id="7" creationId="{9CBC9EC0-FA07-438D-B108-B81EC2D23839}"/>
          </ac:picMkLst>
        </pc:picChg>
        <pc:picChg chg="add del mod">
          <ac:chgData name="Jenifer Prince Devaraj" userId="c3fb109c-09d1-42a6-93f4-69472d709861" providerId="ADAL" clId="{84B81C13-F69B-4431-8469-BA530E8296ED}" dt="2025-02-20T23:06:17.811" v="439" actId="478"/>
          <ac:picMkLst>
            <pc:docMk/>
            <pc:sldMk cId="13228753" sldId="775"/>
            <ac:picMk id="8" creationId="{A545CFD6-5E68-4A99-879B-49C66CE20832}"/>
          </ac:picMkLst>
        </pc:picChg>
        <pc:picChg chg="add del mod">
          <ac:chgData name="Jenifer Prince Devaraj" userId="c3fb109c-09d1-42a6-93f4-69472d709861" providerId="ADAL" clId="{84B81C13-F69B-4431-8469-BA530E8296ED}" dt="2025-02-20T23:07:33.897" v="447" actId="478"/>
          <ac:picMkLst>
            <pc:docMk/>
            <pc:sldMk cId="13228753" sldId="775"/>
            <ac:picMk id="10" creationId="{AF7EE1C2-4DEC-4ED0-A1C8-F96C4924E043}"/>
          </ac:picMkLst>
        </pc:picChg>
        <pc:picChg chg="add mod">
          <ac:chgData name="Jenifer Prince Devaraj" userId="c3fb109c-09d1-42a6-93f4-69472d709861" providerId="ADAL" clId="{84B81C13-F69B-4431-8469-BA530E8296ED}" dt="2025-02-20T23:10:51.595" v="459" actId="29295"/>
          <ac:picMkLst>
            <pc:docMk/>
            <pc:sldMk cId="13228753" sldId="775"/>
            <ac:picMk id="12" creationId="{7EF337DE-1C92-4F85-A3E9-7ED4D89DE3C8}"/>
          </ac:picMkLst>
        </pc:picChg>
      </pc:sldChg>
      <pc:sldChg chg="del">
        <pc:chgData name="Jenifer Prince Devaraj" userId="c3fb109c-09d1-42a6-93f4-69472d709861" providerId="ADAL" clId="{84B81C13-F69B-4431-8469-BA530E8296ED}" dt="2025-02-20T22:38:35.307" v="15" actId="47"/>
        <pc:sldMkLst>
          <pc:docMk/>
          <pc:sldMk cId="209369669" sldId="776"/>
        </pc:sldMkLst>
      </pc:sldChg>
      <pc:sldChg chg="add del">
        <pc:chgData name="Jenifer Prince Devaraj" userId="c3fb109c-09d1-42a6-93f4-69472d709861" providerId="ADAL" clId="{84B81C13-F69B-4431-8469-BA530E8296ED}" dt="2025-02-20T22:44:18.097" v="110" actId="47"/>
        <pc:sldMkLst>
          <pc:docMk/>
          <pc:sldMk cId="604324158" sldId="776"/>
        </pc:sldMkLst>
      </pc:sldChg>
      <pc:sldChg chg="del">
        <pc:chgData name="Jenifer Prince Devaraj" userId="c3fb109c-09d1-42a6-93f4-69472d709861" providerId="ADAL" clId="{84B81C13-F69B-4431-8469-BA530E8296ED}" dt="2025-02-20T22:38:35.521" v="16" actId="47"/>
        <pc:sldMkLst>
          <pc:docMk/>
          <pc:sldMk cId="1771440880" sldId="777"/>
        </pc:sldMkLst>
      </pc:sldChg>
      <pc:sldChg chg="modSp add mod">
        <pc:chgData name="Jenifer Prince Devaraj" userId="c3fb109c-09d1-42a6-93f4-69472d709861" providerId="ADAL" clId="{84B81C13-F69B-4431-8469-BA530E8296ED}" dt="2025-02-20T22:55:34.606" v="312" actId="123"/>
        <pc:sldMkLst>
          <pc:docMk/>
          <pc:sldMk cId="3277478130" sldId="777"/>
        </pc:sldMkLst>
        <pc:spChg chg="mod">
          <ac:chgData name="Jenifer Prince Devaraj" userId="c3fb109c-09d1-42a6-93f4-69472d709861" providerId="ADAL" clId="{84B81C13-F69B-4431-8469-BA530E8296ED}" dt="2025-02-20T22:44:03.017" v="106" actId="20577"/>
          <ac:spMkLst>
            <pc:docMk/>
            <pc:sldMk cId="3277478130" sldId="77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4B81C13-F69B-4431-8469-BA530E8296ED}" dt="2025-02-20T22:55:34.606" v="312" actId="123"/>
          <ac:spMkLst>
            <pc:docMk/>
            <pc:sldMk cId="3277478130" sldId="777"/>
            <ac:spMk id="3" creationId="{00000000-0000-0000-0000-000000000000}"/>
          </ac:spMkLst>
        </pc:spChg>
      </pc:sldChg>
      <pc:sldChg chg="modSp add mod">
        <pc:chgData name="Jenifer Prince Devaraj" userId="c3fb109c-09d1-42a6-93f4-69472d709861" providerId="ADAL" clId="{84B81C13-F69B-4431-8469-BA530E8296ED}" dt="2025-02-20T22:55:28.357" v="311" actId="12"/>
        <pc:sldMkLst>
          <pc:docMk/>
          <pc:sldMk cId="330612140" sldId="778"/>
        </pc:sldMkLst>
        <pc:spChg chg="mod">
          <ac:chgData name="Jenifer Prince Devaraj" userId="c3fb109c-09d1-42a6-93f4-69472d709861" providerId="ADAL" clId="{84B81C13-F69B-4431-8469-BA530E8296ED}" dt="2025-02-20T22:44:40.732" v="115" actId="1076"/>
          <ac:spMkLst>
            <pc:docMk/>
            <pc:sldMk cId="330612140" sldId="77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4B81C13-F69B-4431-8469-BA530E8296ED}" dt="2025-02-20T22:55:28.357" v="311" actId="12"/>
          <ac:spMkLst>
            <pc:docMk/>
            <pc:sldMk cId="330612140" sldId="778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84B81C13-F69B-4431-8469-BA530E8296ED}" dt="2025-02-20T22:38:35.725" v="17" actId="47"/>
        <pc:sldMkLst>
          <pc:docMk/>
          <pc:sldMk cId="4188614066" sldId="778"/>
        </pc:sldMkLst>
      </pc:sldChg>
      <pc:sldChg chg="modSp add mod">
        <pc:chgData name="Jenifer Prince Devaraj" userId="c3fb109c-09d1-42a6-93f4-69472d709861" providerId="ADAL" clId="{84B81C13-F69B-4431-8469-BA530E8296ED}" dt="2025-02-20T22:55:12.914" v="309" actId="123"/>
        <pc:sldMkLst>
          <pc:docMk/>
          <pc:sldMk cId="1648788906" sldId="779"/>
        </pc:sldMkLst>
        <pc:spChg chg="mod">
          <ac:chgData name="Jenifer Prince Devaraj" userId="c3fb109c-09d1-42a6-93f4-69472d709861" providerId="ADAL" clId="{84B81C13-F69B-4431-8469-BA530E8296ED}" dt="2025-02-20T22:46:49.938" v="140"/>
          <ac:spMkLst>
            <pc:docMk/>
            <pc:sldMk cId="1648788906" sldId="77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4B81C13-F69B-4431-8469-BA530E8296ED}" dt="2025-02-20T22:55:12.914" v="309" actId="123"/>
          <ac:spMkLst>
            <pc:docMk/>
            <pc:sldMk cId="1648788906" sldId="779"/>
            <ac:spMk id="3" creationId="{00000000-0000-0000-0000-000000000000}"/>
          </ac:spMkLst>
        </pc:spChg>
      </pc:sldChg>
      <pc:sldChg chg="del">
        <pc:chgData name="Jenifer Prince Devaraj" userId="c3fb109c-09d1-42a6-93f4-69472d709861" providerId="ADAL" clId="{84B81C13-F69B-4431-8469-BA530E8296ED}" dt="2025-02-20T22:38:35.937" v="18" actId="47"/>
        <pc:sldMkLst>
          <pc:docMk/>
          <pc:sldMk cId="1893084274" sldId="779"/>
        </pc:sldMkLst>
      </pc:sldChg>
      <pc:sldChg chg="del">
        <pc:chgData name="Jenifer Prince Devaraj" userId="c3fb109c-09d1-42a6-93f4-69472d709861" providerId="ADAL" clId="{84B81C13-F69B-4431-8469-BA530E8296ED}" dt="2025-02-20T22:38:36.155" v="19" actId="47"/>
        <pc:sldMkLst>
          <pc:docMk/>
          <pc:sldMk cId="195584820" sldId="780"/>
        </pc:sldMkLst>
      </pc:sldChg>
      <pc:sldChg chg="modSp add mod">
        <pc:chgData name="Jenifer Prince Devaraj" userId="c3fb109c-09d1-42a6-93f4-69472d709861" providerId="ADAL" clId="{84B81C13-F69B-4431-8469-BA530E8296ED}" dt="2025-02-20T22:55:08.541" v="308" actId="123"/>
        <pc:sldMkLst>
          <pc:docMk/>
          <pc:sldMk cId="249923931" sldId="780"/>
        </pc:sldMkLst>
        <pc:spChg chg="mod">
          <ac:chgData name="Jenifer Prince Devaraj" userId="c3fb109c-09d1-42a6-93f4-69472d709861" providerId="ADAL" clId="{84B81C13-F69B-4431-8469-BA530E8296ED}" dt="2025-02-20T22:49:08.541" v="167" actId="20577"/>
          <ac:spMkLst>
            <pc:docMk/>
            <pc:sldMk cId="249923931" sldId="780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4B81C13-F69B-4431-8469-BA530E8296ED}" dt="2025-02-20T22:55:08.541" v="308" actId="123"/>
          <ac:spMkLst>
            <pc:docMk/>
            <pc:sldMk cId="249923931" sldId="780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4B81C13-F69B-4431-8469-BA530E8296ED}" dt="2025-02-20T23:11:24.239" v="464" actId="21"/>
        <pc:sldMkLst>
          <pc:docMk/>
          <pc:sldMk cId="4193260018" sldId="781"/>
        </pc:sldMkLst>
        <pc:spChg chg="mod">
          <ac:chgData name="Jenifer Prince Devaraj" userId="c3fb109c-09d1-42a6-93f4-69472d709861" providerId="ADAL" clId="{84B81C13-F69B-4431-8469-BA530E8296ED}" dt="2025-02-20T22:49:04.365" v="166" actId="20577"/>
          <ac:spMkLst>
            <pc:docMk/>
            <pc:sldMk cId="4193260018" sldId="78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4B81C13-F69B-4431-8469-BA530E8296ED}" dt="2025-02-20T22:55:03.208" v="307" actId="123"/>
          <ac:spMkLst>
            <pc:docMk/>
            <pc:sldMk cId="4193260018" sldId="781"/>
            <ac:spMk id="3" creationId="{00000000-0000-0000-0000-000000000000}"/>
          </ac:spMkLst>
        </pc:spChg>
        <pc:picChg chg="add del mod">
          <ac:chgData name="Jenifer Prince Devaraj" userId="c3fb109c-09d1-42a6-93f4-69472d709861" providerId="ADAL" clId="{84B81C13-F69B-4431-8469-BA530E8296ED}" dt="2025-02-20T23:11:24.239" v="464" actId="21"/>
          <ac:picMkLst>
            <pc:docMk/>
            <pc:sldMk cId="4193260018" sldId="781"/>
            <ac:picMk id="7" creationId="{4EAA5A76-BADD-414A-8CA8-D9C1CADA81DE}"/>
          </ac:picMkLst>
        </pc:picChg>
      </pc:sldChg>
      <pc:sldChg chg="addSp modSp add mod">
        <pc:chgData name="Jenifer Prince Devaraj" userId="c3fb109c-09d1-42a6-93f4-69472d709861" providerId="ADAL" clId="{84B81C13-F69B-4431-8469-BA530E8296ED}" dt="2025-02-20T23:11:55.067" v="472" actId="1076"/>
        <pc:sldMkLst>
          <pc:docMk/>
          <pc:sldMk cId="3986457691" sldId="782"/>
        </pc:sldMkLst>
        <pc:spChg chg="mod">
          <ac:chgData name="Jenifer Prince Devaraj" userId="c3fb109c-09d1-42a6-93f4-69472d709861" providerId="ADAL" clId="{84B81C13-F69B-4431-8469-BA530E8296ED}" dt="2025-02-20T22:50:25.107" v="186" actId="20577"/>
          <ac:spMkLst>
            <pc:docMk/>
            <pc:sldMk cId="3986457691" sldId="78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4B81C13-F69B-4431-8469-BA530E8296ED}" dt="2025-02-20T23:11:51.636" v="471" actId="1076"/>
          <ac:spMkLst>
            <pc:docMk/>
            <pc:sldMk cId="3986457691" sldId="782"/>
            <ac:spMk id="3" creationId="{00000000-0000-0000-0000-000000000000}"/>
          </ac:spMkLst>
        </pc:spChg>
        <pc:picChg chg="add mod">
          <ac:chgData name="Jenifer Prince Devaraj" userId="c3fb109c-09d1-42a6-93f4-69472d709861" providerId="ADAL" clId="{84B81C13-F69B-4431-8469-BA530E8296ED}" dt="2025-02-20T23:11:55.067" v="472" actId="1076"/>
          <ac:picMkLst>
            <pc:docMk/>
            <pc:sldMk cId="3986457691" sldId="782"/>
            <ac:picMk id="6" creationId="{15FE7713-6AB1-4F7C-94FA-7F807E2945FE}"/>
          </ac:picMkLst>
        </pc:picChg>
      </pc:sldChg>
      <pc:sldChg chg="modSp add mod">
        <pc:chgData name="Jenifer Prince Devaraj" userId="c3fb109c-09d1-42a6-93f4-69472d709861" providerId="ADAL" clId="{84B81C13-F69B-4431-8469-BA530E8296ED}" dt="2025-02-20T22:54:55.651" v="305" actId="123"/>
        <pc:sldMkLst>
          <pc:docMk/>
          <pc:sldMk cId="3183858566" sldId="783"/>
        </pc:sldMkLst>
        <pc:spChg chg="mod">
          <ac:chgData name="Jenifer Prince Devaraj" userId="c3fb109c-09d1-42a6-93f4-69472d709861" providerId="ADAL" clId="{84B81C13-F69B-4431-8469-BA530E8296ED}" dt="2025-02-20T22:51:43.104" v="206" actId="20577"/>
          <ac:spMkLst>
            <pc:docMk/>
            <pc:sldMk cId="3183858566" sldId="783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4B81C13-F69B-4431-8469-BA530E8296ED}" dt="2025-02-20T22:54:55.651" v="305" actId="123"/>
          <ac:spMkLst>
            <pc:docMk/>
            <pc:sldMk cId="3183858566" sldId="783"/>
            <ac:spMk id="3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84B81C13-F69B-4431-8469-BA530E8296ED}" dt="2025-02-20T23:14:20.038" v="485" actId="14100"/>
        <pc:sldMkLst>
          <pc:docMk/>
          <pc:sldMk cId="1016897323" sldId="784"/>
        </pc:sldMkLst>
        <pc:spChg chg="mod">
          <ac:chgData name="Jenifer Prince Devaraj" userId="c3fb109c-09d1-42a6-93f4-69472d709861" providerId="ADAL" clId="{84B81C13-F69B-4431-8469-BA530E8296ED}" dt="2025-02-20T23:13:57.071" v="480" actId="1076"/>
          <ac:spMkLst>
            <pc:docMk/>
            <pc:sldMk cId="1016897323" sldId="784"/>
            <ac:spMk id="3" creationId="{00000000-0000-0000-0000-000000000000}"/>
          </ac:spMkLst>
        </pc:spChg>
        <pc:picChg chg="add mod">
          <ac:chgData name="Jenifer Prince Devaraj" userId="c3fb109c-09d1-42a6-93f4-69472d709861" providerId="ADAL" clId="{84B81C13-F69B-4431-8469-BA530E8296ED}" dt="2025-02-20T23:14:20.038" v="485" actId="14100"/>
          <ac:picMkLst>
            <pc:docMk/>
            <pc:sldMk cId="1016897323" sldId="784"/>
            <ac:picMk id="7" creationId="{6AC8528A-A2BB-4573-8A51-72523B2279E1}"/>
          </ac:picMkLst>
        </pc:picChg>
      </pc:sldChg>
      <pc:sldChg chg="modSp add mod">
        <pc:chgData name="Jenifer Prince Devaraj" userId="c3fb109c-09d1-42a6-93f4-69472d709861" providerId="ADAL" clId="{84B81C13-F69B-4431-8469-BA530E8296ED}" dt="2025-02-20T22:54:45.327" v="303" actId="123"/>
        <pc:sldMkLst>
          <pc:docMk/>
          <pc:sldMk cId="823146512" sldId="785"/>
        </pc:sldMkLst>
        <pc:spChg chg="mod">
          <ac:chgData name="Jenifer Prince Devaraj" userId="c3fb109c-09d1-42a6-93f4-69472d709861" providerId="ADAL" clId="{84B81C13-F69B-4431-8469-BA530E8296ED}" dt="2025-02-20T22:54:45.327" v="303" actId="123"/>
          <ac:spMkLst>
            <pc:docMk/>
            <pc:sldMk cId="823146512" sldId="785"/>
            <ac:spMk id="3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84B81C13-F69B-4431-8469-BA530E8296ED}" dt="2025-02-20T23:01:36.028" v="398" actId="20577"/>
        <pc:sldMkLst>
          <pc:docMk/>
          <pc:sldMk cId="2971880345" sldId="786"/>
        </pc:sldMkLst>
        <pc:spChg chg="mod">
          <ac:chgData name="Jenifer Prince Devaraj" userId="c3fb109c-09d1-42a6-93f4-69472d709861" providerId="ADAL" clId="{84B81C13-F69B-4431-8469-BA530E8296ED}" dt="2025-02-20T22:57:20.953" v="335" actId="1076"/>
          <ac:spMkLst>
            <pc:docMk/>
            <pc:sldMk cId="2971880345" sldId="786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84B81C13-F69B-4431-8469-BA530E8296ED}" dt="2025-02-20T23:00:19.861" v="373" actId="478"/>
          <ac:spMkLst>
            <pc:docMk/>
            <pc:sldMk cId="2971880345" sldId="786"/>
            <ac:spMk id="3" creationId="{00000000-0000-0000-0000-000000000000}"/>
          </ac:spMkLst>
        </pc:spChg>
        <pc:spChg chg="add del">
          <ac:chgData name="Jenifer Prince Devaraj" userId="c3fb109c-09d1-42a6-93f4-69472d709861" providerId="ADAL" clId="{84B81C13-F69B-4431-8469-BA530E8296ED}" dt="2025-02-20T22:58:23.511" v="337" actId="22"/>
          <ac:spMkLst>
            <pc:docMk/>
            <pc:sldMk cId="2971880345" sldId="786"/>
            <ac:spMk id="7" creationId="{4340DDA1-C945-4D4F-9EF1-D5B8DFBF1B93}"/>
          </ac:spMkLst>
        </pc:spChg>
        <pc:spChg chg="add mod">
          <ac:chgData name="Jenifer Prince Devaraj" userId="c3fb109c-09d1-42a6-93f4-69472d709861" providerId="ADAL" clId="{84B81C13-F69B-4431-8469-BA530E8296ED}" dt="2025-02-20T23:01:36.028" v="398" actId="20577"/>
          <ac:spMkLst>
            <pc:docMk/>
            <pc:sldMk cId="2971880345" sldId="786"/>
            <ac:spMk id="9" creationId="{5B7FAD43-9599-4D21-8ACF-17BD71375A45}"/>
          </ac:spMkLst>
        </pc:spChg>
        <pc:spChg chg="add del mod">
          <ac:chgData name="Jenifer Prince Devaraj" userId="c3fb109c-09d1-42a6-93f4-69472d709861" providerId="ADAL" clId="{84B81C13-F69B-4431-8469-BA530E8296ED}" dt="2025-02-20T23:00:26.798" v="374" actId="478"/>
          <ac:spMkLst>
            <pc:docMk/>
            <pc:sldMk cId="2971880345" sldId="786"/>
            <ac:spMk id="11" creationId="{136C11D0-2D3A-40CA-BDEE-AA57F9FB573A}"/>
          </ac:spMkLst>
        </pc:spChg>
      </pc:sldChg>
      <pc:sldChg chg="modSp add mod ord">
        <pc:chgData name="Jenifer Prince Devaraj" userId="c3fb109c-09d1-42a6-93f4-69472d709861" providerId="ADAL" clId="{84B81C13-F69B-4431-8469-BA530E8296ED}" dt="2025-02-20T23:01:17.911" v="390" actId="113"/>
        <pc:sldMkLst>
          <pc:docMk/>
          <pc:sldMk cId="829511102" sldId="787"/>
        </pc:sldMkLst>
        <pc:spChg chg="mod">
          <ac:chgData name="Jenifer Prince Devaraj" userId="c3fb109c-09d1-42a6-93f4-69472d709861" providerId="ADAL" clId="{84B81C13-F69B-4431-8469-BA530E8296ED}" dt="2025-02-20T23:01:17.911" v="390" actId="113"/>
          <ac:spMkLst>
            <pc:docMk/>
            <pc:sldMk cId="829511102" sldId="787"/>
            <ac:spMk id="9" creationId="{5B7FAD43-9599-4D21-8ACF-17BD71375A45}"/>
          </ac:spMkLst>
        </pc:spChg>
      </pc:sldChg>
      <pc:sldChg chg="addSp modSp add mod">
        <pc:chgData name="Jenifer Prince Devaraj" userId="c3fb109c-09d1-42a6-93f4-69472d709861" providerId="ADAL" clId="{84B81C13-F69B-4431-8469-BA530E8296ED}" dt="2025-02-20T23:16:44.426" v="518" actId="1076"/>
        <pc:sldMkLst>
          <pc:docMk/>
          <pc:sldMk cId="148815051" sldId="788"/>
        </pc:sldMkLst>
        <pc:spChg chg="mod">
          <ac:chgData name="Jenifer Prince Devaraj" userId="c3fb109c-09d1-42a6-93f4-69472d709861" providerId="ADAL" clId="{84B81C13-F69B-4431-8469-BA530E8296ED}" dt="2025-02-20T23:15:25.709" v="492" actId="1076"/>
          <ac:spMkLst>
            <pc:docMk/>
            <pc:sldMk cId="148815051" sldId="788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84B81C13-F69B-4431-8469-BA530E8296ED}" dt="2025-02-20T23:16:42.201" v="517" actId="14100"/>
          <ac:spMkLst>
            <pc:docMk/>
            <pc:sldMk cId="148815051" sldId="788"/>
            <ac:spMk id="9" creationId="{5B7FAD43-9599-4D21-8ACF-17BD71375A45}"/>
          </ac:spMkLst>
        </pc:spChg>
        <pc:picChg chg="add mod">
          <ac:chgData name="Jenifer Prince Devaraj" userId="c3fb109c-09d1-42a6-93f4-69472d709861" providerId="ADAL" clId="{84B81C13-F69B-4431-8469-BA530E8296ED}" dt="2025-02-20T23:16:44.426" v="518" actId="1076"/>
          <ac:picMkLst>
            <pc:docMk/>
            <pc:sldMk cId="148815051" sldId="788"/>
            <ac:picMk id="6" creationId="{9C75C7F9-1DA4-45B1-9597-F512D0D16923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1604989" y="158523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6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Legal, Ethical, and Societal</a:t>
            </a:r>
          </a:p>
          <a:p>
            <a:pPr algn="ctr"/>
            <a:r>
              <a:rPr lang="en-GB" sz="60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	 Considerations 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7604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Legal, Ethical, and Societal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3942" y="2043364"/>
            <a:ext cx="109728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Engineering :  </a:t>
            </a:r>
          </a:p>
          <a:p>
            <a:pPr lvl="1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impacts society </a:t>
            </a:r>
          </a:p>
          <a:p>
            <a:pPr lvl="1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should be guided by legal, ethical, and societal considerations. </a:t>
            </a:r>
          </a:p>
          <a:p>
            <a:pPr lvl="1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balance innovation with responsibility</a:t>
            </a:r>
          </a:p>
          <a:p>
            <a:pPr lvl="1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ensuring compliance and ethical integrity.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12" name="Picture 11" descr="A close-up of a stamp&#10;&#10;Description automatically generated">
            <a:extLst>
              <a:ext uri="{FF2B5EF4-FFF2-40B4-BE49-F238E27FC236}">
                <a16:creationId xmlns:a16="http://schemas.microsoft.com/office/drawing/2014/main" id="{7EF337DE-1C92-4F85-A3E9-7ED4D89DE3C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0" y="1083374"/>
            <a:ext cx="9165871" cy="58370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87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38419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Legal, Ethical, and Societal Considerations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102" y="1953536"/>
            <a:ext cx="10972800" cy="3917032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Ethical practices 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build public trust, 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concerns like sustainability and accessibility shape decisions. </a:t>
            </a:r>
          </a:p>
          <a:p>
            <a:pPr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Technological advancements require 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ongoing ethical reflection and legal adaptation. 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774781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 Considerations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93102" y="1953536"/>
            <a:ext cx="10972800" cy="3917032"/>
          </a:xfrm>
        </p:spPr>
        <p:txBody>
          <a:bodyPr>
            <a:normAutofit/>
          </a:bodyPr>
          <a:lstStyle/>
          <a:p>
            <a:pPr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Legal Considerations ensures safety, reliability, and accountability. </a:t>
            </a:r>
          </a:p>
          <a:p>
            <a:pPr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Legal aspects of engineering involves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 compliance with laws, 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regulations, and 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industry standards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121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 Considerations : Regulatory Compliance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2169" y="2163509"/>
            <a:ext cx="10972800" cy="3917032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Engineers must adhere to national and international laws governing construction, manufacturing, and environmental impact. 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Examples include: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Occupational Safety and Health Administration (OSHA) regulations [1]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Environmental Protection Agency (EPA) guidelines [2]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defRPr sz="2200">
                <a:latin typeface="Book Antiqua"/>
              </a:defRPr>
            </a:pPr>
            <a:r>
              <a:rPr lang="en-GB" dirty="0"/>
              <a:t>Building codes and zoning laws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87889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 Considerations : Liability &amp; Accountability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298" y="2414046"/>
            <a:ext cx="11373404" cy="429256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Engineers can be held legally accountable for failures due to negligence, including: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Defective product designs leading to harm (U.S. Product Liability Law) [3]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Infrastructure failures causing accidents [4]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Breach of contract in construction or manufacturing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239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 Considerations : Intellectual Property (IP) Rights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9298" y="2163509"/>
            <a:ext cx="11373404" cy="429256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Engineering innovations require legal protection, including,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Patents for inventions [5]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Copyrights for software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Trademarks for branding</a:t>
            </a:r>
          </a:p>
          <a:p>
            <a:pPr lvl="2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Trade secrets for proprietary processes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260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Legal Considerations : Data Protection &amp; Cybersecurity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22" y="2230591"/>
            <a:ext cx="11373404" cy="429256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Engineers handling sensitive data must comply with: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General Data Protection Regulation (GDPR) [6]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Health Insurance Portability and Accountability Act (HIPAA) </a:t>
            </a:r>
          </a:p>
          <a:p>
            <a:pPr lvl="1" algn="just">
              <a:lnSpc>
                <a:spcPct val="200000"/>
              </a:lnSpc>
              <a:spcAft>
                <a:spcPts val="200"/>
              </a:spcAft>
              <a:buFont typeface="Book Antiqua" panose="02040602050305030304" pitchFamily="18" charset="0"/>
              <a:buChar char="­"/>
              <a:defRPr sz="2200">
                <a:latin typeface="Book Antiqua"/>
              </a:defRPr>
            </a:pPr>
            <a:r>
              <a:rPr lang="en-GB" dirty="0"/>
              <a:t>Cybersecurity frameworks like NIST and ISO 27001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6" name="Picture 5" descr="A person sitting at a computer with a thief in front of him&#10;&#10;Description automatically generated">
            <a:extLst>
              <a:ext uri="{FF2B5EF4-FFF2-40B4-BE49-F238E27FC236}">
                <a16:creationId xmlns:a16="http://schemas.microsoft.com/office/drawing/2014/main" id="{15FE7713-6AB1-4F7C-94FA-7F807E2945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68121" y="2533012"/>
            <a:ext cx="3384711" cy="25352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45769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Ethical Considerations: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7031" y="1987402"/>
            <a:ext cx="9757475" cy="4292564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Ethical principles in engineering focus on professional integrity, public safety, and sustainability.</a:t>
            </a:r>
          </a:p>
          <a:p>
            <a:pPr marL="457200" lvl="1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b="1" dirty="0"/>
              <a:t>1. Public Safety &amp; Welfare: </a:t>
            </a:r>
            <a:r>
              <a:rPr lang="en-GB" dirty="0"/>
              <a:t>Engineers must design and maintain systems that protect human life.</a:t>
            </a:r>
          </a:p>
          <a:p>
            <a:pPr marL="457200" lvl="1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Example: Ensuring structural integrity in buildings and bridges.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3858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Ethical Considerations: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1749" y="1892576"/>
            <a:ext cx="9149795" cy="4292564"/>
          </a:xfrm>
        </p:spPr>
        <p:txBody>
          <a:bodyPr>
            <a:normAutofit fontScale="92500"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2</a:t>
            </a:r>
            <a:r>
              <a:rPr lang="en-GB" b="1" dirty="0"/>
              <a:t>. Honesty &amp; Integrity: </a:t>
            </a:r>
            <a:r>
              <a:rPr lang="en-GB" dirty="0"/>
              <a:t>Engineers should provide accurate reports and avoid misleading stakeholders.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Example: Avoiding falsification of test results in product safety testing.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3. </a:t>
            </a:r>
            <a:r>
              <a:rPr lang="en-GB" b="1" dirty="0"/>
              <a:t>Sustainability &amp; Environmental Responsibility: </a:t>
            </a:r>
            <a:r>
              <a:rPr lang="en-GB" dirty="0"/>
              <a:t>Engineers should minimise environmental impact.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Example: Developing green energy solutions and reducing carbon footprints.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pic>
        <p:nvPicPr>
          <p:cNvPr id="7" name="Picture 6" descr="A tree on a computer chip&#10;&#10;Description automatically generated">
            <a:extLst>
              <a:ext uri="{FF2B5EF4-FFF2-40B4-BE49-F238E27FC236}">
                <a16:creationId xmlns:a16="http://schemas.microsoft.com/office/drawing/2014/main" id="{6AC8528A-A2BB-4573-8A51-72523B2279E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20000"/>
          </a:blip>
          <a:stretch>
            <a:fillRect/>
          </a:stretch>
        </p:blipFill>
        <p:spPr>
          <a:xfrm>
            <a:off x="789615" y="1815254"/>
            <a:ext cx="9763678" cy="46870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6897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972110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Ethical Considerations: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7031" y="1926442"/>
            <a:ext cx="10538329" cy="4292564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4. </a:t>
            </a:r>
            <a:r>
              <a:rPr lang="en-GB" b="1" dirty="0"/>
              <a:t>Professional Competence</a:t>
            </a:r>
            <a:r>
              <a:rPr lang="en-GB" dirty="0"/>
              <a:t>: Engineers should work within their areas of expertise.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Example: A mechanical engineer should not sign off on electrical designs without proper knowledge.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b="1" dirty="0"/>
              <a:t>5. Whistleblowing: </a:t>
            </a:r>
            <a:r>
              <a:rPr lang="en-GB" dirty="0"/>
              <a:t>Ethical engineers should report unsafe practices, even at personal risk.</a:t>
            </a:r>
          </a:p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Example: Exposing substandard materials in construction projects.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314651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31" y="1019523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Societal Considerations:</a:t>
            </a:r>
            <a:endParaRPr lang="en-GB" sz="2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9911" y="1927644"/>
            <a:ext cx="9413956" cy="1325563"/>
          </a:xfrm>
        </p:spPr>
        <p:txBody>
          <a:bodyPr>
            <a:normAutofit lnSpcReduction="10000"/>
          </a:bodyPr>
          <a:lstStyle/>
          <a:p>
            <a:pPr marL="0" indent="0" algn="just">
              <a:lnSpc>
                <a:spcPct val="200000"/>
              </a:lnSpc>
              <a:spcAft>
                <a:spcPts val="200"/>
              </a:spcAft>
              <a:buNone/>
              <a:defRPr sz="2200">
                <a:latin typeface="Book Antiqua"/>
              </a:defRPr>
            </a:pPr>
            <a:r>
              <a:rPr lang="en-GB" dirty="0"/>
              <a:t>Engineering has broad societal implications, shaping economies, cultures, and everyday lives.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7FAD43-9599-4D21-8ACF-17BD71375A45}"/>
              </a:ext>
            </a:extLst>
          </p:cNvPr>
          <p:cNvSpPr txBox="1"/>
          <p:nvPr/>
        </p:nvSpPr>
        <p:spPr>
          <a:xfrm>
            <a:off x="779911" y="3545841"/>
            <a:ext cx="9939866" cy="217617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Impact on Communities: </a:t>
            </a: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Engineering projects must consider the needs and well-being of affected populations.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	Example: Infrastructure projects should prevent displacement of 	communities.</a:t>
            </a:r>
          </a:p>
        </p:txBody>
      </p:sp>
    </p:spTree>
    <p:extLst>
      <p:ext uri="{BB962C8B-B14F-4D97-AF65-F5344CB8AC3E}">
        <p14:creationId xmlns:p14="http://schemas.microsoft.com/office/powerpoint/2010/main" val="82951110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031" y="1019523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Societal Considerations:</a:t>
            </a:r>
            <a:endParaRPr lang="en-GB" sz="22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7FAD43-9599-4D21-8ACF-17BD71375A45}"/>
              </a:ext>
            </a:extLst>
          </p:cNvPr>
          <p:cNvSpPr txBox="1"/>
          <p:nvPr/>
        </p:nvSpPr>
        <p:spPr>
          <a:xfrm>
            <a:off x="440809" y="1889027"/>
            <a:ext cx="11006124" cy="5023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Equity &amp; Accessibility: </a:t>
            </a: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Engineering solutions should be inclusive for all individuals, including people with disabilities.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 	Example: Designing public transportation systems with wheelchair 	access.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Job Creation &amp; Workforce Displacement: </a:t>
            </a: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Automation and AI can improve efficiency but may also lead to job losses.</a:t>
            </a: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	Solution: Engineers should advocate for retraining programs for 	displaced 	workers.</a:t>
            </a:r>
          </a:p>
          <a:p>
            <a:pPr>
              <a:lnSpc>
                <a:spcPct val="150000"/>
              </a:lnSpc>
              <a:spcAft>
                <a:spcPts val="800"/>
              </a:spcAft>
            </a:pPr>
            <a:endParaRPr lang="en-GB" sz="2200" dirty="0">
              <a:effectLst/>
              <a:latin typeface="Book Antiqua" panose="02040602050305030304" pitchFamily="18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718803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8589"/>
            <a:ext cx="11594969" cy="1325563"/>
          </a:xfrm>
        </p:spPr>
        <p:txBody>
          <a:bodyPr>
            <a:normAutofit/>
          </a:bodyPr>
          <a:lstStyle/>
          <a:p>
            <a:pPr>
              <a:spcAft>
                <a:spcPts val="200"/>
              </a:spcAft>
              <a:defRPr sz="2200" b="1">
                <a:latin typeface="Book Antiqua"/>
              </a:defRPr>
            </a:pPr>
            <a:r>
              <a:rPr lang="en-GB" sz="2600" dirty="0"/>
              <a:t>Societal Considerations:</a:t>
            </a:r>
            <a:endParaRPr lang="en-GB" sz="22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F40F6A-95DC-45C9-BB52-970BCC144485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Legal, Ethical, and Societal</a:t>
            </a:r>
          </a:p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	 Considerations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97FBF60-E9A2-45E4-81FB-4E9A19A90DE8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B7FAD43-9599-4D21-8ACF-17BD71375A45}"/>
              </a:ext>
            </a:extLst>
          </p:cNvPr>
          <p:cNvSpPr txBox="1"/>
          <p:nvPr/>
        </p:nvSpPr>
        <p:spPr>
          <a:xfrm>
            <a:off x="496958" y="1828799"/>
            <a:ext cx="7353335" cy="441268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Cultural Sensitivity: </a:t>
            </a: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Engineering projects must respect cultural values and traditions.</a:t>
            </a:r>
          </a:p>
          <a:p>
            <a:pPr marL="342900" indent="-342900" algn="just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en-GB" sz="2200" b="1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Globalization &amp; Outsourcing: </a:t>
            </a: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Engineering projects may involve supply chains spanning multiple countries, raising issues like:</a:t>
            </a:r>
          </a:p>
          <a:p>
            <a:pPr marL="1714500" lvl="3" indent="-342900" algn="just">
              <a:lnSpc>
                <a:spcPct val="150000"/>
              </a:lnSpc>
              <a:spcAft>
                <a:spcPts val="800"/>
              </a:spcAft>
              <a:buFont typeface="Book Antiqua" panose="02040602050305030304" pitchFamily="18" charset="0"/>
              <a:buChar char="­"/>
            </a:pP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Ethical labour practices </a:t>
            </a:r>
          </a:p>
          <a:p>
            <a:pPr marL="1714500" lvl="3" indent="-342900" algn="just">
              <a:lnSpc>
                <a:spcPct val="150000"/>
              </a:lnSpc>
              <a:spcAft>
                <a:spcPts val="800"/>
              </a:spcAft>
              <a:buFont typeface="Book Antiqua" panose="02040602050305030304" pitchFamily="18" charset="0"/>
              <a:buChar char="­"/>
            </a:pPr>
            <a:r>
              <a:rPr lang="en-GB" sz="2200" dirty="0">
                <a:effectLst/>
                <a:latin typeface="Book Antiqua" panose="0204060205030503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Environmental standards in different regions</a:t>
            </a:r>
          </a:p>
        </p:txBody>
      </p:sp>
      <p:pic>
        <p:nvPicPr>
          <p:cNvPr id="6" name="Picture 5" descr="A group of people working on computers&#10;&#10;Description automatically generated">
            <a:extLst>
              <a:ext uri="{FF2B5EF4-FFF2-40B4-BE49-F238E27FC236}">
                <a16:creationId xmlns:a16="http://schemas.microsoft.com/office/drawing/2014/main" id="{9C75C7F9-1DA4-45B1-9597-F512D0D169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30540" y="2444815"/>
            <a:ext cx="3824393" cy="27048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1505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222368" y="1504066"/>
            <a:ext cx="11807072" cy="466416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Reference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[1] Occupational Safety and Health Administration (OSHA), Workplace Safety Standards, 2023.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[2] Environmental Protection Agency (EPA), Environmental Regulations Overview, 2023.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[3] U.S. Consumer Product Safety Commission, Product Liability Laws and Standards, 2022.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[4] J. Fleming, Engineering Failures: Causes and Consequences, 2nd ed., New York: McGraw-Hill, 2020.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[5] United States Patent and Trademark Office (USPTO), Patent Law and Intellectual Property Rights, 2023.</a:t>
            </a:r>
          </a:p>
          <a:p>
            <a:pPr lvl="1" algn="just">
              <a:lnSpc>
                <a:spcPct val="200000"/>
              </a:lnSpc>
              <a:spcAft>
                <a:spcPts val="1000"/>
              </a:spcAft>
            </a:pPr>
            <a:r>
              <a:rPr lang="en-GB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Times New Roman" panose="02020603050405020304" pitchFamily="18" charset="0"/>
              </a:rPr>
              <a:t>[6] European Union, General Data Protection Regulation (GDPR), 2018.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Engineering Project and Management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AD998BBB-5DA1-4F0C-9A5C-BA0F9C454DAD}"/>
              </a:ext>
            </a:extLst>
          </p:cNvPr>
          <p:cNvSpPr txBox="1">
            <a:spLocks/>
          </p:cNvSpPr>
          <p:nvPr/>
        </p:nvSpPr>
        <p:spPr>
          <a:xfrm>
            <a:off x="3270368" y="1657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Code of Professional Conduct</a:t>
            </a:r>
            <a:endParaRPr lang="en-GB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61581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eddce362-9253-4435-8b29-cc613f30b997"/>
  <p:tag name="SLIDO_EVENT_SECTION_UUID" val="8814b738-78d9-4566-ba18-34ed93458fba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292</TotalTime>
  <Words>887</Words>
  <Application>Microsoft Office PowerPoint</Application>
  <PresentationFormat>Widescreen</PresentationFormat>
  <Paragraphs>120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1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Legal, Ethical, and Societal Considerations </vt:lpstr>
      <vt:lpstr>Legal, Ethical, and Societal Considerations </vt:lpstr>
      <vt:lpstr>Legal Considerations</vt:lpstr>
      <vt:lpstr>Legal Considerations : Regulatory Compliance</vt:lpstr>
      <vt:lpstr>Legal Considerations : Liability &amp; Accountability </vt:lpstr>
      <vt:lpstr>Legal Considerations : Intellectual Property (IP) Rights </vt:lpstr>
      <vt:lpstr>Legal Considerations : Data Protection &amp; Cybersecurity</vt:lpstr>
      <vt:lpstr>Ethical Considerations:</vt:lpstr>
      <vt:lpstr>Ethical Considerations:</vt:lpstr>
      <vt:lpstr>Ethical Considerations:</vt:lpstr>
      <vt:lpstr>Societal Considerations:</vt:lpstr>
      <vt:lpstr>Societal Considerations:</vt:lpstr>
      <vt:lpstr>Societal Considerations: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2025-02-20T23:17:01Z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