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7" r:id="rId6"/>
    <p:sldId id="258" r:id="rId7"/>
    <p:sldId id="276" r:id="rId8"/>
    <p:sldId id="277" r:id="rId9"/>
    <p:sldId id="259" r:id="rId10"/>
    <p:sldId id="278" r:id="rId11"/>
    <p:sldId id="279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1A875D-ACAD-49C8-8D80-5000AE76DE36}" v="737" dt="2025-02-06T20:48:57.3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18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Paduret" userId="381c505b6b242110" providerId="LiveId" clId="{5A1A875D-ACAD-49C8-8D80-5000AE76DE36}"/>
    <pc:docChg chg="custSel addSld delSld modSld">
      <pc:chgData name="Alexandra Paduret" userId="381c505b6b242110" providerId="LiveId" clId="{5A1A875D-ACAD-49C8-8D80-5000AE76DE36}" dt="2025-02-11T12:42:17.060" v="2727" actId="21"/>
      <pc:docMkLst>
        <pc:docMk/>
      </pc:docMkLst>
      <pc:sldChg chg="addSp delSp modSp mod modClrScheme chgLayout">
        <pc:chgData name="Alexandra Paduret" userId="381c505b6b242110" providerId="LiveId" clId="{5A1A875D-ACAD-49C8-8D80-5000AE76DE36}" dt="2025-02-06T17:08:39.334" v="222" actId="478"/>
        <pc:sldMkLst>
          <pc:docMk/>
          <pc:sldMk cId="2259308896" sldId="256"/>
        </pc:sldMkLst>
        <pc:spChg chg="mod ord">
          <ac:chgData name="Alexandra Paduret" userId="381c505b6b242110" providerId="LiveId" clId="{5A1A875D-ACAD-49C8-8D80-5000AE76DE36}" dt="2025-02-06T17:01:50.727" v="34" actId="255"/>
          <ac:spMkLst>
            <pc:docMk/>
            <pc:sldMk cId="2259308896" sldId="256"/>
            <ac:spMk id="2" creationId="{51DF3D98-3C30-4CFC-8643-C81E829C8C25}"/>
          </ac:spMkLst>
        </pc:spChg>
        <pc:spChg chg="add mod">
          <ac:chgData name="Alexandra Paduret" userId="381c505b6b242110" providerId="LiveId" clId="{5A1A875D-ACAD-49C8-8D80-5000AE76DE36}" dt="2025-02-06T17:01:08.112" v="31" actId="14100"/>
          <ac:spMkLst>
            <pc:docMk/>
            <pc:sldMk cId="2259308896" sldId="256"/>
            <ac:spMk id="1037" creationId="{10F95A9D-8056-AA96-ECCC-F605DE84B834}"/>
          </ac:spMkLst>
        </pc:spChg>
        <pc:picChg chg="add mod">
          <ac:chgData name="Alexandra Paduret" userId="381c505b6b242110" providerId="LiveId" clId="{5A1A875D-ACAD-49C8-8D80-5000AE76DE36}" dt="2025-02-06T17:02:00.865" v="35" actId="1076"/>
          <ac:picMkLst>
            <pc:docMk/>
            <pc:sldMk cId="2259308896" sldId="256"/>
            <ac:picMk id="1026" creationId="{0D33DD30-8467-49A5-8331-B75E1D3DAC6D}"/>
          </ac:picMkLst>
        </pc:picChg>
      </pc:sldChg>
      <pc:sldChg chg="addSp delSp modSp mod">
        <pc:chgData name="Alexandra Paduret" userId="381c505b6b242110" providerId="LiveId" clId="{5A1A875D-ACAD-49C8-8D80-5000AE76DE36}" dt="2025-02-06T17:12:42.560" v="259" actId="20577"/>
        <pc:sldMkLst>
          <pc:docMk/>
          <pc:sldMk cId="1325608595" sldId="257"/>
        </pc:sldMkLst>
        <pc:spChg chg="mod">
          <ac:chgData name="Alexandra Paduret" userId="381c505b6b242110" providerId="LiveId" clId="{5A1A875D-ACAD-49C8-8D80-5000AE76DE36}" dt="2025-02-06T17:09:22.991" v="234" actId="20577"/>
          <ac:spMkLst>
            <pc:docMk/>
            <pc:sldMk cId="1325608595" sldId="257"/>
            <ac:spMk id="3" creationId="{22788C46-D0BC-4307-AE55-7601A139E7CB}"/>
          </ac:spMkLst>
        </pc:spChg>
        <pc:spChg chg="mod">
          <ac:chgData name="Alexandra Paduret" userId="381c505b6b242110" providerId="LiveId" clId="{5A1A875D-ACAD-49C8-8D80-5000AE76DE36}" dt="2025-02-06T17:12:42.560" v="259" actId="20577"/>
          <ac:spMkLst>
            <pc:docMk/>
            <pc:sldMk cId="1325608595" sldId="257"/>
            <ac:spMk id="4" creationId="{5739303D-13C0-6A41-947A-F998CC47B32E}"/>
          </ac:spMkLst>
        </pc:spChg>
        <pc:picChg chg="add mod">
          <ac:chgData name="Alexandra Paduret" userId="381c505b6b242110" providerId="LiveId" clId="{5A1A875D-ACAD-49C8-8D80-5000AE76DE36}" dt="2025-02-06T17:10:02.888" v="236" actId="14100"/>
          <ac:picMkLst>
            <pc:docMk/>
            <pc:sldMk cId="1325608595" sldId="257"/>
            <ac:picMk id="2050" creationId="{717F8D59-899C-FB99-2C81-1D42436C2E23}"/>
          </ac:picMkLst>
        </pc:picChg>
      </pc:sldChg>
      <pc:sldChg chg="addSp delSp modSp mod modClrScheme chgLayout">
        <pc:chgData name="Alexandra Paduret" userId="381c505b6b242110" providerId="LiveId" clId="{5A1A875D-ACAD-49C8-8D80-5000AE76DE36}" dt="2025-02-06T17:20:49.089" v="589" actId="14100"/>
        <pc:sldMkLst>
          <pc:docMk/>
          <pc:sldMk cId="1639799154" sldId="258"/>
        </pc:sldMkLst>
        <pc:spChg chg="mod">
          <ac:chgData name="Alexandra Paduret" userId="381c505b6b242110" providerId="LiveId" clId="{5A1A875D-ACAD-49C8-8D80-5000AE76DE36}" dt="2025-02-06T17:19:01.303" v="578" actId="26606"/>
          <ac:spMkLst>
            <pc:docMk/>
            <pc:sldMk cId="1639799154" sldId="258"/>
            <ac:spMk id="2" creationId="{8C543F67-9C70-4748-8C0C-3A7863422F99}"/>
          </ac:spMkLst>
        </pc:spChg>
        <pc:spChg chg="mod ord">
          <ac:chgData name="Alexandra Paduret" userId="381c505b6b242110" providerId="LiveId" clId="{5A1A875D-ACAD-49C8-8D80-5000AE76DE36}" dt="2025-02-06T17:20:49.089" v="589" actId="14100"/>
          <ac:spMkLst>
            <pc:docMk/>
            <pc:sldMk cId="1639799154" sldId="258"/>
            <ac:spMk id="3" creationId="{95B371F2-DBA5-415A-82C8-651F587B857A}"/>
          </ac:spMkLst>
        </pc:spChg>
        <pc:spChg chg="mod ord">
          <ac:chgData name="Alexandra Paduret" userId="381c505b6b242110" providerId="LiveId" clId="{5A1A875D-ACAD-49C8-8D80-5000AE76DE36}" dt="2025-02-06T17:19:01.303" v="578" actId="26606"/>
          <ac:spMkLst>
            <pc:docMk/>
            <pc:sldMk cId="1639799154" sldId="258"/>
            <ac:spMk id="4" creationId="{DB056174-CBC5-7B48-9681-7DDAC423337E}"/>
          </ac:spMkLst>
        </pc:spChg>
        <pc:picChg chg="add mod">
          <ac:chgData name="Alexandra Paduret" userId="381c505b6b242110" providerId="LiveId" clId="{5A1A875D-ACAD-49C8-8D80-5000AE76DE36}" dt="2025-02-06T17:20:04.640" v="585" actId="14100"/>
          <ac:picMkLst>
            <pc:docMk/>
            <pc:sldMk cId="1639799154" sldId="258"/>
            <ac:picMk id="3074" creationId="{37F31257-C6C7-1D6E-DBAC-E806C45EAC51}"/>
          </ac:picMkLst>
        </pc:picChg>
      </pc:sldChg>
      <pc:sldChg chg="addSp delSp modSp mod">
        <pc:chgData name="Alexandra Paduret" userId="381c505b6b242110" providerId="LiveId" clId="{5A1A875D-ACAD-49C8-8D80-5000AE76DE36}" dt="2025-02-06T20:26:35.085" v="1883"/>
        <pc:sldMkLst>
          <pc:docMk/>
          <pc:sldMk cId="3446797337" sldId="259"/>
        </pc:sldMkLst>
        <pc:spChg chg="mod">
          <ac:chgData name="Alexandra Paduret" userId="381c505b6b242110" providerId="LiveId" clId="{5A1A875D-ACAD-49C8-8D80-5000AE76DE36}" dt="2025-02-06T20:13:02.576" v="1701" actId="14100"/>
          <ac:spMkLst>
            <pc:docMk/>
            <pc:sldMk cId="3446797337" sldId="259"/>
            <ac:spMk id="2" creationId="{8460295B-54B9-4937-90E3-BAB9CE69E30B}"/>
          </ac:spMkLst>
        </pc:spChg>
        <pc:graphicFrameChg chg="add mod modGraphic">
          <ac:chgData name="Alexandra Paduret" userId="381c505b6b242110" providerId="LiveId" clId="{5A1A875D-ACAD-49C8-8D80-5000AE76DE36}" dt="2025-02-06T20:26:35.085" v="1883"/>
          <ac:graphicFrameMkLst>
            <pc:docMk/>
            <pc:sldMk cId="3446797337" sldId="259"/>
            <ac:graphicFrameMk id="3" creationId="{9CE3700D-C724-8C53-D323-D3EB2FEA4984}"/>
          </ac:graphicFrameMkLst>
        </pc:graphicFrameChg>
      </pc:sldChg>
      <pc:sldChg chg="del">
        <pc:chgData name="Alexandra Paduret" userId="381c505b6b242110" providerId="LiveId" clId="{5A1A875D-ACAD-49C8-8D80-5000AE76DE36}" dt="2025-02-06T20:07:50.054" v="1649" actId="2696"/>
        <pc:sldMkLst>
          <pc:docMk/>
          <pc:sldMk cId="4212917468" sldId="260"/>
        </pc:sldMkLst>
      </pc:sldChg>
      <pc:sldChg chg="del">
        <pc:chgData name="Alexandra Paduret" userId="381c505b6b242110" providerId="LiveId" clId="{5A1A875D-ACAD-49C8-8D80-5000AE76DE36}" dt="2025-02-06T20:07:55.129" v="1650" actId="2696"/>
        <pc:sldMkLst>
          <pc:docMk/>
          <pc:sldMk cId="1527386939" sldId="261"/>
        </pc:sldMkLst>
      </pc:sldChg>
      <pc:sldChg chg="del">
        <pc:chgData name="Alexandra Paduret" userId="381c505b6b242110" providerId="LiveId" clId="{5A1A875D-ACAD-49C8-8D80-5000AE76DE36}" dt="2025-02-06T20:07:40.766" v="1646" actId="2696"/>
        <pc:sldMkLst>
          <pc:docMk/>
          <pc:sldMk cId="700209266" sldId="264"/>
        </pc:sldMkLst>
      </pc:sldChg>
      <pc:sldChg chg="del">
        <pc:chgData name="Alexandra Paduret" userId="381c505b6b242110" providerId="LiveId" clId="{5A1A875D-ACAD-49C8-8D80-5000AE76DE36}" dt="2025-02-06T20:07:34.215" v="1644" actId="2696"/>
        <pc:sldMkLst>
          <pc:docMk/>
          <pc:sldMk cId="2563119616" sldId="265"/>
        </pc:sldMkLst>
      </pc:sldChg>
      <pc:sldChg chg="del">
        <pc:chgData name="Alexandra Paduret" userId="381c505b6b242110" providerId="LiveId" clId="{5A1A875D-ACAD-49C8-8D80-5000AE76DE36}" dt="2025-02-06T20:07:31.370" v="1643" actId="2696"/>
        <pc:sldMkLst>
          <pc:docMk/>
          <pc:sldMk cId="2721508595" sldId="266"/>
        </pc:sldMkLst>
      </pc:sldChg>
      <pc:sldChg chg="delSp modSp del mod">
        <pc:chgData name="Alexandra Paduret" userId="381c505b6b242110" providerId="LiveId" clId="{5A1A875D-ACAD-49C8-8D80-5000AE76DE36}" dt="2025-02-06T20:40:53.222" v="2355" actId="2696"/>
        <pc:sldMkLst>
          <pc:docMk/>
          <pc:sldMk cId="445070695" sldId="267"/>
        </pc:sldMkLst>
      </pc:sldChg>
      <pc:sldChg chg="del">
        <pc:chgData name="Alexandra Paduret" userId="381c505b6b242110" providerId="LiveId" clId="{5A1A875D-ACAD-49C8-8D80-5000AE76DE36}" dt="2025-02-06T20:07:43.406" v="1647" actId="2696"/>
        <pc:sldMkLst>
          <pc:docMk/>
          <pc:sldMk cId="3396266754" sldId="269"/>
        </pc:sldMkLst>
      </pc:sldChg>
      <pc:sldChg chg="del">
        <pc:chgData name="Alexandra Paduret" userId="381c505b6b242110" providerId="LiveId" clId="{5A1A875D-ACAD-49C8-8D80-5000AE76DE36}" dt="2025-02-06T20:07:36.984" v="1645" actId="2696"/>
        <pc:sldMkLst>
          <pc:docMk/>
          <pc:sldMk cId="932498405" sldId="270"/>
        </pc:sldMkLst>
      </pc:sldChg>
      <pc:sldChg chg="del">
        <pc:chgData name="Alexandra Paduret" userId="381c505b6b242110" providerId="LiveId" clId="{5A1A875D-ACAD-49C8-8D80-5000AE76DE36}" dt="2025-02-06T20:07:46.277" v="1648" actId="2696"/>
        <pc:sldMkLst>
          <pc:docMk/>
          <pc:sldMk cId="3335690284" sldId="271"/>
        </pc:sldMkLst>
      </pc:sldChg>
      <pc:sldChg chg="del">
        <pc:chgData name="Alexandra Paduret" userId="381c505b6b242110" providerId="LiveId" clId="{5A1A875D-ACAD-49C8-8D80-5000AE76DE36}" dt="2025-02-06T20:21:05.052" v="1859" actId="2696"/>
        <pc:sldMkLst>
          <pc:docMk/>
          <pc:sldMk cId="2639983765" sldId="273"/>
        </pc:sldMkLst>
      </pc:sldChg>
      <pc:sldChg chg="del">
        <pc:chgData name="Alexandra Paduret" userId="381c505b6b242110" providerId="LiveId" clId="{5A1A875D-ACAD-49C8-8D80-5000AE76DE36}" dt="2025-02-06T20:35:19.157" v="2015" actId="2696"/>
        <pc:sldMkLst>
          <pc:docMk/>
          <pc:sldMk cId="926184573" sldId="275"/>
        </pc:sldMkLst>
      </pc:sldChg>
      <pc:sldChg chg="addSp delSp modSp new mod">
        <pc:chgData name="Alexandra Paduret" userId="381c505b6b242110" providerId="LiveId" clId="{5A1A875D-ACAD-49C8-8D80-5000AE76DE36}" dt="2025-02-11T12:14:21.586" v="2407" actId="313"/>
        <pc:sldMkLst>
          <pc:docMk/>
          <pc:sldMk cId="2028421265" sldId="276"/>
        </pc:sldMkLst>
        <pc:spChg chg="mod">
          <ac:chgData name="Alexandra Paduret" userId="381c505b6b242110" providerId="LiveId" clId="{5A1A875D-ACAD-49C8-8D80-5000AE76DE36}" dt="2025-02-06T19:02:54.589" v="607" actId="20577"/>
          <ac:spMkLst>
            <pc:docMk/>
            <pc:sldMk cId="2028421265" sldId="276"/>
            <ac:spMk id="2" creationId="{20E80342-94E6-1CFE-55B3-3218ECAF8659}"/>
          </ac:spMkLst>
        </pc:spChg>
        <pc:spChg chg="mod">
          <ac:chgData name="Alexandra Paduret" userId="381c505b6b242110" providerId="LiveId" clId="{5A1A875D-ACAD-49C8-8D80-5000AE76DE36}" dt="2025-02-11T12:13:15.622" v="2402" actId="255"/>
          <ac:spMkLst>
            <pc:docMk/>
            <pc:sldMk cId="2028421265" sldId="276"/>
            <ac:spMk id="3" creationId="{CED98347-6289-CFCE-B86C-7C7DE961E115}"/>
          </ac:spMkLst>
        </pc:spChg>
        <pc:spChg chg="mod">
          <ac:chgData name="Alexandra Paduret" userId="381c505b6b242110" providerId="LiveId" clId="{5A1A875D-ACAD-49C8-8D80-5000AE76DE36}" dt="2025-02-11T12:13:40.915" v="2404" actId="255"/>
          <ac:spMkLst>
            <pc:docMk/>
            <pc:sldMk cId="2028421265" sldId="276"/>
            <ac:spMk id="6" creationId="{1CC29D95-53C1-9BD1-C946-904FF772098F}"/>
          </ac:spMkLst>
        </pc:spChg>
        <pc:spChg chg="mod">
          <ac:chgData name="Alexandra Paduret" userId="381c505b6b242110" providerId="LiveId" clId="{5A1A875D-ACAD-49C8-8D80-5000AE76DE36}" dt="2025-02-06T19:09:26.942" v="730" actId="20577"/>
          <ac:spMkLst>
            <pc:docMk/>
            <pc:sldMk cId="2028421265" sldId="276"/>
            <ac:spMk id="7" creationId="{82A0D5E5-005A-3FC5-61E6-C794D8E3888F}"/>
          </ac:spMkLst>
        </pc:spChg>
        <pc:spChg chg="mod">
          <ac:chgData name="Alexandra Paduret" userId="381c505b6b242110" providerId="LiveId" clId="{5A1A875D-ACAD-49C8-8D80-5000AE76DE36}" dt="2025-02-06T19:07:17.965" v="626" actId="20577"/>
          <ac:spMkLst>
            <pc:docMk/>
            <pc:sldMk cId="2028421265" sldId="276"/>
            <ac:spMk id="8" creationId="{1FF761B3-000A-C03C-1721-AF1398999251}"/>
          </ac:spMkLst>
        </pc:spChg>
        <pc:spChg chg="mod">
          <ac:chgData name="Alexandra Paduret" userId="381c505b6b242110" providerId="LiveId" clId="{5A1A875D-ACAD-49C8-8D80-5000AE76DE36}" dt="2025-02-11T12:14:21.586" v="2407" actId="313"/>
          <ac:spMkLst>
            <pc:docMk/>
            <pc:sldMk cId="2028421265" sldId="276"/>
            <ac:spMk id="9" creationId="{8326ABC5-B90F-6F68-B75E-28C4235A4C95}"/>
          </ac:spMkLst>
        </pc:spChg>
        <pc:spChg chg="mod">
          <ac:chgData name="Alexandra Paduret" userId="381c505b6b242110" providerId="LiveId" clId="{5A1A875D-ACAD-49C8-8D80-5000AE76DE36}" dt="2025-02-06T19:16:57.355" v="931" actId="20577"/>
          <ac:spMkLst>
            <pc:docMk/>
            <pc:sldMk cId="2028421265" sldId="276"/>
            <ac:spMk id="10" creationId="{86707031-483E-2142-8443-29911D708170}"/>
          </ac:spMkLst>
        </pc:spChg>
        <pc:picChg chg="add mod">
          <ac:chgData name="Alexandra Paduret" userId="381c505b6b242110" providerId="LiveId" clId="{5A1A875D-ACAD-49C8-8D80-5000AE76DE36}" dt="2025-02-06T19:26:41.730" v="1095" actId="1076"/>
          <ac:picMkLst>
            <pc:docMk/>
            <pc:sldMk cId="2028421265" sldId="276"/>
            <ac:picMk id="4100" creationId="{4A9DDBBE-E5C6-988B-C642-B153087A8B56}"/>
          </ac:picMkLst>
        </pc:picChg>
      </pc:sldChg>
      <pc:sldChg chg="addSp delSp modSp new mod">
        <pc:chgData name="Alexandra Paduret" userId="381c505b6b242110" providerId="LiveId" clId="{5A1A875D-ACAD-49C8-8D80-5000AE76DE36}" dt="2025-02-06T20:48:57.301" v="2401" actId="313"/>
        <pc:sldMkLst>
          <pc:docMk/>
          <pc:sldMk cId="2656397931" sldId="277"/>
        </pc:sldMkLst>
        <pc:spChg chg="mod">
          <ac:chgData name="Alexandra Paduret" userId="381c505b6b242110" providerId="LiveId" clId="{5A1A875D-ACAD-49C8-8D80-5000AE76DE36}" dt="2025-02-06T19:35:03.773" v="1168" actId="14100"/>
          <ac:spMkLst>
            <pc:docMk/>
            <pc:sldMk cId="2656397931" sldId="277"/>
            <ac:spMk id="2" creationId="{34192FF0-A330-A860-47DF-EBD4F3DB5197}"/>
          </ac:spMkLst>
        </pc:spChg>
        <pc:spChg chg="mod">
          <ac:chgData name="Alexandra Paduret" userId="381c505b6b242110" providerId="LiveId" clId="{5A1A875D-ACAD-49C8-8D80-5000AE76DE36}" dt="2025-02-06T19:41:42.855" v="1269" actId="20577"/>
          <ac:spMkLst>
            <pc:docMk/>
            <pc:sldMk cId="2656397931" sldId="277"/>
            <ac:spMk id="8" creationId="{CD537EF9-7874-E3BE-8D16-17F91B5325A1}"/>
          </ac:spMkLst>
        </pc:spChg>
        <pc:spChg chg="mod">
          <ac:chgData name="Alexandra Paduret" userId="381c505b6b242110" providerId="LiveId" clId="{5A1A875D-ACAD-49C8-8D80-5000AE76DE36}" dt="2025-02-06T19:42:10.977" v="1290" actId="20577"/>
          <ac:spMkLst>
            <pc:docMk/>
            <pc:sldMk cId="2656397931" sldId="277"/>
            <ac:spMk id="9" creationId="{C9326B73-221D-2D80-33F1-B51730727722}"/>
          </ac:spMkLst>
        </pc:spChg>
        <pc:graphicFrameChg chg="add mod modGraphic">
          <ac:chgData name="Alexandra Paduret" userId="381c505b6b242110" providerId="LiveId" clId="{5A1A875D-ACAD-49C8-8D80-5000AE76DE36}" dt="2025-02-06T20:24:50.677" v="1868"/>
          <ac:graphicFrameMkLst>
            <pc:docMk/>
            <pc:sldMk cId="2656397931" sldId="277"/>
            <ac:graphicFrameMk id="10" creationId="{1371AE28-EAB7-3470-734F-8F5B30892845}"/>
          </ac:graphicFrameMkLst>
        </pc:graphicFrameChg>
        <pc:graphicFrameChg chg="add mod modGraphic">
          <ac:chgData name="Alexandra Paduret" userId="381c505b6b242110" providerId="LiveId" clId="{5A1A875D-ACAD-49C8-8D80-5000AE76DE36}" dt="2025-02-06T20:48:57.301" v="2401" actId="313"/>
          <ac:graphicFrameMkLst>
            <pc:docMk/>
            <pc:sldMk cId="2656397931" sldId="277"/>
            <ac:graphicFrameMk id="15" creationId="{F7B41781-EDEB-7DE6-E912-C8D158AFC56F}"/>
          </ac:graphicFrameMkLst>
        </pc:graphicFrameChg>
      </pc:sldChg>
      <pc:sldChg chg="delSp modSp new del mod">
        <pc:chgData name="Alexandra Paduret" userId="381c505b6b242110" providerId="LiveId" clId="{5A1A875D-ACAD-49C8-8D80-5000AE76DE36}" dt="2025-02-06T19:34:22.827" v="1165" actId="2696"/>
        <pc:sldMkLst>
          <pc:docMk/>
          <pc:sldMk cId="3064649066" sldId="277"/>
        </pc:sldMkLst>
      </pc:sldChg>
      <pc:sldChg chg="addSp delSp modSp new mod">
        <pc:chgData name="Alexandra Paduret" userId="381c505b6b242110" providerId="LiveId" clId="{5A1A875D-ACAD-49C8-8D80-5000AE76DE36}" dt="2025-02-06T20:34:37.810" v="2014"/>
        <pc:sldMkLst>
          <pc:docMk/>
          <pc:sldMk cId="1578486809" sldId="278"/>
        </pc:sldMkLst>
        <pc:spChg chg="mod">
          <ac:chgData name="Alexandra Paduret" userId="381c505b6b242110" providerId="LiveId" clId="{5A1A875D-ACAD-49C8-8D80-5000AE76DE36}" dt="2025-02-06T20:22:33.923" v="1864" actId="14100"/>
          <ac:spMkLst>
            <pc:docMk/>
            <pc:sldMk cId="1578486809" sldId="278"/>
            <ac:spMk id="2" creationId="{FC855BE6-5453-5879-909D-BD26A88E297A}"/>
          </ac:spMkLst>
        </pc:spChg>
        <pc:graphicFrameChg chg="add mod modGraphic">
          <ac:chgData name="Alexandra Paduret" userId="381c505b6b242110" providerId="LiveId" clId="{5A1A875D-ACAD-49C8-8D80-5000AE76DE36}" dt="2025-02-06T20:34:37.810" v="2014"/>
          <ac:graphicFrameMkLst>
            <pc:docMk/>
            <pc:sldMk cId="1578486809" sldId="278"/>
            <ac:graphicFrameMk id="4" creationId="{647E39DB-311E-9A9E-F39A-9D036E84440F}"/>
          </ac:graphicFrameMkLst>
        </pc:graphicFrameChg>
      </pc:sldChg>
      <pc:sldChg chg="delSp modSp new mod">
        <pc:chgData name="Alexandra Paduret" userId="381c505b6b242110" providerId="LiveId" clId="{5A1A875D-ACAD-49C8-8D80-5000AE76DE36}" dt="2025-02-11T12:42:17.060" v="2727" actId="21"/>
        <pc:sldMkLst>
          <pc:docMk/>
          <pc:sldMk cId="3059271548" sldId="279"/>
        </pc:sldMkLst>
        <pc:spChg chg="mod">
          <ac:chgData name="Alexandra Paduret" userId="381c505b6b242110" providerId="LiveId" clId="{5A1A875D-ACAD-49C8-8D80-5000AE76DE36}" dt="2025-02-06T20:41:43.533" v="2374" actId="14100"/>
          <ac:spMkLst>
            <pc:docMk/>
            <pc:sldMk cId="3059271548" sldId="279"/>
            <ac:spMk id="2" creationId="{C9C2A433-102B-EA52-5129-609909E7157A}"/>
          </ac:spMkLst>
        </pc:spChg>
        <pc:spChg chg="mod">
          <ac:chgData name="Alexandra Paduret" userId="381c505b6b242110" providerId="LiveId" clId="{5A1A875D-ACAD-49C8-8D80-5000AE76DE36}" dt="2025-02-11T12:42:17.060" v="2727" actId="21"/>
          <ac:spMkLst>
            <pc:docMk/>
            <pc:sldMk cId="3059271548" sldId="279"/>
            <ac:spMk id="3" creationId="{18E5502A-5E83-163F-04B0-0101ABAE0AF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1DE59A-8FFD-42FE-9833-A36DBE108921}" type="doc">
      <dgm:prSet loTypeId="urn:microsoft.com/office/officeart/2005/8/layout/pyramid4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CFF1AC-EC91-4BE8-AF7F-36D1E801D0B7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baseline="0" dirty="0">
              <a:solidFill>
                <a:schemeClr val="bg1"/>
              </a:solidFill>
            </a:rPr>
            <a:t>Official websites data</a:t>
          </a:r>
        </a:p>
      </dgm:t>
    </dgm:pt>
    <dgm:pt modelId="{721E930F-6429-4AE2-B81A-8AC90AA086FE}" type="parTrans" cxnId="{E395451A-89D4-4A97-A4A4-EA7E97AA9654}">
      <dgm:prSet/>
      <dgm:spPr/>
      <dgm:t>
        <a:bodyPr/>
        <a:lstStyle/>
        <a:p>
          <a:endParaRPr lang="en-GB"/>
        </a:p>
      </dgm:t>
    </dgm:pt>
    <dgm:pt modelId="{ECDBE9E1-B49D-44DF-A145-1528B0164DC9}" type="sibTrans" cxnId="{E395451A-89D4-4A97-A4A4-EA7E97AA9654}">
      <dgm:prSet/>
      <dgm:spPr/>
      <dgm:t>
        <a:bodyPr/>
        <a:lstStyle/>
        <a:p>
          <a:endParaRPr lang="en-GB"/>
        </a:p>
      </dgm:t>
    </dgm:pt>
    <dgm:pt modelId="{84957999-1673-4853-A43D-D09335433395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Google Scholar</a:t>
          </a:r>
        </a:p>
      </dgm:t>
    </dgm:pt>
    <dgm:pt modelId="{CA30D76F-245C-4E00-828A-B49986A9CC22}" type="parTrans" cxnId="{32F25548-39BE-49CE-B07B-F584A18F316B}">
      <dgm:prSet/>
      <dgm:spPr/>
      <dgm:t>
        <a:bodyPr/>
        <a:lstStyle/>
        <a:p>
          <a:endParaRPr lang="en-GB"/>
        </a:p>
      </dgm:t>
    </dgm:pt>
    <dgm:pt modelId="{D65A4AF1-0004-4FE7-8427-D8DAB9C362DE}" type="sibTrans" cxnId="{32F25548-39BE-49CE-B07B-F584A18F316B}">
      <dgm:prSet/>
      <dgm:spPr/>
      <dgm:t>
        <a:bodyPr/>
        <a:lstStyle/>
        <a:p>
          <a:endParaRPr lang="en-GB"/>
        </a:p>
      </dgm:t>
    </dgm:pt>
    <dgm:pt modelId="{71C8C06E-AC14-4DE6-838D-8D194485A5E0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NETNOGRAFY</a:t>
          </a:r>
        </a:p>
      </dgm:t>
    </dgm:pt>
    <dgm:pt modelId="{ECBD9ABE-6547-4C5A-B7C2-9F5350C0FAC5}" type="parTrans" cxnId="{FFFADC37-9839-4202-ACF6-A5BDBA72B273}">
      <dgm:prSet/>
      <dgm:spPr/>
      <dgm:t>
        <a:bodyPr/>
        <a:lstStyle/>
        <a:p>
          <a:endParaRPr lang="en-GB"/>
        </a:p>
      </dgm:t>
    </dgm:pt>
    <dgm:pt modelId="{31688B0F-BBD5-4762-9CDB-0F8810C10DB3}" type="sibTrans" cxnId="{FFFADC37-9839-4202-ACF6-A5BDBA72B273}">
      <dgm:prSet/>
      <dgm:spPr/>
      <dgm:t>
        <a:bodyPr/>
        <a:lstStyle/>
        <a:p>
          <a:endParaRPr lang="en-GB"/>
        </a:p>
      </dgm:t>
    </dgm:pt>
    <dgm:pt modelId="{C8665718-C44E-465B-99A6-2AA25805BC10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Social Media Forums</a:t>
          </a:r>
        </a:p>
      </dgm:t>
    </dgm:pt>
    <dgm:pt modelId="{0C6AB9E7-B625-44D9-9E9C-34816035F5C4}" type="parTrans" cxnId="{535395E0-19A3-498C-A7E9-5629E7312EB2}">
      <dgm:prSet/>
      <dgm:spPr/>
      <dgm:t>
        <a:bodyPr/>
        <a:lstStyle/>
        <a:p>
          <a:endParaRPr lang="en-GB"/>
        </a:p>
      </dgm:t>
    </dgm:pt>
    <dgm:pt modelId="{6E430F45-1C03-4514-89F2-CE47BEAC0AE2}" type="sibTrans" cxnId="{535395E0-19A3-498C-A7E9-5629E7312EB2}">
      <dgm:prSet/>
      <dgm:spPr/>
      <dgm:t>
        <a:bodyPr/>
        <a:lstStyle/>
        <a:p>
          <a:endParaRPr lang="en-GB"/>
        </a:p>
      </dgm:t>
    </dgm:pt>
    <dgm:pt modelId="{B8F00313-150C-4EDC-AC88-0F79E7215764}" type="pres">
      <dgm:prSet presAssocID="{401DE59A-8FFD-42FE-9833-A36DBE108921}" presName="compositeShape" presStyleCnt="0">
        <dgm:presLayoutVars>
          <dgm:chMax val="9"/>
          <dgm:dir/>
          <dgm:resizeHandles val="exact"/>
        </dgm:presLayoutVars>
      </dgm:prSet>
      <dgm:spPr/>
    </dgm:pt>
    <dgm:pt modelId="{34B32CFF-954A-42DA-8A13-57DFBA71F0EB}" type="pres">
      <dgm:prSet presAssocID="{401DE59A-8FFD-42FE-9833-A36DBE108921}" presName="triangle1" presStyleLbl="node1" presStyleIdx="0" presStyleCnt="4">
        <dgm:presLayoutVars>
          <dgm:bulletEnabled val="1"/>
        </dgm:presLayoutVars>
      </dgm:prSet>
      <dgm:spPr/>
    </dgm:pt>
    <dgm:pt modelId="{49E74F51-31C3-41B0-8671-EC474512B731}" type="pres">
      <dgm:prSet presAssocID="{401DE59A-8FFD-42FE-9833-A36DBE108921}" presName="triangle2" presStyleLbl="node1" presStyleIdx="1" presStyleCnt="4">
        <dgm:presLayoutVars>
          <dgm:bulletEnabled val="1"/>
        </dgm:presLayoutVars>
      </dgm:prSet>
      <dgm:spPr/>
    </dgm:pt>
    <dgm:pt modelId="{1751FC37-0B88-4A42-B1C0-73DFCFB07E2E}" type="pres">
      <dgm:prSet presAssocID="{401DE59A-8FFD-42FE-9833-A36DBE108921}" presName="triangle3" presStyleLbl="node1" presStyleIdx="2" presStyleCnt="4" custScaleY="103862">
        <dgm:presLayoutVars>
          <dgm:bulletEnabled val="1"/>
        </dgm:presLayoutVars>
      </dgm:prSet>
      <dgm:spPr/>
    </dgm:pt>
    <dgm:pt modelId="{46CF229F-91B6-4CCB-953A-614D292B3143}" type="pres">
      <dgm:prSet presAssocID="{401DE59A-8FFD-42FE-9833-A36DBE108921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E395451A-89D4-4A97-A4A4-EA7E97AA9654}" srcId="{401DE59A-8FFD-42FE-9833-A36DBE108921}" destId="{E1CFF1AC-EC91-4BE8-AF7F-36D1E801D0B7}" srcOrd="0" destOrd="0" parTransId="{721E930F-6429-4AE2-B81A-8AC90AA086FE}" sibTransId="{ECDBE9E1-B49D-44DF-A145-1528B0164DC9}"/>
    <dgm:cxn modelId="{FFFADC37-9839-4202-ACF6-A5BDBA72B273}" srcId="{401DE59A-8FFD-42FE-9833-A36DBE108921}" destId="{71C8C06E-AC14-4DE6-838D-8D194485A5E0}" srcOrd="2" destOrd="0" parTransId="{ECBD9ABE-6547-4C5A-B7C2-9F5350C0FAC5}" sibTransId="{31688B0F-BBD5-4762-9CDB-0F8810C10DB3}"/>
    <dgm:cxn modelId="{32F25548-39BE-49CE-B07B-F584A18F316B}" srcId="{401DE59A-8FFD-42FE-9833-A36DBE108921}" destId="{84957999-1673-4853-A43D-D09335433395}" srcOrd="1" destOrd="0" parTransId="{CA30D76F-245C-4E00-828A-B49986A9CC22}" sibTransId="{D65A4AF1-0004-4FE7-8427-D8DAB9C362DE}"/>
    <dgm:cxn modelId="{73EB0C71-696A-4DDE-BDFE-8346B24B8D48}" type="presOf" srcId="{84957999-1673-4853-A43D-D09335433395}" destId="{49E74F51-31C3-41B0-8671-EC474512B731}" srcOrd="0" destOrd="0" presId="urn:microsoft.com/office/officeart/2005/8/layout/pyramid4"/>
    <dgm:cxn modelId="{EB5B2982-A912-4874-8AD6-80A2355E066D}" type="presOf" srcId="{E1CFF1AC-EC91-4BE8-AF7F-36D1E801D0B7}" destId="{34B32CFF-954A-42DA-8A13-57DFBA71F0EB}" srcOrd="0" destOrd="0" presId="urn:microsoft.com/office/officeart/2005/8/layout/pyramid4"/>
    <dgm:cxn modelId="{E529CD85-E8C5-4D1D-944E-715EAB2B5EA9}" type="presOf" srcId="{71C8C06E-AC14-4DE6-838D-8D194485A5E0}" destId="{1751FC37-0B88-4A42-B1C0-73DFCFB07E2E}" srcOrd="0" destOrd="0" presId="urn:microsoft.com/office/officeart/2005/8/layout/pyramid4"/>
    <dgm:cxn modelId="{0A3495DD-4809-4674-85CF-37B88C8988EC}" type="presOf" srcId="{401DE59A-8FFD-42FE-9833-A36DBE108921}" destId="{B8F00313-150C-4EDC-AC88-0F79E7215764}" srcOrd="0" destOrd="0" presId="urn:microsoft.com/office/officeart/2005/8/layout/pyramid4"/>
    <dgm:cxn modelId="{535395E0-19A3-498C-A7E9-5629E7312EB2}" srcId="{401DE59A-8FFD-42FE-9833-A36DBE108921}" destId="{C8665718-C44E-465B-99A6-2AA25805BC10}" srcOrd="3" destOrd="0" parTransId="{0C6AB9E7-B625-44D9-9E9C-34816035F5C4}" sibTransId="{6E430F45-1C03-4514-89F2-CE47BEAC0AE2}"/>
    <dgm:cxn modelId="{B7C15FEA-3866-4EFD-B031-65960A3E0E13}" type="presOf" srcId="{C8665718-C44E-465B-99A6-2AA25805BC10}" destId="{46CF229F-91B6-4CCB-953A-614D292B3143}" srcOrd="0" destOrd="0" presId="urn:microsoft.com/office/officeart/2005/8/layout/pyramid4"/>
    <dgm:cxn modelId="{D61F3553-4E26-4697-AF96-82CD72170218}" type="presParOf" srcId="{B8F00313-150C-4EDC-AC88-0F79E7215764}" destId="{34B32CFF-954A-42DA-8A13-57DFBA71F0EB}" srcOrd="0" destOrd="0" presId="urn:microsoft.com/office/officeart/2005/8/layout/pyramid4"/>
    <dgm:cxn modelId="{4A188751-893F-4BE2-9537-51A57D15129F}" type="presParOf" srcId="{B8F00313-150C-4EDC-AC88-0F79E7215764}" destId="{49E74F51-31C3-41B0-8671-EC474512B731}" srcOrd="1" destOrd="0" presId="urn:microsoft.com/office/officeart/2005/8/layout/pyramid4"/>
    <dgm:cxn modelId="{E260DED7-24B5-4678-8A6A-3BDD0255382D}" type="presParOf" srcId="{B8F00313-150C-4EDC-AC88-0F79E7215764}" destId="{1751FC37-0B88-4A42-B1C0-73DFCFB07E2E}" srcOrd="2" destOrd="0" presId="urn:microsoft.com/office/officeart/2005/8/layout/pyramid4"/>
    <dgm:cxn modelId="{ADF02C29-F79B-43F6-8822-5D653F8CF1F9}" type="presParOf" srcId="{B8F00313-150C-4EDC-AC88-0F79E7215764}" destId="{46CF229F-91B6-4CCB-953A-614D292B3143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5D060C-521C-4003-BC9E-B9A737626E5F}" type="doc">
      <dgm:prSet loTypeId="urn:microsoft.com/office/officeart/2011/layout/HexagonRadial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5214EC6-2E5A-4B7B-8DA9-C378A717CE7E}">
      <dgm:prSet phldrT="[Text]" custT="1"/>
      <dgm:spPr>
        <a:solidFill>
          <a:schemeClr val="accent6"/>
        </a:solidFill>
      </dgm:spPr>
      <dgm:t>
        <a:bodyPr/>
        <a:lstStyle/>
        <a:p>
          <a:r>
            <a:rPr lang="en-GB" sz="1200" dirty="0"/>
            <a:t>CARBON FOOTPRINT</a:t>
          </a:r>
        </a:p>
      </dgm:t>
    </dgm:pt>
    <dgm:pt modelId="{A94F2229-7A44-468F-AE50-2C1F835061E9}" type="parTrans" cxnId="{63F9442E-BFFE-45D0-A907-A483AE4784F3}">
      <dgm:prSet/>
      <dgm:spPr/>
      <dgm:t>
        <a:bodyPr/>
        <a:lstStyle/>
        <a:p>
          <a:endParaRPr lang="en-GB"/>
        </a:p>
      </dgm:t>
    </dgm:pt>
    <dgm:pt modelId="{90D6DEDE-7C11-4118-8A98-6CA6BE8248D3}" type="sibTrans" cxnId="{63F9442E-BFFE-45D0-A907-A483AE4784F3}">
      <dgm:prSet/>
      <dgm:spPr/>
      <dgm:t>
        <a:bodyPr/>
        <a:lstStyle/>
        <a:p>
          <a:endParaRPr lang="en-GB"/>
        </a:p>
      </dgm:t>
    </dgm:pt>
    <dgm:pt modelId="{BD83CF15-8082-4C33-A37B-D605F10ED9BF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Circular Economy</a:t>
          </a:r>
        </a:p>
      </dgm:t>
    </dgm:pt>
    <dgm:pt modelId="{AE4869D8-02E8-4EDB-9E4C-EACE95055AE2}" type="parTrans" cxnId="{AB99C3B2-02E2-44B3-A15B-2412A83BB647}">
      <dgm:prSet/>
      <dgm:spPr/>
      <dgm:t>
        <a:bodyPr/>
        <a:lstStyle/>
        <a:p>
          <a:endParaRPr lang="en-GB"/>
        </a:p>
      </dgm:t>
    </dgm:pt>
    <dgm:pt modelId="{32F5DDBD-9C05-48B3-8935-D53563B02A42}" type="sibTrans" cxnId="{AB99C3B2-02E2-44B3-A15B-2412A83BB647}">
      <dgm:prSet/>
      <dgm:spPr/>
      <dgm:t>
        <a:bodyPr/>
        <a:lstStyle/>
        <a:p>
          <a:endParaRPr lang="en-GB"/>
        </a:p>
      </dgm:t>
    </dgm:pt>
    <dgm:pt modelId="{6F297960-E5D7-4EA8-8102-D9AED633533C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Laws and Regulations</a:t>
          </a:r>
        </a:p>
      </dgm:t>
    </dgm:pt>
    <dgm:pt modelId="{2C945501-49C1-4852-AF4F-CAEA3520079C}" type="parTrans" cxnId="{A59A4016-3E9F-4D70-AAC3-25E22FB3517F}">
      <dgm:prSet/>
      <dgm:spPr/>
      <dgm:t>
        <a:bodyPr/>
        <a:lstStyle/>
        <a:p>
          <a:endParaRPr lang="en-GB"/>
        </a:p>
      </dgm:t>
    </dgm:pt>
    <dgm:pt modelId="{C7E99313-CD07-4962-A16D-477E69F78B4E}" type="sibTrans" cxnId="{A59A4016-3E9F-4D70-AAC3-25E22FB3517F}">
      <dgm:prSet/>
      <dgm:spPr/>
      <dgm:t>
        <a:bodyPr/>
        <a:lstStyle/>
        <a:p>
          <a:endParaRPr lang="en-GB"/>
        </a:p>
      </dgm:t>
    </dgm:pt>
    <dgm:pt modelId="{2616CED0-103E-4362-886C-175F42C9F223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Sustainability Technology</a:t>
          </a:r>
        </a:p>
      </dgm:t>
    </dgm:pt>
    <dgm:pt modelId="{0565E741-9437-43FF-A80D-C1702F27E04A}" type="parTrans" cxnId="{B0839887-3A37-41B0-8F87-3EE9AC913686}">
      <dgm:prSet/>
      <dgm:spPr/>
      <dgm:t>
        <a:bodyPr/>
        <a:lstStyle/>
        <a:p>
          <a:endParaRPr lang="en-GB"/>
        </a:p>
      </dgm:t>
    </dgm:pt>
    <dgm:pt modelId="{B4CA9CD5-DA3E-46A4-958D-0CF02E14DFE5}" type="sibTrans" cxnId="{B0839887-3A37-41B0-8F87-3EE9AC913686}">
      <dgm:prSet/>
      <dgm:spPr/>
      <dgm:t>
        <a:bodyPr/>
        <a:lstStyle/>
        <a:p>
          <a:endParaRPr lang="en-GB"/>
        </a:p>
      </dgm:t>
    </dgm:pt>
    <dgm:pt modelId="{37483A1B-59CA-405D-9BA4-B7E483547D35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Employees Wellbeing</a:t>
          </a:r>
        </a:p>
      </dgm:t>
    </dgm:pt>
    <dgm:pt modelId="{CC9C6AA0-8F4A-4ABA-A6B5-2E00D3A40BC4}" type="parTrans" cxnId="{5CAD68EC-869F-437C-A7EC-164F78CE37BD}">
      <dgm:prSet/>
      <dgm:spPr/>
      <dgm:t>
        <a:bodyPr/>
        <a:lstStyle/>
        <a:p>
          <a:endParaRPr lang="en-GB"/>
        </a:p>
      </dgm:t>
    </dgm:pt>
    <dgm:pt modelId="{A0376771-5207-4911-8522-A0EF59E5240E}" type="sibTrans" cxnId="{5CAD68EC-869F-437C-A7EC-164F78CE37BD}">
      <dgm:prSet/>
      <dgm:spPr/>
      <dgm:t>
        <a:bodyPr/>
        <a:lstStyle/>
        <a:p>
          <a:endParaRPr lang="en-GB"/>
        </a:p>
      </dgm:t>
    </dgm:pt>
    <dgm:pt modelId="{CAF1E1B4-D79E-47EB-BC4E-1F06367A9266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Guest Expectations</a:t>
          </a:r>
        </a:p>
      </dgm:t>
    </dgm:pt>
    <dgm:pt modelId="{07BDE721-D33C-42F8-AE78-8360D1FD0635}" type="parTrans" cxnId="{A8AA03B0-6EF1-4308-8372-124F4EDB38E0}">
      <dgm:prSet/>
      <dgm:spPr/>
      <dgm:t>
        <a:bodyPr/>
        <a:lstStyle/>
        <a:p>
          <a:endParaRPr lang="en-GB"/>
        </a:p>
      </dgm:t>
    </dgm:pt>
    <dgm:pt modelId="{23BD6A49-B249-48B7-A504-AC98335A2482}" type="sibTrans" cxnId="{A8AA03B0-6EF1-4308-8372-124F4EDB38E0}">
      <dgm:prSet/>
      <dgm:spPr/>
      <dgm:t>
        <a:bodyPr/>
        <a:lstStyle/>
        <a:p>
          <a:endParaRPr lang="en-GB"/>
        </a:p>
      </dgm:t>
    </dgm:pt>
    <dgm:pt modelId="{C481B9AE-134E-4000-9C0C-F8799CEE9DD3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200" dirty="0"/>
            <a:t>Customer Loyalty</a:t>
          </a:r>
        </a:p>
      </dgm:t>
    </dgm:pt>
    <dgm:pt modelId="{8BE9CA2F-E211-4F5B-975A-4ADC72852A8F}" type="parTrans" cxnId="{FA1B36FC-310D-4F94-B113-B5044F4390E3}">
      <dgm:prSet/>
      <dgm:spPr/>
      <dgm:t>
        <a:bodyPr/>
        <a:lstStyle/>
        <a:p>
          <a:endParaRPr lang="en-GB"/>
        </a:p>
      </dgm:t>
    </dgm:pt>
    <dgm:pt modelId="{D4A708A9-7E2F-464A-959C-3050B2A7A4E2}" type="sibTrans" cxnId="{FA1B36FC-310D-4F94-B113-B5044F4390E3}">
      <dgm:prSet/>
      <dgm:spPr/>
      <dgm:t>
        <a:bodyPr/>
        <a:lstStyle/>
        <a:p>
          <a:endParaRPr lang="en-GB"/>
        </a:p>
      </dgm:t>
    </dgm:pt>
    <dgm:pt modelId="{7EBBB741-7A91-4CD3-B45B-E93928F356F7}" type="pres">
      <dgm:prSet presAssocID="{9F5D060C-521C-4003-BC9E-B9A737626E5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227CAEF-F42D-4C37-9CEA-98550DC413FD}" type="pres">
      <dgm:prSet presAssocID="{85214EC6-2E5A-4B7B-8DA9-C378A717CE7E}" presName="Parent" presStyleLbl="node0" presStyleIdx="0" presStyleCnt="1" custLinFactNeighborX="-2093" custLinFactNeighborY="-257">
        <dgm:presLayoutVars>
          <dgm:chMax val="6"/>
          <dgm:chPref val="6"/>
        </dgm:presLayoutVars>
      </dgm:prSet>
      <dgm:spPr/>
    </dgm:pt>
    <dgm:pt modelId="{37BAE08B-4CAE-44D5-A268-DAC2116CA00A}" type="pres">
      <dgm:prSet presAssocID="{BD83CF15-8082-4C33-A37B-D605F10ED9BF}" presName="Accent1" presStyleCnt="0"/>
      <dgm:spPr/>
    </dgm:pt>
    <dgm:pt modelId="{A41F1C18-0B7E-4108-A0FB-B4828813128C}" type="pres">
      <dgm:prSet presAssocID="{BD83CF15-8082-4C33-A37B-D605F10ED9BF}" presName="Accent" presStyleLbl="bgShp" presStyleIdx="0" presStyleCnt="6"/>
      <dgm:spPr/>
    </dgm:pt>
    <dgm:pt modelId="{860E6D14-4770-4980-A19D-F29D756DAC6F}" type="pres">
      <dgm:prSet presAssocID="{BD83CF15-8082-4C33-A37B-D605F10ED9B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D60A7158-8FF2-49C2-96E5-264738FFBB68}" type="pres">
      <dgm:prSet presAssocID="{6F297960-E5D7-4EA8-8102-D9AED633533C}" presName="Accent2" presStyleCnt="0"/>
      <dgm:spPr/>
    </dgm:pt>
    <dgm:pt modelId="{BB59A78A-0EA7-40EE-AA74-A990C5F670E7}" type="pres">
      <dgm:prSet presAssocID="{6F297960-E5D7-4EA8-8102-D9AED633533C}" presName="Accent" presStyleLbl="bgShp" presStyleIdx="1" presStyleCnt="6"/>
      <dgm:spPr/>
    </dgm:pt>
    <dgm:pt modelId="{C6F7E0AB-7DF5-43C6-9E17-9795AC31A44D}" type="pres">
      <dgm:prSet presAssocID="{6F297960-E5D7-4EA8-8102-D9AED633533C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92E51C51-121F-4F8F-A626-ECE00CFC9201}" type="pres">
      <dgm:prSet presAssocID="{2616CED0-103E-4362-886C-175F42C9F223}" presName="Accent3" presStyleCnt="0"/>
      <dgm:spPr/>
    </dgm:pt>
    <dgm:pt modelId="{515FC7A3-8B39-4CC1-94A5-A02D14C7D57C}" type="pres">
      <dgm:prSet presAssocID="{2616CED0-103E-4362-886C-175F42C9F223}" presName="Accent" presStyleLbl="bgShp" presStyleIdx="2" presStyleCnt="6"/>
      <dgm:spPr/>
    </dgm:pt>
    <dgm:pt modelId="{22B877A8-1020-4A79-86B4-4FB3DF6CC469}" type="pres">
      <dgm:prSet presAssocID="{2616CED0-103E-4362-886C-175F42C9F223}" presName="Child3" presStyleLbl="node1" presStyleIdx="2" presStyleCnt="6" custScaleX="121090">
        <dgm:presLayoutVars>
          <dgm:chMax val="0"/>
          <dgm:chPref val="0"/>
          <dgm:bulletEnabled val="1"/>
        </dgm:presLayoutVars>
      </dgm:prSet>
      <dgm:spPr/>
    </dgm:pt>
    <dgm:pt modelId="{729E85A4-FD76-4354-A4C2-DF7C4D210025}" type="pres">
      <dgm:prSet presAssocID="{37483A1B-59CA-405D-9BA4-B7E483547D35}" presName="Accent4" presStyleCnt="0"/>
      <dgm:spPr/>
    </dgm:pt>
    <dgm:pt modelId="{C97B72DB-A3C4-494A-BBF4-A8A4CCF5D4D8}" type="pres">
      <dgm:prSet presAssocID="{37483A1B-59CA-405D-9BA4-B7E483547D35}" presName="Accent" presStyleLbl="bgShp" presStyleIdx="3" presStyleCnt="6"/>
      <dgm:spPr/>
    </dgm:pt>
    <dgm:pt modelId="{559822F3-9F0D-4748-A5E4-311D4015B7B3}" type="pres">
      <dgm:prSet presAssocID="{37483A1B-59CA-405D-9BA4-B7E483547D35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8963570F-1F64-4624-A721-EB3468CD7C03}" type="pres">
      <dgm:prSet presAssocID="{CAF1E1B4-D79E-47EB-BC4E-1F06367A9266}" presName="Accent5" presStyleCnt="0"/>
      <dgm:spPr/>
    </dgm:pt>
    <dgm:pt modelId="{84EAE961-5C86-4763-8506-404ABF0F7F5A}" type="pres">
      <dgm:prSet presAssocID="{CAF1E1B4-D79E-47EB-BC4E-1F06367A9266}" presName="Accent" presStyleLbl="bgShp" presStyleIdx="4" presStyleCnt="6"/>
      <dgm:spPr/>
    </dgm:pt>
    <dgm:pt modelId="{E89591AB-3FCE-47A8-9A11-FBBA9D8B7A3C}" type="pres">
      <dgm:prSet presAssocID="{CAF1E1B4-D79E-47EB-BC4E-1F06367A9266}" presName="Child5" presStyleLbl="node1" presStyleIdx="4" presStyleCnt="6" custScaleX="115044">
        <dgm:presLayoutVars>
          <dgm:chMax val="0"/>
          <dgm:chPref val="0"/>
          <dgm:bulletEnabled val="1"/>
        </dgm:presLayoutVars>
      </dgm:prSet>
      <dgm:spPr/>
    </dgm:pt>
    <dgm:pt modelId="{B5225846-44EF-4229-AB19-3E60BF5E43E2}" type="pres">
      <dgm:prSet presAssocID="{C481B9AE-134E-4000-9C0C-F8799CEE9DD3}" presName="Accent6" presStyleCnt="0"/>
      <dgm:spPr/>
    </dgm:pt>
    <dgm:pt modelId="{EBA6320C-00B1-4CE0-9E62-544FB6AB568A}" type="pres">
      <dgm:prSet presAssocID="{C481B9AE-134E-4000-9C0C-F8799CEE9DD3}" presName="Accent" presStyleLbl="bgShp" presStyleIdx="5" presStyleCnt="6"/>
      <dgm:spPr/>
    </dgm:pt>
    <dgm:pt modelId="{3495236D-E3CA-4362-AD1D-C7CCF12B6760}" type="pres">
      <dgm:prSet presAssocID="{C481B9AE-134E-4000-9C0C-F8799CEE9DD3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A524F712-AFF3-4956-AF47-ADDA381B2061}" type="presOf" srcId="{C481B9AE-134E-4000-9C0C-F8799CEE9DD3}" destId="{3495236D-E3CA-4362-AD1D-C7CCF12B6760}" srcOrd="0" destOrd="0" presId="urn:microsoft.com/office/officeart/2011/layout/HexagonRadial"/>
    <dgm:cxn modelId="{A59A4016-3E9F-4D70-AAC3-25E22FB3517F}" srcId="{85214EC6-2E5A-4B7B-8DA9-C378A717CE7E}" destId="{6F297960-E5D7-4EA8-8102-D9AED633533C}" srcOrd="1" destOrd="0" parTransId="{2C945501-49C1-4852-AF4F-CAEA3520079C}" sibTransId="{C7E99313-CD07-4962-A16D-477E69F78B4E}"/>
    <dgm:cxn modelId="{4A118B19-F158-4817-A37A-A791AB23A427}" type="presOf" srcId="{2616CED0-103E-4362-886C-175F42C9F223}" destId="{22B877A8-1020-4A79-86B4-4FB3DF6CC469}" srcOrd="0" destOrd="0" presId="urn:microsoft.com/office/officeart/2011/layout/HexagonRadial"/>
    <dgm:cxn modelId="{63F9442E-BFFE-45D0-A907-A483AE4784F3}" srcId="{9F5D060C-521C-4003-BC9E-B9A737626E5F}" destId="{85214EC6-2E5A-4B7B-8DA9-C378A717CE7E}" srcOrd="0" destOrd="0" parTransId="{A94F2229-7A44-468F-AE50-2C1F835061E9}" sibTransId="{90D6DEDE-7C11-4118-8A98-6CA6BE8248D3}"/>
    <dgm:cxn modelId="{B0839887-3A37-41B0-8F87-3EE9AC913686}" srcId="{85214EC6-2E5A-4B7B-8DA9-C378A717CE7E}" destId="{2616CED0-103E-4362-886C-175F42C9F223}" srcOrd="2" destOrd="0" parTransId="{0565E741-9437-43FF-A80D-C1702F27E04A}" sibTransId="{B4CA9CD5-DA3E-46A4-958D-0CF02E14DFE5}"/>
    <dgm:cxn modelId="{F308D288-7338-4803-9B6F-BCCB30FAFB9A}" type="presOf" srcId="{85214EC6-2E5A-4B7B-8DA9-C378A717CE7E}" destId="{2227CAEF-F42D-4C37-9CEA-98550DC413FD}" srcOrd="0" destOrd="0" presId="urn:microsoft.com/office/officeart/2011/layout/HexagonRadial"/>
    <dgm:cxn modelId="{27A9BA8D-CEB8-4D38-A43D-E9EE14018B18}" type="presOf" srcId="{9F5D060C-521C-4003-BC9E-B9A737626E5F}" destId="{7EBBB741-7A91-4CD3-B45B-E93928F356F7}" srcOrd="0" destOrd="0" presId="urn:microsoft.com/office/officeart/2011/layout/HexagonRadial"/>
    <dgm:cxn modelId="{0D35289D-FA1C-43B6-9DD4-CCB00E696420}" type="presOf" srcId="{6F297960-E5D7-4EA8-8102-D9AED633533C}" destId="{C6F7E0AB-7DF5-43C6-9E17-9795AC31A44D}" srcOrd="0" destOrd="0" presId="urn:microsoft.com/office/officeart/2011/layout/HexagonRadial"/>
    <dgm:cxn modelId="{A8AA03B0-6EF1-4308-8372-124F4EDB38E0}" srcId="{85214EC6-2E5A-4B7B-8DA9-C378A717CE7E}" destId="{CAF1E1B4-D79E-47EB-BC4E-1F06367A9266}" srcOrd="4" destOrd="0" parTransId="{07BDE721-D33C-42F8-AE78-8360D1FD0635}" sibTransId="{23BD6A49-B249-48B7-A504-AC98335A2482}"/>
    <dgm:cxn modelId="{AB99C3B2-02E2-44B3-A15B-2412A83BB647}" srcId="{85214EC6-2E5A-4B7B-8DA9-C378A717CE7E}" destId="{BD83CF15-8082-4C33-A37B-D605F10ED9BF}" srcOrd="0" destOrd="0" parTransId="{AE4869D8-02E8-4EDB-9E4C-EACE95055AE2}" sibTransId="{32F5DDBD-9C05-48B3-8935-D53563B02A42}"/>
    <dgm:cxn modelId="{1F2EFAD6-BC51-4A7B-AFB9-806D66D8E804}" type="presOf" srcId="{CAF1E1B4-D79E-47EB-BC4E-1F06367A9266}" destId="{E89591AB-3FCE-47A8-9A11-FBBA9D8B7A3C}" srcOrd="0" destOrd="0" presId="urn:microsoft.com/office/officeart/2011/layout/HexagonRadial"/>
    <dgm:cxn modelId="{323A63EC-F6CB-455F-9FB0-7A4705FCFBEA}" type="presOf" srcId="{37483A1B-59CA-405D-9BA4-B7E483547D35}" destId="{559822F3-9F0D-4748-A5E4-311D4015B7B3}" srcOrd="0" destOrd="0" presId="urn:microsoft.com/office/officeart/2011/layout/HexagonRadial"/>
    <dgm:cxn modelId="{5CAD68EC-869F-437C-A7EC-164F78CE37BD}" srcId="{85214EC6-2E5A-4B7B-8DA9-C378A717CE7E}" destId="{37483A1B-59CA-405D-9BA4-B7E483547D35}" srcOrd="3" destOrd="0" parTransId="{CC9C6AA0-8F4A-4ABA-A6B5-2E00D3A40BC4}" sibTransId="{A0376771-5207-4911-8522-A0EF59E5240E}"/>
    <dgm:cxn modelId="{2C3584EC-61FC-4CBF-BA86-726116AF7449}" type="presOf" srcId="{BD83CF15-8082-4C33-A37B-D605F10ED9BF}" destId="{860E6D14-4770-4980-A19D-F29D756DAC6F}" srcOrd="0" destOrd="0" presId="urn:microsoft.com/office/officeart/2011/layout/HexagonRadial"/>
    <dgm:cxn modelId="{FA1B36FC-310D-4F94-B113-B5044F4390E3}" srcId="{85214EC6-2E5A-4B7B-8DA9-C378A717CE7E}" destId="{C481B9AE-134E-4000-9C0C-F8799CEE9DD3}" srcOrd="5" destOrd="0" parTransId="{8BE9CA2F-E211-4F5B-975A-4ADC72852A8F}" sibTransId="{D4A708A9-7E2F-464A-959C-3050B2A7A4E2}"/>
    <dgm:cxn modelId="{3C2ACA97-4C37-49DA-9897-91F699C20DCE}" type="presParOf" srcId="{7EBBB741-7A91-4CD3-B45B-E93928F356F7}" destId="{2227CAEF-F42D-4C37-9CEA-98550DC413FD}" srcOrd="0" destOrd="0" presId="urn:microsoft.com/office/officeart/2011/layout/HexagonRadial"/>
    <dgm:cxn modelId="{A2A222B0-5348-492F-8B52-F2F4FFD4D8C0}" type="presParOf" srcId="{7EBBB741-7A91-4CD3-B45B-E93928F356F7}" destId="{37BAE08B-4CAE-44D5-A268-DAC2116CA00A}" srcOrd="1" destOrd="0" presId="urn:microsoft.com/office/officeart/2011/layout/HexagonRadial"/>
    <dgm:cxn modelId="{AAFA115B-F91B-4DEA-9443-7073D5035018}" type="presParOf" srcId="{37BAE08B-4CAE-44D5-A268-DAC2116CA00A}" destId="{A41F1C18-0B7E-4108-A0FB-B4828813128C}" srcOrd="0" destOrd="0" presId="urn:microsoft.com/office/officeart/2011/layout/HexagonRadial"/>
    <dgm:cxn modelId="{627FA937-40BC-4A4E-BA6D-BD1FC6AD6DBD}" type="presParOf" srcId="{7EBBB741-7A91-4CD3-B45B-E93928F356F7}" destId="{860E6D14-4770-4980-A19D-F29D756DAC6F}" srcOrd="2" destOrd="0" presId="urn:microsoft.com/office/officeart/2011/layout/HexagonRadial"/>
    <dgm:cxn modelId="{69ADADEA-F6B7-4CC5-982A-A297F723FDE3}" type="presParOf" srcId="{7EBBB741-7A91-4CD3-B45B-E93928F356F7}" destId="{D60A7158-8FF2-49C2-96E5-264738FFBB68}" srcOrd="3" destOrd="0" presId="urn:microsoft.com/office/officeart/2011/layout/HexagonRadial"/>
    <dgm:cxn modelId="{C7145D32-4099-4933-8472-546D959D0851}" type="presParOf" srcId="{D60A7158-8FF2-49C2-96E5-264738FFBB68}" destId="{BB59A78A-0EA7-40EE-AA74-A990C5F670E7}" srcOrd="0" destOrd="0" presId="urn:microsoft.com/office/officeart/2011/layout/HexagonRadial"/>
    <dgm:cxn modelId="{A858CEF4-6DC6-4882-AD88-10AB5BE38AC8}" type="presParOf" srcId="{7EBBB741-7A91-4CD3-B45B-E93928F356F7}" destId="{C6F7E0AB-7DF5-43C6-9E17-9795AC31A44D}" srcOrd="4" destOrd="0" presId="urn:microsoft.com/office/officeart/2011/layout/HexagonRadial"/>
    <dgm:cxn modelId="{28F4ACA0-5CDF-409E-9CDD-865146C98D0A}" type="presParOf" srcId="{7EBBB741-7A91-4CD3-B45B-E93928F356F7}" destId="{92E51C51-121F-4F8F-A626-ECE00CFC9201}" srcOrd="5" destOrd="0" presId="urn:microsoft.com/office/officeart/2011/layout/HexagonRadial"/>
    <dgm:cxn modelId="{867B63E1-8041-47AE-9F4E-D47FD074ED61}" type="presParOf" srcId="{92E51C51-121F-4F8F-A626-ECE00CFC9201}" destId="{515FC7A3-8B39-4CC1-94A5-A02D14C7D57C}" srcOrd="0" destOrd="0" presId="urn:microsoft.com/office/officeart/2011/layout/HexagonRadial"/>
    <dgm:cxn modelId="{9A3C8713-B5B8-4F50-81C2-6C43DA4B69F5}" type="presParOf" srcId="{7EBBB741-7A91-4CD3-B45B-E93928F356F7}" destId="{22B877A8-1020-4A79-86B4-4FB3DF6CC469}" srcOrd="6" destOrd="0" presId="urn:microsoft.com/office/officeart/2011/layout/HexagonRadial"/>
    <dgm:cxn modelId="{4F1F42DB-D1D2-4147-8274-A7808D9159F5}" type="presParOf" srcId="{7EBBB741-7A91-4CD3-B45B-E93928F356F7}" destId="{729E85A4-FD76-4354-A4C2-DF7C4D210025}" srcOrd="7" destOrd="0" presId="urn:microsoft.com/office/officeart/2011/layout/HexagonRadial"/>
    <dgm:cxn modelId="{7F408D08-9A3B-484F-9215-6E6AB1FA250D}" type="presParOf" srcId="{729E85A4-FD76-4354-A4C2-DF7C4D210025}" destId="{C97B72DB-A3C4-494A-BBF4-A8A4CCF5D4D8}" srcOrd="0" destOrd="0" presId="urn:microsoft.com/office/officeart/2011/layout/HexagonRadial"/>
    <dgm:cxn modelId="{D1AD408B-7BDE-4A9D-91B0-CCB469869BD5}" type="presParOf" srcId="{7EBBB741-7A91-4CD3-B45B-E93928F356F7}" destId="{559822F3-9F0D-4748-A5E4-311D4015B7B3}" srcOrd="8" destOrd="0" presId="urn:microsoft.com/office/officeart/2011/layout/HexagonRadial"/>
    <dgm:cxn modelId="{F9F67789-ADF1-46DB-9422-2EA266FB5758}" type="presParOf" srcId="{7EBBB741-7A91-4CD3-B45B-E93928F356F7}" destId="{8963570F-1F64-4624-A721-EB3468CD7C03}" srcOrd="9" destOrd="0" presId="urn:microsoft.com/office/officeart/2011/layout/HexagonRadial"/>
    <dgm:cxn modelId="{88A42B71-5E60-45A3-A38C-67534205C61F}" type="presParOf" srcId="{8963570F-1F64-4624-A721-EB3468CD7C03}" destId="{84EAE961-5C86-4763-8506-404ABF0F7F5A}" srcOrd="0" destOrd="0" presId="urn:microsoft.com/office/officeart/2011/layout/HexagonRadial"/>
    <dgm:cxn modelId="{2877A4B2-8816-4DE9-B488-9422B84A1437}" type="presParOf" srcId="{7EBBB741-7A91-4CD3-B45B-E93928F356F7}" destId="{E89591AB-3FCE-47A8-9A11-FBBA9D8B7A3C}" srcOrd="10" destOrd="0" presId="urn:microsoft.com/office/officeart/2011/layout/HexagonRadial"/>
    <dgm:cxn modelId="{879F064A-F0E6-427E-84FD-B5904EC2845C}" type="presParOf" srcId="{7EBBB741-7A91-4CD3-B45B-E93928F356F7}" destId="{B5225846-44EF-4229-AB19-3E60BF5E43E2}" srcOrd="11" destOrd="0" presId="urn:microsoft.com/office/officeart/2011/layout/HexagonRadial"/>
    <dgm:cxn modelId="{B0587393-72CE-4120-A1A6-C8A48AAF48D2}" type="presParOf" srcId="{B5225846-44EF-4229-AB19-3E60BF5E43E2}" destId="{EBA6320C-00B1-4CE0-9E62-544FB6AB568A}" srcOrd="0" destOrd="0" presId="urn:microsoft.com/office/officeart/2011/layout/HexagonRadial"/>
    <dgm:cxn modelId="{2D33EDAE-C3DD-4589-B8F2-826DABDDF136}" type="presParOf" srcId="{7EBBB741-7A91-4CD3-B45B-E93928F356F7}" destId="{3495236D-E3CA-4362-AD1D-C7CCF12B6760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B22B3A-5153-48B1-9FF4-C5DDABC93643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13BAEA1-E4F5-46E8-82E9-210C9BD57275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1200" b="1" dirty="0"/>
            <a:t>SUSTAINABILITY </a:t>
          </a:r>
          <a:r>
            <a:rPr lang="en-GB" sz="1200" dirty="0"/>
            <a:t>in the </a:t>
          </a:r>
          <a:r>
            <a:rPr lang="en-GB" sz="1200" b="1" dirty="0"/>
            <a:t>HOSPITALITY INDUSTRY</a:t>
          </a:r>
        </a:p>
      </dgm:t>
    </dgm:pt>
    <dgm:pt modelId="{3F186A94-615B-450B-BDC5-21404A5204B5}" type="parTrans" cxnId="{F4681B6B-2A64-458B-85E1-C19EDA188922}">
      <dgm:prSet/>
      <dgm:spPr/>
      <dgm:t>
        <a:bodyPr/>
        <a:lstStyle/>
        <a:p>
          <a:endParaRPr lang="en-GB"/>
        </a:p>
      </dgm:t>
    </dgm:pt>
    <dgm:pt modelId="{794981C2-221D-4763-ACB1-2BCE89A6F6B0}" type="sibTrans" cxnId="{F4681B6B-2A64-458B-85E1-C19EDA188922}">
      <dgm:prSet/>
      <dgm:spPr/>
      <dgm:t>
        <a:bodyPr/>
        <a:lstStyle/>
        <a:p>
          <a:endParaRPr lang="en-GB"/>
        </a:p>
      </dgm:t>
    </dgm:pt>
    <dgm:pt modelId="{CE42D899-00D8-4DA9-BBC2-CDF21DBA2397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1200" b="1" dirty="0"/>
            <a:t>CONTEMPORAN MEGATREND</a:t>
          </a:r>
        </a:p>
      </dgm:t>
    </dgm:pt>
    <dgm:pt modelId="{FF1545B3-8D44-415E-B4D1-0319806F0A33}" type="parTrans" cxnId="{1A416978-B70E-402C-A1F5-8E2A48B70274}">
      <dgm:prSet/>
      <dgm:spPr/>
      <dgm:t>
        <a:bodyPr/>
        <a:lstStyle/>
        <a:p>
          <a:endParaRPr lang="en-GB"/>
        </a:p>
      </dgm:t>
    </dgm:pt>
    <dgm:pt modelId="{07668A27-6B53-4CFC-94B7-0B7919C98879}" type="sibTrans" cxnId="{1A416978-B70E-402C-A1F5-8E2A48B70274}">
      <dgm:prSet/>
      <dgm:spPr/>
      <dgm:t>
        <a:bodyPr/>
        <a:lstStyle/>
        <a:p>
          <a:endParaRPr lang="en-GB"/>
        </a:p>
      </dgm:t>
    </dgm:pt>
    <dgm:pt modelId="{7E18E64D-5664-461F-8137-087EF9A10B69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1200" b="1" dirty="0"/>
            <a:t>CARBON FOOTPRINT</a:t>
          </a:r>
        </a:p>
      </dgm:t>
    </dgm:pt>
    <dgm:pt modelId="{38F01F2E-1CA3-41A5-8901-D1B8A1241000}" type="parTrans" cxnId="{D0FC8A3E-E6D1-4285-8E86-CD5D4F4BE3BB}">
      <dgm:prSet/>
      <dgm:spPr/>
      <dgm:t>
        <a:bodyPr/>
        <a:lstStyle/>
        <a:p>
          <a:endParaRPr lang="en-GB"/>
        </a:p>
      </dgm:t>
    </dgm:pt>
    <dgm:pt modelId="{E81A44F1-12DC-468D-BA3B-EFF56BF676AC}" type="sibTrans" cxnId="{D0FC8A3E-E6D1-4285-8E86-CD5D4F4BE3BB}">
      <dgm:prSet/>
      <dgm:spPr/>
      <dgm:t>
        <a:bodyPr/>
        <a:lstStyle/>
        <a:p>
          <a:endParaRPr lang="en-GB"/>
        </a:p>
      </dgm:t>
    </dgm:pt>
    <dgm:pt modelId="{08BDC056-79F3-4CBB-BF09-45B4A65B85CF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1200" b="1" dirty="0"/>
            <a:t>REVENUE GROWTH FOR BUSINESSES</a:t>
          </a:r>
        </a:p>
      </dgm:t>
    </dgm:pt>
    <dgm:pt modelId="{3E53B376-40F1-4DDD-8343-78D79F9F0D03}" type="parTrans" cxnId="{C247C67A-2480-4724-8989-5A403A8003AD}">
      <dgm:prSet/>
      <dgm:spPr/>
      <dgm:t>
        <a:bodyPr/>
        <a:lstStyle/>
        <a:p>
          <a:endParaRPr lang="en-GB"/>
        </a:p>
      </dgm:t>
    </dgm:pt>
    <dgm:pt modelId="{359DC4E7-2FCE-41A3-A2FA-3E33AC08A669}" type="sibTrans" cxnId="{C247C67A-2480-4724-8989-5A403A8003AD}">
      <dgm:prSet/>
      <dgm:spPr/>
      <dgm:t>
        <a:bodyPr/>
        <a:lstStyle/>
        <a:p>
          <a:endParaRPr lang="en-GB"/>
        </a:p>
      </dgm:t>
    </dgm:pt>
    <dgm:pt modelId="{1E1FF989-DCFB-4C47-91D2-61E7070A609A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1200" b="1" dirty="0"/>
            <a:t>ENHANCE GUEST EXPECTATIONS</a:t>
          </a:r>
        </a:p>
      </dgm:t>
    </dgm:pt>
    <dgm:pt modelId="{A32C1E86-D49F-4BFF-8EDC-9CC8F928E869}" type="parTrans" cxnId="{217B3BA6-958A-4F06-8D03-A66CF43953C0}">
      <dgm:prSet/>
      <dgm:spPr/>
      <dgm:t>
        <a:bodyPr/>
        <a:lstStyle/>
        <a:p>
          <a:endParaRPr lang="en-GB"/>
        </a:p>
      </dgm:t>
    </dgm:pt>
    <dgm:pt modelId="{C576CCBC-3BFF-4115-B4BB-CA4116BBC3F9}" type="sibTrans" cxnId="{217B3BA6-958A-4F06-8D03-A66CF43953C0}">
      <dgm:prSet/>
      <dgm:spPr/>
      <dgm:t>
        <a:bodyPr/>
        <a:lstStyle/>
        <a:p>
          <a:endParaRPr lang="en-GB"/>
        </a:p>
      </dgm:t>
    </dgm:pt>
    <dgm:pt modelId="{90166EE9-C9D5-4B11-A3C6-89C4049BC953}" type="pres">
      <dgm:prSet presAssocID="{8CB22B3A-5153-48B1-9FF4-C5DDABC93643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AF02263-B285-494F-9D48-B19167687EF7}" type="pres">
      <dgm:prSet presAssocID="{8CB22B3A-5153-48B1-9FF4-C5DDABC93643}" presName="matrix" presStyleCnt="0"/>
      <dgm:spPr/>
    </dgm:pt>
    <dgm:pt modelId="{F4307F52-06CD-41BE-9350-B07572F8B295}" type="pres">
      <dgm:prSet presAssocID="{8CB22B3A-5153-48B1-9FF4-C5DDABC93643}" presName="tile1" presStyleLbl="node1" presStyleIdx="0" presStyleCnt="4"/>
      <dgm:spPr/>
    </dgm:pt>
    <dgm:pt modelId="{0CD08319-72C1-4C20-A5B0-D52A83A6C821}" type="pres">
      <dgm:prSet presAssocID="{8CB22B3A-5153-48B1-9FF4-C5DDABC93643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571C7F1-7603-4C5B-98D1-D0EBAF2BAE42}" type="pres">
      <dgm:prSet presAssocID="{8CB22B3A-5153-48B1-9FF4-C5DDABC93643}" presName="tile2" presStyleLbl="node1" presStyleIdx="1" presStyleCnt="4"/>
      <dgm:spPr/>
    </dgm:pt>
    <dgm:pt modelId="{6B5C9675-7B4E-47EA-B420-9052AA5C360C}" type="pres">
      <dgm:prSet presAssocID="{8CB22B3A-5153-48B1-9FF4-C5DDABC93643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746FBAB-4F1B-4634-B597-411D6ABB3742}" type="pres">
      <dgm:prSet presAssocID="{8CB22B3A-5153-48B1-9FF4-C5DDABC93643}" presName="tile3" presStyleLbl="node1" presStyleIdx="2" presStyleCnt="4"/>
      <dgm:spPr/>
    </dgm:pt>
    <dgm:pt modelId="{DB6E01C8-163F-40C0-B891-8AF30AF62D0E}" type="pres">
      <dgm:prSet presAssocID="{8CB22B3A-5153-48B1-9FF4-C5DDABC93643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40FB4DD-447A-4062-96C0-225570057AF3}" type="pres">
      <dgm:prSet presAssocID="{8CB22B3A-5153-48B1-9FF4-C5DDABC93643}" presName="tile4" presStyleLbl="node1" presStyleIdx="3" presStyleCnt="4"/>
      <dgm:spPr/>
    </dgm:pt>
    <dgm:pt modelId="{196F0F33-F3D7-4E64-BFDF-EBAA18A5319E}" type="pres">
      <dgm:prSet presAssocID="{8CB22B3A-5153-48B1-9FF4-C5DDABC93643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C2B1605C-52C5-4FE6-8D5D-48B1A30AD07B}" type="pres">
      <dgm:prSet presAssocID="{8CB22B3A-5153-48B1-9FF4-C5DDABC93643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D0FC8A3E-E6D1-4285-8E86-CD5D4F4BE3BB}" srcId="{C13BAEA1-E4F5-46E8-82E9-210C9BD57275}" destId="{7E18E64D-5664-461F-8137-087EF9A10B69}" srcOrd="1" destOrd="0" parTransId="{38F01F2E-1CA3-41A5-8901-D1B8A1241000}" sibTransId="{E81A44F1-12DC-468D-BA3B-EFF56BF676AC}"/>
    <dgm:cxn modelId="{BDE8AC49-CE50-40DB-A8A9-1410906DDBEB}" type="presOf" srcId="{C13BAEA1-E4F5-46E8-82E9-210C9BD57275}" destId="{C2B1605C-52C5-4FE6-8D5D-48B1A30AD07B}" srcOrd="0" destOrd="0" presId="urn:microsoft.com/office/officeart/2005/8/layout/matrix1"/>
    <dgm:cxn modelId="{A1D0BF4A-0F41-4F55-9AE9-54E846AE4E42}" type="presOf" srcId="{CE42D899-00D8-4DA9-BBC2-CDF21DBA2397}" destId="{0CD08319-72C1-4C20-A5B0-D52A83A6C821}" srcOrd="1" destOrd="0" presId="urn:microsoft.com/office/officeart/2005/8/layout/matrix1"/>
    <dgm:cxn modelId="{F4681B6B-2A64-458B-85E1-C19EDA188922}" srcId="{8CB22B3A-5153-48B1-9FF4-C5DDABC93643}" destId="{C13BAEA1-E4F5-46E8-82E9-210C9BD57275}" srcOrd="0" destOrd="0" parTransId="{3F186A94-615B-450B-BDC5-21404A5204B5}" sibTransId="{794981C2-221D-4763-ACB1-2BCE89A6F6B0}"/>
    <dgm:cxn modelId="{1A416978-B70E-402C-A1F5-8E2A48B70274}" srcId="{C13BAEA1-E4F5-46E8-82E9-210C9BD57275}" destId="{CE42D899-00D8-4DA9-BBC2-CDF21DBA2397}" srcOrd="0" destOrd="0" parTransId="{FF1545B3-8D44-415E-B4D1-0319806F0A33}" sibTransId="{07668A27-6B53-4CFC-94B7-0B7919C98879}"/>
    <dgm:cxn modelId="{C247C67A-2480-4724-8989-5A403A8003AD}" srcId="{C13BAEA1-E4F5-46E8-82E9-210C9BD57275}" destId="{08BDC056-79F3-4CBB-BF09-45B4A65B85CF}" srcOrd="2" destOrd="0" parTransId="{3E53B376-40F1-4DDD-8343-78D79F9F0D03}" sibTransId="{359DC4E7-2FCE-41A3-A2FA-3E33AC08A669}"/>
    <dgm:cxn modelId="{08ACE084-9AD4-46E0-A002-721977F436C1}" type="presOf" srcId="{08BDC056-79F3-4CBB-BF09-45B4A65B85CF}" destId="{9746FBAB-4F1B-4634-B597-411D6ABB3742}" srcOrd="0" destOrd="0" presId="urn:microsoft.com/office/officeart/2005/8/layout/matrix1"/>
    <dgm:cxn modelId="{B15B4796-4A59-4510-A7D5-0D8FA7F73512}" type="presOf" srcId="{CE42D899-00D8-4DA9-BBC2-CDF21DBA2397}" destId="{F4307F52-06CD-41BE-9350-B07572F8B295}" srcOrd="0" destOrd="0" presId="urn:microsoft.com/office/officeart/2005/8/layout/matrix1"/>
    <dgm:cxn modelId="{87931C97-2B16-4F17-8C5A-0DA63CD4005D}" type="presOf" srcId="{1E1FF989-DCFB-4C47-91D2-61E7070A609A}" destId="{240FB4DD-447A-4062-96C0-225570057AF3}" srcOrd="0" destOrd="0" presId="urn:microsoft.com/office/officeart/2005/8/layout/matrix1"/>
    <dgm:cxn modelId="{A952E999-9BF4-420B-BE30-8C18BB5283A4}" type="presOf" srcId="{1E1FF989-DCFB-4C47-91D2-61E7070A609A}" destId="{196F0F33-F3D7-4E64-BFDF-EBAA18A5319E}" srcOrd="1" destOrd="0" presId="urn:microsoft.com/office/officeart/2005/8/layout/matrix1"/>
    <dgm:cxn modelId="{2F0182A5-DA03-4E67-8285-2EB788324418}" type="presOf" srcId="{7E18E64D-5664-461F-8137-087EF9A10B69}" destId="{6B5C9675-7B4E-47EA-B420-9052AA5C360C}" srcOrd="1" destOrd="0" presId="urn:microsoft.com/office/officeart/2005/8/layout/matrix1"/>
    <dgm:cxn modelId="{217B3BA6-958A-4F06-8D03-A66CF43953C0}" srcId="{C13BAEA1-E4F5-46E8-82E9-210C9BD57275}" destId="{1E1FF989-DCFB-4C47-91D2-61E7070A609A}" srcOrd="3" destOrd="0" parTransId="{A32C1E86-D49F-4BFF-8EDC-9CC8F928E869}" sibTransId="{C576CCBC-3BFF-4115-B4BB-CA4116BBC3F9}"/>
    <dgm:cxn modelId="{9AB3C3A8-F09E-45E8-8B3E-9277873B5BB1}" type="presOf" srcId="{7E18E64D-5664-461F-8137-087EF9A10B69}" destId="{1571C7F1-7603-4C5B-98D1-D0EBAF2BAE42}" srcOrd="0" destOrd="0" presId="urn:microsoft.com/office/officeart/2005/8/layout/matrix1"/>
    <dgm:cxn modelId="{B033CDA8-FDCA-4E95-A111-79AB10E166D5}" type="presOf" srcId="{08BDC056-79F3-4CBB-BF09-45B4A65B85CF}" destId="{DB6E01C8-163F-40C0-B891-8AF30AF62D0E}" srcOrd="1" destOrd="0" presId="urn:microsoft.com/office/officeart/2005/8/layout/matrix1"/>
    <dgm:cxn modelId="{6ADCD3E5-8CB9-4460-8222-BCE218E8B0E7}" type="presOf" srcId="{8CB22B3A-5153-48B1-9FF4-C5DDABC93643}" destId="{90166EE9-C9D5-4B11-A3C6-89C4049BC953}" srcOrd="0" destOrd="0" presId="urn:microsoft.com/office/officeart/2005/8/layout/matrix1"/>
    <dgm:cxn modelId="{EBE8D969-5DF3-4B90-A38D-0EE2286224EA}" type="presParOf" srcId="{90166EE9-C9D5-4B11-A3C6-89C4049BC953}" destId="{0AF02263-B285-494F-9D48-B19167687EF7}" srcOrd="0" destOrd="0" presId="urn:microsoft.com/office/officeart/2005/8/layout/matrix1"/>
    <dgm:cxn modelId="{453259B8-5E01-4647-B7BA-D92A4AAF6D34}" type="presParOf" srcId="{0AF02263-B285-494F-9D48-B19167687EF7}" destId="{F4307F52-06CD-41BE-9350-B07572F8B295}" srcOrd="0" destOrd="0" presId="urn:microsoft.com/office/officeart/2005/8/layout/matrix1"/>
    <dgm:cxn modelId="{1C020310-37C0-4658-BA58-AEE939B84990}" type="presParOf" srcId="{0AF02263-B285-494F-9D48-B19167687EF7}" destId="{0CD08319-72C1-4C20-A5B0-D52A83A6C821}" srcOrd="1" destOrd="0" presId="urn:microsoft.com/office/officeart/2005/8/layout/matrix1"/>
    <dgm:cxn modelId="{E0481B40-B786-40A9-A082-F54932F02CA1}" type="presParOf" srcId="{0AF02263-B285-494F-9D48-B19167687EF7}" destId="{1571C7F1-7603-4C5B-98D1-D0EBAF2BAE42}" srcOrd="2" destOrd="0" presId="urn:microsoft.com/office/officeart/2005/8/layout/matrix1"/>
    <dgm:cxn modelId="{26BCD23B-AF42-4726-BB09-3AEF838540D0}" type="presParOf" srcId="{0AF02263-B285-494F-9D48-B19167687EF7}" destId="{6B5C9675-7B4E-47EA-B420-9052AA5C360C}" srcOrd="3" destOrd="0" presId="urn:microsoft.com/office/officeart/2005/8/layout/matrix1"/>
    <dgm:cxn modelId="{6B32D10D-8D31-4807-91CE-DA43F1E0D27D}" type="presParOf" srcId="{0AF02263-B285-494F-9D48-B19167687EF7}" destId="{9746FBAB-4F1B-4634-B597-411D6ABB3742}" srcOrd="4" destOrd="0" presId="urn:microsoft.com/office/officeart/2005/8/layout/matrix1"/>
    <dgm:cxn modelId="{99B8A745-0C58-4B69-9839-9E1A32D5533F}" type="presParOf" srcId="{0AF02263-B285-494F-9D48-B19167687EF7}" destId="{DB6E01C8-163F-40C0-B891-8AF30AF62D0E}" srcOrd="5" destOrd="0" presId="urn:microsoft.com/office/officeart/2005/8/layout/matrix1"/>
    <dgm:cxn modelId="{DCACA98B-70C9-4A1B-B502-3177CB61BB80}" type="presParOf" srcId="{0AF02263-B285-494F-9D48-B19167687EF7}" destId="{240FB4DD-447A-4062-96C0-225570057AF3}" srcOrd="6" destOrd="0" presId="urn:microsoft.com/office/officeart/2005/8/layout/matrix1"/>
    <dgm:cxn modelId="{37FF1232-78B5-4CB5-90E0-F0F2BEF3CA9E}" type="presParOf" srcId="{0AF02263-B285-494F-9D48-B19167687EF7}" destId="{196F0F33-F3D7-4E64-BFDF-EBAA18A5319E}" srcOrd="7" destOrd="0" presId="urn:microsoft.com/office/officeart/2005/8/layout/matrix1"/>
    <dgm:cxn modelId="{14C07A9D-8360-4F5E-8298-C39DEBAF069C}" type="presParOf" srcId="{90166EE9-C9D5-4B11-A3C6-89C4049BC953}" destId="{C2B1605C-52C5-4FE6-8D5D-48B1A30AD07B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00C9486-8560-4ED6-87D9-ED2846AEC784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C9394D5A-DE60-446F-B871-CBA963F2323F}">
      <dgm:prSet phldrT="[Text]" custT="1"/>
      <dgm:spPr>
        <a:solidFill>
          <a:srgbClr val="00B050">
            <a:alpha val="90000"/>
          </a:srgbClr>
        </a:solidFill>
      </dgm:spPr>
      <dgm:t>
        <a:bodyPr/>
        <a:lstStyle/>
        <a:p>
          <a:r>
            <a:rPr lang="en-GB" sz="1400" dirty="0"/>
            <a:t>Sustainable Management System</a:t>
          </a:r>
        </a:p>
        <a:p>
          <a:r>
            <a:rPr lang="en-GB" sz="1400" dirty="0"/>
            <a:t>(well-trained staff)</a:t>
          </a:r>
        </a:p>
      </dgm:t>
    </dgm:pt>
    <dgm:pt modelId="{13EECEEF-CEFC-449E-B5F6-CA1B87615DEE}" type="parTrans" cxnId="{AD8A9B9B-60C3-4A4A-8A09-82A53F8BB4D1}">
      <dgm:prSet/>
      <dgm:spPr/>
      <dgm:t>
        <a:bodyPr/>
        <a:lstStyle/>
        <a:p>
          <a:endParaRPr lang="en-GB"/>
        </a:p>
      </dgm:t>
    </dgm:pt>
    <dgm:pt modelId="{EB9E1C6A-8000-4968-8D44-29C34D416A7E}" type="sibTrans" cxnId="{AD8A9B9B-60C3-4A4A-8A09-82A53F8BB4D1}">
      <dgm:prSet/>
      <dgm:spPr/>
      <dgm:t>
        <a:bodyPr/>
        <a:lstStyle/>
        <a:p>
          <a:endParaRPr lang="en-GB"/>
        </a:p>
      </dgm:t>
    </dgm:pt>
    <dgm:pt modelId="{80D251B7-5418-41FD-A439-427F9F6CD2B9}">
      <dgm:prSet phldrT="[Text]" custT="1"/>
      <dgm:spPr>
        <a:solidFill>
          <a:srgbClr val="00B050">
            <a:alpha val="90000"/>
          </a:srgbClr>
        </a:solidFill>
      </dgm:spPr>
      <dgm:t>
        <a:bodyPr/>
        <a:lstStyle/>
        <a:p>
          <a:r>
            <a:rPr lang="en-GB" sz="1400" dirty="0"/>
            <a:t>Involve customers in the sustainable practices</a:t>
          </a:r>
        </a:p>
      </dgm:t>
    </dgm:pt>
    <dgm:pt modelId="{A5E4A2EF-52BF-4C41-AB18-272F2EAC5CB1}" type="parTrans" cxnId="{B66EC6F3-32E3-44E4-B9F6-FFD3C36E4558}">
      <dgm:prSet/>
      <dgm:spPr/>
      <dgm:t>
        <a:bodyPr/>
        <a:lstStyle/>
        <a:p>
          <a:endParaRPr lang="en-GB"/>
        </a:p>
      </dgm:t>
    </dgm:pt>
    <dgm:pt modelId="{EEC889F3-19BF-4272-AF84-B01E6A082BC6}" type="sibTrans" cxnId="{B66EC6F3-32E3-44E4-B9F6-FFD3C36E4558}">
      <dgm:prSet/>
      <dgm:spPr/>
      <dgm:t>
        <a:bodyPr/>
        <a:lstStyle/>
        <a:p>
          <a:endParaRPr lang="en-GB"/>
        </a:p>
      </dgm:t>
    </dgm:pt>
    <dgm:pt modelId="{A7DC5AB0-A8DB-420B-95B5-0026B310EF8C}">
      <dgm:prSet phldrT="[Text]" custT="1"/>
      <dgm:spPr>
        <a:solidFill>
          <a:srgbClr val="00B050">
            <a:alpha val="90000"/>
          </a:srgbClr>
        </a:solidFill>
      </dgm:spPr>
      <dgm:t>
        <a:bodyPr/>
        <a:lstStyle/>
        <a:p>
          <a:r>
            <a:rPr lang="en-GB" sz="1400" dirty="0"/>
            <a:t>Avoid Greenwashing</a:t>
          </a:r>
        </a:p>
      </dgm:t>
    </dgm:pt>
    <dgm:pt modelId="{95652CA6-30E9-4825-A038-925F0E50CF84}" type="parTrans" cxnId="{2090B8A7-0CDE-4F54-A2B5-D54F78794359}">
      <dgm:prSet/>
      <dgm:spPr/>
      <dgm:t>
        <a:bodyPr/>
        <a:lstStyle/>
        <a:p>
          <a:endParaRPr lang="en-GB"/>
        </a:p>
      </dgm:t>
    </dgm:pt>
    <dgm:pt modelId="{99CDBB81-5033-4382-9CCF-113A366D0C04}" type="sibTrans" cxnId="{2090B8A7-0CDE-4F54-A2B5-D54F78794359}">
      <dgm:prSet/>
      <dgm:spPr/>
      <dgm:t>
        <a:bodyPr/>
        <a:lstStyle/>
        <a:p>
          <a:endParaRPr lang="en-GB"/>
        </a:p>
      </dgm:t>
    </dgm:pt>
    <dgm:pt modelId="{6E1B034A-363B-4562-9FFE-9D1D87AC0534}" type="pres">
      <dgm:prSet presAssocID="{600C9486-8560-4ED6-87D9-ED2846AEC784}" presName="compositeShape" presStyleCnt="0">
        <dgm:presLayoutVars>
          <dgm:dir/>
          <dgm:resizeHandles/>
        </dgm:presLayoutVars>
      </dgm:prSet>
      <dgm:spPr/>
    </dgm:pt>
    <dgm:pt modelId="{1CC125C9-55BA-425D-8E2E-BA328761525C}" type="pres">
      <dgm:prSet presAssocID="{600C9486-8560-4ED6-87D9-ED2846AEC784}" presName="pyramid" presStyleLbl="node1" presStyleIdx="0" presStyleCnt="1" custScaleY="96429"/>
      <dgm:spPr>
        <a:solidFill>
          <a:srgbClr val="92D050"/>
        </a:solidFill>
      </dgm:spPr>
    </dgm:pt>
    <dgm:pt modelId="{54A3E0FC-77C5-4154-A419-59765EEB72F2}" type="pres">
      <dgm:prSet presAssocID="{600C9486-8560-4ED6-87D9-ED2846AEC784}" presName="theList" presStyleCnt="0"/>
      <dgm:spPr/>
    </dgm:pt>
    <dgm:pt modelId="{91151F52-BE35-48B8-9D08-B983E7F085FB}" type="pres">
      <dgm:prSet presAssocID="{C9394D5A-DE60-446F-B871-CBA963F2323F}" presName="aNode" presStyleLbl="fgAcc1" presStyleIdx="0" presStyleCnt="3">
        <dgm:presLayoutVars>
          <dgm:bulletEnabled val="1"/>
        </dgm:presLayoutVars>
      </dgm:prSet>
      <dgm:spPr/>
    </dgm:pt>
    <dgm:pt modelId="{DEC62CBB-D8E1-4CD1-961A-2CD69615961E}" type="pres">
      <dgm:prSet presAssocID="{C9394D5A-DE60-446F-B871-CBA963F2323F}" presName="aSpace" presStyleCnt="0"/>
      <dgm:spPr/>
    </dgm:pt>
    <dgm:pt modelId="{4B8CF02B-27B0-432E-88B1-460120AE76ED}" type="pres">
      <dgm:prSet presAssocID="{80D251B7-5418-41FD-A439-427F9F6CD2B9}" presName="aNode" presStyleLbl="fgAcc1" presStyleIdx="1" presStyleCnt="3">
        <dgm:presLayoutVars>
          <dgm:bulletEnabled val="1"/>
        </dgm:presLayoutVars>
      </dgm:prSet>
      <dgm:spPr/>
    </dgm:pt>
    <dgm:pt modelId="{9CB5AB55-C179-452D-A583-989A2A43E690}" type="pres">
      <dgm:prSet presAssocID="{80D251B7-5418-41FD-A439-427F9F6CD2B9}" presName="aSpace" presStyleCnt="0"/>
      <dgm:spPr/>
    </dgm:pt>
    <dgm:pt modelId="{B398619A-32AC-4E23-AB7F-34EF09F2FE94}" type="pres">
      <dgm:prSet presAssocID="{A7DC5AB0-A8DB-420B-95B5-0026B310EF8C}" presName="aNode" presStyleLbl="fgAcc1" presStyleIdx="2" presStyleCnt="3">
        <dgm:presLayoutVars>
          <dgm:bulletEnabled val="1"/>
        </dgm:presLayoutVars>
      </dgm:prSet>
      <dgm:spPr/>
    </dgm:pt>
    <dgm:pt modelId="{991DDB30-89AA-4A5D-A41E-9105676AABC3}" type="pres">
      <dgm:prSet presAssocID="{A7DC5AB0-A8DB-420B-95B5-0026B310EF8C}" presName="aSpace" presStyleCnt="0"/>
      <dgm:spPr/>
    </dgm:pt>
  </dgm:ptLst>
  <dgm:cxnLst>
    <dgm:cxn modelId="{7CD2DB1D-B1C5-48C3-9685-F4DF207284ED}" type="presOf" srcId="{C9394D5A-DE60-446F-B871-CBA963F2323F}" destId="{91151F52-BE35-48B8-9D08-B983E7F085FB}" srcOrd="0" destOrd="0" presId="urn:microsoft.com/office/officeart/2005/8/layout/pyramid2"/>
    <dgm:cxn modelId="{5994B223-34E8-464A-9730-2F7F709640CA}" type="presOf" srcId="{600C9486-8560-4ED6-87D9-ED2846AEC784}" destId="{6E1B034A-363B-4562-9FFE-9D1D87AC0534}" srcOrd="0" destOrd="0" presId="urn:microsoft.com/office/officeart/2005/8/layout/pyramid2"/>
    <dgm:cxn modelId="{360AAF8C-2262-4710-BE68-73A5B57AE809}" type="presOf" srcId="{A7DC5AB0-A8DB-420B-95B5-0026B310EF8C}" destId="{B398619A-32AC-4E23-AB7F-34EF09F2FE94}" srcOrd="0" destOrd="0" presId="urn:microsoft.com/office/officeart/2005/8/layout/pyramid2"/>
    <dgm:cxn modelId="{AD8A9B9B-60C3-4A4A-8A09-82A53F8BB4D1}" srcId="{600C9486-8560-4ED6-87D9-ED2846AEC784}" destId="{C9394D5A-DE60-446F-B871-CBA963F2323F}" srcOrd="0" destOrd="0" parTransId="{13EECEEF-CEFC-449E-B5F6-CA1B87615DEE}" sibTransId="{EB9E1C6A-8000-4968-8D44-29C34D416A7E}"/>
    <dgm:cxn modelId="{A9B7B3A6-B137-4E7C-8BDC-21ED0BF38104}" type="presOf" srcId="{80D251B7-5418-41FD-A439-427F9F6CD2B9}" destId="{4B8CF02B-27B0-432E-88B1-460120AE76ED}" srcOrd="0" destOrd="0" presId="urn:microsoft.com/office/officeart/2005/8/layout/pyramid2"/>
    <dgm:cxn modelId="{2090B8A7-0CDE-4F54-A2B5-D54F78794359}" srcId="{600C9486-8560-4ED6-87D9-ED2846AEC784}" destId="{A7DC5AB0-A8DB-420B-95B5-0026B310EF8C}" srcOrd="2" destOrd="0" parTransId="{95652CA6-30E9-4825-A038-925F0E50CF84}" sibTransId="{99CDBB81-5033-4382-9CCF-113A366D0C04}"/>
    <dgm:cxn modelId="{B66EC6F3-32E3-44E4-B9F6-FFD3C36E4558}" srcId="{600C9486-8560-4ED6-87D9-ED2846AEC784}" destId="{80D251B7-5418-41FD-A439-427F9F6CD2B9}" srcOrd="1" destOrd="0" parTransId="{A5E4A2EF-52BF-4C41-AB18-272F2EAC5CB1}" sibTransId="{EEC889F3-19BF-4272-AF84-B01E6A082BC6}"/>
    <dgm:cxn modelId="{6DA3F0B2-A05B-4D61-91A9-5071E84D0629}" type="presParOf" srcId="{6E1B034A-363B-4562-9FFE-9D1D87AC0534}" destId="{1CC125C9-55BA-425D-8E2E-BA328761525C}" srcOrd="0" destOrd="0" presId="urn:microsoft.com/office/officeart/2005/8/layout/pyramid2"/>
    <dgm:cxn modelId="{D5AFC68D-1619-4F66-912C-F12D03396F92}" type="presParOf" srcId="{6E1B034A-363B-4562-9FFE-9D1D87AC0534}" destId="{54A3E0FC-77C5-4154-A419-59765EEB72F2}" srcOrd="1" destOrd="0" presId="urn:microsoft.com/office/officeart/2005/8/layout/pyramid2"/>
    <dgm:cxn modelId="{CBF32AB9-ED81-4271-B247-3CB7686A32C6}" type="presParOf" srcId="{54A3E0FC-77C5-4154-A419-59765EEB72F2}" destId="{91151F52-BE35-48B8-9D08-B983E7F085FB}" srcOrd="0" destOrd="0" presId="urn:microsoft.com/office/officeart/2005/8/layout/pyramid2"/>
    <dgm:cxn modelId="{FBC242D9-0ACB-4DE4-928F-3626D2E02723}" type="presParOf" srcId="{54A3E0FC-77C5-4154-A419-59765EEB72F2}" destId="{DEC62CBB-D8E1-4CD1-961A-2CD69615961E}" srcOrd="1" destOrd="0" presId="urn:microsoft.com/office/officeart/2005/8/layout/pyramid2"/>
    <dgm:cxn modelId="{DB9DED31-B63B-42E7-9937-A5B66B8392F6}" type="presParOf" srcId="{54A3E0FC-77C5-4154-A419-59765EEB72F2}" destId="{4B8CF02B-27B0-432E-88B1-460120AE76ED}" srcOrd="2" destOrd="0" presId="urn:microsoft.com/office/officeart/2005/8/layout/pyramid2"/>
    <dgm:cxn modelId="{9D2F9F4C-732D-44CF-96AF-E394F9B0C55A}" type="presParOf" srcId="{54A3E0FC-77C5-4154-A419-59765EEB72F2}" destId="{9CB5AB55-C179-452D-A583-989A2A43E690}" srcOrd="3" destOrd="0" presId="urn:microsoft.com/office/officeart/2005/8/layout/pyramid2"/>
    <dgm:cxn modelId="{FA0C09E5-3885-4ACF-8004-DCA2957CB518}" type="presParOf" srcId="{54A3E0FC-77C5-4154-A419-59765EEB72F2}" destId="{B398619A-32AC-4E23-AB7F-34EF09F2FE94}" srcOrd="4" destOrd="0" presId="urn:microsoft.com/office/officeart/2005/8/layout/pyramid2"/>
    <dgm:cxn modelId="{76727132-8F22-473B-A14D-33FD4212FB12}" type="presParOf" srcId="{54A3E0FC-77C5-4154-A419-59765EEB72F2}" destId="{991DDB30-89AA-4A5D-A41E-9105676AABC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B32CFF-954A-42DA-8A13-57DFBA71F0EB}">
      <dsp:nvSpPr>
        <dsp:cNvPr id="0" name=""/>
        <dsp:cNvSpPr/>
      </dsp:nvSpPr>
      <dsp:spPr>
        <a:xfrm>
          <a:off x="1479606" y="-18477"/>
          <a:ext cx="1913731" cy="1913731"/>
        </a:xfrm>
        <a:prstGeom prst="triangle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>
              <a:solidFill>
                <a:schemeClr val="bg1"/>
              </a:solidFill>
            </a:rPr>
            <a:t>Official websites data</a:t>
          </a:r>
        </a:p>
      </dsp:txBody>
      <dsp:txXfrm>
        <a:off x="1958039" y="938389"/>
        <a:ext cx="956865" cy="956865"/>
      </dsp:txXfrm>
    </dsp:sp>
    <dsp:sp modelId="{49E74F51-31C3-41B0-8671-EC474512B731}">
      <dsp:nvSpPr>
        <dsp:cNvPr id="0" name=""/>
        <dsp:cNvSpPr/>
      </dsp:nvSpPr>
      <dsp:spPr>
        <a:xfrm>
          <a:off x="522740" y="1895253"/>
          <a:ext cx="1913731" cy="1913731"/>
        </a:xfrm>
        <a:prstGeom prst="triangle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Google Scholar</a:t>
          </a:r>
        </a:p>
      </dsp:txBody>
      <dsp:txXfrm>
        <a:off x="1001173" y="2852119"/>
        <a:ext cx="956865" cy="956865"/>
      </dsp:txXfrm>
    </dsp:sp>
    <dsp:sp modelId="{1751FC37-0B88-4A42-B1C0-73DFCFB07E2E}">
      <dsp:nvSpPr>
        <dsp:cNvPr id="0" name=""/>
        <dsp:cNvSpPr/>
      </dsp:nvSpPr>
      <dsp:spPr>
        <a:xfrm rot="10800000">
          <a:off x="1479606" y="1858299"/>
          <a:ext cx="1913731" cy="1987639"/>
        </a:xfrm>
        <a:prstGeom prst="triangle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NETNOGRAFY</a:t>
          </a:r>
        </a:p>
      </dsp:txBody>
      <dsp:txXfrm rot="10800000">
        <a:off x="1958039" y="1858299"/>
        <a:ext cx="956865" cy="993819"/>
      </dsp:txXfrm>
    </dsp:sp>
    <dsp:sp modelId="{46CF229F-91B6-4CCB-953A-614D292B3143}">
      <dsp:nvSpPr>
        <dsp:cNvPr id="0" name=""/>
        <dsp:cNvSpPr/>
      </dsp:nvSpPr>
      <dsp:spPr>
        <a:xfrm>
          <a:off x="2436471" y="1895253"/>
          <a:ext cx="1913731" cy="1913731"/>
        </a:xfrm>
        <a:prstGeom prst="triangle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Social Media Forums</a:t>
          </a:r>
        </a:p>
      </dsp:txBody>
      <dsp:txXfrm>
        <a:off x="2914904" y="2852119"/>
        <a:ext cx="956865" cy="9568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27CAEF-F42D-4C37-9CEA-98550DC413FD}">
      <dsp:nvSpPr>
        <dsp:cNvPr id="0" name=""/>
        <dsp:cNvSpPr/>
      </dsp:nvSpPr>
      <dsp:spPr>
        <a:xfrm>
          <a:off x="1839421" y="1204330"/>
          <a:ext cx="1535093" cy="1327918"/>
        </a:xfrm>
        <a:prstGeom prst="hexagon">
          <a:avLst>
            <a:gd name="adj" fmla="val 28570"/>
            <a:gd name="vf" fmla="val 115470"/>
          </a:avLst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CARBON FOOTPRINT</a:t>
          </a:r>
        </a:p>
      </dsp:txBody>
      <dsp:txXfrm>
        <a:off x="2093807" y="1424385"/>
        <a:ext cx="1026321" cy="887808"/>
      </dsp:txXfrm>
    </dsp:sp>
    <dsp:sp modelId="{BB59A78A-0EA7-40EE-AA74-A990C5F670E7}">
      <dsp:nvSpPr>
        <dsp:cNvPr id="0" name=""/>
        <dsp:cNvSpPr/>
      </dsp:nvSpPr>
      <dsp:spPr>
        <a:xfrm>
          <a:off x="2832815" y="572423"/>
          <a:ext cx="579186" cy="499045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0E6D14-4770-4980-A19D-F29D756DAC6F}">
      <dsp:nvSpPr>
        <dsp:cNvPr id="0" name=""/>
        <dsp:cNvSpPr/>
      </dsp:nvSpPr>
      <dsp:spPr>
        <a:xfrm>
          <a:off x="2012955" y="0"/>
          <a:ext cx="1257998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Circular Economy</a:t>
          </a:r>
        </a:p>
      </dsp:txBody>
      <dsp:txXfrm>
        <a:off x="2221432" y="180357"/>
        <a:ext cx="841044" cy="727602"/>
      </dsp:txXfrm>
    </dsp:sp>
    <dsp:sp modelId="{515FC7A3-8B39-4CC1-94A5-A02D14C7D57C}">
      <dsp:nvSpPr>
        <dsp:cNvPr id="0" name=""/>
        <dsp:cNvSpPr/>
      </dsp:nvSpPr>
      <dsp:spPr>
        <a:xfrm>
          <a:off x="3508770" y="1505373"/>
          <a:ext cx="579186" cy="499045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F7E0AB-7DF5-43C6-9E17-9795AC31A44D}">
      <dsp:nvSpPr>
        <dsp:cNvPr id="0" name=""/>
        <dsp:cNvSpPr/>
      </dsp:nvSpPr>
      <dsp:spPr>
        <a:xfrm>
          <a:off x="3166686" y="669387"/>
          <a:ext cx="1257998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Laws and Regulations</a:t>
          </a:r>
        </a:p>
      </dsp:txBody>
      <dsp:txXfrm>
        <a:off x="3375163" y="849744"/>
        <a:ext cx="841044" cy="727602"/>
      </dsp:txXfrm>
    </dsp:sp>
    <dsp:sp modelId="{C97B72DB-A3C4-494A-BBF4-A8A4CCF5D4D8}">
      <dsp:nvSpPr>
        <dsp:cNvPr id="0" name=""/>
        <dsp:cNvSpPr/>
      </dsp:nvSpPr>
      <dsp:spPr>
        <a:xfrm>
          <a:off x="3039208" y="2558498"/>
          <a:ext cx="579186" cy="499045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B877A8-1020-4A79-86B4-4FB3DF6CC469}">
      <dsp:nvSpPr>
        <dsp:cNvPr id="0" name=""/>
        <dsp:cNvSpPr/>
      </dsp:nvSpPr>
      <dsp:spPr>
        <a:xfrm>
          <a:off x="3034030" y="1985326"/>
          <a:ext cx="1523310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Sustainability Technology</a:t>
          </a:r>
        </a:p>
      </dsp:txBody>
      <dsp:txXfrm>
        <a:off x="3264616" y="2150067"/>
        <a:ext cx="1062138" cy="758834"/>
      </dsp:txXfrm>
    </dsp:sp>
    <dsp:sp modelId="{84EAE961-5C86-4763-8506-404ABF0F7F5A}">
      <dsp:nvSpPr>
        <dsp:cNvPr id="0" name=""/>
        <dsp:cNvSpPr/>
      </dsp:nvSpPr>
      <dsp:spPr>
        <a:xfrm>
          <a:off x="1874407" y="2667816"/>
          <a:ext cx="579186" cy="499045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9822F3-9F0D-4748-A5E4-311D4015B7B3}">
      <dsp:nvSpPr>
        <dsp:cNvPr id="0" name=""/>
        <dsp:cNvSpPr/>
      </dsp:nvSpPr>
      <dsp:spPr>
        <a:xfrm>
          <a:off x="2012955" y="2655462"/>
          <a:ext cx="1257998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Employees Wellbeing</a:t>
          </a:r>
        </a:p>
      </dsp:txBody>
      <dsp:txXfrm>
        <a:off x="2221432" y="2835819"/>
        <a:ext cx="841044" cy="727602"/>
      </dsp:txXfrm>
    </dsp:sp>
    <dsp:sp modelId="{EBA6320C-00B1-4CE0-9E62-544FB6AB568A}">
      <dsp:nvSpPr>
        <dsp:cNvPr id="0" name=""/>
        <dsp:cNvSpPr/>
      </dsp:nvSpPr>
      <dsp:spPr>
        <a:xfrm>
          <a:off x="1187382" y="1735241"/>
          <a:ext cx="579186" cy="499045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591AB-3FCE-47A8-9A11-FBBA9D8B7A3C}">
      <dsp:nvSpPr>
        <dsp:cNvPr id="0" name=""/>
        <dsp:cNvSpPr/>
      </dsp:nvSpPr>
      <dsp:spPr>
        <a:xfrm>
          <a:off x="759241" y="1986074"/>
          <a:ext cx="1447251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Guest Expectations</a:t>
          </a:r>
        </a:p>
      </dsp:txBody>
      <dsp:txXfrm>
        <a:off x="983489" y="2154706"/>
        <a:ext cx="998755" cy="751052"/>
      </dsp:txXfrm>
    </dsp:sp>
    <dsp:sp modelId="{3495236D-E3CA-4362-AD1D-C7CCF12B6760}">
      <dsp:nvSpPr>
        <dsp:cNvPr id="0" name=""/>
        <dsp:cNvSpPr/>
      </dsp:nvSpPr>
      <dsp:spPr>
        <a:xfrm>
          <a:off x="853868" y="667890"/>
          <a:ext cx="1257998" cy="108831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Customer Loyalty</a:t>
          </a:r>
        </a:p>
      </dsp:txBody>
      <dsp:txXfrm>
        <a:off x="1062345" y="848247"/>
        <a:ext cx="841044" cy="7276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307F52-06CD-41BE-9350-B07572F8B295}">
      <dsp:nvSpPr>
        <dsp:cNvPr id="0" name=""/>
        <dsp:cNvSpPr/>
      </dsp:nvSpPr>
      <dsp:spPr>
        <a:xfrm rot="16200000">
          <a:off x="718015" y="-718015"/>
          <a:ext cx="1628298" cy="3064329"/>
        </a:xfrm>
        <a:prstGeom prst="round1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CONTEMPORAN MEGATREND</a:t>
          </a:r>
        </a:p>
      </dsp:txBody>
      <dsp:txXfrm rot="5400000">
        <a:off x="-1" y="1"/>
        <a:ext cx="3064329" cy="1221223"/>
      </dsp:txXfrm>
    </dsp:sp>
    <dsp:sp modelId="{1571C7F1-7603-4C5B-98D1-D0EBAF2BAE42}">
      <dsp:nvSpPr>
        <dsp:cNvPr id="0" name=""/>
        <dsp:cNvSpPr/>
      </dsp:nvSpPr>
      <dsp:spPr>
        <a:xfrm>
          <a:off x="3064329" y="0"/>
          <a:ext cx="3064329" cy="1628298"/>
        </a:xfrm>
        <a:prstGeom prst="round1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CARBON FOOTPRINT</a:t>
          </a:r>
        </a:p>
      </dsp:txBody>
      <dsp:txXfrm>
        <a:off x="3064329" y="0"/>
        <a:ext cx="3064329" cy="1221223"/>
      </dsp:txXfrm>
    </dsp:sp>
    <dsp:sp modelId="{9746FBAB-4F1B-4634-B597-411D6ABB3742}">
      <dsp:nvSpPr>
        <dsp:cNvPr id="0" name=""/>
        <dsp:cNvSpPr/>
      </dsp:nvSpPr>
      <dsp:spPr>
        <a:xfrm rot="10800000">
          <a:off x="0" y="1628298"/>
          <a:ext cx="3064329" cy="1628298"/>
        </a:xfrm>
        <a:prstGeom prst="round1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REVENUE GROWTH FOR BUSINESSES</a:t>
          </a:r>
        </a:p>
      </dsp:txBody>
      <dsp:txXfrm rot="10800000">
        <a:off x="0" y="2035373"/>
        <a:ext cx="3064329" cy="1221223"/>
      </dsp:txXfrm>
    </dsp:sp>
    <dsp:sp modelId="{240FB4DD-447A-4062-96C0-225570057AF3}">
      <dsp:nvSpPr>
        <dsp:cNvPr id="0" name=""/>
        <dsp:cNvSpPr/>
      </dsp:nvSpPr>
      <dsp:spPr>
        <a:xfrm rot="5400000">
          <a:off x="3782345" y="910283"/>
          <a:ext cx="1628298" cy="3064329"/>
        </a:xfrm>
        <a:prstGeom prst="round1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ENHANCE GUEST EXPECTATIONS</a:t>
          </a:r>
        </a:p>
      </dsp:txBody>
      <dsp:txXfrm rot="-5400000">
        <a:off x="3064329" y="2035373"/>
        <a:ext cx="3064329" cy="1221223"/>
      </dsp:txXfrm>
    </dsp:sp>
    <dsp:sp modelId="{C2B1605C-52C5-4FE6-8D5D-48B1A30AD07B}">
      <dsp:nvSpPr>
        <dsp:cNvPr id="0" name=""/>
        <dsp:cNvSpPr/>
      </dsp:nvSpPr>
      <dsp:spPr>
        <a:xfrm>
          <a:off x="2145030" y="1221223"/>
          <a:ext cx="1838597" cy="814149"/>
        </a:xfrm>
        <a:prstGeom prst="round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SUSTAINABILITY </a:t>
          </a:r>
          <a:r>
            <a:rPr lang="en-GB" sz="1200" kern="1200" dirty="0"/>
            <a:t>in the </a:t>
          </a:r>
          <a:r>
            <a:rPr lang="en-GB" sz="1200" b="1" kern="1200" dirty="0"/>
            <a:t>HOSPITALITY INDUSTRY</a:t>
          </a:r>
        </a:p>
      </dsp:txBody>
      <dsp:txXfrm>
        <a:off x="2184773" y="1260966"/>
        <a:ext cx="1759111" cy="7346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125C9-55BA-425D-8E2E-BA328761525C}">
      <dsp:nvSpPr>
        <dsp:cNvPr id="0" name=""/>
        <dsp:cNvSpPr/>
      </dsp:nvSpPr>
      <dsp:spPr>
        <a:xfrm>
          <a:off x="1414598" y="76579"/>
          <a:ext cx="4288971" cy="4135811"/>
        </a:xfrm>
        <a:prstGeom prst="triangle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51F52-BE35-48B8-9D08-B983E7F085FB}">
      <dsp:nvSpPr>
        <dsp:cNvPr id="0" name=""/>
        <dsp:cNvSpPr/>
      </dsp:nvSpPr>
      <dsp:spPr>
        <a:xfrm>
          <a:off x="3559084" y="431200"/>
          <a:ext cx="2787831" cy="1015279"/>
        </a:xfrm>
        <a:prstGeom prst="roundRect">
          <a:avLst/>
        </a:prstGeom>
        <a:solidFill>
          <a:srgbClr val="00B050">
            <a:alpha val="90000"/>
          </a:srgb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Sustainable Management System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(well-trained staff)</a:t>
          </a:r>
        </a:p>
      </dsp:txBody>
      <dsp:txXfrm>
        <a:off x="3608646" y="480762"/>
        <a:ext cx="2688707" cy="916155"/>
      </dsp:txXfrm>
    </dsp:sp>
    <dsp:sp modelId="{4B8CF02B-27B0-432E-88B1-460120AE76ED}">
      <dsp:nvSpPr>
        <dsp:cNvPr id="0" name=""/>
        <dsp:cNvSpPr/>
      </dsp:nvSpPr>
      <dsp:spPr>
        <a:xfrm>
          <a:off x="3559084" y="1573390"/>
          <a:ext cx="2787831" cy="1015279"/>
        </a:xfrm>
        <a:prstGeom prst="roundRect">
          <a:avLst/>
        </a:prstGeom>
        <a:solidFill>
          <a:srgbClr val="00B050">
            <a:alpha val="90000"/>
          </a:srgb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Involve customers in the sustainable practices</a:t>
          </a:r>
        </a:p>
      </dsp:txBody>
      <dsp:txXfrm>
        <a:off x="3608646" y="1622952"/>
        <a:ext cx="2688707" cy="916155"/>
      </dsp:txXfrm>
    </dsp:sp>
    <dsp:sp modelId="{B398619A-32AC-4E23-AB7F-34EF09F2FE94}">
      <dsp:nvSpPr>
        <dsp:cNvPr id="0" name=""/>
        <dsp:cNvSpPr/>
      </dsp:nvSpPr>
      <dsp:spPr>
        <a:xfrm>
          <a:off x="3559084" y="2715580"/>
          <a:ext cx="2787831" cy="1015279"/>
        </a:xfrm>
        <a:prstGeom prst="roundRect">
          <a:avLst/>
        </a:prstGeom>
        <a:solidFill>
          <a:srgbClr val="00B050">
            <a:alpha val="90000"/>
          </a:srgb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Avoid Greenwashing</a:t>
          </a:r>
        </a:p>
      </dsp:txBody>
      <dsp:txXfrm>
        <a:off x="3608646" y="2765142"/>
        <a:ext cx="2688707" cy="916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11/02/2025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11/02/2025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47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eenpeace.org.uk/news/what-is-greenwashing/" TargetMode="External"/><Relationship Id="rId2" Type="http://schemas.openxmlformats.org/officeDocument/2006/relationships/hyperlink" Target="https://stock.adobe.com/uk/images/global-warming-vs-climate-change-planet-earth-ecology-concept-global-warming-concept-the-effect-of-environment-climate-change/573969248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36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 – The impact of carbon footprint over the hospitality industry</a:t>
            </a:r>
            <a:endParaRPr lang="en-GB" sz="3600" dirty="0"/>
          </a:p>
        </p:txBody>
      </p:sp>
      <p:pic>
        <p:nvPicPr>
          <p:cNvPr id="1026" name="Picture 2" descr="Reasons why sustainable hotels are the future of the industry">
            <a:extLst>
              <a:ext uri="{FF2B5EF4-FFF2-40B4-BE49-F238E27FC236}">
                <a16:creationId xmlns:a16="http://schemas.microsoft.com/office/drawing/2014/main" id="{0D33DD30-8467-49A5-8331-B75E1D3DAC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" r="15720"/>
          <a:stretch/>
        </p:blipFill>
        <p:spPr bwMode="auto">
          <a:xfrm>
            <a:off x="1167492" y="2952746"/>
            <a:ext cx="4663440" cy="282861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7" name="Content Placeholder 6">
            <a:extLst>
              <a:ext uri="{FF2B5EF4-FFF2-40B4-BE49-F238E27FC236}">
                <a16:creationId xmlns:a16="http://schemas.microsoft.com/office/drawing/2014/main" id="{10F95A9D-8056-AA96-ECCC-F605DE84B834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618513" y="2318657"/>
            <a:ext cx="5312229" cy="3385457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ALEXANDRA PADURET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ID: 2126126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 NAME: Contemporary Themes in the Hotel and Hospitality Sector.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BMIH6001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LECTURER: Dr Ernest </a:t>
            </a:r>
            <a:r>
              <a:rPr lang="en-GB" sz="1800" kern="100" dirty="0" err="1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Balutie</a:t>
            </a:r>
            <a:r>
              <a:rPr lang="en-GB" sz="1800" kern="100" dirty="0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Wavei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86" y="2017467"/>
            <a:ext cx="5551713" cy="359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dirty="0"/>
              <a:t>* Introduction</a:t>
            </a:r>
          </a:p>
          <a:p>
            <a:pPr rtl="0"/>
            <a:r>
              <a:rPr lang="en-GB" dirty="0"/>
              <a:t>* Literature review</a:t>
            </a:r>
          </a:p>
          <a:p>
            <a:pPr rtl="0"/>
            <a:r>
              <a:rPr lang="en-GB" dirty="0"/>
              <a:t>* Method and Theme Impact Analysis</a:t>
            </a:r>
          </a:p>
          <a:p>
            <a:pPr rtl="0"/>
            <a:r>
              <a:rPr lang="en-GB" dirty="0"/>
              <a:t>* Conclusion</a:t>
            </a:r>
          </a:p>
          <a:p>
            <a:pPr rtl="0"/>
            <a:r>
              <a:rPr lang="en-GB" dirty="0"/>
              <a:t>* Recommendations</a:t>
            </a:r>
          </a:p>
          <a:p>
            <a:pPr rtl="0"/>
            <a:r>
              <a:rPr lang="en-GB" dirty="0"/>
              <a:t>* References</a:t>
            </a:r>
          </a:p>
          <a:p>
            <a:pPr rtl="0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9303D-13C0-6A41-947A-F998CC47B3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24.02.2025</a:t>
            </a:r>
          </a:p>
        </p:txBody>
      </p:sp>
      <p:pic>
        <p:nvPicPr>
          <p:cNvPr id="2050" name="Picture 2" descr="Towards a Sustainable Smart City Initiative– How Dassault Systèmes is ...">
            <a:extLst>
              <a:ext uri="{FF2B5EF4-FFF2-40B4-BE49-F238E27FC236}">
                <a16:creationId xmlns:a16="http://schemas.microsoft.com/office/drawing/2014/main" id="{717F8D59-899C-FB99-2C81-1D42436C2E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570" y="2017467"/>
            <a:ext cx="4909459" cy="359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Introduction</a:t>
            </a:r>
          </a:p>
        </p:txBody>
      </p:sp>
      <p:pic>
        <p:nvPicPr>
          <p:cNvPr id="3074" name="Picture 2" descr="Top 10 best ESG scoring ETFs in the U.S. | Wealth Professional">
            <a:extLst>
              <a:ext uri="{FF2B5EF4-FFF2-40B4-BE49-F238E27FC236}">
                <a16:creationId xmlns:a16="http://schemas.microsoft.com/office/drawing/2014/main" id="{37F31257-C6C7-1D6E-DBAC-E806C45EAC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914" y="2111828"/>
            <a:ext cx="5156019" cy="324498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56174-CBC5-7B48-9681-7DDAC4233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24.02.2025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111829"/>
            <a:ext cx="4663440" cy="3244988"/>
          </a:xfrm>
        </p:spPr>
        <p:txBody>
          <a:bodyPr vert="horz" lIns="91440" tIns="45720" rIns="91440" bIns="45720" rtlCol="0">
            <a:noAutofit/>
          </a:bodyPr>
          <a:lstStyle/>
          <a:p>
            <a:pPr rtl="0"/>
            <a:r>
              <a:rPr lang="en-GB" sz="2800" b="1" i="1" dirty="0"/>
              <a:t>Sustainability</a:t>
            </a:r>
            <a:r>
              <a:rPr lang="en-GB" sz="2800" dirty="0"/>
              <a:t>- the contemporary megatrend that </a:t>
            </a:r>
            <a:r>
              <a:rPr lang="en-GB" sz="2800" dirty="0">
                <a:ln>
                  <a:noFill/>
                </a:ln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involves practices to minimize the environmental impact for the future generations and to enhance the guest experience in the hospitality industry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80342-94E6-1CFE-55B3-3218ECAF8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98347-6289-CFCE-B86C-7C7DE961E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359145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The hotels implements </a:t>
            </a: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energy-saving techniques, energy-efficient building designs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The employees are involved in the sustainable practices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The guest experience improves, and it brings good revenues to the b</a:t>
            </a:r>
            <a:r>
              <a:rPr lang="en-GB" sz="1800" kern="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usinesses.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Digital Technology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C29D95-53C1-9BD1-C946-904FF772098F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985658" y="2526319"/>
            <a:ext cx="2740604" cy="1914214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Laws of the government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Going paperless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Recycling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Waste of water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2A0D5E5-005A-3FC5-61E6-C794D8E3888F}"/>
              </a:ext>
            </a:extLst>
          </p:cNvPr>
          <p:cNvSpPr>
            <a:spLocks noGrp="1"/>
          </p:cNvSpPr>
          <p:nvPr>
            <p:ph idx="11"/>
          </p:nvPr>
        </p:nvSpPr>
        <p:spPr/>
        <p:txBody>
          <a:bodyPr/>
          <a:lstStyle/>
          <a:p>
            <a:r>
              <a:rPr lang="en-GB" dirty="0"/>
              <a:t>Carbon footprint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FF761B3-000A-C03C-1721-AF1398999251}"/>
              </a:ext>
            </a:extLst>
          </p:cNvPr>
          <p:cNvSpPr>
            <a:spLocks noGrp="1"/>
          </p:cNvSpPr>
          <p:nvPr>
            <p:ph idx="12"/>
          </p:nvPr>
        </p:nvSpPr>
        <p:spPr/>
        <p:txBody>
          <a:bodyPr/>
          <a:lstStyle/>
          <a:p>
            <a:r>
              <a:rPr lang="en-GB" dirty="0"/>
              <a:t>Climate change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326ABC5-B90F-6F68-B75E-28C4235A4C9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strategy to improve the environmental impact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controls the consumption practices in the hospitality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 the guest expectation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Sense of community</a:t>
            </a:r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6707031-483E-2142-8443-29911D708170}"/>
              </a:ext>
            </a:extLst>
          </p:cNvPr>
          <p:cNvSpPr>
            <a:spLocks noGrp="1"/>
          </p:cNvSpPr>
          <p:nvPr>
            <p:ph idx="14"/>
          </p:nvPr>
        </p:nvSpPr>
        <p:spPr/>
        <p:txBody>
          <a:bodyPr/>
          <a:lstStyle/>
          <a:p>
            <a:r>
              <a:rPr lang="en-GB" sz="1800" kern="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</a:t>
            </a: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orporate </a:t>
            </a:r>
            <a:r>
              <a:rPr lang="en-GB" sz="1800" kern="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S</a:t>
            </a: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ocial </a:t>
            </a:r>
            <a:r>
              <a:rPr lang="en-GB" sz="1800" kern="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R</a:t>
            </a:r>
            <a:r>
              <a:rPr lang="en-GB" sz="1800" kern="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esponsibility (CSR)</a:t>
            </a:r>
            <a:endParaRPr lang="en-GB" dirty="0"/>
          </a:p>
        </p:txBody>
      </p:sp>
      <p:pic>
        <p:nvPicPr>
          <p:cNvPr id="4100" name="Picture 4" descr="Global Warming VS Climate Change. Planet earth ,ecology concept, global ...">
            <a:extLst>
              <a:ext uri="{FF2B5EF4-FFF2-40B4-BE49-F238E27FC236}">
                <a16:creationId xmlns:a16="http://schemas.microsoft.com/office/drawing/2014/main" id="{4A9DDBBE-E5C6-988B-C642-B153087A8B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634" y="4729243"/>
            <a:ext cx="3076628" cy="212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8421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92FF0-A330-A860-47DF-EBD4F3DB5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4" y="381000"/>
            <a:ext cx="9988732" cy="1325563"/>
          </a:xfrm>
        </p:spPr>
        <p:txBody>
          <a:bodyPr/>
          <a:lstStyle/>
          <a:p>
            <a:r>
              <a:rPr lang="en-GB" dirty="0"/>
              <a:t>Method and Theme Impact Analysis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1371AE28-EAB7-3470-734F-8F5B308928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0576100"/>
              </p:ext>
            </p:extLst>
          </p:nvPr>
        </p:nvGraphicFramePr>
        <p:xfrm>
          <a:off x="957945" y="2528888"/>
          <a:ext cx="4872944" cy="3827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D537EF9-7874-E3BE-8D16-17F91B5325A1}"/>
              </a:ext>
            </a:extLst>
          </p:cNvPr>
          <p:cNvSpPr>
            <a:spLocks noGrp="1"/>
          </p:cNvSpPr>
          <p:nvPr>
            <p:ph idx="11"/>
          </p:nvPr>
        </p:nvSpPr>
        <p:spPr/>
        <p:txBody>
          <a:bodyPr/>
          <a:lstStyle/>
          <a:p>
            <a:r>
              <a:rPr lang="en-GB" dirty="0"/>
              <a:t>                   Method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326B73-221D-2D80-33F1-B51730727722}"/>
              </a:ext>
            </a:extLst>
          </p:cNvPr>
          <p:cNvSpPr>
            <a:spLocks noGrp="1"/>
          </p:cNvSpPr>
          <p:nvPr>
            <p:ph idx="12"/>
          </p:nvPr>
        </p:nvSpPr>
        <p:spPr/>
        <p:txBody>
          <a:bodyPr/>
          <a:lstStyle/>
          <a:p>
            <a:r>
              <a:rPr lang="en-GB" dirty="0"/>
              <a:t>Theme Impact Analysis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F7B41781-EDEB-7DE6-E912-C8D158AFC5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8350272"/>
              </p:ext>
            </p:extLst>
          </p:nvPr>
        </p:nvGraphicFramePr>
        <p:xfrm>
          <a:off x="5917472" y="2612571"/>
          <a:ext cx="5316583" cy="3743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56397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2942" y="719667"/>
            <a:ext cx="5892799" cy="1626251"/>
          </a:xfrm>
        </p:spPr>
        <p:txBody>
          <a:bodyPr rtlCol="0"/>
          <a:lstStyle/>
          <a:p>
            <a:pPr rtl="0"/>
            <a:r>
              <a:rPr lang="en-GB" dirty="0"/>
              <a:t>CONCLUSION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CE3700D-C724-8C53-D323-D3EB2FEA49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707744"/>
              </p:ext>
            </p:extLst>
          </p:nvPr>
        </p:nvGraphicFramePr>
        <p:xfrm>
          <a:off x="794655" y="2449286"/>
          <a:ext cx="6128659" cy="3256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55BE6-5453-5879-909D-BD26A88E29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7943" y="1122363"/>
            <a:ext cx="6429829" cy="858837"/>
          </a:xfrm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47E39DB-311E-9A9E-F39A-9D036E8444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4854290"/>
              </p:ext>
            </p:extLst>
          </p:nvPr>
        </p:nvGraphicFramePr>
        <p:xfrm>
          <a:off x="457200" y="1981200"/>
          <a:ext cx="7761514" cy="428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8486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2A433-102B-EA52-5129-609909E71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130630"/>
            <a:ext cx="5527222" cy="83819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E5502A-5E83-163F-04B0-0101ABAE0A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171" y="1066800"/>
            <a:ext cx="11919857" cy="5660569"/>
          </a:xfrm>
        </p:spPr>
        <p:txBody>
          <a:bodyPr/>
          <a:lstStyle/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India, D.S. (2019).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Towards a Sustainable Smart City Initiative– How Dassault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Systèmes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is Committed to Making a Difference - Dassault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Systèmes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blog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[online] 3ds.com. Available at: https://blog.3ds.com/industries/business-services/towards-a-sustainable-smart-city-initiative-how-dassault-systemes-is-committed-to-making-a-difference/ [Accessed 6 Feb. 2025].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‌ Burton, J. (2021).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Top 10 best ESG scoring ETFs in the U.S.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[online] Wealthprofessional.ca. Available at: https://www.wealthprofessional.ca/news/industry-news/top-10-best-esg-scoring-etfs-in-the-us/356109 [Accessed 6 Feb. 2025].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(2024).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Global Warming VS Climate Change. Planet earth ,ecology concept, global warming concept, the effect of environment climate change. Stock Illustration | Adobe Stock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[online] Adobe Stock. Available at: 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https://stock.adobe.com/uk/images/global-warming-vs-climate-change-planet-earth-ecology-concept-global-warming-concept-the-effect-of-environment-climate-change/573969248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ts val="1800"/>
              </a:lnSpc>
            </a:pP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Das, L. (2022). </a:t>
            </a:r>
            <a:r>
              <a:rPr lang="en-GB" sz="1200" i="1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Greenwashing: How to spot fake green claims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. [online] Greenpeace UK. Available at: </a:t>
            </a:r>
            <a:r>
              <a:rPr lang="en-GB" sz="1200" u="sng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https://www.greenpeace.org.uk/news/what-is-greenwashing/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ts val="1800"/>
              </a:lnSpc>
            </a:pP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European Parliament (2023). </a:t>
            </a:r>
            <a:r>
              <a:rPr lang="en-GB" sz="1200" i="1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Circular Economy: Definition, Importance and Benefits</a:t>
            </a:r>
            <a:r>
              <a:rPr lang="en-GB" sz="12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. [online] European Parliament. Available at: https://www.europarl.europa.eu/topics/en/article/20151201STO05603/circular-economy-definition-importance-and-benefits.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/>
            <a:r>
              <a:rPr lang="en-GB" sz="105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Ecobnb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(2023).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Green Hospitality: Sustainable Practices for Hotels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en-GB" sz="105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Ecobnb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https://ecobnb.com/blog/2023/05/green-hospitality-sustainable-practices-hotels-resorts/.</a:t>
            </a:r>
          </a:p>
          <a:p>
            <a:pPr algn="l"/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GB" sz="105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Kunchornsirimongkon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K. and Ditta-</a:t>
            </a:r>
            <a:r>
              <a:rPr lang="en-GB" sz="105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Apichai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M. (n.d.).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CONSUMERS’ ATTITUDE TOWARDS GREEN HOTELS’ ENVIRONMENT- FRIENDLY POLICIES IN BANGKOK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http://www.ijbts-journal.com/images/main_1366796758/CO19-28%20Kanyapilai_Kunchornsirimongkon.pdf [Accessed 11 Feb. 2025].</a:t>
            </a:r>
          </a:p>
          <a:p>
            <a:pPr algn="l"/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Bing.com. (2025). </a:t>
            </a:r>
            <a:r>
              <a:rPr lang="en-GB" sz="105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sustainablity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in hotels - Search Videos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https://www.bing.com/videos/riverview/relatedvideo?&amp;q=sustainablity+in+hotels&amp;qpvt=sustainablity+in+hotels&amp;mid=4D05EB94F2C71D523CC94D05EB94F2C71D523CC9&amp;&amp;FORM=VRDGAR [Accessed 11 Feb. 2025].</a:t>
            </a:r>
          </a:p>
          <a:p>
            <a:pPr algn="l"/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Bing.com. (2025). </a:t>
            </a:r>
            <a:r>
              <a:rPr lang="en-GB" sz="105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sustainablity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in hotels - Search Videos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https://www.bing.com/videos/riverview/relatedvideo?q=sustainablity%20in%20hotels&amp;mid=4E57DA310DA2F191E0324E57DA310DA2F191E032&amp;ajaxhist=0 [Accessed 11 Feb. 2025].</a:t>
            </a:r>
          </a:p>
          <a:p>
            <a:pPr algn="l"/>
            <a:r>
              <a:rPr lang="en-GB" sz="10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/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59271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{61273B2F-EC13-4171-8AD8-21E3FADBBDC9}tf45331398_win32</Template>
  <TotalTime>269</TotalTime>
  <Words>705</Words>
  <Application>Microsoft Office PowerPoint</Application>
  <PresentationFormat>Widescreen</PresentationFormat>
  <Paragraphs>76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Amasis MT Pro Black</vt:lpstr>
      <vt:lpstr>Aptos</vt:lpstr>
      <vt:lpstr>Arial</vt:lpstr>
      <vt:lpstr>Calibri</vt:lpstr>
      <vt:lpstr>Tenorite</vt:lpstr>
      <vt:lpstr>Times New Roman</vt:lpstr>
      <vt:lpstr>Office Theme</vt:lpstr>
      <vt:lpstr> Sustainability – The impact of carbon footprint over the hospitality industry</vt:lpstr>
      <vt:lpstr>Agenda</vt:lpstr>
      <vt:lpstr>Introduction</vt:lpstr>
      <vt:lpstr>Literature Review</vt:lpstr>
      <vt:lpstr>Method and Theme Impact Analysis</vt:lpstr>
      <vt:lpstr>CONCLUSION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Paduret</dc:creator>
  <cp:lastModifiedBy>Alexandra Paduret</cp:lastModifiedBy>
  <cp:revision>1</cp:revision>
  <dcterms:created xsi:type="dcterms:W3CDTF">2025-02-06T16:50:56Z</dcterms:created>
  <dcterms:modified xsi:type="dcterms:W3CDTF">2025-02-11T12:42:29Z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