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4.xml" ContentType="application/vnd.openxmlformats-officedocument.theme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5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3" r:id="rId6"/>
    <p:sldMasterId id="2147483655" r:id="rId7"/>
    <p:sldMasterId id="2147483658" r:id="rId8"/>
    <p:sldMasterId id="2147483661" r:id="rId9"/>
  </p:sldMasterIdLst>
  <p:notesMasterIdLst>
    <p:notesMasterId r:id="rId12"/>
  </p:notesMasterIdLst>
  <p:sldIdLst>
    <p:sldId id="719" r:id="rId10"/>
    <p:sldId id="833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6" d="100"/>
          <a:sy n="86" d="100"/>
        </p:scale>
        <p:origin x="98" y="6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Master" Target="slideMasters/slideMaster4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5" Type="http://schemas.openxmlformats.org/officeDocument/2006/relationships/slideMaster" Target="slideMasters/slideMaster2.xml"/><Relationship Id="rId15" Type="http://schemas.openxmlformats.org/officeDocument/2006/relationships/theme" Target="theme/theme1.xml"/><Relationship Id="rId10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09A26AFE-3578-4143-B1B0-81DF391638B0}"/>
    <pc:docChg chg="delSld modSld">
      <pc:chgData name="Jenifer Prince Devaraj" userId="c3fb109c-09d1-42a6-93f4-69472d709861" providerId="ADAL" clId="{09A26AFE-3578-4143-B1B0-81DF391638B0}" dt="2026-04-20T09:23:19.399" v="20" actId="20577"/>
      <pc:docMkLst>
        <pc:docMk/>
      </pc:docMkLst>
      <pc:sldChg chg="del">
        <pc:chgData name="Jenifer Prince Devaraj" userId="c3fb109c-09d1-42a6-93f4-69472d709861" providerId="ADAL" clId="{09A26AFE-3578-4143-B1B0-81DF391638B0}" dt="2026-04-20T09:23:16.820" v="18" actId="47"/>
        <pc:sldMkLst>
          <pc:docMk/>
          <pc:sldMk cId="1365062872" sldId="810"/>
        </pc:sldMkLst>
      </pc:sldChg>
      <pc:sldChg chg="modSp mod">
        <pc:chgData name="Jenifer Prince Devaraj" userId="c3fb109c-09d1-42a6-93f4-69472d709861" providerId="ADAL" clId="{09A26AFE-3578-4143-B1B0-81DF391638B0}" dt="2026-04-20T09:23:19.399" v="20" actId="20577"/>
        <pc:sldMkLst>
          <pc:docMk/>
          <pc:sldMk cId="3851069699" sldId="833"/>
        </pc:sldMkLst>
        <pc:spChg chg="mod">
          <ac:chgData name="Jenifer Prince Devaraj" userId="c3fb109c-09d1-42a6-93f4-69472d709861" providerId="ADAL" clId="{09A26AFE-3578-4143-B1B0-81DF391638B0}" dt="2026-04-20T09:23:19.399" v="20" actId="20577"/>
          <ac:spMkLst>
            <pc:docMk/>
            <pc:sldMk cId="3851069699" sldId="833"/>
            <ac:spMk id="27" creationId="{8F21EABA-3048-8B24-1F55-26C2ABC4477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20/04/2026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4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5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L9_Part1_Bus Interfacing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L9_Part1_Bus Interfacing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8.xml"/><Relationship Id="rId7" Type="http://schemas.openxmlformats.org/officeDocument/2006/relationships/theme" Target="../theme/theme4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4.xml"/><Relationship Id="rId7" Type="http://schemas.openxmlformats.org/officeDocument/2006/relationships/theme" Target="../theme/theme5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4" Type="http://schemas.openxmlformats.org/officeDocument/2006/relationships/slideLayout" Target="../slideLayouts/slideLayout1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7.png"/><Relationship Id="rId4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F3B438A1-91DD-CFEB-4B84-C60FBE33A096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Revision 4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DA13554-3F61-5C16-7832-BB69BE14BB75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5475B975-3470-0F80-B893-D83A4A42F76D}"/>
              </a:ext>
            </a:extLst>
          </p:cNvPr>
          <p:cNvSpPr txBox="1">
            <a:spLocks/>
          </p:cNvSpPr>
          <p:nvPr/>
        </p:nvSpPr>
        <p:spPr>
          <a:xfrm>
            <a:off x="3144520" y="73760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Revision 4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8F21EABA-3048-8B24-1F55-26C2ABC44773}"/>
              </a:ext>
            </a:extLst>
          </p:cNvPr>
          <p:cNvSpPr txBox="1"/>
          <p:nvPr/>
        </p:nvSpPr>
        <p:spPr>
          <a:xfrm>
            <a:off x="106680" y="1135163"/>
            <a:ext cx="11511280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200" b="1">
                <a:latin typeface="Cambria" panose="02040503050406030204" pitchFamily="18" charset="0"/>
                <a:ea typeface="Cambria" panose="02040503050406030204" pitchFamily="18" charset="0"/>
              </a:rPr>
              <a:t>Question 1</a:t>
            </a:r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pPr>
              <a:lnSpc>
                <a:spcPct val="200000"/>
              </a:lnSpc>
              <a:tabLst>
                <a:tab pos="360363" algn="l"/>
              </a:tabLst>
            </a:pPr>
            <a:r>
              <a:rPr lang="en-GB" sz="2200" b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</a:p>
          <a:p>
            <a:endParaRPr lang="en-GB" sz="22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A56F6D13-2A69-4475-AAF6-0DC350366B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075" y="1722862"/>
            <a:ext cx="8560410" cy="264948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846781E-BB9A-4A3E-A969-7DD1FE5CE9A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8339" y="4408785"/>
            <a:ext cx="4346315" cy="44749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EDBE429-F207-4EF2-8852-C41111DB156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0020" y="4738165"/>
            <a:ext cx="3450834" cy="36101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C18C71EA-76BB-4F21-8E9C-29DE2336314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1713" y="5451287"/>
            <a:ext cx="3726723" cy="306553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61FE59B7-8693-4E13-B343-74AB12B1972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8339" y="5766190"/>
            <a:ext cx="5087246" cy="411030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965C4E6-BCDE-4C6A-81F8-4523692C1E7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1713" y="6108669"/>
            <a:ext cx="3293410" cy="271876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336E8EDC-9218-4BB9-936E-1D68228C0576}"/>
              </a:ext>
            </a:extLst>
          </p:cNvPr>
          <p:cNvSpPr txBox="1"/>
          <p:nvPr/>
        </p:nvSpPr>
        <p:spPr>
          <a:xfrm>
            <a:off x="8570496" y="4796927"/>
            <a:ext cx="13999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i="1" dirty="0">
                <a:latin typeface="Cambria" panose="02040503050406030204" pitchFamily="18" charset="0"/>
                <a:ea typeface="Cambria" panose="02040503050406030204" pitchFamily="18" charset="0"/>
              </a:rPr>
              <a:t>Figure: 1(b)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356033-8904-4681-AEEC-BEE71343E7E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08339" y="5082630"/>
            <a:ext cx="2696806" cy="381624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BCEEF6A-C72F-4FFE-A739-ADB9DBF341FD}"/>
              </a:ext>
            </a:extLst>
          </p:cNvPr>
          <p:cNvPicPr/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08374" y="2840150"/>
            <a:ext cx="3124200" cy="189801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5106969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260</TotalTime>
  <Words>38</Words>
  <Application>Microsoft Office PowerPoint</Application>
  <PresentationFormat>Widescreen</PresentationFormat>
  <Paragraphs>9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2</vt:i4>
      </vt:variant>
    </vt:vector>
  </HeadingPairs>
  <TitlesOfParts>
    <vt:vector size="13" baseType="lpstr">
      <vt:lpstr>Arial</vt:lpstr>
      <vt:lpstr>Book Antiqua</vt:lpstr>
      <vt:lpstr>Calibri</vt:lpstr>
      <vt:lpstr>Calibri Light</vt:lpstr>
      <vt:lpstr>Cambria</vt:lpstr>
      <vt:lpstr>UWTSD 200_Title Page</vt:lpstr>
      <vt:lpstr>UWTSD 200_Title Page 2</vt:lpstr>
      <vt:lpstr>UWTSD 200_Title Page 3</vt:lpstr>
      <vt:lpstr>UWTSD 200_Subtitle 2</vt:lpstr>
      <vt:lpstr>UWTSD 200_Text 1</vt:lpstr>
      <vt:lpstr>UWTSD 200_Text 4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10</cp:revision>
  <dcterms:created xsi:type="dcterms:W3CDTF">2021-03-09T15:35:42Z</dcterms:created>
  <dcterms:modified xsi:type="dcterms:W3CDTF">2026-04-20T09:23:20Z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