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59208A1B-03B9-71C8-8EC9-BA1D72F8D1AA}"/>
              </a:ext>
            </a:extLst>
          </p:cNvPr>
          <p:cNvSpPr txBox="1">
            <a:spLocks noGrp="1"/>
          </p:cNvSpPr>
          <p:nvPr>
            <p:ph type="subTitle" idx="1"/>
          </p:nvPr>
        </p:nvSpPr>
        <p:spPr>
          <a:xfrm>
            <a:off x="1608402" y="4512371"/>
            <a:ext cx="8639772" cy="900190"/>
          </a:xfrm>
        </p:spPr>
        <p:txBody>
          <a:bodyPr/>
          <a:lstStyle>
            <a:lvl1pPr marL="0" indent="0">
              <a:buNone/>
              <a:defRPr/>
            </a:lvl1pPr>
          </a:lstStyle>
          <a:p>
            <a:pPr lvl="0"/>
            <a:r>
              <a:rPr lang="en-US"/>
              <a:t>Click to edit Master subtitle style</a:t>
            </a:r>
          </a:p>
        </p:txBody>
      </p:sp>
      <p:sp>
        <p:nvSpPr>
          <p:cNvPr id="3" name="Date Placeholder 3">
            <a:extLst>
              <a:ext uri="{FF2B5EF4-FFF2-40B4-BE49-F238E27FC236}">
                <a16:creationId xmlns:a16="http://schemas.microsoft.com/office/drawing/2014/main" id="{E4C721F2-90A7-AFE6-CF4D-73F82D3375FC}"/>
              </a:ext>
            </a:extLst>
          </p:cNvPr>
          <p:cNvSpPr txBox="1">
            <a:spLocks noGrp="1"/>
          </p:cNvSpPr>
          <p:nvPr>
            <p:ph type="dt" sz="half" idx="7"/>
          </p:nvPr>
        </p:nvSpPr>
        <p:spPr/>
        <p:txBody>
          <a:bodyPr/>
          <a:lstStyle>
            <a:lvl1pPr>
              <a:defRPr/>
            </a:lvl1pPr>
          </a:lstStyle>
          <a:p>
            <a:pPr lvl="0"/>
            <a:fld id="{10B21293-EFF9-4A3D-A5F8-4A699905B064}" type="datetime1">
              <a:rPr lang="en-US"/>
              <a:pPr lvl="0"/>
              <a:t>8/10/2023</a:t>
            </a:fld>
            <a:endParaRPr lang="en-US"/>
          </a:p>
        </p:txBody>
      </p:sp>
      <p:sp>
        <p:nvSpPr>
          <p:cNvPr id="4" name="Footer Placeholder 4">
            <a:extLst>
              <a:ext uri="{FF2B5EF4-FFF2-40B4-BE49-F238E27FC236}">
                <a16:creationId xmlns:a16="http://schemas.microsoft.com/office/drawing/2014/main" id="{3A928017-43AF-BBDD-B5A7-7A5C3E41B8A0}"/>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8E6D7EA0-5D0F-C8FF-48C5-16BF6AB813C7}"/>
              </a:ext>
            </a:extLst>
          </p:cNvPr>
          <p:cNvSpPr txBox="1">
            <a:spLocks noGrp="1"/>
          </p:cNvSpPr>
          <p:nvPr>
            <p:ph type="sldNum" sz="quarter" idx="8"/>
          </p:nvPr>
        </p:nvSpPr>
        <p:spPr/>
        <p:txBody>
          <a:bodyPr/>
          <a:lstStyle>
            <a:lvl1pPr>
              <a:defRPr/>
            </a:lvl1pPr>
          </a:lstStyle>
          <a:p>
            <a:pPr lvl="0"/>
            <a:fld id="{5DD3F204-01D5-4FEC-91BA-8724F84B6E32}" type="slidenum">
              <a:t>‹#›</a:t>
            </a:fld>
            <a:endParaRPr lang="en-US"/>
          </a:p>
        </p:txBody>
      </p:sp>
      <p:sp>
        <p:nvSpPr>
          <p:cNvPr id="6" name="Title 1">
            <a:extLst>
              <a:ext uri="{FF2B5EF4-FFF2-40B4-BE49-F238E27FC236}">
                <a16:creationId xmlns:a16="http://schemas.microsoft.com/office/drawing/2014/main" id="{AF9840B0-8124-79F6-3BBB-A34343895C7E}"/>
              </a:ext>
            </a:extLst>
          </p:cNvPr>
          <p:cNvSpPr txBox="1">
            <a:spLocks noGrp="1"/>
          </p:cNvSpPr>
          <p:nvPr>
            <p:ph type="ctrTitle"/>
          </p:nvPr>
        </p:nvSpPr>
        <p:spPr>
          <a:xfrm>
            <a:off x="1608402" y="1720882"/>
            <a:ext cx="8639772" cy="2734696"/>
          </a:xfrm>
        </p:spPr>
        <p:txBody>
          <a:bodyPr/>
          <a:lstStyle>
            <a:lvl1pPr>
              <a:defRPr sz="3200" spc="530"/>
            </a:lvl1pPr>
          </a:lstStyle>
          <a:p>
            <a:pPr lvl="0"/>
            <a:r>
              <a:rPr lang="en-US"/>
              <a:t>Click to edit Master title style</a:t>
            </a:r>
          </a:p>
        </p:txBody>
      </p:sp>
    </p:spTree>
    <p:extLst>
      <p:ext uri="{BB962C8B-B14F-4D97-AF65-F5344CB8AC3E}">
        <p14:creationId xmlns:p14="http://schemas.microsoft.com/office/powerpoint/2010/main" val="145836025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65917-EF51-EB4E-DC83-DE8D9309C0C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3C398EA-7EED-79D8-3B84-00BE0BF2C21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690A44-A7BC-3B7C-FF4E-FCC632EA188C}"/>
              </a:ext>
            </a:extLst>
          </p:cNvPr>
          <p:cNvSpPr txBox="1">
            <a:spLocks noGrp="1"/>
          </p:cNvSpPr>
          <p:nvPr>
            <p:ph type="dt" sz="half" idx="7"/>
          </p:nvPr>
        </p:nvSpPr>
        <p:spPr/>
        <p:txBody>
          <a:bodyPr/>
          <a:lstStyle>
            <a:lvl1pPr>
              <a:defRPr/>
            </a:lvl1pPr>
          </a:lstStyle>
          <a:p>
            <a:pPr lvl="0"/>
            <a:fld id="{5BBFC56A-CC9D-44E2-8950-F2CB327FA8EA}" type="datetime1">
              <a:rPr lang="en-US"/>
              <a:pPr lvl="0"/>
              <a:t>8/10/2023</a:t>
            </a:fld>
            <a:endParaRPr lang="en-US"/>
          </a:p>
        </p:txBody>
      </p:sp>
      <p:sp>
        <p:nvSpPr>
          <p:cNvPr id="5" name="Footer Placeholder 4">
            <a:extLst>
              <a:ext uri="{FF2B5EF4-FFF2-40B4-BE49-F238E27FC236}">
                <a16:creationId xmlns:a16="http://schemas.microsoft.com/office/drawing/2014/main" id="{CA9CF1B8-092B-9471-0911-041C803CADD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2432EC9-CBAB-550F-32F9-E09B8952357B}"/>
              </a:ext>
            </a:extLst>
          </p:cNvPr>
          <p:cNvSpPr txBox="1">
            <a:spLocks noGrp="1"/>
          </p:cNvSpPr>
          <p:nvPr>
            <p:ph type="sldNum" sz="quarter" idx="8"/>
          </p:nvPr>
        </p:nvSpPr>
        <p:spPr/>
        <p:txBody>
          <a:bodyPr/>
          <a:lstStyle>
            <a:lvl1pPr>
              <a:defRPr/>
            </a:lvl1pPr>
          </a:lstStyle>
          <a:p>
            <a:pPr lvl="0"/>
            <a:fld id="{6767F72F-03CC-4D7E-86C9-FA57204C43B7}" type="slidenum">
              <a:t>‹#›</a:t>
            </a:fld>
            <a:endParaRPr lang="en-US"/>
          </a:p>
        </p:txBody>
      </p:sp>
    </p:spTree>
    <p:extLst>
      <p:ext uri="{BB962C8B-B14F-4D97-AF65-F5344CB8AC3E}">
        <p14:creationId xmlns:p14="http://schemas.microsoft.com/office/powerpoint/2010/main" val="264185916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5EC0D-422A-03F3-30B2-227CCF293F31}"/>
              </a:ext>
            </a:extLst>
          </p:cNvPr>
          <p:cNvSpPr txBox="1">
            <a:spLocks noGrp="1"/>
          </p:cNvSpPr>
          <p:nvPr>
            <p:ph type="title"/>
          </p:nvPr>
        </p:nvSpPr>
        <p:spPr>
          <a:xfrm>
            <a:off x="1622474" y="2413787"/>
            <a:ext cx="8085115" cy="2737521"/>
          </a:xfrm>
        </p:spPr>
        <p:txBody>
          <a:bodyPr anchor="t"/>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27F96E1D-64FF-0DA7-C41D-659556661E32}"/>
              </a:ext>
            </a:extLst>
          </p:cNvPr>
          <p:cNvSpPr txBox="1">
            <a:spLocks noGrp="1"/>
          </p:cNvSpPr>
          <p:nvPr>
            <p:ph type="body" idx="1"/>
          </p:nvPr>
        </p:nvSpPr>
        <p:spPr>
          <a:xfrm>
            <a:off x="1622474" y="1351720"/>
            <a:ext cx="8085115" cy="993916"/>
          </a:xfrm>
        </p:spPr>
        <p:txBody>
          <a:bodyPr anchor="b"/>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AE5690BA-277E-0AC1-79E9-56F521D6D581}"/>
              </a:ext>
            </a:extLst>
          </p:cNvPr>
          <p:cNvSpPr txBox="1">
            <a:spLocks noGrp="1"/>
          </p:cNvSpPr>
          <p:nvPr>
            <p:ph type="dt" sz="half" idx="7"/>
          </p:nvPr>
        </p:nvSpPr>
        <p:spPr/>
        <p:txBody>
          <a:bodyPr/>
          <a:lstStyle>
            <a:lvl1pPr>
              <a:defRPr/>
            </a:lvl1pPr>
          </a:lstStyle>
          <a:p>
            <a:pPr lvl="0"/>
            <a:fld id="{9E24536E-F2B9-4466-BD1C-BDA00D4B8E9F}" type="datetime1">
              <a:rPr lang="en-US"/>
              <a:pPr lvl="0"/>
              <a:t>8/10/2023</a:t>
            </a:fld>
            <a:endParaRPr lang="en-US"/>
          </a:p>
        </p:txBody>
      </p:sp>
      <p:sp>
        <p:nvSpPr>
          <p:cNvPr id="5" name="Footer Placeholder 4">
            <a:extLst>
              <a:ext uri="{FF2B5EF4-FFF2-40B4-BE49-F238E27FC236}">
                <a16:creationId xmlns:a16="http://schemas.microsoft.com/office/drawing/2014/main" id="{A02F87A1-53CD-5916-015B-FA931C77502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DEBA490-2B17-8928-50EF-AC33A648360E}"/>
              </a:ext>
            </a:extLst>
          </p:cNvPr>
          <p:cNvSpPr txBox="1">
            <a:spLocks noGrp="1"/>
          </p:cNvSpPr>
          <p:nvPr>
            <p:ph type="sldNum" sz="quarter" idx="8"/>
          </p:nvPr>
        </p:nvSpPr>
        <p:spPr/>
        <p:txBody>
          <a:bodyPr/>
          <a:lstStyle>
            <a:lvl1pPr>
              <a:defRPr/>
            </a:lvl1pPr>
          </a:lstStyle>
          <a:p>
            <a:pPr lvl="0"/>
            <a:fld id="{BD5A7F9A-3E97-438D-864F-174BF46D8B4B}" type="slidenum">
              <a:t>‹#›</a:t>
            </a:fld>
            <a:endParaRPr lang="en-US"/>
          </a:p>
        </p:txBody>
      </p:sp>
    </p:spTree>
    <p:extLst>
      <p:ext uri="{BB962C8B-B14F-4D97-AF65-F5344CB8AC3E}">
        <p14:creationId xmlns:p14="http://schemas.microsoft.com/office/powerpoint/2010/main" val="2320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0BA20-4A26-0C6D-44BC-A52C2C282C11}"/>
              </a:ext>
            </a:extLst>
          </p:cNvPr>
          <p:cNvSpPr txBox="1">
            <a:spLocks noGrp="1"/>
          </p:cNvSpPr>
          <p:nvPr>
            <p:ph type="title"/>
          </p:nvPr>
        </p:nvSpPr>
        <p:spPr>
          <a:xfrm>
            <a:off x="1615817" y="1272204"/>
            <a:ext cx="9164729" cy="103367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733741A-7935-32F1-65B4-6D9472D964EE}"/>
              </a:ext>
            </a:extLst>
          </p:cNvPr>
          <p:cNvSpPr txBox="1">
            <a:spLocks noGrp="1"/>
          </p:cNvSpPr>
          <p:nvPr>
            <p:ph idx="1"/>
          </p:nvPr>
        </p:nvSpPr>
        <p:spPr>
          <a:xfrm>
            <a:off x="1615817" y="2425144"/>
            <a:ext cx="4188637" cy="316064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0FE43C2-335F-93B1-A828-27FD9B4068B6}"/>
              </a:ext>
            </a:extLst>
          </p:cNvPr>
          <p:cNvSpPr txBox="1">
            <a:spLocks noGrp="1"/>
          </p:cNvSpPr>
          <p:nvPr>
            <p:ph idx="2"/>
          </p:nvPr>
        </p:nvSpPr>
        <p:spPr>
          <a:xfrm>
            <a:off x="6371356" y="2425144"/>
            <a:ext cx="4188637" cy="316064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5D00FCF-9296-0E12-9FBA-FF4B04A8AEDC}"/>
              </a:ext>
            </a:extLst>
          </p:cNvPr>
          <p:cNvSpPr txBox="1">
            <a:spLocks noGrp="1"/>
          </p:cNvSpPr>
          <p:nvPr>
            <p:ph type="dt" sz="half" idx="7"/>
          </p:nvPr>
        </p:nvSpPr>
        <p:spPr/>
        <p:txBody>
          <a:bodyPr/>
          <a:lstStyle>
            <a:lvl1pPr>
              <a:defRPr/>
            </a:lvl1pPr>
          </a:lstStyle>
          <a:p>
            <a:pPr lvl="0"/>
            <a:fld id="{60C11E39-FE9F-4257-8375-70AD60C4FEA8}" type="datetime1">
              <a:rPr lang="en-US"/>
              <a:pPr lvl="0"/>
              <a:t>8/10/2023</a:t>
            </a:fld>
            <a:endParaRPr lang="en-US"/>
          </a:p>
        </p:txBody>
      </p:sp>
      <p:sp>
        <p:nvSpPr>
          <p:cNvPr id="6" name="Footer Placeholder 5">
            <a:extLst>
              <a:ext uri="{FF2B5EF4-FFF2-40B4-BE49-F238E27FC236}">
                <a16:creationId xmlns:a16="http://schemas.microsoft.com/office/drawing/2014/main" id="{44D054B8-140D-0B68-DB4D-B55A829E039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A737D00-298D-E94C-0456-DFE09C5316E7}"/>
              </a:ext>
            </a:extLst>
          </p:cNvPr>
          <p:cNvSpPr txBox="1">
            <a:spLocks noGrp="1"/>
          </p:cNvSpPr>
          <p:nvPr>
            <p:ph type="sldNum" sz="quarter" idx="8"/>
          </p:nvPr>
        </p:nvSpPr>
        <p:spPr/>
        <p:txBody>
          <a:bodyPr/>
          <a:lstStyle>
            <a:lvl1pPr>
              <a:defRPr/>
            </a:lvl1pPr>
          </a:lstStyle>
          <a:p>
            <a:pPr lvl="0"/>
            <a:fld id="{4EC566B8-FD18-4D9C-8D8B-6099A07A47E5}" type="slidenum">
              <a:t>‹#›</a:t>
            </a:fld>
            <a:endParaRPr lang="en-US"/>
          </a:p>
        </p:txBody>
      </p:sp>
    </p:spTree>
    <p:extLst>
      <p:ext uri="{BB962C8B-B14F-4D97-AF65-F5344CB8AC3E}">
        <p14:creationId xmlns:p14="http://schemas.microsoft.com/office/powerpoint/2010/main" val="3631163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E7247-C5FB-E776-9100-E20DEEBA8C25}"/>
              </a:ext>
            </a:extLst>
          </p:cNvPr>
          <p:cNvSpPr txBox="1">
            <a:spLocks noGrp="1"/>
          </p:cNvSpPr>
          <p:nvPr>
            <p:ph type="title"/>
          </p:nvPr>
        </p:nvSpPr>
        <p:spPr>
          <a:xfrm>
            <a:off x="1017443" y="600815"/>
            <a:ext cx="10079495" cy="11687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B42710D-E477-A693-BAD3-0D88754DD23E}"/>
              </a:ext>
            </a:extLst>
          </p:cNvPr>
          <p:cNvSpPr txBox="1">
            <a:spLocks noGrp="1"/>
          </p:cNvSpPr>
          <p:nvPr>
            <p:ph type="body" idx="1"/>
          </p:nvPr>
        </p:nvSpPr>
        <p:spPr>
          <a:xfrm>
            <a:off x="1017443" y="1798487"/>
            <a:ext cx="4599587" cy="668490"/>
          </a:xfrm>
        </p:spPr>
        <p:txBody>
          <a:bodyPr anchor="b"/>
          <a:lstStyle>
            <a:lvl1pPr marL="0" indent="0">
              <a:buNone/>
              <a:defRPr sz="2400">
                <a:latin typeface="Trade Gothic Next Cond"/>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65DC274-1CE1-DC01-9455-AC29F2FE8C6D}"/>
              </a:ext>
            </a:extLst>
          </p:cNvPr>
          <p:cNvSpPr txBox="1">
            <a:spLocks noGrp="1"/>
          </p:cNvSpPr>
          <p:nvPr>
            <p:ph idx="2"/>
          </p:nvPr>
        </p:nvSpPr>
        <p:spPr>
          <a:xfrm>
            <a:off x="1017443" y="2777279"/>
            <a:ext cx="4599587" cy="327693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C42E0FF-3D09-698C-0D60-FB4A047ECCA8}"/>
              </a:ext>
            </a:extLst>
          </p:cNvPr>
          <p:cNvSpPr txBox="1">
            <a:spLocks noGrp="1"/>
          </p:cNvSpPr>
          <p:nvPr>
            <p:ph type="body" idx="3"/>
          </p:nvPr>
        </p:nvSpPr>
        <p:spPr>
          <a:xfrm>
            <a:off x="6497351" y="1798487"/>
            <a:ext cx="4599587" cy="668490"/>
          </a:xfrm>
        </p:spPr>
        <p:txBody>
          <a:bodyPr anchor="b"/>
          <a:lstStyle>
            <a:lvl1pPr marL="0" indent="0">
              <a:buNone/>
              <a:defRPr sz="2400">
                <a:latin typeface="Trade Gothic Next Cond"/>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8FDBF018-E844-A47D-39EB-719335B21FAA}"/>
              </a:ext>
            </a:extLst>
          </p:cNvPr>
          <p:cNvSpPr txBox="1">
            <a:spLocks noGrp="1"/>
          </p:cNvSpPr>
          <p:nvPr>
            <p:ph idx="4"/>
          </p:nvPr>
        </p:nvSpPr>
        <p:spPr>
          <a:xfrm>
            <a:off x="6497351" y="2777279"/>
            <a:ext cx="4599587" cy="327693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19BAEA-2AD5-55D2-C219-5C475E1ABE52}"/>
              </a:ext>
            </a:extLst>
          </p:cNvPr>
          <p:cNvSpPr txBox="1">
            <a:spLocks noGrp="1"/>
          </p:cNvSpPr>
          <p:nvPr>
            <p:ph type="dt" sz="half" idx="7"/>
          </p:nvPr>
        </p:nvSpPr>
        <p:spPr/>
        <p:txBody>
          <a:bodyPr/>
          <a:lstStyle>
            <a:lvl1pPr>
              <a:defRPr/>
            </a:lvl1pPr>
          </a:lstStyle>
          <a:p>
            <a:pPr lvl="0"/>
            <a:fld id="{B6E8F1C8-3C00-4F05-A550-F7B22A5E5D12}" type="datetime1">
              <a:rPr lang="en-US"/>
              <a:pPr lvl="0"/>
              <a:t>8/10/2023</a:t>
            </a:fld>
            <a:endParaRPr lang="en-US"/>
          </a:p>
        </p:txBody>
      </p:sp>
      <p:sp>
        <p:nvSpPr>
          <p:cNvPr id="8" name="Footer Placeholder 7">
            <a:extLst>
              <a:ext uri="{FF2B5EF4-FFF2-40B4-BE49-F238E27FC236}">
                <a16:creationId xmlns:a16="http://schemas.microsoft.com/office/drawing/2014/main" id="{833673B1-2CCB-5BD7-599C-6356204A51B9}"/>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C097A1DF-63F7-31A9-11D2-3C2B9666C0DF}"/>
              </a:ext>
            </a:extLst>
          </p:cNvPr>
          <p:cNvSpPr txBox="1">
            <a:spLocks noGrp="1"/>
          </p:cNvSpPr>
          <p:nvPr>
            <p:ph type="sldNum" sz="quarter" idx="8"/>
          </p:nvPr>
        </p:nvSpPr>
        <p:spPr/>
        <p:txBody>
          <a:bodyPr/>
          <a:lstStyle>
            <a:lvl1pPr>
              <a:defRPr/>
            </a:lvl1pPr>
          </a:lstStyle>
          <a:p>
            <a:pPr lvl="0"/>
            <a:fld id="{CF980F03-4BE4-40E0-A467-5C816946A50F}" type="slidenum">
              <a:t>‹#›</a:t>
            </a:fld>
            <a:endParaRPr lang="en-US"/>
          </a:p>
        </p:txBody>
      </p:sp>
      <p:cxnSp>
        <p:nvCxnSpPr>
          <p:cNvPr id="10" name="Straight Connector 12">
            <a:extLst>
              <a:ext uri="{FF2B5EF4-FFF2-40B4-BE49-F238E27FC236}">
                <a16:creationId xmlns:a16="http://schemas.microsoft.com/office/drawing/2014/main" id="{87ADBA73-695F-BED7-3155-E7B89AA082A0}"/>
              </a:ext>
            </a:extLst>
          </p:cNvPr>
          <p:cNvCxnSpPr/>
          <p:nvPr/>
        </p:nvCxnSpPr>
        <p:spPr>
          <a:xfrm>
            <a:off x="6571189" y="2593595"/>
            <a:ext cx="4525749" cy="0"/>
          </a:xfrm>
          <a:prstGeom prst="straightConnector1">
            <a:avLst/>
          </a:prstGeom>
          <a:noFill/>
          <a:ln w="38103" cap="flat">
            <a:solidFill>
              <a:srgbClr val="D6C4B3"/>
            </a:solidFill>
            <a:prstDash val="solid"/>
            <a:miter/>
          </a:ln>
        </p:spPr>
      </p:cxnSp>
      <p:cxnSp>
        <p:nvCxnSpPr>
          <p:cNvPr id="11" name="Straight Connector 14">
            <a:extLst>
              <a:ext uri="{FF2B5EF4-FFF2-40B4-BE49-F238E27FC236}">
                <a16:creationId xmlns:a16="http://schemas.microsoft.com/office/drawing/2014/main" id="{0B7E9146-83E6-E4B8-EC02-B227F80407C4}"/>
              </a:ext>
            </a:extLst>
          </p:cNvPr>
          <p:cNvCxnSpPr/>
          <p:nvPr/>
        </p:nvCxnSpPr>
        <p:spPr>
          <a:xfrm>
            <a:off x="1107502" y="2593595"/>
            <a:ext cx="4509529" cy="0"/>
          </a:xfrm>
          <a:prstGeom prst="straightConnector1">
            <a:avLst/>
          </a:prstGeom>
          <a:noFill/>
          <a:ln w="38103" cap="flat">
            <a:solidFill>
              <a:srgbClr val="D6C4B3"/>
            </a:solidFill>
            <a:prstDash val="solid"/>
            <a:miter/>
          </a:ln>
        </p:spPr>
      </p:cxnSp>
    </p:spTree>
    <p:extLst>
      <p:ext uri="{BB962C8B-B14F-4D97-AF65-F5344CB8AC3E}">
        <p14:creationId xmlns:p14="http://schemas.microsoft.com/office/powerpoint/2010/main" val="308990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2177B-79C6-2186-B037-4FB2E1DB184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3E68670-4344-642D-0C8A-8DAE62045659}"/>
              </a:ext>
            </a:extLst>
          </p:cNvPr>
          <p:cNvSpPr txBox="1">
            <a:spLocks noGrp="1"/>
          </p:cNvSpPr>
          <p:nvPr>
            <p:ph type="dt" sz="half" idx="7"/>
          </p:nvPr>
        </p:nvSpPr>
        <p:spPr/>
        <p:txBody>
          <a:bodyPr/>
          <a:lstStyle>
            <a:lvl1pPr>
              <a:defRPr/>
            </a:lvl1pPr>
          </a:lstStyle>
          <a:p>
            <a:pPr lvl="0"/>
            <a:fld id="{C3A2D221-A113-40E8-991E-09D38B369B3B}" type="datetime1">
              <a:rPr lang="en-US"/>
              <a:pPr lvl="0"/>
              <a:t>8/10/2023</a:t>
            </a:fld>
            <a:endParaRPr lang="en-US"/>
          </a:p>
        </p:txBody>
      </p:sp>
      <p:sp>
        <p:nvSpPr>
          <p:cNvPr id="4" name="Footer Placeholder 3">
            <a:extLst>
              <a:ext uri="{FF2B5EF4-FFF2-40B4-BE49-F238E27FC236}">
                <a16:creationId xmlns:a16="http://schemas.microsoft.com/office/drawing/2014/main" id="{D00A7F9E-629E-CA3F-E216-AD8B2E32ED2D}"/>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DDBBD3A-1807-3315-AC63-744388B40458}"/>
              </a:ext>
            </a:extLst>
          </p:cNvPr>
          <p:cNvSpPr txBox="1">
            <a:spLocks noGrp="1"/>
          </p:cNvSpPr>
          <p:nvPr>
            <p:ph type="sldNum" sz="quarter" idx="8"/>
          </p:nvPr>
        </p:nvSpPr>
        <p:spPr/>
        <p:txBody>
          <a:bodyPr/>
          <a:lstStyle>
            <a:lvl1pPr>
              <a:defRPr/>
            </a:lvl1pPr>
          </a:lstStyle>
          <a:p>
            <a:pPr lvl="0"/>
            <a:fld id="{A12942A4-7202-433A-ADF9-312919EC01A4}" type="slidenum">
              <a:t>‹#›</a:t>
            </a:fld>
            <a:endParaRPr lang="en-US"/>
          </a:p>
        </p:txBody>
      </p:sp>
    </p:spTree>
    <p:extLst>
      <p:ext uri="{BB962C8B-B14F-4D97-AF65-F5344CB8AC3E}">
        <p14:creationId xmlns:p14="http://schemas.microsoft.com/office/powerpoint/2010/main" val="4219961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2BDB40-2119-BB9A-F774-FE4A47E3DD44}"/>
              </a:ext>
            </a:extLst>
          </p:cNvPr>
          <p:cNvSpPr txBox="1">
            <a:spLocks noGrp="1"/>
          </p:cNvSpPr>
          <p:nvPr>
            <p:ph type="dt" sz="half" idx="7"/>
          </p:nvPr>
        </p:nvSpPr>
        <p:spPr/>
        <p:txBody>
          <a:bodyPr/>
          <a:lstStyle>
            <a:lvl1pPr>
              <a:defRPr/>
            </a:lvl1pPr>
          </a:lstStyle>
          <a:p>
            <a:pPr lvl="0"/>
            <a:fld id="{CD65BE44-6B49-4F63-ACA1-EDA3F1F39C28}" type="datetime1">
              <a:rPr lang="en-US"/>
              <a:pPr lvl="0"/>
              <a:t>8/10/2023</a:t>
            </a:fld>
            <a:endParaRPr lang="en-US"/>
          </a:p>
        </p:txBody>
      </p:sp>
      <p:sp>
        <p:nvSpPr>
          <p:cNvPr id="3" name="Footer Placeholder 2">
            <a:extLst>
              <a:ext uri="{FF2B5EF4-FFF2-40B4-BE49-F238E27FC236}">
                <a16:creationId xmlns:a16="http://schemas.microsoft.com/office/drawing/2014/main" id="{B4F8DEC1-41FB-D116-D393-6DF21BD7CCF8}"/>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22F732DD-5DBB-FD90-03BC-0107483B5B4E}"/>
              </a:ext>
            </a:extLst>
          </p:cNvPr>
          <p:cNvSpPr txBox="1">
            <a:spLocks noGrp="1"/>
          </p:cNvSpPr>
          <p:nvPr>
            <p:ph type="sldNum" sz="quarter" idx="8"/>
          </p:nvPr>
        </p:nvSpPr>
        <p:spPr/>
        <p:txBody>
          <a:bodyPr/>
          <a:lstStyle>
            <a:lvl1pPr>
              <a:defRPr/>
            </a:lvl1pPr>
          </a:lstStyle>
          <a:p>
            <a:pPr lvl="0"/>
            <a:fld id="{A6E47732-FEF3-46C9-8874-2CCFD14FB34D}" type="slidenum">
              <a:t>‹#›</a:t>
            </a:fld>
            <a:endParaRPr lang="en-US"/>
          </a:p>
        </p:txBody>
      </p:sp>
    </p:spTree>
    <p:extLst>
      <p:ext uri="{BB962C8B-B14F-4D97-AF65-F5344CB8AC3E}">
        <p14:creationId xmlns:p14="http://schemas.microsoft.com/office/powerpoint/2010/main" val="88899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CA719-6B88-8BF3-3424-8585D48CFC83}"/>
              </a:ext>
            </a:extLst>
          </p:cNvPr>
          <p:cNvSpPr txBox="1">
            <a:spLocks noGrp="1"/>
          </p:cNvSpPr>
          <p:nvPr>
            <p:ph type="title"/>
          </p:nvPr>
        </p:nvSpPr>
        <p:spPr>
          <a:xfrm>
            <a:off x="1380122" y="1391479"/>
            <a:ext cx="3288429" cy="1951411"/>
          </a:xfrm>
        </p:spPr>
        <p:txBody>
          <a:bodyPr anchor="t"/>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444CA895-F667-3675-322B-230EFB4DA9DF}"/>
              </a:ext>
            </a:extLst>
          </p:cNvPr>
          <p:cNvSpPr txBox="1">
            <a:spLocks noGrp="1"/>
          </p:cNvSpPr>
          <p:nvPr>
            <p:ph idx="1"/>
          </p:nvPr>
        </p:nvSpPr>
        <p:spPr>
          <a:xfrm>
            <a:off x="6003237" y="920078"/>
            <a:ext cx="5312462" cy="5026356"/>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D11777-160D-6AAB-338C-0C921A1F3A8C}"/>
              </a:ext>
            </a:extLst>
          </p:cNvPr>
          <p:cNvSpPr txBox="1">
            <a:spLocks noGrp="1"/>
          </p:cNvSpPr>
          <p:nvPr>
            <p:ph type="body" idx="2"/>
          </p:nvPr>
        </p:nvSpPr>
        <p:spPr>
          <a:xfrm>
            <a:off x="1380122" y="3566726"/>
            <a:ext cx="3288429" cy="1766328"/>
          </a:xfrm>
        </p:spPr>
        <p:txBody>
          <a:bodyPr anchor="b"/>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EFD604B8-7BF0-5585-EAC4-C0F2E0D8280C}"/>
              </a:ext>
            </a:extLst>
          </p:cNvPr>
          <p:cNvSpPr txBox="1">
            <a:spLocks noGrp="1"/>
          </p:cNvSpPr>
          <p:nvPr>
            <p:ph type="dt" sz="half" idx="7"/>
          </p:nvPr>
        </p:nvSpPr>
        <p:spPr/>
        <p:txBody>
          <a:bodyPr/>
          <a:lstStyle>
            <a:lvl1pPr>
              <a:defRPr/>
            </a:lvl1pPr>
          </a:lstStyle>
          <a:p>
            <a:pPr lvl="0"/>
            <a:fld id="{DE19B0AC-6D53-478D-AEE1-C5457228252F}" type="datetime1">
              <a:rPr lang="en-US"/>
              <a:pPr lvl="0"/>
              <a:t>8/10/2023</a:t>
            </a:fld>
            <a:endParaRPr lang="en-US"/>
          </a:p>
        </p:txBody>
      </p:sp>
      <p:sp>
        <p:nvSpPr>
          <p:cNvPr id="6" name="Footer Placeholder 5">
            <a:extLst>
              <a:ext uri="{FF2B5EF4-FFF2-40B4-BE49-F238E27FC236}">
                <a16:creationId xmlns:a16="http://schemas.microsoft.com/office/drawing/2014/main" id="{6FB29C99-3290-7B2D-4152-55BF0026705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E766789-8943-9321-CF2A-79094059D9B9}"/>
              </a:ext>
            </a:extLst>
          </p:cNvPr>
          <p:cNvSpPr txBox="1">
            <a:spLocks noGrp="1"/>
          </p:cNvSpPr>
          <p:nvPr>
            <p:ph type="sldNum" sz="quarter" idx="8"/>
          </p:nvPr>
        </p:nvSpPr>
        <p:spPr/>
        <p:txBody>
          <a:bodyPr/>
          <a:lstStyle>
            <a:lvl1pPr>
              <a:defRPr/>
            </a:lvl1pPr>
          </a:lstStyle>
          <a:p>
            <a:pPr lvl="0"/>
            <a:fld id="{B2E592B8-87DA-4221-A1D5-2DAC498C8763}" type="slidenum">
              <a:t>‹#›</a:t>
            </a:fld>
            <a:endParaRPr lang="en-US"/>
          </a:p>
        </p:txBody>
      </p:sp>
      <p:sp>
        <p:nvSpPr>
          <p:cNvPr id="8" name="Rectangle 10">
            <a:extLst>
              <a:ext uri="{FF2B5EF4-FFF2-40B4-BE49-F238E27FC236}">
                <a16:creationId xmlns:a16="http://schemas.microsoft.com/office/drawing/2014/main" id="{0DE10391-EF79-0FD9-424C-2BCECA5C178F}"/>
              </a:ext>
            </a:extLst>
          </p:cNvPr>
          <p:cNvSpPr/>
          <p:nvPr/>
        </p:nvSpPr>
        <p:spPr>
          <a:xfrm>
            <a:off x="933200" y="931855"/>
            <a:ext cx="4305525" cy="4996299"/>
          </a:xfrm>
          <a:prstGeom prst="rect">
            <a:avLst/>
          </a:prstGeom>
          <a:noFill/>
          <a:ln w="38103" cap="flat">
            <a:solidFill>
              <a:srgbClr val="D6C4B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ade Gothic Next Light"/>
            </a:endParaRPr>
          </a:p>
        </p:txBody>
      </p:sp>
    </p:spTree>
    <p:extLst>
      <p:ext uri="{BB962C8B-B14F-4D97-AF65-F5344CB8AC3E}">
        <p14:creationId xmlns:p14="http://schemas.microsoft.com/office/powerpoint/2010/main" val="2698230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9CA1A-2F79-946B-8ED2-DED17E0DFF22}"/>
              </a:ext>
            </a:extLst>
          </p:cNvPr>
          <p:cNvSpPr txBox="1">
            <a:spLocks noGrp="1"/>
          </p:cNvSpPr>
          <p:nvPr>
            <p:ph type="title"/>
          </p:nvPr>
        </p:nvSpPr>
        <p:spPr>
          <a:xfrm>
            <a:off x="1380122" y="1391479"/>
            <a:ext cx="3322508" cy="2037520"/>
          </a:xfrm>
        </p:spPr>
        <p:txBody>
          <a:bodyPr anchor="t"/>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334FABD7-D3F3-DA08-B4BA-0CBC4D4AD0CE}"/>
              </a:ext>
            </a:extLst>
          </p:cNvPr>
          <p:cNvSpPr txBox="1">
            <a:spLocks noGrp="1"/>
          </p:cNvSpPr>
          <p:nvPr>
            <p:ph type="pic" idx="1"/>
          </p:nvPr>
        </p:nvSpPr>
        <p:spPr>
          <a:xfrm>
            <a:off x="5907142" y="931855"/>
            <a:ext cx="5351663" cy="4996299"/>
          </a:xfrm>
          <a:solidFill>
            <a:srgbClr val="E2E5E8"/>
          </a:solidFill>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7AFE4103-D275-A482-5E49-3B52A94A0C48}"/>
              </a:ext>
            </a:extLst>
          </p:cNvPr>
          <p:cNvSpPr txBox="1">
            <a:spLocks noGrp="1"/>
          </p:cNvSpPr>
          <p:nvPr>
            <p:ph type="body" idx="2"/>
          </p:nvPr>
        </p:nvSpPr>
        <p:spPr>
          <a:xfrm>
            <a:off x="1380122" y="3742794"/>
            <a:ext cx="3322508" cy="1590260"/>
          </a:xfrm>
        </p:spPr>
        <p:txBody>
          <a:bodyPr anchor="b"/>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BA944099-729F-423C-0BF8-C66B6BB8EA83}"/>
              </a:ext>
            </a:extLst>
          </p:cNvPr>
          <p:cNvSpPr txBox="1">
            <a:spLocks noGrp="1"/>
          </p:cNvSpPr>
          <p:nvPr>
            <p:ph type="dt" sz="half" idx="7"/>
          </p:nvPr>
        </p:nvSpPr>
        <p:spPr/>
        <p:txBody>
          <a:bodyPr/>
          <a:lstStyle>
            <a:lvl1pPr>
              <a:defRPr/>
            </a:lvl1pPr>
          </a:lstStyle>
          <a:p>
            <a:pPr lvl="0"/>
            <a:fld id="{6A26BA8E-9BBA-4819-8513-F53C09DBFDA1}" type="datetime1">
              <a:rPr lang="en-US"/>
              <a:pPr lvl="0"/>
              <a:t>8/10/2023</a:t>
            </a:fld>
            <a:endParaRPr lang="en-US"/>
          </a:p>
        </p:txBody>
      </p:sp>
      <p:sp>
        <p:nvSpPr>
          <p:cNvPr id="6" name="Footer Placeholder 5">
            <a:extLst>
              <a:ext uri="{FF2B5EF4-FFF2-40B4-BE49-F238E27FC236}">
                <a16:creationId xmlns:a16="http://schemas.microsoft.com/office/drawing/2014/main" id="{F5894EA1-0F6D-6769-6037-826075E212F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1A9AAEF-9C07-9D8B-1298-A542C90CB795}"/>
              </a:ext>
            </a:extLst>
          </p:cNvPr>
          <p:cNvSpPr txBox="1">
            <a:spLocks noGrp="1"/>
          </p:cNvSpPr>
          <p:nvPr>
            <p:ph type="sldNum" sz="quarter" idx="8"/>
          </p:nvPr>
        </p:nvSpPr>
        <p:spPr/>
        <p:txBody>
          <a:bodyPr/>
          <a:lstStyle>
            <a:lvl1pPr>
              <a:defRPr/>
            </a:lvl1pPr>
          </a:lstStyle>
          <a:p>
            <a:pPr lvl="0"/>
            <a:fld id="{C4A4460B-39CA-400F-8B3A-287A83BBCC9C}" type="slidenum">
              <a:t>‹#›</a:t>
            </a:fld>
            <a:endParaRPr lang="en-US"/>
          </a:p>
        </p:txBody>
      </p:sp>
      <p:sp>
        <p:nvSpPr>
          <p:cNvPr id="8" name="Rectangle 8">
            <a:extLst>
              <a:ext uri="{FF2B5EF4-FFF2-40B4-BE49-F238E27FC236}">
                <a16:creationId xmlns:a16="http://schemas.microsoft.com/office/drawing/2014/main" id="{059728AE-1D5D-B58B-3D3E-E922C3BB94EA}"/>
              </a:ext>
            </a:extLst>
          </p:cNvPr>
          <p:cNvSpPr/>
          <p:nvPr/>
        </p:nvSpPr>
        <p:spPr>
          <a:xfrm>
            <a:off x="933200" y="931855"/>
            <a:ext cx="4305525" cy="4996299"/>
          </a:xfrm>
          <a:prstGeom prst="rect">
            <a:avLst/>
          </a:prstGeom>
          <a:noFill/>
          <a:ln w="38103" cap="flat">
            <a:solidFill>
              <a:srgbClr val="D6C4B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ade Gothic Next Light"/>
            </a:endParaRPr>
          </a:p>
        </p:txBody>
      </p:sp>
    </p:spTree>
    <p:extLst>
      <p:ext uri="{BB962C8B-B14F-4D97-AF65-F5344CB8AC3E}">
        <p14:creationId xmlns:p14="http://schemas.microsoft.com/office/powerpoint/2010/main" val="2375024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7C274-5BCE-45E2-73AB-F2C9C237D5FF}"/>
              </a:ext>
            </a:extLst>
          </p:cNvPr>
          <p:cNvSpPr txBox="1">
            <a:spLocks noGrp="1"/>
          </p:cNvSpPr>
          <p:nvPr>
            <p:ph type="title"/>
          </p:nvPr>
        </p:nvSpPr>
        <p:spPr>
          <a:xfrm>
            <a:off x="1624340" y="1255169"/>
            <a:ext cx="9297344" cy="1050709"/>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E8CB756-F904-1F8D-F53E-9E375479CDC9}"/>
              </a:ext>
            </a:extLst>
          </p:cNvPr>
          <p:cNvSpPr txBox="1">
            <a:spLocks noGrp="1"/>
          </p:cNvSpPr>
          <p:nvPr>
            <p:ph type="body" orient="vert" idx="1"/>
          </p:nvPr>
        </p:nvSpPr>
        <p:spPr>
          <a:xfrm>
            <a:off x="1624340" y="2419465"/>
            <a:ext cx="9297344" cy="325435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8FD1BF-A7C2-96A4-B311-5527720E1AEC}"/>
              </a:ext>
            </a:extLst>
          </p:cNvPr>
          <p:cNvSpPr txBox="1">
            <a:spLocks noGrp="1"/>
          </p:cNvSpPr>
          <p:nvPr>
            <p:ph type="dt" sz="half" idx="7"/>
          </p:nvPr>
        </p:nvSpPr>
        <p:spPr/>
        <p:txBody>
          <a:bodyPr/>
          <a:lstStyle>
            <a:lvl1pPr>
              <a:defRPr/>
            </a:lvl1pPr>
          </a:lstStyle>
          <a:p>
            <a:pPr lvl="0"/>
            <a:fld id="{0F625E56-CE07-4694-87D1-69CB6785D57D}" type="datetime1">
              <a:rPr lang="en-US"/>
              <a:pPr lvl="0"/>
              <a:t>8/10/2023</a:t>
            </a:fld>
            <a:endParaRPr lang="en-US"/>
          </a:p>
        </p:txBody>
      </p:sp>
      <p:sp>
        <p:nvSpPr>
          <p:cNvPr id="5" name="Footer Placeholder 4">
            <a:extLst>
              <a:ext uri="{FF2B5EF4-FFF2-40B4-BE49-F238E27FC236}">
                <a16:creationId xmlns:a16="http://schemas.microsoft.com/office/drawing/2014/main" id="{B794A538-C53D-B843-E4D0-5FCC5D5A7AA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ED1AA51-72D9-93E5-0C74-7B7B7C60685F}"/>
              </a:ext>
            </a:extLst>
          </p:cNvPr>
          <p:cNvSpPr txBox="1">
            <a:spLocks noGrp="1"/>
          </p:cNvSpPr>
          <p:nvPr>
            <p:ph type="sldNum" sz="quarter" idx="8"/>
          </p:nvPr>
        </p:nvSpPr>
        <p:spPr/>
        <p:txBody>
          <a:bodyPr/>
          <a:lstStyle>
            <a:lvl1pPr>
              <a:defRPr/>
            </a:lvl1pPr>
          </a:lstStyle>
          <a:p>
            <a:pPr lvl="0"/>
            <a:fld id="{AA48D45B-39CA-4A08-AD91-06FFE87ACEB2}" type="slidenum">
              <a:t>‹#›</a:t>
            </a:fld>
            <a:endParaRPr lang="en-US"/>
          </a:p>
        </p:txBody>
      </p:sp>
    </p:spTree>
    <p:extLst>
      <p:ext uri="{BB962C8B-B14F-4D97-AF65-F5344CB8AC3E}">
        <p14:creationId xmlns:p14="http://schemas.microsoft.com/office/powerpoint/2010/main" val="663397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714C0D-C1A2-CCDD-BE7E-DB712CBBDD6D}"/>
              </a:ext>
            </a:extLst>
          </p:cNvPr>
          <p:cNvSpPr txBox="1">
            <a:spLocks noGrp="1"/>
          </p:cNvSpPr>
          <p:nvPr>
            <p:ph type="title" orient="vert"/>
          </p:nvPr>
        </p:nvSpPr>
        <p:spPr>
          <a:xfrm>
            <a:off x="9126964" y="1414192"/>
            <a:ext cx="1817443" cy="4100599"/>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8590B24-1878-BF6E-8005-D97A565D26CC}"/>
              </a:ext>
            </a:extLst>
          </p:cNvPr>
          <p:cNvSpPr txBox="1">
            <a:spLocks noGrp="1"/>
          </p:cNvSpPr>
          <p:nvPr>
            <p:ph type="body" orient="vert" idx="1"/>
          </p:nvPr>
        </p:nvSpPr>
        <p:spPr>
          <a:xfrm>
            <a:off x="1346042" y="1414192"/>
            <a:ext cx="7780922" cy="410059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33AC68-13EB-DE48-328F-7BDEA42B6E80}"/>
              </a:ext>
            </a:extLst>
          </p:cNvPr>
          <p:cNvSpPr txBox="1">
            <a:spLocks noGrp="1"/>
          </p:cNvSpPr>
          <p:nvPr>
            <p:ph type="dt" sz="half" idx="7"/>
          </p:nvPr>
        </p:nvSpPr>
        <p:spPr/>
        <p:txBody>
          <a:bodyPr/>
          <a:lstStyle>
            <a:lvl1pPr>
              <a:defRPr/>
            </a:lvl1pPr>
          </a:lstStyle>
          <a:p>
            <a:pPr lvl="0"/>
            <a:fld id="{9BB67C96-FC04-4E11-A77C-D01ED9FD2DAA}" type="datetime1">
              <a:rPr lang="en-US"/>
              <a:pPr lvl="0"/>
              <a:t>8/10/2023</a:t>
            </a:fld>
            <a:endParaRPr lang="en-US"/>
          </a:p>
        </p:txBody>
      </p:sp>
      <p:sp>
        <p:nvSpPr>
          <p:cNvPr id="5" name="Footer Placeholder 4">
            <a:extLst>
              <a:ext uri="{FF2B5EF4-FFF2-40B4-BE49-F238E27FC236}">
                <a16:creationId xmlns:a16="http://schemas.microsoft.com/office/drawing/2014/main" id="{324D0382-EABC-DB1F-F4CD-B026F4ED3A6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F70A32B-85A2-0E7E-9DCE-BDF1F8D11D6F}"/>
              </a:ext>
            </a:extLst>
          </p:cNvPr>
          <p:cNvSpPr txBox="1">
            <a:spLocks noGrp="1"/>
          </p:cNvSpPr>
          <p:nvPr>
            <p:ph type="sldNum" sz="quarter" idx="8"/>
          </p:nvPr>
        </p:nvSpPr>
        <p:spPr/>
        <p:txBody>
          <a:bodyPr/>
          <a:lstStyle>
            <a:lvl1pPr>
              <a:defRPr/>
            </a:lvl1pPr>
          </a:lstStyle>
          <a:p>
            <a:pPr lvl="0"/>
            <a:fld id="{9CEB2F83-EC41-4F9F-A57B-ACCBEB50C100}" type="slidenum">
              <a:t>‹#›</a:t>
            </a:fld>
            <a:endParaRPr lang="en-US"/>
          </a:p>
        </p:txBody>
      </p:sp>
    </p:spTree>
    <p:extLst>
      <p:ext uri="{BB962C8B-B14F-4D97-AF65-F5344CB8AC3E}">
        <p14:creationId xmlns:p14="http://schemas.microsoft.com/office/powerpoint/2010/main" val="2053419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2E5E8"/>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71674B-51C7-56B5-487D-B860A109207E}"/>
              </a:ext>
            </a:extLst>
          </p:cNvPr>
          <p:cNvSpPr txBox="1">
            <a:spLocks noGrp="1"/>
          </p:cNvSpPr>
          <p:nvPr>
            <p:ph type="title"/>
          </p:nvPr>
        </p:nvSpPr>
        <p:spPr>
          <a:xfrm>
            <a:off x="1620444" y="1233196"/>
            <a:ext cx="8977515" cy="1073825"/>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A4DF6B90-459C-25E1-AA43-84BC33DA026F}"/>
              </a:ext>
            </a:extLst>
          </p:cNvPr>
          <p:cNvSpPr txBox="1">
            <a:spLocks noGrp="1"/>
          </p:cNvSpPr>
          <p:nvPr>
            <p:ph type="body" idx="1"/>
          </p:nvPr>
        </p:nvSpPr>
        <p:spPr>
          <a:xfrm>
            <a:off x="1620444" y="2419639"/>
            <a:ext cx="8977506" cy="314178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83DFCC-E2B9-745D-4A66-F52BCBF970BF}"/>
              </a:ext>
            </a:extLst>
          </p:cNvPr>
          <p:cNvSpPr txBox="1">
            <a:spLocks noGrp="1"/>
          </p:cNvSpPr>
          <p:nvPr>
            <p:ph type="dt" sz="half" idx="2"/>
          </p:nvPr>
        </p:nvSpPr>
        <p:spPr>
          <a:xfrm>
            <a:off x="847721" y="6199183"/>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50" b="0" i="0" u="none" strike="noStrike" kern="1200" cap="none" spc="0" baseline="0">
                <a:solidFill>
                  <a:srgbClr val="000000"/>
                </a:solidFill>
                <a:uFillTx/>
                <a:latin typeface="Trade Gothic Next Light"/>
              </a:defRPr>
            </a:lvl1pPr>
          </a:lstStyle>
          <a:p>
            <a:pPr lvl="0"/>
            <a:fld id="{D0089D73-10CA-43BE-A554-CFB871807FE9}" type="datetime1">
              <a:rPr lang="en-US"/>
              <a:pPr lvl="0"/>
              <a:t>8/10/2023</a:t>
            </a:fld>
            <a:endParaRPr lang="en-US"/>
          </a:p>
        </p:txBody>
      </p:sp>
      <p:sp>
        <p:nvSpPr>
          <p:cNvPr id="5" name="Footer Placeholder 4">
            <a:extLst>
              <a:ext uri="{FF2B5EF4-FFF2-40B4-BE49-F238E27FC236}">
                <a16:creationId xmlns:a16="http://schemas.microsoft.com/office/drawing/2014/main" id="{98F9D7C2-CD52-4723-D64B-BCCF6EC5B67C}"/>
              </a:ext>
            </a:extLst>
          </p:cNvPr>
          <p:cNvSpPr txBox="1">
            <a:spLocks noGrp="1"/>
          </p:cNvSpPr>
          <p:nvPr>
            <p:ph type="ftr" sz="quarter" idx="3"/>
          </p:nvPr>
        </p:nvSpPr>
        <p:spPr>
          <a:xfrm>
            <a:off x="7286625" y="6199183"/>
            <a:ext cx="3409953"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000000"/>
                </a:solidFill>
                <a:uFillTx/>
                <a:latin typeface="Trade Gothic Next Light"/>
              </a:defRPr>
            </a:lvl1pPr>
          </a:lstStyle>
          <a:p>
            <a:pPr lvl="0"/>
            <a:endParaRPr lang="en-US"/>
          </a:p>
        </p:txBody>
      </p:sp>
      <p:sp>
        <p:nvSpPr>
          <p:cNvPr id="6" name="Slide Number Placeholder 5">
            <a:extLst>
              <a:ext uri="{FF2B5EF4-FFF2-40B4-BE49-F238E27FC236}">
                <a16:creationId xmlns:a16="http://schemas.microsoft.com/office/drawing/2014/main" id="{E3F8B1FD-D851-EDAC-B086-88446DA2C066}"/>
              </a:ext>
            </a:extLst>
          </p:cNvPr>
          <p:cNvSpPr txBox="1">
            <a:spLocks noGrp="1"/>
          </p:cNvSpPr>
          <p:nvPr>
            <p:ph type="sldNum" sz="quarter" idx="4"/>
          </p:nvPr>
        </p:nvSpPr>
        <p:spPr>
          <a:xfrm>
            <a:off x="10696578" y="6199183"/>
            <a:ext cx="619121"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000000"/>
                </a:solidFill>
                <a:uFillTx/>
                <a:latin typeface="Trade Gothic Next Light"/>
              </a:defRPr>
            </a:lvl1pPr>
          </a:lstStyle>
          <a:p>
            <a:pPr lvl="0"/>
            <a:fld id="{244C607B-B65B-4AA5-9EE0-3AA95A0AA640}" type="slidenum">
              <a:t>‹#›</a:t>
            </a:fld>
            <a:endParaRPr lang="en-US"/>
          </a:p>
        </p:txBody>
      </p:sp>
      <p:sp>
        <p:nvSpPr>
          <p:cNvPr id="7" name="Rectangle 7">
            <a:extLst>
              <a:ext uri="{FF2B5EF4-FFF2-40B4-BE49-F238E27FC236}">
                <a16:creationId xmlns:a16="http://schemas.microsoft.com/office/drawing/2014/main" id="{140047DC-159B-9502-3BCE-0A7479350E5E}"/>
              </a:ext>
            </a:extLst>
          </p:cNvPr>
          <p:cNvSpPr/>
          <p:nvPr/>
        </p:nvSpPr>
        <p:spPr>
          <a:xfrm>
            <a:off x="933200" y="931855"/>
            <a:ext cx="10326950" cy="4996299"/>
          </a:xfrm>
          <a:prstGeom prst="rect">
            <a:avLst/>
          </a:prstGeom>
          <a:noFill/>
          <a:ln w="38103" cap="flat">
            <a:solidFill>
              <a:srgbClr val="D6C4B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ade Gothic Next Light"/>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20000"/>
        </a:lnSpc>
        <a:spcBef>
          <a:spcPts val="0"/>
        </a:spcBef>
        <a:spcAft>
          <a:spcPts val="0"/>
        </a:spcAft>
        <a:buNone/>
        <a:tabLst/>
        <a:defRPr lang="en-US" sz="2800" b="1" i="0" u="none" strike="noStrike" kern="1200" cap="all" spc="500" baseline="0">
          <a:solidFill>
            <a:srgbClr val="000000"/>
          </a:solidFill>
          <a:uFillTx/>
          <a:latin typeface="Trade Gothic Next Cond"/>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Trade Gothic Next Light"/>
        </a:defRPr>
      </a:lvl1pPr>
      <a:lvl2pPr marL="685800" marR="0" lvl="1"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Trade Gothic Next Light"/>
        </a:defRPr>
      </a:lvl2pPr>
      <a:lvl3pPr marL="1143000" marR="0" lvl="2"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Trade Gothic Next Light"/>
        </a:defRPr>
      </a:lvl3pPr>
      <a:lvl4pPr marL="1600200" marR="0" lvl="3" indent="-228600" algn="l" defTabSz="914400" rtl="0"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Trade Gothic Next Light"/>
        </a:defRPr>
      </a:lvl4pPr>
      <a:lvl5pPr marL="2057400" marR="0" lvl="4" indent="-228600" algn="l" defTabSz="914400" rtl="0"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Trade Gothic Next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jstor.org/stable/27643185" TargetMode="External"/><Relationship Id="rId2" Type="http://schemas.openxmlformats.org/officeDocument/2006/relationships/hyperlink" Target="https://doi.org/10.1086/497085" TargetMode="External"/><Relationship Id="rId1" Type="http://schemas.openxmlformats.org/officeDocument/2006/relationships/slideLayout" Target="../slideLayouts/slideLayout2.xml"/><Relationship Id="rId4" Type="http://schemas.openxmlformats.org/officeDocument/2006/relationships/hyperlink" Target="https://doi.org/10.1016/B978-0-12-817204-9.0002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E2E5E8"/>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AC42980-3D3C-255C-E568-2046014F7E90}"/>
              </a:ext>
            </a:extLst>
          </p:cNvPr>
          <p:cNvSpPr>
            <a:spLocks noMove="1" noResize="1"/>
          </p:cNvSpPr>
          <p:nvPr/>
        </p:nvSpPr>
        <p:spPr>
          <a:xfrm>
            <a:off x="0" y="0"/>
            <a:ext cx="12191996" cy="6858000"/>
          </a:xfrm>
          <a:prstGeom prst="rect">
            <a:avLst/>
          </a:prstGeom>
          <a:solidFill>
            <a:srgbClr val="E2E5E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ade Gothic Next Light"/>
            </a:endParaRPr>
          </a:p>
        </p:txBody>
      </p:sp>
      <p:pic>
        <p:nvPicPr>
          <p:cNvPr id="3" name="Picture 3" descr="Low Angle View Of Clouds In Sky">
            <a:extLst>
              <a:ext uri="{FF2B5EF4-FFF2-40B4-BE49-F238E27FC236}">
                <a16:creationId xmlns:a16="http://schemas.microsoft.com/office/drawing/2014/main" id="{A6FB91A6-8BF3-1731-9C83-F8DAB0B167F9}"/>
              </a:ext>
            </a:extLst>
          </p:cNvPr>
          <p:cNvPicPr>
            <a:picLocks noChangeAspect="1"/>
          </p:cNvPicPr>
          <p:nvPr/>
        </p:nvPicPr>
        <p:blipFill>
          <a:blip r:embed="rId2"/>
          <a:srcRect l="12569" r="14004" b="-1"/>
          <a:stretch>
            <a:fillRect/>
          </a:stretch>
        </p:blipFill>
        <p:spPr>
          <a:xfrm>
            <a:off x="4648196" y="9"/>
            <a:ext cx="7543800" cy="6857990"/>
          </a:xfrm>
          <a:prstGeom prst="rect">
            <a:avLst/>
          </a:prstGeom>
          <a:noFill/>
          <a:ln cap="flat">
            <a:noFill/>
          </a:ln>
        </p:spPr>
      </p:pic>
      <p:sp>
        <p:nvSpPr>
          <p:cNvPr id="4" name="Rectangle 10">
            <a:extLst>
              <a:ext uri="{FF2B5EF4-FFF2-40B4-BE49-F238E27FC236}">
                <a16:creationId xmlns:a16="http://schemas.microsoft.com/office/drawing/2014/main" id="{098F5CA9-AF74-BA9C-483D-A02ACF72602F}"/>
              </a:ext>
            </a:extLst>
          </p:cNvPr>
          <p:cNvSpPr>
            <a:spLocks noMove="1" noResize="1"/>
          </p:cNvSpPr>
          <p:nvPr/>
        </p:nvSpPr>
        <p:spPr>
          <a:xfrm>
            <a:off x="935888" y="934544"/>
            <a:ext cx="10321573" cy="4990932"/>
          </a:xfrm>
          <a:prstGeom prst="rect">
            <a:avLst/>
          </a:prstGeom>
          <a:noFill/>
          <a:ln w="38103" cap="flat">
            <a:solidFill>
              <a:srgbClr val="D6C4B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ade Gothic Next Light"/>
            </a:endParaRPr>
          </a:p>
        </p:txBody>
      </p:sp>
      <p:sp>
        <p:nvSpPr>
          <p:cNvPr id="5" name="Title 1">
            <a:extLst>
              <a:ext uri="{FF2B5EF4-FFF2-40B4-BE49-F238E27FC236}">
                <a16:creationId xmlns:a16="http://schemas.microsoft.com/office/drawing/2014/main" id="{CF04CD86-9421-73A9-7355-2270A2B185F7}"/>
              </a:ext>
            </a:extLst>
          </p:cNvPr>
          <p:cNvSpPr txBox="1">
            <a:spLocks noGrp="1"/>
          </p:cNvSpPr>
          <p:nvPr>
            <p:ph type="ctrTitle"/>
          </p:nvPr>
        </p:nvSpPr>
        <p:spPr>
          <a:xfrm>
            <a:off x="756967" y="1597228"/>
            <a:ext cx="3512338" cy="1831771"/>
          </a:xfrm>
        </p:spPr>
        <p:txBody>
          <a:bodyPr anchor="ctr"/>
          <a:lstStyle/>
          <a:p>
            <a:pPr lvl="0"/>
            <a:r>
              <a:rPr lang="en-GB"/>
              <a:t>Science &amp; Religion</a:t>
            </a:r>
          </a:p>
        </p:txBody>
      </p:sp>
      <p:sp>
        <p:nvSpPr>
          <p:cNvPr id="6" name="Subtitle 2">
            <a:extLst>
              <a:ext uri="{FF2B5EF4-FFF2-40B4-BE49-F238E27FC236}">
                <a16:creationId xmlns:a16="http://schemas.microsoft.com/office/drawing/2014/main" id="{BCC64DEF-C37C-B3E6-9AFE-B0A3CC26EFE0}"/>
              </a:ext>
            </a:extLst>
          </p:cNvPr>
          <p:cNvSpPr txBox="1">
            <a:spLocks noGrp="1"/>
          </p:cNvSpPr>
          <p:nvPr>
            <p:ph type="subTitle" idx="1"/>
          </p:nvPr>
        </p:nvSpPr>
        <p:spPr>
          <a:xfrm>
            <a:off x="1441697" y="4042955"/>
            <a:ext cx="2660035" cy="1384685"/>
          </a:xfrm>
        </p:spPr>
        <p:txBody>
          <a:bodyPr anchor="b"/>
          <a:lstStyle/>
          <a:p>
            <a:pPr lvl="0"/>
            <a:r>
              <a:rPr lang="en-GB"/>
              <a:t>By Georgia James (1901244)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91959-3AAD-F6A0-069D-D5F27705ABD5}"/>
              </a:ext>
            </a:extLst>
          </p:cNvPr>
          <p:cNvSpPr txBox="1">
            <a:spLocks noGrp="1"/>
          </p:cNvSpPr>
          <p:nvPr>
            <p:ph type="title"/>
          </p:nvPr>
        </p:nvSpPr>
        <p:spPr>
          <a:xfrm>
            <a:off x="914400" y="950436"/>
            <a:ext cx="3476576" cy="1801459"/>
          </a:xfrm>
          <a:solidFill>
            <a:srgbClr val="E2E5E8"/>
          </a:solidFill>
        </p:spPr>
        <p:txBody>
          <a:bodyPr tIns="91440" bIns="91440"/>
          <a:lstStyle/>
          <a:p>
            <a:pPr lvl="0"/>
            <a:r>
              <a:rPr lang="en-US"/>
              <a:t>The Problem &amp; the History </a:t>
            </a:r>
          </a:p>
        </p:txBody>
      </p:sp>
      <p:sp>
        <p:nvSpPr>
          <p:cNvPr id="3" name="Content Placeholder 2">
            <a:extLst>
              <a:ext uri="{FF2B5EF4-FFF2-40B4-BE49-F238E27FC236}">
                <a16:creationId xmlns:a16="http://schemas.microsoft.com/office/drawing/2014/main" id="{50EE87CB-AEDC-94D8-B8D1-66A88BC2BE4E}"/>
              </a:ext>
            </a:extLst>
          </p:cNvPr>
          <p:cNvSpPr txBox="1">
            <a:spLocks noGrp="1"/>
          </p:cNvSpPr>
          <p:nvPr>
            <p:ph idx="1"/>
          </p:nvPr>
        </p:nvSpPr>
        <p:spPr>
          <a:xfrm>
            <a:off x="914400" y="2890884"/>
            <a:ext cx="3476576" cy="3052715"/>
          </a:xfrm>
        </p:spPr>
        <p:txBody>
          <a:bodyPr/>
          <a:lstStyle/>
          <a:p>
            <a:pPr lvl="0"/>
            <a:r>
              <a:rPr lang="en-US"/>
              <a:t>So, what is the problem?</a:t>
            </a:r>
          </a:p>
          <a:p>
            <a:pPr lvl="0"/>
            <a:endParaRPr lang="en-US"/>
          </a:p>
          <a:p>
            <a:pPr lvl="0"/>
            <a:r>
              <a:rPr lang="en-US"/>
              <a:t>Is the relationship between science and religion only as old as the 19</a:t>
            </a:r>
            <a:r>
              <a:rPr lang="en-US" baseline="30000"/>
              <a:t>th</a:t>
            </a:r>
            <a:r>
              <a:rPr lang="en-US"/>
              <a:t> Century? </a:t>
            </a:r>
          </a:p>
          <a:p>
            <a:pPr lvl="0"/>
            <a:endParaRPr lang="en-US"/>
          </a:p>
          <a:p>
            <a:pPr lvl="0"/>
            <a:endParaRPr lang="en-US"/>
          </a:p>
        </p:txBody>
      </p:sp>
      <p:pic>
        <p:nvPicPr>
          <p:cNvPr id="4" name="Picture 4" descr="DNA illustration">
            <a:extLst>
              <a:ext uri="{FF2B5EF4-FFF2-40B4-BE49-F238E27FC236}">
                <a16:creationId xmlns:a16="http://schemas.microsoft.com/office/drawing/2014/main" id="{B8934911-0D11-67C8-0C7B-7A6872A2A41F}"/>
              </a:ext>
            </a:extLst>
          </p:cNvPr>
          <p:cNvPicPr>
            <a:picLocks noChangeAspect="1"/>
          </p:cNvPicPr>
          <p:nvPr/>
        </p:nvPicPr>
        <p:blipFill>
          <a:blip r:embed="rId2"/>
          <a:stretch>
            <a:fillRect/>
          </a:stretch>
        </p:blipFill>
        <p:spPr>
          <a:xfrm>
            <a:off x="5326910" y="1606436"/>
            <a:ext cx="5269120" cy="3240505"/>
          </a:xfrm>
          <a:prstGeom prst="rect">
            <a:avLst/>
          </a:prstGeom>
          <a:noFill/>
          <a:ln cap="flat">
            <a:noFill/>
          </a:ln>
        </p:spPr>
      </p:pic>
      <p:sp>
        <p:nvSpPr>
          <p:cNvPr id="5" name="Date Placeholder 6">
            <a:extLst>
              <a:ext uri="{FF2B5EF4-FFF2-40B4-BE49-F238E27FC236}">
                <a16:creationId xmlns:a16="http://schemas.microsoft.com/office/drawing/2014/main" id="{3830EEFD-C5CF-CD0C-D9DD-D3BF1668D586}"/>
              </a:ext>
            </a:extLst>
          </p:cNvPr>
          <p:cNvSpPr txBox="1"/>
          <p:nvPr/>
        </p:nvSpPr>
        <p:spPr>
          <a:xfrm>
            <a:off x="847721" y="6199183"/>
            <a:ext cx="2743200" cy="365129"/>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B21BDCC1-2AA7-4499-9EF0-75F63BF139CA}" type="datetime1">
              <a:rPr lang="en-US" sz="1050" b="0" i="0" u="none" strike="noStrike" kern="1200" cap="none" spc="0" baseline="0">
                <a:solidFill>
                  <a:srgbClr val="000000"/>
                </a:solidFill>
                <a:uFillTx/>
                <a:latin typeface="Trade Gothic Next Light"/>
              </a:rPr>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t>8/10/2023</a:t>
            </a:fld>
            <a:endParaRPr lang="en-US" sz="1050" b="0" i="0" u="none" strike="noStrike" kern="1200" cap="none" spc="0" baseline="0">
              <a:solidFill>
                <a:srgbClr val="000000"/>
              </a:solidFill>
              <a:uFillTx/>
              <a:latin typeface="Trade Gothic Next Light"/>
            </a:endParaRPr>
          </a:p>
        </p:txBody>
      </p:sp>
      <p:sp>
        <p:nvSpPr>
          <p:cNvPr id="6" name="Slide Number Placeholder 9">
            <a:extLst>
              <a:ext uri="{FF2B5EF4-FFF2-40B4-BE49-F238E27FC236}">
                <a16:creationId xmlns:a16="http://schemas.microsoft.com/office/drawing/2014/main" id="{679BBAB0-DFEC-A7AC-7BFA-3D0965A61B84}"/>
              </a:ext>
            </a:extLst>
          </p:cNvPr>
          <p:cNvSpPr txBox="1"/>
          <p:nvPr/>
        </p:nvSpPr>
        <p:spPr>
          <a:xfrm>
            <a:off x="10696578" y="6199183"/>
            <a:ext cx="619121" cy="365129"/>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4BF9D3C0-3634-4F32-B1A7-3CA487BAE44B}" type="slidenum">
              <a:t>2</a:t>
            </a:fld>
            <a:endParaRPr lang="en-US" sz="1050" b="0" i="0" u="none" strike="noStrike" kern="1200" cap="none" spc="0" baseline="0">
              <a:solidFill>
                <a:srgbClr val="000000"/>
              </a:solidFill>
              <a:uFillTx/>
              <a:latin typeface="Trade Gothic Next Ligh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FC1FA-6A3B-23A0-D452-F72AE89FAAC6}"/>
              </a:ext>
            </a:extLst>
          </p:cNvPr>
          <p:cNvSpPr txBox="1">
            <a:spLocks noGrp="1"/>
          </p:cNvSpPr>
          <p:nvPr>
            <p:ph type="title"/>
          </p:nvPr>
        </p:nvSpPr>
        <p:spPr>
          <a:xfrm>
            <a:off x="6998113" y="1561804"/>
            <a:ext cx="4279492" cy="1089187"/>
          </a:xfrm>
          <a:solidFill>
            <a:srgbClr val="E2E5E8"/>
          </a:solidFill>
        </p:spPr>
        <p:txBody>
          <a:bodyPr anchor="ctr"/>
          <a:lstStyle/>
          <a:p>
            <a:pPr lvl="0"/>
            <a:r>
              <a:rPr lang="en-US"/>
              <a:t>The Cognitive side of the coin</a:t>
            </a:r>
          </a:p>
        </p:txBody>
      </p:sp>
      <p:sp>
        <p:nvSpPr>
          <p:cNvPr id="3" name="Content Placeholder 2">
            <a:extLst>
              <a:ext uri="{FF2B5EF4-FFF2-40B4-BE49-F238E27FC236}">
                <a16:creationId xmlns:a16="http://schemas.microsoft.com/office/drawing/2014/main" id="{31449166-6F80-3CA9-3095-880D04A26BD3}"/>
              </a:ext>
            </a:extLst>
          </p:cNvPr>
          <p:cNvSpPr txBox="1">
            <a:spLocks noGrp="1"/>
          </p:cNvSpPr>
          <p:nvPr>
            <p:ph idx="1"/>
          </p:nvPr>
        </p:nvSpPr>
        <p:spPr>
          <a:xfrm>
            <a:off x="7831159" y="2890884"/>
            <a:ext cx="3446437" cy="3052715"/>
          </a:xfrm>
        </p:spPr>
        <p:txBody>
          <a:bodyPr/>
          <a:lstStyle/>
          <a:p>
            <a:pPr lvl="0"/>
            <a:r>
              <a:rPr lang="en-US"/>
              <a:t>Sørensen (2005) and cognitivism within history, religion, and science.  </a:t>
            </a:r>
          </a:p>
          <a:p>
            <a:pPr marL="0" lvl="0" indent="0">
              <a:buNone/>
            </a:pPr>
            <a:endParaRPr lang="en-US"/>
          </a:p>
          <a:p>
            <a:pPr lvl="0"/>
            <a:r>
              <a:rPr lang="en-US"/>
              <a:t>Rutjens &amp; Preston (2020) and the function of belief.</a:t>
            </a:r>
          </a:p>
        </p:txBody>
      </p:sp>
      <p:pic>
        <p:nvPicPr>
          <p:cNvPr id="4" name="Picture 4" descr="Puzzles in brain">
            <a:extLst>
              <a:ext uri="{FF2B5EF4-FFF2-40B4-BE49-F238E27FC236}">
                <a16:creationId xmlns:a16="http://schemas.microsoft.com/office/drawing/2014/main" id="{E8CA81E9-FCD8-6C95-05D1-F2D97855136E}"/>
              </a:ext>
            </a:extLst>
          </p:cNvPr>
          <p:cNvPicPr>
            <a:picLocks noChangeAspect="1"/>
          </p:cNvPicPr>
          <p:nvPr/>
        </p:nvPicPr>
        <p:blipFill>
          <a:blip r:embed="rId2"/>
          <a:stretch>
            <a:fillRect/>
          </a:stretch>
        </p:blipFill>
        <p:spPr>
          <a:xfrm>
            <a:off x="914400" y="1600227"/>
            <a:ext cx="5563877" cy="3713890"/>
          </a:xfrm>
          <a:prstGeom prst="rect">
            <a:avLst/>
          </a:prstGeom>
          <a:noFill/>
          <a:ln cap="flat">
            <a:noFill/>
          </a:ln>
        </p:spPr>
      </p:pic>
      <p:sp>
        <p:nvSpPr>
          <p:cNvPr id="5" name="Date Placeholder 12">
            <a:extLst>
              <a:ext uri="{FF2B5EF4-FFF2-40B4-BE49-F238E27FC236}">
                <a16:creationId xmlns:a16="http://schemas.microsoft.com/office/drawing/2014/main" id="{5A9487B1-3918-2189-80EB-BC12D60E783E}"/>
              </a:ext>
            </a:extLst>
          </p:cNvPr>
          <p:cNvSpPr txBox="1"/>
          <p:nvPr/>
        </p:nvSpPr>
        <p:spPr>
          <a:xfrm>
            <a:off x="847721" y="6199183"/>
            <a:ext cx="2743200" cy="365129"/>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F1DF0A6E-CE0C-4D4F-BC30-22879013698D}" type="datetime1">
              <a:rPr lang="en-US" sz="1050" b="0" i="0" u="none" strike="noStrike" kern="1200" cap="none" spc="0" baseline="0">
                <a:solidFill>
                  <a:srgbClr val="000000"/>
                </a:solidFill>
                <a:uFillTx/>
                <a:latin typeface="Trade Gothic Next Light"/>
              </a:rPr>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t>8/10/2023</a:t>
            </a:fld>
            <a:endParaRPr lang="en-US" sz="1050" b="0" i="0" u="none" strike="noStrike" kern="1200" cap="none" spc="0" baseline="0">
              <a:solidFill>
                <a:srgbClr val="000000"/>
              </a:solidFill>
              <a:uFillTx/>
              <a:latin typeface="Trade Gothic Next Light"/>
            </a:endParaRPr>
          </a:p>
        </p:txBody>
      </p:sp>
      <p:sp>
        <p:nvSpPr>
          <p:cNvPr id="6" name="Slide Number Placeholder 14">
            <a:extLst>
              <a:ext uri="{FF2B5EF4-FFF2-40B4-BE49-F238E27FC236}">
                <a16:creationId xmlns:a16="http://schemas.microsoft.com/office/drawing/2014/main" id="{7249CEBA-6990-A17B-55EB-A3DB3A558B94}"/>
              </a:ext>
            </a:extLst>
          </p:cNvPr>
          <p:cNvSpPr txBox="1"/>
          <p:nvPr/>
        </p:nvSpPr>
        <p:spPr>
          <a:xfrm>
            <a:off x="10696578" y="6199183"/>
            <a:ext cx="619121" cy="365129"/>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11D7B5D9-AB79-48F7-9F05-A30827473C0C}" type="slidenum">
              <a:t>3</a:t>
            </a:fld>
            <a:endParaRPr lang="en-US" sz="1050" b="0" i="0" u="none" strike="noStrike" kern="1200" cap="none" spc="0" baseline="0">
              <a:solidFill>
                <a:srgbClr val="000000"/>
              </a:solidFill>
              <a:uFillTx/>
              <a:latin typeface="Trade Gothic Next Ligh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61BF5-4E31-3E7D-38FE-381F2859B841}"/>
              </a:ext>
            </a:extLst>
          </p:cNvPr>
          <p:cNvSpPr txBox="1">
            <a:spLocks noGrp="1"/>
          </p:cNvSpPr>
          <p:nvPr>
            <p:ph type="title"/>
          </p:nvPr>
        </p:nvSpPr>
        <p:spPr/>
        <p:txBody>
          <a:bodyPr/>
          <a:lstStyle/>
          <a:p>
            <a:pPr lvl="0"/>
            <a:r>
              <a:rPr lang="en-GB"/>
              <a:t>Script</a:t>
            </a:r>
          </a:p>
        </p:txBody>
      </p:sp>
      <p:sp>
        <p:nvSpPr>
          <p:cNvPr id="3" name="Content Placeholder 2">
            <a:extLst>
              <a:ext uri="{FF2B5EF4-FFF2-40B4-BE49-F238E27FC236}">
                <a16:creationId xmlns:a16="http://schemas.microsoft.com/office/drawing/2014/main" id="{CF175CA4-A41D-887D-C18C-85051D6E9BB5}"/>
              </a:ext>
            </a:extLst>
          </p:cNvPr>
          <p:cNvSpPr txBox="1">
            <a:spLocks noGrp="1"/>
          </p:cNvSpPr>
          <p:nvPr>
            <p:ph idx="1"/>
          </p:nvPr>
        </p:nvSpPr>
        <p:spPr/>
        <p:txBody>
          <a:bodyPr/>
          <a:lstStyle/>
          <a:p>
            <a:pPr marL="0" lvl="0" indent="0">
              <a:lnSpc>
                <a:spcPct val="107000"/>
              </a:lnSpc>
              <a:spcAft>
                <a:spcPts val="800"/>
              </a:spcAft>
              <a:buNone/>
            </a:pPr>
            <a:r>
              <a:rPr lang="en-GB" sz="1100">
                <a:latin typeface="Calibri" pitchFamily="34"/>
                <a:cs typeface="Times New Roman" pitchFamily="18"/>
              </a:rPr>
              <a:t>Slide 1: </a:t>
            </a:r>
          </a:p>
          <a:p>
            <a:pPr marL="342900" lvl="0" indent="-342900">
              <a:lnSpc>
                <a:spcPct val="107000"/>
              </a:lnSpc>
              <a:buFont typeface="Symbol" pitchFamily="18"/>
              <a:buChar char=""/>
            </a:pPr>
            <a:r>
              <a:rPr lang="en-GB" sz="1100">
                <a:latin typeface="Calibri" pitchFamily="34"/>
                <a:cs typeface="Times New Roman" pitchFamily="18"/>
              </a:rPr>
              <a:t>Cortes, Del Rio &amp; Vigil (2015) explain how science focuses on body, religion on soul, science in scientific reductionism, and religion in absolute creationism. Which can only unfold into an argumentative relation between the two, stating this mistake began with processing along the line Descartes ‘I think, therefore, I am’. They then go on to produce evidence of saints who focused their lives on both science and religion in a coalescent practice. From the evidence they believe the two can become conjoined without any need for divergence. Themselves opting for St Anselm’s ‘we believe in order to understand, and we understand in order to believe’ (n.p).</a:t>
            </a:r>
          </a:p>
          <a:p>
            <a:pPr lvl="0" indent="0">
              <a:lnSpc>
                <a:spcPct val="107000"/>
              </a:lnSpc>
              <a:buNone/>
            </a:pPr>
            <a:endParaRPr lang="en-GB" sz="1100">
              <a:latin typeface="Calibri" pitchFamily="34"/>
              <a:cs typeface="Times New Roman" pitchFamily="18"/>
            </a:endParaRPr>
          </a:p>
          <a:p>
            <a:pPr marL="342900" lvl="0" indent="-342900">
              <a:lnSpc>
                <a:spcPct val="107000"/>
              </a:lnSpc>
              <a:buFont typeface="Symbol" pitchFamily="18"/>
              <a:buChar char=""/>
            </a:pPr>
            <a:r>
              <a:rPr lang="en-GB" sz="1100">
                <a:latin typeface="Calibri" pitchFamily="34"/>
                <a:cs typeface="Times New Roman" pitchFamily="18"/>
              </a:rPr>
              <a:t>Modern science is commonly known to have appeared after the enlightenment, prior to this Harrison (2006) states that there were disciplines of natural history/philosophy, they also state that religion underwent a seemingly similar evolution within the 17</a:t>
            </a:r>
            <a:r>
              <a:rPr lang="en-GB" sz="1100" baseline="30000">
                <a:latin typeface="Calibri" pitchFamily="34"/>
                <a:cs typeface="Times New Roman" pitchFamily="18"/>
              </a:rPr>
              <a:t>th</a:t>
            </a:r>
            <a:r>
              <a:rPr lang="en-GB" sz="1100">
                <a:latin typeface="Calibri" pitchFamily="34"/>
                <a:cs typeface="Times New Roman" pitchFamily="18"/>
              </a:rPr>
              <a:t> century (p.81).</a:t>
            </a:r>
          </a:p>
          <a:p>
            <a:pPr marL="742950" lvl="1" indent="-285750">
              <a:lnSpc>
                <a:spcPct val="107000"/>
              </a:lnSpc>
              <a:spcAft>
                <a:spcPts val="800"/>
              </a:spcAft>
              <a:buFont typeface="Courier New" pitchFamily="49"/>
              <a:buChar char="o"/>
            </a:pPr>
            <a:r>
              <a:rPr lang="en-GB" sz="1100">
                <a:latin typeface="Calibri" pitchFamily="34"/>
                <a:cs typeface="Times New Roman" pitchFamily="18"/>
              </a:rPr>
              <a:t>Thus, the age-old argument of science versus religion that the mainstream media seem to pump out is not that simple. Moving forward I would like to look at this evolution more, to understand if the split between the two is newer than we think, the enmeshing of these two approaches through history could prove to be extremely fruitful. </a:t>
            </a:r>
          </a:p>
          <a:p>
            <a:pPr lvl="0"/>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1938C-AEED-7CE4-293A-7F794AFD967E}"/>
              </a:ext>
            </a:extLst>
          </p:cNvPr>
          <p:cNvSpPr txBox="1">
            <a:spLocks noGrp="1"/>
          </p:cNvSpPr>
          <p:nvPr>
            <p:ph type="title"/>
          </p:nvPr>
        </p:nvSpPr>
        <p:spPr/>
        <p:txBody>
          <a:bodyPr/>
          <a:lstStyle/>
          <a:p>
            <a:pPr lvl="0"/>
            <a:r>
              <a:rPr lang="en-GB"/>
              <a:t>Script (2)</a:t>
            </a:r>
          </a:p>
        </p:txBody>
      </p:sp>
      <p:sp>
        <p:nvSpPr>
          <p:cNvPr id="3" name="Content Placeholder 2">
            <a:extLst>
              <a:ext uri="{FF2B5EF4-FFF2-40B4-BE49-F238E27FC236}">
                <a16:creationId xmlns:a16="http://schemas.microsoft.com/office/drawing/2014/main" id="{09CCEAF0-BC4A-CA0E-C697-EB9553D44D16}"/>
              </a:ext>
            </a:extLst>
          </p:cNvPr>
          <p:cNvSpPr txBox="1">
            <a:spLocks noGrp="1"/>
          </p:cNvSpPr>
          <p:nvPr>
            <p:ph idx="1"/>
          </p:nvPr>
        </p:nvSpPr>
        <p:spPr/>
        <p:txBody>
          <a:bodyPr/>
          <a:lstStyle/>
          <a:p>
            <a:pPr marL="0" lvl="0" indent="0">
              <a:lnSpc>
                <a:spcPct val="97000"/>
              </a:lnSpc>
              <a:spcAft>
                <a:spcPts val="800"/>
              </a:spcAft>
              <a:buNone/>
            </a:pPr>
            <a:r>
              <a:rPr lang="en-GB" sz="1000">
                <a:latin typeface="Calibri" pitchFamily="34"/>
                <a:cs typeface="Times New Roman" pitchFamily="18"/>
              </a:rPr>
              <a:t>Slide 2:</a:t>
            </a:r>
          </a:p>
          <a:p>
            <a:pPr marL="342900" lvl="0" indent="-342900">
              <a:lnSpc>
                <a:spcPct val="97000"/>
              </a:lnSpc>
              <a:buFont typeface="Symbol" pitchFamily="18"/>
              <a:buChar char=""/>
            </a:pPr>
            <a:r>
              <a:rPr lang="en-GB" sz="1000">
                <a:latin typeface="Calibri" pitchFamily="34"/>
                <a:cs typeface="Times New Roman" pitchFamily="18"/>
              </a:rPr>
              <a:t>A growing area into religious research is the social scientific field of cognitive psychology, Sorensen (2005) reviewed using the cognitive approach within history and religion. Providing some thought-provoking analyses, placing the power with cognitivism, and pushing us to think of historic actors as having these cognitive mechanisms we learn of today. Moreover, cognitivism aims to provide universal theories within the science of religion regarding religious phenomena. Additionally, theorising within cognitivism aims to provide scientific classifications based on underlying causal principles, the overall goal being to ‘systematise historical material in new ways’ (p.487 &amp; p.488).</a:t>
            </a:r>
          </a:p>
          <a:p>
            <a:pPr lvl="0" indent="0">
              <a:lnSpc>
                <a:spcPct val="97000"/>
              </a:lnSpc>
              <a:buNone/>
            </a:pPr>
            <a:endParaRPr lang="en-GB" sz="1000">
              <a:latin typeface="Calibri" pitchFamily="34"/>
              <a:cs typeface="Times New Roman" pitchFamily="18"/>
            </a:endParaRPr>
          </a:p>
          <a:p>
            <a:pPr marL="342900" lvl="0" indent="-342900">
              <a:lnSpc>
                <a:spcPct val="97000"/>
              </a:lnSpc>
              <a:buFont typeface="Symbol" pitchFamily="18"/>
              <a:buChar char=""/>
            </a:pPr>
            <a:r>
              <a:rPr lang="en-GB" sz="1000">
                <a:latin typeface="Calibri" pitchFamily="34"/>
                <a:cs typeface="Times New Roman" pitchFamily="18"/>
              </a:rPr>
              <a:t>Rutjens and Preston (2020) approach to understanding science and religion is seemingly more functionalist, stating its use for explanation, control and meaning. Their research showing that both belief systems help motivational need for the aforementioned functions, but differently with variable success rates. Concluding, Rutjens and Preston remark that belief systems are at the core of science and religion, and their clashing relationship (p1). </a:t>
            </a:r>
          </a:p>
          <a:p>
            <a:pPr marL="685800" lvl="0" indent="0">
              <a:lnSpc>
                <a:spcPct val="97000"/>
              </a:lnSpc>
              <a:buNone/>
            </a:pPr>
            <a:endParaRPr lang="en-GB" sz="1000">
              <a:latin typeface="Calibri" pitchFamily="34"/>
              <a:cs typeface="Times New Roman" pitchFamily="18"/>
            </a:endParaRPr>
          </a:p>
          <a:p>
            <a:pPr marL="742950" lvl="1" indent="-285750">
              <a:lnSpc>
                <a:spcPct val="97000"/>
              </a:lnSpc>
              <a:spcAft>
                <a:spcPts val="800"/>
              </a:spcAft>
              <a:buFont typeface="Courier New" pitchFamily="49"/>
              <a:buChar char="o"/>
            </a:pPr>
            <a:r>
              <a:rPr lang="en-GB" sz="1000">
                <a:latin typeface="Calibri" pitchFamily="34"/>
                <a:cs typeface="Times New Roman" pitchFamily="18"/>
              </a:rPr>
              <a:t>There is clearly many ways to use psychology in relation to the entanglement of science and religion, thus further research should narrow down a particular field within psychology, moreover taking a less functionalist approach like Rutjens and Preston (2020). Due to the quite blatant scientific functionalist confines they have enraptured themselves in. </a:t>
            </a:r>
          </a:p>
          <a:p>
            <a:pPr lvl="0">
              <a:lnSpc>
                <a:spcPct val="110000"/>
              </a:lnSpc>
            </a:pPr>
            <a:endParaRPr lang="en-GB" sz="17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7CA69-B963-907D-2F92-71784503996E}"/>
              </a:ext>
            </a:extLst>
          </p:cNvPr>
          <p:cNvSpPr txBox="1">
            <a:spLocks noGrp="1"/>
          </p:cNvSpPr>
          <p:nvPr>
            <p:ph type="title"/>
          </p:nvPr>
        </p:nvSpPr>
        <p:spPr/>
        <p:txBody>
          <a:bodyPr/>
          <a:lstStyle/>
          <a:p>
            <a:pPr lvl="0"/>
            <a:r>
              <a:rPr lang="en-GB"/>
              <a:t>Bib</a:t>
            </a:r>
          </a:p>
        </p:txBody>
      </p:sp>
      <p:sp>
        <p:nvSpPr>
          <p:cNvPr id="3" name="Content Placeholder 2">
            <a:extLst>
              <a:ext uri="{FF2B5EF4-FFF2-40B4-BE49-F238E27FC236}">
                <a16:creationId xmlns:a16="http://schemas.microsoft.com/office/drawing/2014/main" id="{C2920462-41FF-DBC8-93E6-6430BD1766D0}"/>
              </a:ext>
            </a:extLst>
          </p:cNvPr>
          <p:cNvSpPr txBox="1">
            <a:spLocks noGrp="1"/>
          </p:cNvSpPr>
          <p:nvPr>
            <p:ph idx="1"/>
          </p:nvPr>
        </p:nvSpPr>
        <p:spPr/>
        <p:txBody>
          <a:bodyPr/>
          <a:lstStyle/>
          <a:p>
            <a:pPr lvl="0">
              <a:lnSpc>
                <a:spcPct val="100000"/>
              </a:lnSpc>
            </a:pPr>
            <a:r>
              <a:rPr lang="en-GB" sz="1500">
                <a:latin typeface="Times New Roman" pitchFamily="18"/>
                <a:cs typeface="Times New Roman" pitchFamily="18"/>
              </a:rPr>
              <a:t>Harrison, P. (2006). “Science” and “Religion”: Constructing the Boundaries. </a:t>
            </a:r>
            <a:r>
              <a:rPr lang="en-GB" sz="1500" i="1">
                <a:latin typeface="Times New Roman" pitchFamily="18"/>
                <a:cs typeface="Times New Roman" pitchFamily="18"/>
              </a:rPr>
              <a:t>The Journal of Religion</a:t>
            </a:r>
            <a:r>
              <a:rPr lang="en-GB" sz="1500">
                <a:latin typeface="Times New Roman" pitchFamily="18"/>
                <a:cs typeface="Times New Roman" pitchFamily="18"/>
              </a:rPr>
              <a:t>, </a:t>
            </a:r>
            <a:r>
              <a:rPr lang="en-GB" sz="1500" i="1">
                <a:latin typeface="Times New Roman" pitchFamily="18"/>
                <a:cs typeface="Times New Roman" pitchFamily="18"/>
              </a:rPr>
              <a:t>86</a:t>
            </a:r>
            <a:r>
              <a:rPr lang="en-GB" sz="1500">
                <a:latin typeface="Times New Roman" pitchFamily="18"/>
                <a:cs typeface="Times New Roman" pitchFamily="18"/>
              </a:rPr>
              <a:t>(1), 81–106. </a:t>
            </a:r>
            <a:r>
              <a:rPr lang="en-GB" sz="1500">
                <a:latin typeface="Times New Roman" pitchFamily="18"/>
                <a:cs typeface="Times New Roman" pitchFamily="18"/>
                <a:hlinkClick r:id="rId2"/>
              </a:rPr>
              <a:t>https://doi.org/10.1086/497085</a:t>
            </a:r>
            <a:endParaRPr lang="en-GB" sz="1500">
              <a:latin typeface="Times New Roman" pitchFamily="18"/>
              <a:cs typeface="Times New Roman" pitchFamily="18"/>
            </a:endParaRPr>
          </a:p>
          <a:p>
            <a:pPr lvl="0">
              <a:lnSpc>
                <a:spcPct val="100000"/>
              </a:lnSpc>
            </a:pPr>
            <a:r>
              <a:rPr lang="en-GB" sz="1500">
                <a:latin typeface="Calibri" pitchFamily="34"/>
                <a:cs typeface="Times New Roman" pitchFamily="18"/>
              </a:rPr>
              <a:t>Cortés ME, Del Río JP, Vigil P. The harmonious relationship between faith and science from the perspective of some great saints: A brief comment. Linacre Q. 2015 Feb;82(1):3-7. doi: 10.1179/0024363914Z.00000000097. PMID: 25698837; PMCID: PMC4313436.</a:t>
            </a:r>
          </a:p>
          <a:p>
            <a:pPr lvl="0">
              <a:lnSpc>
                <a:spcPct val="100000"/>
              </a:lnSpc>
            </a:pPr>
            <a:r>
              <a:rPr lang="en-GB" sz="1500">
                <a:latin typeface="Calibri" pitchFamily="34"/>
                <a:cs typeface="Times New Roman" pitchFamily="18"/>
              </a:rPr>
              <a:t>Sørensen, J. (2005). Religion in Mind: A Review Article of the Cognitive Science of Religion. Numen, 52(4), 465–494. </a:t>
            </a:r>
            <a:r>
              <a:rPr lang="en-GB" sz="1500">
                <a:latin typeface="Calibri" pitchFamily="34"/>
                <a:cs typeface="Times New Roman" pitchFamily="18"/>
                <a:hlinkClick r:id="rId3"/>
              </a:rPr>
              <a:t>http://www.jstor.org/stable/27643185</a:t>
            </a:r>
            <a:endParaRPr lang="en-GB" sz="1500">
              <a:latin typeface="Calibri" pitchFamily="34"/>
              <a:cs typeface="Times New Roman" pitchFamily="18"/>
            </a:endParaRPr>
          </a:p>
          <a:p>
            <a:pPr lvl="0">
              <a:lnSpc>
                <a:spcPct val="87000"/>
              </a:lnSpc>
              <a:spcAft>
                <a:spcPts val="800"/>
              </a:spcAft>
            </a:pPr>
            <a:r>
              <a:rPr lang="en-GB" sz="1500">
                <a:latin typeface="Calibri" pitchFamily="34"/>
                <a:cs typeface="Times New Roman" pitchFamily="18"/>
              </a:rPr>
              <a:t>Bastiaan T. Rutjens, Jesse L. Preston. 2020. Science and religion: a rocky relationship shaped by shared psychological functions in Kenneth E. Vail, Clay Routledge (eds.) </a:t>
            </a:r>
            <a:r>
              <a:rPr lang="en-GB" sz="1500" i="1">
                <a:latin typeface="Calibri" pitchFamily="34"/>
                <a:cs typeface="Times New Roman" pitchFamily="18"/>
              </a:rPr>
              <a:t>The Science of Religion, Spirituality, and Existentialism</a:t>
            </a:r>
            <a:r>
              <a:rPr lang="en-GB" sz="1500">
                <a:latin typeface="Calibri" pitchFamily="34"/>
                <a:cs typeface="Times New Roman" pitchFamily="18"/>
              </a:rPr>
              <a:t>. 373-385. Cambridge: Academic Press. Online: </a:t>
            </a:r>
            <a:r>
              <a:rPr lang="en-GB" sz="1500" u="sng">
                <a:solidFill>
                  <a:srgbClr val="0563C1"/>
                </a:solidFill>
                <a:latin typeface="Calibri" pitchFamily="34"/>
                <a:cs typeface="Times New Roman" pitchFamily="18"/>
                <a:hlinkClick r:id="rId4"/>
              </a:rPr>
              <a:t>https://doi.org/10.1016/B978-0-12-817204-9.00027-5</a:t>
            </a:r>
            <a:r>
              <a:rPr lang="en-GB" sz="1500">
                <a:latin typeface="Calibri" pitchFamily="34"/>
                <a:cs typeface="Times New Roman" pitchFamily="18"/>
              </a:rPr>
              <a:t>. [Accessed 10</a:t>
            </a:r>
            <a:r>
              <a:rPr lang="en-GB" sz="1500" baseline="30000">
                <a:latin typeface="Calibri" pitchFamily="34"/>
                <a:cs typeface="Times New Roman" pitchFamily="18"/>
              </a:rPr>
              <a:t>th</a:t>
            </a:r>
            <a:r>
              <a:rPr lang="en-GB" sz="1500">
                <a:latin typeface="Calibri" pitchFamily="34"/>
                <a:cs typeface="Times New Roman" pitchFamily="18"/>
              </a:rPr>
              <a:t> August 2023]</a:t>
            </a:r>
          </a:p>
          <a:p>
            <a:pPr lvl="0">
              <a:lnSpc>
                <a:spcPct val="100000"/>
              </a:lnSpc>
            </a:pPr>
            <a:endParaRPr lang="en-GB" sz="1500">
              <a:latin typeface="Calibri" pitchFamily="34"/>
              <a:cs typeface="Times New Roman" pitchFamily="18"/>
            </a:endParaRPr>
          </a:p>
          <a:p>
            <a:pPr lvl="0">
              <a:lnSpc>
                <a:spcPct val="100000"/>
              </a:lnSpc>
            </a:pPr>
            <a:endParaRPr lang="en-GB" sz="1500"/>
          </a:p>
        </p:txBody>
      </p:sp>
    </p:spTree>
  </p:cSld>
  <p:clrMapOvr>
    <a:masterClrMapping/>
  </p:clrMapOvr>
</p:sld>
</file>

<file path=ppt/theme/theme1.xml><?xml version="1.0" encoding="utf-8"?>
<a:theme xmlns:a="http://schemas.openxmlformats.org/drawingml/2006/main" name="Limeligh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TotalTime>
  <Words>762</Words>
  <Application>Microsoft Office PowerPoint</Application>
  <PresentationFormat>Widescreen</PresentationFormat>
  <Paragraphs>32</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Calibri</vt:lpstr>
      <vt:lpstr>Courier New</vt:lpstr>
      <vt:lpstr>Symbol</vt:lpstr>
      <vt:lpstr>Times New Roman</vt:lpstr>
      <vt:lpstr>Trade Gothic Next Cond</vt:lpstr>
      <vt:lpstr>Trade Gothic Next Light</vt:lpstr>
      <vt:lpstr>LimelightVTI</vt:lpstr>
      <vt:lpstr>Science &amp; Religion</vt:lpstr>
      <vt:lpstr>The Problem &amp; the History </vt:lpstr>
      <vt:lpstr>The Cognitive side of the coin</vt:lpstr>
      <vt:lpstr>Script</vt:lpstr>
      <vt:lpstr>Script (2)</vt:lpstr>
      <vt:lpstr>Bib</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&amp; Religion</dc:title>
  <dc:creator>Georgia James (1901244)</dc:creator>
  <cp:lastModifiedBy>Bettina Schmidt</cp:lastModifiedBy>
  <cp:revision>1</cp:revision>
  <dcterms:created xsi:type="dcterms:W3CDTF">2023-08-10T11:12:07Z</dcterms:created>
  <dcterms:modified xsi:type="dcterms:W3CDTF">2023-08-10T13:26:15Z</dcterms:modified>
</cp:coreProperties>
</file>