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_rels/notesSlide1.xml.rels" ContentType="application/vnd.openxmlformats-package.relationships+xml"/>
  <Override PartName="/ppt/notesSlides/_rels/notesSlide2.xml.rels" ContentType="application/vnd.openxmlformats-package.relationships+xml"/>
  <Override PartName="/ppt/notesSlides/_rels/notesSlide3.xml.rels" ContentType="application/vnd.openxmlformats-package.relationships+xml"/>
  <Override PartName="/ppt/notesSlides/_rels/notesSlide4.xml.rels" ContentType="application/vnd.openxmlformats-package.relationships+xml"/>
  <Override PartName="/ppt/notesSlides/_rels/notesSlide5.xml.rels" ContentType="application/vnd.openxmlformats-package.relationships+xml"/>
  <Override PartName="/ppt/notesSlides/_rels/notesSlide6.xml.rels" ContentType="application/vnd.openxmlformats-package.relationships+xml"/>
  <Override PartName="/ppt/notesSlides/_rels/notesSlide7.xml.rels" ContentType="application/vnd.openxmlformats-package.relationships+xml"/>
  <Override PartName="/ppt/notesSlides/_rels/notesSlide8.xml.rels" ContentType="application/vnd.openxmlformats-package.relationships+xml"/>
  <Override PartName="/ppt/notesSlides/_rels/notesSlide9.xml.rels" ContentType="application/vnd.openxmlformats-package.relationships+xml"/>
  <Override PartName="/ppt/notesSlides/_rels/notesSlide10.xml.rels" ContentType="application/vnd.openxmlformats-package.relationships+xml"/>
  <Override PartName="/ppt/notesSlides/_rels/notesSlide11.xml.rels" ContentType="application/vnd.openxmlformats-package.relationships+xml"/>
  <Override PartName="/ppt/notesSlides/_rels/notesSlide12.xml.rels" ContentType="application/vnd.openxmlformats-package.relationships+xml"/>
  <Override PartName="/ppt/notesSlides/_rels/notesSlide13.xml.rels" ContentType="application/vnd.openxmlformats-package.relationships+xml"/>
  <Override PartName="/ppt/notesSlides/_rels/notesSlide14.xml.rels" ContentType="application/vnd.openxmlformats-package.relationship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10.xml" ContentType="application/vnd.openxmlformats-officedocument.presentationml.slideLayout+xml"/>
  <Override PartName="/ppt/slideLayouts/slideLayout5.xml" ContentType="application/vnd.openxmlformats-officedocument.presentationml.slideLayout+xml"/>
  <Override PartName="/ppt/slideLayouts/slideLayout11.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12.xml" ContentType="application/vnd.openxmlformats-officedocument.presentationml.slideLayout+xml"/>
  <Override PartName="/ppt/slideLayouts/slideLayout8.xml" ContentType="application/vnd.openxmlformats-officedocument.presentationml.slideLayout+xml"/>
  <Override PartName="/ppt/slideLayouts/slideLayout13.xml" ContentType="application/vnd.openxmlformats-officedocument.presentationml.slideLayout+xml"/>
  <Override PartName="/ppt/slideLayouts/slideLayout9.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10.xml.rels" ContentType="application/vnd.openxmlformats-package.relationships+xml"/>
  <Override PartName="/ppt/slideLayouts/_rels/slideLayout5.xml.rels" ContentType="application/vnd.openxmlformats-package.relationships+xml"/>
  <Override PartName="/ppt/slideLayouts/_rels/slideLayout11.xml.rels" ContentType="application/vnd.openxmlformats-package.relationships+xml"/>
  <Override PartName="/ppt/slideLayouts/_rels/slideLayout6.xml.rels" ContentType="application/vnd.openxmlformats-package.relationships+xml"/>
  <Override PartName="/ppt/slideLayouts/_rels/slideLayout12.xml.rels" ContentType="application/vnd.openxmlformats-package.relationships+xml"/>
  <Override PartName="/ppt/slideLayouts/_rels/slideLayout7.xml.rels" ContentType="application/vnd.openxmlformats-package.relationships+xml"/>
  <Override PartName="/ppt/slideLayouts/_rels/slideLayout13.xml.rels" ContentType="application/vnd.openxmlformats-package.relationships+xml"/>
  <Override PartName="/ppt/slideLayouts/_rels/slideLayout8.xml.rels" ContentType="application/vnd.openxmlformats-package.relationships+xml"/>
  <Override PartName="/ppt/slideLayouts/_rels/slideLayout14.xml.rels" ContentType="application/vnd.openxmlformats-package.relationships+xml"/>
  <Override PartName="/ppt/slideLayouts/_rels/slideLayout9.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notesMasters/notesMaster1.xml" ContentType="application/vnd.openxmlformats-officedocument.presentationml.notesMaster+xml"/>
  <Override PartName="/ppt/notesMasters/_rels/notesMaster1.xml.rels" ContentType="application/vnd.openxmlformats-package.relationships+xml"/>
  <Override PartName="/ppt/presProps.xml" ContentType="application/vnd.openxmlformats-officedocument.presentationml.presPro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media/image1.jpeg" ContentType="image/jpeg"/>
  <Override PartName="/ppt/media/image8.png" ContentType="image/png"/>
  <Override PartName="/ppt/media/image2.png" ContentType="image/png"/>
  <Override PartName="/ppt/media/image3.png" ContentType="image/png"/>
  <Override PartName="/ppt/media/image4.png" ContentType="image/png"/>
  <Override PartName="/ppt/media/image10.png" ContentType="image/png"/>
  <Override PartName="/ppt/media/image5.png" ContentType="image/png"/>
  <Override PartName="/ppt/media/image6.png" ContentType="image/png"/>
  <Override PartName="/ppt/media/image11.png" ContentType="image/png"/>
  <Override PartName="/ppt/media/image7.png" ContentType="image/png"/>
  <Override PartName="/ppt/media/image9.png" ContentType="image/png"/>
  <Override PartName="/ppt/media/image12.wmf" ContentType="image/x-wmf"/>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ppt/slides/_rels/slide12.xml.rels" ContentType="application/vnd.openxmlformats-package.relationships+xml"/>
  <Override PartName="/ppt/slides/_rels/slide13.xml.rels" ContentType="application/vnd.openxmlformats-package.relationships+xml"/>
  <Override PartName="/ppt/slides/_rels/slide14.xml.rels" ContentType="application/vnd.openxmlformats-package.relationships+xml"/>
  <Override PartName="/ppt/_rels/presentation.xml.rels" ContentType="application/vnd.openxmlformats-package.relationships+xml"/>
  <Override PartName="/_rels/.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Lst>
  <p:sldSz cx="9906000" cy="6858000"/>
  <p:notesSz cx="9747250" cy="6851650"/>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notesMaster" Target="notesMasters/notes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presProps" Target="presProps.xml"/>
</Relationships>
</file>

<file path=ppt/notesMasters/_rels/notesMaster1.xml.rels><?xml version="1.0" encoding="UTF-8"?>
<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6" name="PlaceHolder 1"/>
          <p:cNvSpPr>
            <a:spLocks noGrp="1"/>
          </p:cNvSpPr>
          <p:nvPr>
            <p:ph type="sldImg"/>
          </p:nvPr>
        </p:nvSpPr>
        <p:spPr>
          <a:xfrm>
            <a:off x="216000" y="812520"/>
            <a:ext cx="7127280" cy="4008960"/>
          </a:xfrm>
          <a:prstGeom prst="rect">
            <a:avLst/>
          </a:prstGeom>
          <a:noFill/>
          <a:ln w="0">
            <a:noFill/>
          </a:ln>
        </p:spPr>
        <p:txBody>
          <a:bodyPr lIns="0" rIns="0" tIns="0" bIns="0" anchor="ctr">
            <a:noAutofit/>
          </a:bodyPr>
          <a:p>
            <a:pPr>
              <a:lnSpc>
                <a:spcPct val="90000"/>
              </a:lnSpc>
            </a:pPr>
            <a:r>
              <a:rPr b="0" lang="en-US" sz="2400" spc="-1" strike="noStrike">
                <a:solidFill>
                  <a:srgbClr val="000000"/>
                </a:solidFill>
                <a:latin typeface="Arial"/>
              </a:rPr>
              <a:t>Click to move the slide</a:t>
            </a:r>
            <a:endParaRPr b="0" lang="en-US" sz="2400" spc="-1" strike="noStrike">
              <a:solidFill>
                <a:srgbClr val="000000"/>
              </a:solidFill>
              <a:latin typeface="Arial"/>
            </a:endParaRPr>
          </a:p>
        </p:txBody>
      </p:sp>
      <p:sp>
        <p:nvSpPr>
          <p:cNvPr id="97" name="PlaceHolder 2"/>
          <p:cNvSpPr>
            <a:spLocks noGrp="1"/>
          </p:cNvSpPr>
          <p:nvPr>
            <p:ph type="body"/>
          </p:nvPr>
        </p:nvSpPr>
        <p:spPr>
          <a:xfrm>
            <a:off x="756000" y="5078520"/>
            <a:ext cx="6047640" cy="4811040"/>
          </a:xfrm>
          <a:prstGeom prst="rect">
            <a:avLst/>
          </a:prstGeom>
          <a:noFill/>
          <a:ln w="0">
            <a:noFill/>
          </a:ln>
        </p:spPr>
        <p:txBody>
          <a:bodyPr lIns="0" rIns="0" tIns="0" bIns="0" anchor="t">
            <a:noAutofit/>
          </a:bodyPr>
          <a:p>
            <a:pPr marL="216000" indent="0">
              <a:buNone/>
            </a:pPr>
            <a:r>
              <a:rPr b="0" lang="en-GB" sz="2000" spc="-1" strike="noStrike">
                <a:solidFill>
                  <a:srgbClr val="000000"/>
                </a:solidFill>
                <a:latin typeface="Arial"/>
              </a:rPr>
              <a:t>C</a:t>
            </a:r>
            <a:r>
              <a:rPr b="0" lang="en-GB" sz="2000" spc="-1" strike="noStrike">
                <a:solidFill>
                  <a:srgbClr val="000000"/>
                </a:solidFill>
                <a:latin typeface="Arial"/>
              </a:rPr>
              <a:t>l</a:t>
            </a:r>
            <a:r>
              <a:rPr b="0" lang="en-GB" sz="2000" spc="-1" strike="noStrike">
                <a:solidFill>
                  <a:srgbClr val="000000"/>
                </a:solidFill>
                <a:latin typeface="Arial"/>
              </a:rPr>
              <a:t>i</a:t>
            </a:r>
            <a:r>
              <a:rPr b="0" lang="en-GB" sz="2000" spc="-1" strike="noStrike">
                <a:solidFill>
                  <a:srgbClr val="000000"/>
                </a:solidFill>
                <a:latin typeface="Arial"/>
              </a:rPr>
              <a:t>c</a:t>
            </a:r>
            <a:r>
              <a:rPr b="0" lang="en-GB" sz="2000" spc="-1" strike="noStrike">
                <a:solidFill>
                  <a:srgbClr val="000000"/>
                </a:solidFill>
                <a:latin typeface="Arial"/>
              </a:rPr>
              <a:t>k</a:t>
            </a:r>
            <a:r>
              <a:rPr b="0" lang="en-GB" sz="2000" spc="-1" strike="noStrike">
                <a:solidFill>
                  <a:srgbClr val="000000"/>
                </a:solidFill>
                <a:latin typeface="Arial"/>
              </a:rPr>
              <a:t> </a:t>
            </a:r>
            <a:r>
              <a:rPr b="0" lang="en-GB" sz="2000" spc="-1" strike="noStrike">
                <a:solidFill>
                  <a:srgbClr val="000000"/>
                </a:solidFill>
                <a:latin typeface="Arial"/>
              </a:rPr>
              <a:t>t</a:t>
            </a:r>
            <a:r>
              <a:rPr b="0" lang="en-GB" sz="2000" spc="-1" strike="noStrike">
                <a:solidFill>
                  <a:srgbClr val="000000"/>
                </a:solidFill>
                <a:latin typeface="Arial"/>
              </a:rPr>
              <a:t>o</a:t>
            </a:r>
            <a:r>
              <a:rPr b="0" lang="en-GB" sz="2000" spc="-1" strike="noStrike">
                <a:solidFill>
                  <a:srgbClr val="000000"/>
                </a:solidFill>
                <a:latin typeface="Arial"/>
              </a:rPr>
              <a:t> </a:t>
            </a:r>
            <a:r>
              <a:rPr b="0" lang="en-GB" sz="2000" spc="-1" strike="noStrike">
                <a:solidFill>
                  <a:srgbClr val="000000"/>
                </a:solidFill>
                <a:latin typeface="Arial"/>
              </a:rPr>
              <a:t>e</a:t>
            </a:r>
            <a:r>
              <a:rPr b="0" lang="en-GB" sz="2000" spc="-1" strike="noStrike">
                <a:solidFill>
                  <a:srgbClr val="000000"/>
                </a:solidFill>
                <a:latin typeface="Arial"/>
              </a:rPr>
              <a:t>d</a:t>
            </a:r>
            <a:r>
              <a:rPr b="0" lang="en-GB" sz="2000" spc="-1" strike="noStrike">
                <a:solidFill>
                  <a:srgbClr val="000000"/>
                </a:solidFill>
                <a:latin typeface="Arial"/>
              </a:rPr>
              <a:t>i</a:t>
            </a:r>
            <a:r>
              <a:rPr b="0" lang="en-GB" sz="2000" spc="-1" strike="noStrike">
                <a:solidFill>
                  <a:srgbClr val="000000"/>
                </a:solidFill>
                <a:latin typeface="Arial"/>
              </a:rPr>
              <a:t>t</a:t>
            </a:r>
            <a:r>
              <a:rPr b="0" lang="en-GB" sz="2000" spc="-1" strike="noStrike">
                <a:solidFill>
                  <a:srgbClr val="000000"/>
                </a:solidFill>
                <a:latin typeface="Arial"/>
              </a:rPr>
              <a:t> </a:t>
            </a:r>
            <a:r>
              <a:rPr b="0" lang="en-GB" sz="2000" spc="-1" strike="noStrike">
                <a:solidFill>
                  <a:srgbClr val="000000"/>
                </a:solidFill>
                <a:latin typeface="Arial"/>
              </a:rPr>
              <a:t>t</a:t>
            </a:r>
            <a:r>
              <a:rPr b="0" lang="en-GB" sz="2000" spc="-1" strike="noStrike">
                <a:solidFill>
                  <a:srgbClr val="000000"/>
                </a:solidFill>
                <a:latin typeface="Arial"/>
              </a:rPr>
              <a:t>h</a:t>
            </a:r>
            <a:r>
              <a:rPr b="0" lang="en-GB" sz="2000" spc="-1" strike="noStrike">
                <a:solidFill>
                  <a:srgbClr val="000000"/>
                </a:solidFill>
                <a:latin typeface="Arial"/>
              </a:rPr>
              <a:t>e</a:t>
            </a:r>
            <a:r>
              <a:rPr b="0" lang="en-GB" sz="2000" spc="-1" strike="noStrike">
                <a:solidFill>
                  <a:srgbClr val="000000"/>
                </a:solidFill>
                <a:latin typeface="Arial"/>
              </a:rPr>
              <a:t> </a:t>
            </a:r>
            <a:r>
              <a:rPr b="0" lang="en-GB" sz="2000" spc="-1" strike="noStrike">
                <a:solidFill>
                  <a:srgbClr val="000000"/>
                </a:solidFill>
                <a:latin typeface="Arial"/>
              </a:rPr>
              <a:t>n</a:t>
            </a:r>
            <a:r>
              <a:rPr b="0" lang="en-GB" sz="2000" spc="-1" strike="noStrike">
                <a:solidFill>
                  <a:srgbClr val="000000"/>
                </a:solidFill>
                <a:latin typeface="Arial"/>
              </a:rPr>
              <a:t>o</a:t>
            </a:r>
            <a:r>
              <a:rPr b="0" lang="en-GB" sz="2000" spc="-1" strike="noStrike">
                <a:solidFill>
                  <a:srgbClr val="000000"/>
                </a:solidFill>
                <a:latin typeface="Arial"/>
              </a:rPr>
              <a:t>t</a:t>
            </a:r>
            <a:r>
              <a:rPr b="0" lang="en-GB" sz="2000" spc="-1" strike="noStrike">
                <a:solidFill>
                  <a:srgbClr val="000000"/>
                </a:solidFill>
                <a:latin typeface="Arial"/>
              </a:rPr>
              <a:t>e</a:t>
            </a:r>
            <a:r>
              <a:rPr b="0" lang="en-GB" sz="2000" spc="-1" strike="noStrike">
                <a:solidFill>
                  <a:srgbClr val="000000"/>
                </a:solidFill>
                <a:latin typeface="Arial"/>
              </a:rPr>
              <a:t>s</a:t>
            </a:r>
            <a:r>
              <a:rPr b="0" lang="en-GB" sz="2000" spc="-1" strike="noStrike">
                <a:solidFill>
                  <a:srgbClr val="000000"/>
                </a:solidFill>
                <a:latin typeface="Arial"/>
              </a:rPr>
              <a:t>'</a:t>
            </a:r>
            <a:r>
              <a:rPr b="0" lang="en-GB" sz="2000" spc="-1" strike="noStrike">
                <a:solidFill>
                  <a:srgbClr val="000000"/>
                </a:solidFill>
                <a:latin typeface="Arial"/>
              </a:rPr>
              <a:t> </a:t>
            </a:r>
            <a:r>
              <a:rPr b="0" lang="en-GB" sz="2000" spc="-1" strike="noStrike">
                <a:solidFill>
                  <a:srgbClr val="000000"/>
                </a:solidFill>
                <a:latin typeface="Arial"/>
              </a:rPr>
              <a:t>f</a:t>
            </a:r>
            <a:r>
              <a:rPr b="0" lang="en-GB" sz="2000" spc="-1" strike="noStrike">
                <a:solidFill>
                  <a:srgbClr val="000000"/>
                </a:solidFill>
                <a:latin typeface="Arial"/>
              </a:rPr>
              <a:t>o</a:t>
            </a:r>
            <a:r>
              <a:rPr b="0" lang="en-GB" sz="2000" spc="-1" strike="noStrike">
                <a:solidFill>
                  <a:srgbClr val="000000"/>
                </a:solidFill>
                <a:latin typeface="Arial"/>
              </a:rPr>
              <a:t>r</a:t>
            </a:r>
            <a:r>
              <a:rPr b="0" lang="en-GB" sz="2000" spc="-1" strike="noStrike">
                <a:solidFill>
                  <a:srgbClr val="000000"/>
                </a:solidFill>
                <a:latin typeface="Arial"/>
              </a:rPr>
              <a:t>m</a:t>
            </a:r>
            <a:r>
              <a:rPr b="0" lang="en-GB" sz="2000" spc="-1" strike="noStrike">
                <a:solidFill>
                  <a:srgbClr val="000000"/>
                </a:solidFill>
                <a:latin typeface="Arial"/>
              </a:rPr>
              <a:t>a</a:t>
            </a:r>
            <a:r>
              <a:rPr b="0" lang="en-GB" sz="2000" spc="-1" strike="noStrike">
                <a:solidFill>
                  <a:srgbClr val="000000"/>
                </a:solidFill>
                <a:latin typeface="Arial"/>
              </a:rPr>
              <a:t>t</a:t>
            </a:r>
            <a:endParaRPr b="0" lang="en-GB" sz="2000" spc="-1" strike="noStrike">
              <a:solidFill>
                <a:srgbClr val="000000"/>
              </a:solidFill>
              <a:latin typeface="Arial"/>
            </a:endParaRPr>
          </a:p>
        </p:txBody>
      </p:sp>
      <p:sp>
        <p:nvSpPr>
          <p:cNvPr id="98" name="PlaceHolder 3"/>
          <p:cNvSpPr>
            <a:spLocks noGrp="1"/>
          </p:cNvSpPr>
          <p:nvPr>
            <p:ph type="hdr"/>
          </p:nvPr>
        </p:nvSpPr>
        <p:spPr>
          <a:xfrm>
            <a:off x="0" y="0"/>
            <a:ext cx="3280680" cy="534240"/>
          </a:xfrm>
          <a:prstGeom prst="rect">
            <a:avLst/>
          </a:prstGeom>
          <a:noFill/>
          <a:ln w="0">
            <a:noFill/>
          </a:ln>
        </p:spPr>
        <p:txBody>
          <a:bodyPr lIns="0" rIns="0" tIns="0" bIns="0" anchor="t">
            <a:noAutofit/>
          </a:bodyPr>
          <a:p>
            <a:pPr indent="0">
              <a:buNone/>
            </a:pPr>
            <a:r>
              <a:rPr b="0" lang="en-GB" sz="1400" spc="-1" strike="noStrike">
                <a:solidFill>
                  <a:srgbClr val="000000"/>
                </a:solidFill>
                <a:latin typeface="Times New Roman"/>
              </a:rPr>
              <a:t>&lt;header&gt;</a:t>
            </a:r>
            <a:endParaRPr b="0" lang="en-GB" sz="1400" spc="-1" strike="noStrike">
              <a:solidFill>
                <a:srgbClr val="000000"/>
              </a:solidFill>
              <a:latin typeface="Times New Roman"/>
            </a:endParaRPr>
          </a:p>
        </p:txBody>
      </p:sp>
      <p:sp>
        <p:nvSpPr>
          <p:cNvPr id="99" name="PlaceHolder 4"/>
          <p:cNvSpPr>
            <a:spLocks noGrp="1"/>
          </p:cNvSpPr>
          <p:nvPr>
            <p:ph type="dt" idx="7"/>
          </p:nvPr>
        </p:nvSpPr>
        <p:spPr>
          <a:xfrm>
            <a:off x="4278960" y="0"/>
            <a:ext cx="3280680" cy="534240"/>
          </a:xfrm>
          <a:prstGeom prst="rect">
            <a:avLst/>
          </a:prstGeom>
          <a:noFill/>
          <a:ln w="0">
            <a:noFill/>
          </a:ln>
        </p:spPr>
        <p:txBody>
          <a:bodyPr lIns="0" rIns="0" tIns="0" bIns="0" anchor="t">
            <a:noAutofit/>
          </a:bodyPr>
          <a:lstStyle>
            <a:lvl1pPr indent="0" algn="r">
              <a:buNone/>
              <a:defRPr b="0" lang="en-GB" sz="1400" spc="-1" strike="noStrike">
                <a:solidFill>
                  <a:srgbClr val="000000"/>
                </a:solidFill>
                <a:latin typeface="Times New Roman"/>
              </a:defRPr>
            </a:lvl1pPr>
          </a:lstStyle>
          <a:p>
            <a:pPr indent="0" algn="r">
              <a:buNone/>
            </a:pPr>
            <a:r>
              <a:rPr b="0" lang="en-GB" sz="1400" spc="-1" strike="noStrike">
                <a:solidFill>
                  <a:srgbClr val="000000"/>
                </a:solidFill>
                <a:latin typeface="Times New Roman"/>
              </a:rPr>
              <a:t>&lt;date/time&gt;</a:t>
            </a:r>
            <a:endParaRPr b="0" lang="en-GB" sz="1400" spc="-1" strike="noStrike">
              <a:solidFill>
                <a:srgbClr val="000000"/>
              </a:solidFill>
              <a:latin typeface="Times New Roman"/>
            </a:endParaRPr>
          </a:p>
        </p:txBody>
      </p:sp>
      <p:sp>
        <p:nvSpPr>
          <p:cNvPr id="100" name="PlaceHolder 5"/>
          <p:cNvSpPr>
            <a:spLocks noGrp="1"/>
          </p:cNvSpPr>
          <p:nvPr>
            <p:ph type="ftr" idx="8"/>
          </p:nvPr>
        </p:nvSpPr>
        <p:spPr>
          <a:xfrm>
            <a:off x="0" y="10157400"/>
            <a:ext cx="3280680" cy="534240"/>
          </a:xfrm>
          <a:prstGeom prst="rect">
            <a:avLst/>
          </a:prstGeom>
          <a:noFill/>
          <a:ln w="0">
            <a:noFill/>
          </a:ln>
        </p:spPr>
        <p:txBody>
          <a:bodyPr lIns="0" rIns="0" tIns="0" bIns="0" anchor="b">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101" name="PlaceHolder 6"/>
          <p:cNvSpPr>
            <a:spLocks noGrp="1"/>
          </p:cNvSpPr>
          <p:nvPr>
            <p:ph type="sldNum" idx="9"/>
          </p:nvPr>
        </p:nvSpPr>
        <p:spPr>
          <a:xfrm>
            <a:off x="4278960" y="10157400"/>
            <a:ext cx="3280680" cy="534240"/>
          </a:xfrm>
          <a:prstGeom prst="rect">
            <a:avLst/>
          </a:prstGeom>
          <a:noFill/>
          <a:ln w="0">
            <a:noFill/>
          </a:ln>
        </p:spPr>
        <p:txBody>
          <a:bodyPr lIns="0" rIns="0" tIns="0" bIns="0" anchor="b">
            <a:noAutofit/>
          </a:bodyPr>
          <a:lstStyle>
            <a:lvl1pPr indent="0" algn="r">
              <a:buNone/>
              <a:defRPr b="0" lang="en-GB" sz="1400" spc="-1" strike="noStrike">
                <a:solidFill>
                  <a:srgbClr val="000000"/>
                </a:solidFill>
                <a:latin typeface="Times New Roman"/>
              </a:defRPr>
            </a:lvl1pPr>
          </a:lstStyle>
          <a:p>
            <a:pPr indent="0" algn="r">
              <a:buNone/>
            </a:pPr>
            <a:fld id="{6CCD71A3-2F4F-47F6-BAA5-82FE6957018A}" type="slidenum">
              <a:rPr b="0" lang="en-GB" sz="1400" spc="-1" strike="noStrike">
                <a:solidFill>
                  <a:srgbClr val="000000"/>
                </a:solidFill>
                <a:latin typeface="Times New Roman"/>
              </a:rPr>
              <a:t>&lt;number&gt;</a:t>
            </a:fld>
            <a:endParaRPr b="0" lang="en-GB" sz="14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notesMaster>
</file>

<file path=ppt/notesSlides/_rels/notesSlide1.xml.rels><?xml version="1.0" encoding="UTF-8"?>
<Relationships xmlns="http://schemas.openxmlformats.org/package/2006/relationships"><Relationship Id="rId1" Type="http://schemas.openxmlformats.org/officeDocument/2006/relationships/slide" Target="../slides/slide1.xml"/><Relationship Id="rId2" Type="http://schemas.openxmlformats.org/officeDocument/2006/relationships/notesMaster" Target="../notesMasters/notesMaster1.xml"/>
</Relationships>
</file>

<file path=ppt/notesSlides/_rels/notesSlide2.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2.xml"/><Relationship Id="rId3" Type="http://schemas.openxmlformats.org/officeDocument/2006/relationships/notesMaster" Target="../notesMasters/notesMaster1.xml"/>
</Relationships>
</file>

<file path=ppt/notesSlides/_rels/notesSlide3.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3.xml"/><Relationship Id="rId3" Type="http://schemas.openxmlformats.org/officeDocument/2006/relationships/notesMaster" Target="../notesMasters/notesMaster1.xml"/>
</Relationships>
</file>

<file path=ppt/notesSlides/_rels/notesSlide4.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4.xml"/><Relationship Id="rId3" Type="http://schemas.openxmlformats.org/officeDocument/2006/relationships/notesMaster" Target="../notesMasters/notesMaster1.xml"/>
</Relationships>
</file>

<file path=ppt/notesSlides/_rels/notesSlide5.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5.xml"/><Relationship Id="rId3" Type="http://schemas.openxmlformats.org/officeDocument/2006/relationships/notesMaster" Target="../notesMasters/notesMaster1.xml"/>
</Relationships>
</file>

<file path=ppt/notesSlides/_rels/notesSlide6.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6.xml"/><Relationship Id="rId3" Type="http://schemas.openxmlformats.org/officeDocument/2006/relationships/notesMaster" Target="../notesMasters/notesMaster1.xml"/>
</Relationships>
</file>

<file path=ppt/notesSlides/_rels/notesSlide7.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7.xml"/><Relationship Id="rId3" Type="http://schemas.openxmlformats.org/officeDocument/2006/relationships/notesMaster" Target="../notesMasters/notesMaster1.xml"/>
</Relationships>
</file>

<file path=ppt/notesSlides/_rels/notesSlide8.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8.xml"/><Relationship Id="rId3" Type="http://schemas.openxmlformats.org/officeDocument/2006/relationships/notesMaster" Target="../notesMasters/notesMaster1.xml"/>
</Relationships>
</file>

<file path=ppt/notesSlides/_rels/notesSlide9.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9.xml"/><Relationship Id="rId3" Type="http://schemas.openxmlformats.org/officeDocument/2006/relationships/notesMaster" Target="../notesMasters/notesMaster1.xml"/>
</Relationships>
</file>

<file path=ppt/notesSlides/_rels/notesSlide10.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10.xml"/><Relationship Id="rId3" Type="http://schemas.openxmlformats.org/officeDocument/2006/relationships/notesMaster" Target="../notesMasters/notesMaster1.xml"/>
</Relationships>
</file>

<file path=ppt/notesSlides/_rels/notesSlide11.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11.xml"/><Relationship Id="rId3" Type="http://schemas.openxmlformats.org/officeDocument/2006/relationships/notesMaster" Target="../notesMasters/notesMaster1.xml"/>
</Relationships>
</file>

<file path=ppt/notesSlides/_rels/notesSlide12.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12.xml"/><Relationship Id="rId3" Type="http://schemas.openxmlformats.org/officeDocument/2006/relationships/notesMaster" Target="../notesMasters/notesMaster1.xml"/>
</Relationships>
</file>

<file path=ppt/notesSlides/_rels/notesSlide13.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13.xml"/><Relationship Id="rId3" Type="http://schemas.openxmlformats.org/officeDocument/2006/relationships/notesMaster" Target="../notesMasters/notesMaster1.xml"/>
</Relationships>
</file>

<file path=ppt/notesSlides/_rels/notesSlide14.xml.rels><?xml version="1.0" encoding="UTF-8"?>
<Relationships xmlns="http://schemas.openxmlformats.org/package/2006/relationships"><Relationship Id="rId1" Type="http://schemas.openxmlformats.org/officeDocument/2006/relationships/image" Target="../media/image12.wmf"/><Relationship Id="rId2" Type="http://schemas.openxmlformats.org/officeDocument/2006/relationships/slide" Target="../slides/slide14.xml"/><Relationship Id="rId3" Type="http://schemas.openxmlformats.org/officeDocument/2006/relationships/notesMaster" Target="../notesMasters/notesMaster1.xml"/>
</Relationships>
</file>

<file path=ppt/notesSlides/notesSlide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8" name="PlaceHolder 1"/>
          <p:cNvSpPr>
            <a:spLocks noGrp="1"/>
          </p:cNvSpPr>
          <p:nvPr>
            <p:ph type="ftr" idx="36"/>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i="1" lang="en-US" sz="1800" spc="-1" strike="noStrike">
                <a:solidFill>
                  <a:srgbClr val="000000"/>
                </a:solidFill>
                <a:latin typeface="Times New Roman"/>
              </a:defRPr>
            </a:lvl1pPr>
          </a:lstStyle>
          <a:p>
            <a:pPr indent="0">
              <a:lnSpc>
                <a:spcPct val="100000"/>
              </a:lnSpc>
              <a:buNone/>
            </a:pPr>
            <a:r>
              <a:rPr b="1" i="1" lang="en-US" sz="1800" spc="-1" strike="noStrike">
                <a:solidFill>
                  <a:srgbClr val="000000"/>
                </a:solidFill>
                <a:latin typeface="Times New Roman"/>
              </a:rPr>
              <a:t>VHDL Lecture 1</a:t>
            </a:r>
            <a:endParaRPr b="0" lang="en-GB" sz="1800" spc="-1" strike="noStrike">
              <a:solidFill>
                <a:srgbClr val="000000"/>
              </a:solidFill>
              <a:latin typeface="Times New Roman"/>
            </a:endParaRPr>
          </a:p>
        </p:txBody>
      </p:sp>
      <p:sp>
        <p:nvSpPr>
          <p:cNvPr id="199" name="PlaceHolder 2"/>
          <p:cNvSpPr>
            <a:spLocks noGrp="1"/>
          </p:cNvSpPr>
          <p:nvPr>
            <p:ph type="sldNum" idx="37"/>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i="1" lang="en-US" sz="1800" spc="-1" strike="noStrike">
                <a:solidFill>
                  <a:srgbClr val="000000"/>
                </a:solidFill>
                <a:latin typeface="Times New Roman"/>
              </a:defRPr>
            </a:lvl1pPr>
          </a:lstStyle>
          <a:p>
            <a:pPr indent="0" algn="r">
              <a:lnSpc>
                <a:spcPct val="100000"/>
              </a:lnSpc>
              <a:buNone/>
            </a:pPr>
            <a:fld id="{32E38C52-D457-46F1-B2AB-02F690A38327}" type="slidenum">
              <a:rPr b="1" i="1" lang="en-US" sz="1800" spc="-1" strike="noStrike">
                <a:solidFill>
                  <a:srgbClr val="000000"/>
                </a:solidFill>
                <a:latin typeface="Times New Roman"/>
              </a:rPr>
              <a:t>&lt;number&gt;</a:t>
            </a:fld>
            <a:endParaRPr b="0" lang="en-GB" sz="1800" spc="-1" strike="noStrike">
              <a:solidFill>
                <a:srgbClr val="000000"/>
              </a:solidFill>
              <a:latin typeface="Times New Roman"/>
            </a:endParaRPr>
          </a:p>
        </p:txBody>
      </p:sp>
      <p:sp>
        <p:nvSpPr>
          <p:cNvPr id="200" name="PlaceHolder 3"/>
          <p:cNvSpPr>
            <a:spLocks noGrp="1"/>
          </p:cNvSpPr>
          <p:nvPr>
            <p:ph type="sldImg"/>
          </p:nvPr>
        </p:nvSpPr>
        <p:spPr>
          <a:xfrm>
            <a:off x="3019320" y="512640"/>
            <a:ext cx="3709800" cy="2569680"/>
          </a:xfrm>
          <a:prstGeom prst="rect">
            <a:avLst/>
          </a:prstGeom>
          <a:ln w="0">
            <a:noFill/>
          </a:ln>
        </p:spPr>
      </p:sp>
      <p:sp>
        <p:nvSpPr>
          <p:cNvPr id="201" name="PlaceHolder 4"/>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spTree>
  </p:cSld>
</p:notes>
</file>

<file path=ppt/notesSlides/notesSlide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2" name="PlaceHolder 1"/>
          <p:cNvSpPr>
            <a:spLocks noGrp="1"/>
          </p:cNvSpPr>
          <p:nvPr>
            <p:ph type="ftr" idx="38"/>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03" name="PlaceHolder 2"/>
          <p:cNvSpPr>
            <a:spLocks noGrp="1"/>
          </p:cNvSpPr>
          <p:nvPr>
            <p:ph type="sldNum" idx="39"/>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C03D7E39-2F9E-48CB-8CE2-40FFDB19C311}"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04"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05"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6" name="PlaceHolder 1"/>
          <p:cNvSpPr>
            <a:spLocks noGrp="1"/>
          </p:cNvSpPr>
          <p:nvPr>
            <p:ph type="ftr" idx="40"/>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07" name="PlaceHolder 2"/>
          <p:cNvSpPr>
            <a:spLocks noGrp="1"/>
          </p:cNvSpPr>
          <p:nvPr>
            <p:ph type="sldNum" idx="41"/>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6B319826-4172-4975-9BC6-E2FCCC2DAD54}"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08"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09"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PlaceHolder 1"/>
          <p:cNvSpPr>
            <a:spLocks noGrp="1"/>
          </p:cNvSpPr>
          <p:nvPr>
            <p:ph type="ftr" idx="42"/>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11" name="PlaceHolder 2"/>
          <p:cNvSpPr>
            <a:spLocks noGrp="1"/>
          </p:cNvSpPr>
          <p:nvPr>
            <p:ph type="sldNum" idx="43"/>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0EFBC507-763A-4189-B3A4-08435B8441BA}"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12"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13"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5.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4" name="PlaceHolder 1"/>
          <p:cNvSpPr>
            <a:spLocks noGrp="1"/>
          </p:cNvSpPr>
          <p:nvPr>
            <p:ph type="ftr" idx="44"/>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15" name="PlaceHolder 2"/>
          <p:cNvSpPr>
            <a:spLocks noGrp="1"/>
          </p:cNvSpPr>
          <p:nvPr>
            <p:ph type="sldNum" idx="45"/>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0C5A94A4-DD6C-418F-84EF-CF7414EE6355}"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16"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17"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6.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8" name="PlaceHolder 1"/>
          <p:cNvSpPr>
            <a:spLocks noGrp="1"/>
          </p:cNvSpPr>
          <p:nvPr>
            <p:ph type="ftr" idx="46"/>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19" name="PlaceHolder 2"/>
          <p:cNvSpPr>
            <a:spLocks noGrp="1"/>
          </p:cNvSpPr>
          <p:nvPr>
            <p:ph type="sldNum" idx="47"/>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2B2951BA-B6EA-446A-A459-D8FF7A6884F1}"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20"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21"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7.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2" name="PlaceHolder 1"/>
          <p:cNvSpPr>
            <a:spLocks noGrp="1"/>
          </p:cNvSpPr>
          <p:nvPr>
            <p:ph type="ftr" idx="48"/>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23" name="PlaceHolder 2"/>
          <p:cNvSpPr>
            <a:spLocks noGrp="1"/>
          </p:cNvSpPr>
          <p:nvPr>
            <p:ph type="sldNum" idx="49"/>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8E15FD6D-DF68-4D78-BF49-369EF5573D52}"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24"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25"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8.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26" name="PlaceHolder 1"/>
          <p:cNvSpPr>
            <a:spLocks noGrp="1"/>
          </p:cNvSpPr>
          <p:nvPr>
            <p:ph type="ftr" idx="50"/>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27" name="PlaceHolder 2"/>
          <p:cNvSpPr>
            <a:spLocks noGrp="1"/>
          </p:cNvSpPr>
          <p:nvPr>
            <p:ph type="sldNum" idx="51"/>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CC4D5C07-3C71-475D-9286-C8B7818C80DC}"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28"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29"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9.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0" name="PlaceHolder 1"/>
          <p:cNvSpPr>
            <a:spLocks noGrp="1"/>
          </p:cNvSpPr>
          <p:nvPr>
            <p:ph type="ftr" idx="52"/>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31" name="PlaceHolder 2"/>
          <p:cNvSpPr>
            <a:spLocks noGrp="1"/>
          </p:cNvSpPr>
          <p:nvPr>
            <p:ph type="sldNum" idx="53"/>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54AE9EB0-0E7D-4FBF-9857-633A6AEEB6DB}"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32"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33"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10.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4" name="PlaceHolder 1"/>
          <p:cNvSpPr>
            <a:spLocks noGrp="1"/>
          </p:cNvSpPr>
          <p:nvPr>
            <p:ph type="ftr" idx="54"/>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35" name="PlaceHolder 2"/>
          <p:cNvSpPr>
            <a:spLocks noGrp="1"/>
          </p:cNvSpPr>
          <p:nvPr>
            <p:ph type="sldNum" idx="55"/>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E2FB1740-1423-49DF-8F8E-A533FCFDA411}"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36"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37"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11.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38" name="PlaceHolder 1"/>
          <p:cNvSpPr>
            <a:spLocks noGrp="1"/>
          </p:cNvSpPr>
          <p:nvPr>
            <p:ph type="ftr" idx="56"/>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39" name="PlaceHolder 2"/>
          <p:cNvSpPr>
            <a:spLocks noGrp="1"/>
          </p:cNvSpPr>
          <p:nvPr>
            <p:ph type="sldNum" idx="57"/>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AD0E7C50-65D7-4666-A340-5F73689E509F}"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40"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41"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12.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2" name="PlaceHolder 1"/>
          <p:cNvSpPr>
            <a:spLocks noGrp="1"/>
          </p:cNvSpPr>
          <p:nvPr>
            <p:ph type="ftr" idx="58"/>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43" name="PlaceHolder 2"/>
          <p:cNvSpPr>
            <a:spLocks noGrp="1"/>
          </p:cNvSpPr>
          <p:nvPr>
            <p:ph type="sldNum" idx="59"/>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45949FF9-50BC-4937-95FA-24886EAE09A0}"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44"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45"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13.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46" name="PlaceHolder 1"/>
          <p:cNvSpPr>
            <a:spLocks noGrp="1"/>
          </p:cNvSpPr>
          <p:nvPr>
            <p:ph type="ftr" idx="60"/>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47" name="PlaceHolder 2"/>
          <p:cNvSpPr>
            <a:spLocks noGrp="1"/>
          </p:cNvSpPr>
          <p:nvPr>
            <p:ph type="sldNum" idx="61"/>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23986FDF-BE00-431F-A7F2-675511D9B518}"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48"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49"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notesSlides/notesSlide14.xml><?xml version="1.0" encoding="utf-8"?>
<p:notes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50" name="PlaceHolder 1"/>
          <p:cNvSpPr>
            <a:spLocks noGrp="1"/>
          </p:cNvSpPr>
          <p:nvPr>
            <p:ph type="ftr" idx="62"/>
          </p:nvPr>
        </p:nvSpPr>
        <p:spPr>
          <a:xfrm>
            <a:off x="0" y="6508800"/>
            <a:ext cx="4222440" cy="342720"/>
          </a:xfrm>
          <a:prstGeom prst="rect">
            <a:avLst/>
          </a:prstGeom>
          <a:noFill/>
          <a:ln w="0">
            <a:noFill/>
          </a:ln>
        </p:spPr>
        <p:txBody>
          <a:bodyPr numCol="1" spcCol="0" anchor="b">
            <a:noAutofit/>
          </a:bodyPr>
          <a:lstStyle>
            <a:lvl1pPr indent="0">
              <a:lnSpc>
                <a:spcPct val="100000"/>
              </a:lnSpc>
              <a:buNone/>
              <a:defRPr b="1" lang="en-US" sz="1200" spc="-1" strike="noStrike">
                <a:solidFill>
                  <a:srgbClr val="000000"/>
                </a:solidFill>
                <a:latin typeface="Arial"/>
              </a:defRPr>
            </a:lvl1pPr>
          </a:lstStyle>
          <a:p>
            <a:pPr indent="0">
              <a:lnSpc>
                <a:spcPct val="100000"/>
              </a:lnSpc>
              <a:buNone/>
            </a:pPr>
            <a:r>
              <a:rPr b="1" lang="en-US" sz="1200" spc="-1" strike="noStrike">
                <a:solidFill>
                  <a:srgbClr val="000000"/>
                </a:solidFill>
                <a:latin typeface="Arial"/>
              </a:rPr>
              <a:t>VHDL Lecture 2</a:t>
            </a:r>
            <a:endParaRPr b="0" lang="en-GB" sz="1200" spc="-1" strike="noStrike">
              <a:solidFill>
                <a:srgbClr val="000000"/>
              </a:solidFill>
              <a:latin typeface="Times New Roman"/>
            </a:endParaRPr>
          </a:p>
        </p:txBody>
      </p:sp>
      <p:sp>
        <p:nvSpPr>
          <p:cNvPr id="251" name="PlaceHolder 2"/>
          <p:cNvSpPr>
            <a:spLocks noGrp="1"/>
          </p:cNvSpPr>
          <p:nvPr>
            <p:ph type="sldNum" idx="63"/>
          </p:nvPr>
        </p:nvSpPr>
        <p:spPr>
          <a:xfrm>
            <a:off x="5524560" y="6508800"/>
            <a:ext cx="4222440" cy="342720"/>
          </a:xfrm>
          <a:prstGeom prst="rect">
            <a:avLst/>
          </a:prstGeom>
          <a:noFill/>
          <a:ln w="0">
            <a:noFill/>
          </a:ln>
        </p:spPr>
        <p:txBody>
          <a:bodyPr numCol="1" spcCol="0" anchor="b">
            <a:noAutofit/>
          </a:bodyPr>
          <a:lstStyle>
            <a:lvl1pPr indent="0" algn="r">
              <a:lnSpc>
                <a:spcPct val="100000"/>
              </a:lnSpc>
              <a:buNone/>
              <a:defRPr b="1" lang="en-US" sz="1200" spc="-1" strike="noStrike">
                <a:solidFill>
                  <a:srgbClr val="000000"/>
                </a:solidFill>
                <a:latin typeface="Arial"/>
              </a:defRPr>
            </a:lvl1pPr>
          </a:lstStyle>
          <a:p>
            <a:pPr indent="0" algn="r">
              <a:lnSpc>
                <a:spcPct val="100000"/>
              </a:lnSpc>
              <a:buNone/>
            </a:pPr>
            <a:fld id="{80F59DD6-85C1-4A60-92E0-D892346DC54E}" type="slidenum">
              <a:rPr b="1" lang="en-US" sz="1200" spc="-1" strike="noStrike">
                <a:solidFill>
                  <a:srgbClr val="000000"/>
                </a:solidFill>
                <a:latin typeface="Arial"/>
              </a:rPr>
              <a:t>&lt;number&gt;</a:t>
            </a:fld>
            <a:endParaRPr b="0" lang="en-GB" sz="1200" spc="-1" strike="noStrike">
              <a:solidFill>
                <a:srgbClr val="000000"/>
              </a:solidFill>
              <a:latin typeface="Times New Roman"/>
            </a:endParaRPr>
          </a:p>
        </p:txBody>
      </p:sp>
      <p:sp>
        <p:nvSpPr>
          <p:cNvPr id="252" name="PlaceHolder 3"/>
          <p:cNvSpPr>
            <a:spLocks noGrp="1"/>
          </p:cNvSpPr>
          <p:nvPr>
            <p:ph type="body"/>
          </p:nvPr>
        </p:nvSpPr>
        <p:spPr>
          <a:xfrm>
            <a:off x="1298520" y="3254400"/>
            <a:ext cx="7149600" cy="3082680"/>
          </a:xfrm>
          <a:prstGeom prst="rect">
            <a:avLst/>
          </a:prstGeom>
          <a:noFill/>
          <a:ln w="0">
            <a:noFill/>
          </a:ln>
        </p:spPr>
        <p:txBody>
          <a:bodyPr numCol="1" spcCol="0" anchor="t">
            <a:noAutofit/>
          </a:bodyPr>
          <a:p>
            <a:pPr marL="216000" indent="0">
              <a:buNone/>
            </a:pPr>
            <a:endParaRPr b="0" lang="en-GB" sz="1800" spc="-1" strike="noStrike">
              <a:solidFill>
                <a:srgbClr val="000000"/>
              </a:solidFill>
              <a:latin typeface="Arial"/>
            </a:endParaRPr>
          </a:p>
        </p:txBody>
      </p:sp>
      <p:pic>
        <p:nvPicPr>
          <p:cNvPr id="253" name="Picture 4" descr=""/>
          <p:cNvPicPr/>
          <p:nvPr/>
        </p:nvPicPr>
        <p:blipFill>
          <a:blip r:embed="rId1"/>
          <a:stretch/>
        </p:blipFill>
        <p:spPr>
          <a:xfrm>
            <a:off x="3025800" y="507960"/>
            <a:ext cx="3695400" cy="2558520"/>
          </a:xfrm>
          <a:prstGeom prst="rect">
            <a:avLst/>
          </a:prstGeom>
          <a:ln w="12700">
            <a:solidFill>
              <a:srgbClr val="000000"/>
            </a:solidFill>
            <a:miter/>
          </a:ln>
        </p:spPr>
      </p:pic>
    </p:spTree>
  </p:cSld>
</p:note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46A12AE0-FC02-456D-A94B-17643E1AD9A0}"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5"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16" name="PlaceHolder 2"/>
          <p:cNvSpPr>
            <a:spLocks noGrp="1"/>
          </p:cNvSpPr>
          <p:nvPr>
            <p:ph type="subTitle"/>
          </p:nvPr>
        </p:nvSpPr>
        <p:spPr>
          <a:xfrm>
            <a:off x="495360" y="1481040"/>
            <a:ext cx="8915040" cy="45255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59B74117-DEBD-40E8-8843-BD494BEA4AD2}"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18" name="PlaceHolder 2"/>
          <p:cNvSpPr>
            <a:spLocks noGrp="1"/>
          </p:cNvSpPr>
          <p:nvPr>
            <p:ph/>
          </p:nvPr>
        </p:nvSpPr>
        <p:spPr>
          <a:xfrm>
            <a:off x="495360" y="1481040"/>
            <a:ext cx="8915040" cy="4525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EDFEFDD2-1CDE-4128-BF0C-11403BB91D01}"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20" name="PlaceHolder 2"/>
          <p:cNvSpPr>
            <a:spLocks noGrp="1"/>
          </p:cNvSpPr>
          <p:nvPr>
            <p:ph/>
          </p:nvPr>
        </p:nvSpPr>
        <p:spPr>
          <a:xfrm>
            <a:off x="495360" y="1481040"/>
            <a:ext cx="4350240" cy="4525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21" name="PlaceHolder 3"/>
          <p:cNvSpPr>
            <a:spLocks noGrp="1"/>
          </p:cNvSpPr>
          <p:nvPr>
            <p:ph/>
          </p:nvPr>
        </p:nvSpPr>
        <p:spPr>
          <a:xfrm>
            <a:off x="5063400" y="1481040"/>
            <a:ext cx="4350240" cy="4525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A0B3AB6D-3AE7-4712-889B-7AC25749EAE4}"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2"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4EE5AE0B-3448-478B-A6AD-5C4EA86D8FBB}"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3" name="PlaceHolder 1"/>
          <p:cNvSpPr>
            <a:spLocks noGrp="1"/>
          </p:cNvSpPr>
          <p:nvPr>
            <p:ph type="subTitle"/>
          </p:nvPr>
        </p:nvSpPr>
        <p:spPr>
          <a:xfrm>
            <a:off x="495360" y="274680"/>
            <a:ext cx="8915040" cy="52977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6D106E0F-A9D0-49E5-88EE-66993DC2651F}"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4"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25" name="PlaceHolder 2"/>
          <p:cNvSpPr>
            <a:spLocks noGrp="1"/>
          </p:cNvSpPr>
          <p:nvPr>
            <p:ph/>
          </p:nvPr>
        </p:nvSpPr>
        <p:spPr>
          <a:xfrm>
            <a:off x="49536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26" name="PlaceHolder 3"/>
          <p:cNvSpPr>
            <a:spLocks noGrp="1"/>
          </p:cNvSpPr>
          <p:nvPr>
            <p:ph/>
          </p:nvPr>
        </p:nvSpPr>
        <p:spPr>
          <a:xfrm>
            <a:off x="5063400" y="1481040"/>
            <a:ext cx="4350240" cy="4525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27" name="PlaceHolder 4"/>
          <p:cNvSpPr>
            <a:spLocks noGrp="1"/>
          </p:cNvSpPr>
          <p:nvPr>
            <p:ph/>
          </p:nvPr>
        </p:nvSpPr>
        <p:spPr>
          <a:xfrm>
            <a:off x="495360" y="384516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6179152E-5526-49AD-B5A6-539349B943FC}"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29" name="PlaceHolder 2"/>
          <p:cNvSpPr>
            <a:spLocks noGrp="1"/>
          </p:cNvSpPr>
          <p:nvPr>
            <p:ph/>
          </p:nvPr>
        </p:nvSpPr>
        <p:spPr>
          <a:xfrm>
            <a:off x="495360" y="1481040"/>
            <a:ext cx="4350240" cy="4525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30" name="PlaceHolder 3"/>
          <p:cNvSpPr>
            <a:spLocks noGrp="1"/>
          </p:cNvSpPr>
          <p:nvPr>
            <p:ph/>
          </p:nvPr>
        </p:nvSpPr>
        <p:spPr>
          <a:xfrm>
            <a:off x="506340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31" name="PlaceHolder 4"/>
          <p:cNvSpPr>
            <a:spLocks noGrp="1"/>
          </p:cNvSpPr>
          <p:nvPr>
            <p:ph/>
          </p:nvPr>
        </p:nvSpPr>
        <p:spPr>
          <a:xfrm>
            <a:off x="5063400" y="384516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1944481F-DC80-4F64-A47F-25B0436CFB90}"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33" name="PlaceHolder 2"/>
          <p:cNvSpPr>
            <a:spLocks noGrp="1"/>
          </p:cNvSpPr>
          <p:nvPr>
            <p:ph/>
          </p:nvPr>
        </p:nvSpPr>
        <p:spPr>
          <a:xfrm>
            <a:off x="49536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34" name="PlaceHolder 3"/>
          <p:cNvSpPr>
            <a:spLocks noGrp="1"/>
          </p:cNvSpPr>
          <p:nvPr>
            <p:ph/>
          </p:nvPr>
        </p:nvSpPr>
        <p:spPr>
          <a:xfrm>
            <a:off x="506340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35" name="PlaceHolder 4"/>
          <p:cNvSpPr>
            <a:spLocks noGrp="1"/>
          </p:cNvSpPr>
          <p:nvPr>
            <p:ph/>
          </p:nvPr>
        </p:nvSpPr>
        <p:spPr>
          <a:xfrm>
            <a:off x="495360" y="3845160"/>
            <a:ext cx="89150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338262B6-D9AF-401E-83D3-5852EB7116A5}"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36"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37" name="PlaceHolder 2"/>
          <p:cNvSpPr>
            <a:spLocks noGrp="1"/>
          </p:cNvSpPr>
          <p:nvPr>
            <p:ph/>
          </p:nvPr>
        </p:nvSpPr>
        <p:spPr>
          <a:xfrm>
            <a:off x="495360" y="1481040"/>
            <a:ext cx="89150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38" name="PlaceHolder 3"/>
          <p:cNvSpPr>
            <a:spLocks noGrp="1"/>
          </p:cNvSpPr>
          <p:nvPr>
            <p:ph/>
          </p:nvPr>
        </p:nvSpPr>
        <p:spPr>
          <a:xfrm>
            <a:off x="495360" y="3845160"/>
            <a:ext cx="89150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0C745274-2F2C-4D28-B91D-4CF54835D5D3}"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39"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40" name="PlaceHolder 2"/>
          <p:cNvSpPr>
            <a:spLocks noGrp="1"/>
          </p:cNvSpPr>
          <p:nvPr>
            <p:ph/>
          </p:nvPr>
        </p:nvSpPr>
        <p:spPr>
          <a:xfrm>
            <a:off x="49536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41" name="PlaceHolder 3"/>
          <p:cNvSpPr>
            <a:spLocks noGrp="1"/>
          </p:cNvSpPr>
          <p:nvPr>
            <p:ph/>
          </p:nvPr>
        </p:nvSpPr>
        <p:spPr>
          <a:xfrm>
            <a:off x="506340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42" name="PlaceHolder 4"/>
          <p:cNvSpPr>
            <a:spLocks noGrp="1"/>
          </p:cNvSpPr>
          <p:nvPr>
            <p:ph/>
          </p:nvPr>
        </p:nvSpPr>
        <p:spPr>
          <a:xfrm>
            <a:off x="495360" y="384516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43" name="PlaceHolder 5"/>
          <p:cNvSpPr>
            <a:spLocks noGrp="1"/>
          </p:cNvSpPr>
          <p:nvPr>
            <p:ph/>
          </p:nvPr>
        </p:nvSpPr>
        <p:spPr>
          <a:xfrm>
            <a:off x="5063400" y="384516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7" name="PlaceHolder 6"/>
          <p:cNvSpPr>
            <a:spLocks noGrp="1"/>
          </p:cNvSpPr>
          <p:nvPr>
            <p:ph type="ftr" idx="2"/>
          </p:nvPr>
        </p:nvSpPr>
        <p:spPr/>
        <p:txBody>
          <a:bodyPr/>
          <a:p>
            <a:r>
              <a:t>Footer</a:t>
            </a:r>
          </a:p>
        </p:txBody>
      </p:sp>
      <p:sp>
        <p:nvSpPr>
          <p:cNvPr id="8" name="PlaceHolder 7"/>
          <p:cNvSpPr>
            <a:spLocks noGrp="1"/>
          </p:cNvSpPr>
          <p:nvPr>
            <p:ph type="sldNum" idx="3"/>
          </p:nvPr>
        </p:nvSpPr>
        <p:spPr/>
        <p:txBody>
          <a:bodyPr/>
          <a:p>
            <a:fld id="{C1677B53-9E7C-4DC3-A835-814E40D70C23}" type="slidenum">
              <a:t>&lt;#&gt;</a:t>
            </a:fld>
          </a:p>
        </p:txBody>
      </p:sp>
      <p:sp>
        <p:nvSpPr>
          <p:cNvPr id="9" name="PlaceHolder 8"/>
          <p:cNvSpPr>
            <a:spLocks noGrp="1"/>
          </p:cNvSpPr>
          <p:nvPr>
            <p:ph type="dt" idx="1"/>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45" name="PlaceHolder 2"/>
          <p:cNvSpPr>
            <a:spLocks noGrp="1"/>
          </p:cNvSpPr>
          <p:nvPr>
            <p:ph/>
          </p:nvPr>
        </p:nvSpPr>
        <p:spPr>
          <a:xfrm>
            <a:off x="495360" y="148104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46" name="PlaceHolder 3"/>
          <p:cNvSpPr>
            <a:spLocks noGrp="1"/>
          </p:cNvSpPr>
          <p:nvPr>
            <p:ph/>
          </p:nvPr>
        </p:nvSpPr>
        <p:spPr>
          <a:xfrm>
            <a:off x="3509640" y="148104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47" name="PlaceHolder 4"/>
          <p:cNvSpPr>
            <a:spLocks noGrp="1"/>
          </p:cNvSpPr>
          <p:nvPr>
            <p:ph/>
          </p:nvPr>
        </p:nvSpPr>
        <p:spPr>
          <a:xfrm>
            <a:off x="6523560" y="148104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48" name="PlaceHolder 5"/>
          <p:cNvSpPr>
            <a:spLocks noGrp="1"/>
          </p:cNvSpPr>
          <p:nvPr>
            <p:ph/>
          </p:nvPr>
        </p:nvSpPr>
        <p:spPr>
          <a:xfrm>
            <a:off x="495360" y="384516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49" name="PlaceHolder 6"/>
          <p:cNvSpPr>
            <a:spLocks noGrp="1"/>
          </p:cNvSpPr>
          <p:nvPr>
            <p:ph/>
          </p:nvPr>
        </p:nvSpPr>
        <p:spPr>
          <a:xfrm>
            <a:off x="3509640" y="384516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50" name="PlaceHolder 7"/>
          <p:cNvSpPr>
            <a:spLocks noGrp="1"/>
          </p:cNvSpPr>
          <p:nvPr>
            <p:ph/>
          </p:nvPr>
        </p:nvSpPr>
        <p:spPr>
          <a:xfrm>
            <a:off x="6523560" y="384516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9" name="PlaceHolder 8"/>
          <p:cNvSpPr>
            <a:spLocks noGrp="1"/>
          </p:cNvSpPr>
          <p:nvPr>
            <p:ph type="ftr" idx="2"/>
          </p:nvPr>
        </p:nvSpPr>
        <p:spPr/>
        <p:txBody>
          <a:bodyPr/>
          <a:p>
            <a:r>
              <a:t>Footer</a:t>
            </a:r>
          </a:p>
        </p:txBody>
      </p:sp>
      <p:sp>
        <p:nvSpPr>
          <p:cNvPr id="10" name="PlaceHolder 9"/>
          <p:cNvSpPr>
            <a:spLocks noGrp="1"/>
          </p:cNvSpPr>
          <p:nvPr>
            <p:ph type="sldNum" idx="3"/>
          </p:nvPr>
        </p:nvSpPr>
        <p:spPr/>
        <p:txBody>
          <a:bodyPr/>
          <a:p>
            <a:fld id="{3DFF5A51-C327-4D92-A936-DF3E61B49230}" type="slidenum">
              <a:t>&lt;#&gt;</a:t>
            </a:fld>
          </a:p>
        </p:txBody>
      </p:sp>
      <p:sp>
        <p:nvSpPr>
          <p:cNvPr id="11" name="PlaceHolder 10"/>
          <p:cNvSpPr>
            <a:spLocks noGrp="1"/>
          </p:cNvSpPr>
          <p:nvPr>
            <p:ph type="dt" idx="1"/>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5"/>
          </p:nvPr>
        </p:nvSpPr>
        <p:spPr/>
        <p:txBody>
          <a:bodyPr/>
          <a:p>
            <a:r>
              <a:t>Footer</a:t>
            </a:r>
          </a:p>
        </p:txBody>
      </p:sp>
      <p:sp>
        <p:nvSpPr>
          <p:cNvPr id="3" name="PlaceHolder 2"/>
          <p:cNvSpPr>
            <a:spLocks noGrp="1"/>
          </p:cNvSpPr>
          <p:nvPr>
            <p:ph type="sldNum" idx="6"/>
          </p:nvPr>
        </p:nvSpPr>
        <p:spPr/>
        <p:txBody>
          <a:bodyPr/>
          <a:p>
            <a:fld id="{52F83D40-A0C3-41F2-84EB-CA000C856D47}" type="slidenum">
              <a:t>&lt;#&gt;</a:t>
            </a:fld>
          </a:p>
        </p:txBody>
      </p:sp>
      <p:sp>
        <p:nvSpPr>
          <p:cNvPr id="4" name="PlaceHolder 3"/>
          <p:cNvSpPr>
            <a:spLocks noGrp="1"/>
          </p:cNvSpPr>
          <p:nvPr>
            <p:ph type="dt" idx="4"/>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60"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61" name="PlaceHolder 2"/>
          <p:cNvSpPr>
            <a:spLocks noGrp="1"/>
          </p:cNvSpPr>
          <p:nvPr>
            <p:ph type="subTitle"/>
          </p:nvPr>
        </p:nvSpPr>
        <p:spPr>
          <a:xfrm>
            <a:off x="495360" y="1481040"/>
            <a:ext cx="8915040" cy="452556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24B555F7-7FAD-4925-9CE8-B83CF60962B9}"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63" name="PlaceHolder 2"/>
          <p:cNvSpPr>
            <a:spLocks noGrp="1"/>
          </p:cNvSpPr>
          <p:nvPr>
            <p:ph/>
          </p:nvPr>
        </p:nvSpPr>
        <p:spPr>
          <a:xfrm>
            <a:off x="495360" y="1481040"/>
            <a:ext cx="8915040" cy="4525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87FA3496-75B1-4B75-8494-698A1CF4ADEF}"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65" name="PlaceHolder 2"/>
          <p:cNvSpPr>
            <a:spLocks noGrp="1"/>
          </p:cNvSpPr>
          <p:nvPr>
            <p:ph/>
          </p:nvPr>
        </p:nvSpPr>
        <p:spPr>
          <a:xfrm>
            <a:off x="495360" y="1481040"/>
            <a:ext cx="4350240" cy="4525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66" name="PlaceHolder 3"/>
          <p:cNvSpPr>
            <a:spLocks noGrp="1"/>
          </p:cNvSpPr>
          <p:nvPr>
            <p:ph/>
          </p:nvPr>
        </p:nvSpPr>
        <p:spPr>
          <a:xfrm>
            <a:off x="5063400" y="1481040"/>
            <a:ext cx="4350240" cy="4525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81CDED9F-60F7-4398-BC54-01FED97C2970}"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67"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8FD3C4B0-D9D0-4132-BFC4-1EB14B48C6DE}"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68" name="PlaceHolder 1"/>
          <p:cNvSpPr>
            <a:spLocks noGrp="1"/>
          </p:cNvSpPr>
          <p:nvPr>
            <p:ph type="subTitle"/>
          </p:nvPr>
        </p:nvSpPr>
        <p:spPr>
          <a:xfrm>
            <a:off x="495360" y="274680"/>
            <a:ext cx="8915040" cy="52977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924A7EDF-CCF9-4B09-9796-E4CD3B089059}"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70" name="PlaceHolder 2"/>
          <p:cNvSpPr>
            <a:spLocks noGrp="1"/>
          </p:cNvSpPr>
          <p:nvPr>
            <p:ph/>
          </p:nvPr>
        </p:nvSpPr>
        <p:spPr>
          <a:xfrm>
            <a:off x="49536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71" name="PlaceHolder 3"/>
          <p:cNvSpPr>
            <a:spLocks noGrp="1"/>
          </p:cNvSpPr>
          <p:nvPr>
            <p:ph/>
          </p:nvPr>
        </p:nvSpPr>
        <p:spPr>
          <a:xfrm>
            <a:off x="5063400" y="1481040"/>
            <a:ext cx="4350240" cy="4525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72" name="PlaceHolder 4"/>
          <p:cNvSpPr>
            <a:spLocks noGrp="1"/>
          </p:cNvSpPr>
          <p:nvPr>
            <p:ph/>
          </p:nvPr>
        </p:nvSpPr>
        <p:spPr>
          <a:xfrm>
            <a:off x="495360" y="384516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9AE573DD-52BF-4C5E-8487-D79C04145231}"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73"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74" name="PlaceHolder 2"/>
          <p:cNvSpPr>
            <a:spLocks noGrp="1"/>
          </p:cNvSpPr>
          <p:nvPr>
            <p:ph/>
          </p:nvPr>
        </p:nvSpPr>
        <p:spPr>
          <a:xfrm>
            <a:off x="495360" y="1481040"/>
            <a:ext cx="4350240" cy="4525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75" name="PlaceHolder 3"/>
          <p:cNvSpPr>
            <a:spLocks noGrp="1"/>
          </p:cNvSpPr>
          <p:nvPr>
            <p:ph/>
          </p:nvPr>
        </p:nvSpPr>
        <p:spPr>
          <a:xfrm>
            <a:off x="506340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76" name="PlaceHolder 4"/>
          <p:cNvSpPr>
            <a:spLocks noGrp="1"/>
          </p:cNvSpPr>
          <p:nvPr>
            <p:ph/>
          </p:nvPr>
        </p:nvSpPr>
        <p:spPr>
          <a:xfrm>
            <a:off x="5063400" y="384516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683FE1FA-FE1F-4440-92B6-893CC68FD344}"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77"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78" name="PlaceHolder 2"/>
          <p:cNvSpPr>
            <a:spLocks noGrp="1"/>
          </p:cNvSpPr>
          <p:nvPr>
            <p:ph/>
          </p:nvPr>
        </p:nvSpPr>
        <p:spPr>
          <a:xfrm>
            <a:off x="49536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79" name="PlaceHolder 3"/>
          <p:cNvSpPr>
            <a:spLocks noGrp="1"/>
          </p:cNvSpPr>
          <p:nvPr>
            <p:ph/>
          </p:nvPr>
        </p:nvSpPr>
        <p:spPr>
          <a:xfrm>
            <a:off x="506340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80" name="PlaceHolder 4"/>
          <p:cNvSpPr>
            <a:spLocks noGrp="1"/>
          </p:cNvSpPr>
          <p:nvPr>
            <p:ph/>
          </p:nvPr>
        </p:nvSpPr>
        <p:spPr>
          <a:xfrm>
            <a:off x="495360" y="3845160"/>
            <a:ext cx="89150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FA655EF0-4836-4C58-9477-8FB221C5EB8B}"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81"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82" name="PlaceHolder 2"/>
          <p:cNvSpPr>
            <a:spLocks noGrp="1"/>
          </p:cNvSpPr>
          <p:nvPr>
            <p:ph/>
          </p:nvPr>
        </p:nvSpPr>
        <p:spPr>
          <a:xfrm>
            <a:off x="495360" y="1481040"/>
            <a:ext cx="89150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83" name="PlaceHolder 3"/>
          <p:cNvSpPr>
            <a:spLocks noGrp="1"/>
          </p:cNvSpPr>
          <p:nvPr>
            <p:ph/>
          </p:nvPr>
        </p:nvSpPr>
        <p:spPr>
          <a:xfrm>
            <a:off x="495360" y="3845160"/>
            <a:ext cx="89150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B3221E0D-E7F5-455B-887F-D79DF9E32D7D}"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84"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85" name="PlaceHolder 2"/>
          <p:cNvSpPr>
            <a:spLocks noGrp="1"/>
          </p:cNvSpPr>
          <p:nvPr>
            <p:ph/>
          </p:nvPr>
        </p:nvSpPr>
        <p:spPr>
          <a:xfrm>
            <a:off x="49536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86" name="PlaceHolder 3"/>
          <p:cNvSpPr>
            <a:spLocks noGrp="1"/>
          </p:cNvSpPr>
          <p:nvPr>
            <p:ph/>
          </p:nvPr>
        </p:nvSpPr>
        <p:spPr>
          <a:xfrm>
            <a:off x="5063400" y="148104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87" name="PlaceHolder 4"/>
          <p:cNvSpPr>
            <a:spLocks noGrp="1"/>
          </p:cNvSpPr>
          <p:nvPr>
            <p:ph/>
          </p:nvPr>
        </p:nvSpPr>
        <p:spPr>
          <a:xfrm>
            <a:off x="495360" y="384516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88" name="PlaceHolder 5"/>
          <p:cNvSpPr>
            <a:spLocks noGrp="1"/>
          </p:cNvSpPr>
          <p:nvPr>
            <p:ph/>
          </p:nvPr>
        </p:nvSpPr>
        <p:spPr>
          <a:xfrm>
            <a:off x="5063400" y="3845160"/>
            <a:ext cx="435024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7" name="PlaceHolder 6"/>
          <p:cNvSpPr>
            <a:spLocks noGrp="1"/>
          </p:cNvSpPr>
          <p:nvPr>
            <p:ph type="ftr" idx="5"/>
          </p:nvPr>
        </p:nvSpPr>
        <p:spPr/>
        <p:txBody>
          <a:bodyPr/>
          <a:p>
            <a:r>
              <a:t>Footer</a:t>
            </a:r>
          </a:p>
        </p:txBody>
      </p:sp>
      <p:sp>
        <p:nvSpPr>
          <p:cNvPr id="8" name="PlaceHolder 7"/>
          <p:cNvSpPr>
            <a:spLocks noGrp="1"/>
          </p:cNvSpPr>
          <p:nvPr>
            <p:ph type="sldNum" idx="6"/>
          </p:nvPr>
        </p:nvSpPr>
        <p:spPr/>
        <p:txBody>
          <a:bodyPr/>
          <a:p>
            <a:fld id="{C3C74922-8F08-4943-8465-72CDBC8D2933}" type="slidenum">
              <a:t>&lt;#&gt;</a:t>
            </a:fld>
          </a:p>
        </p:txBody>
      </p:sp>
      <p:sp>
        <p:nvSpPr>
          <p:cNvPr id="9" name="PlaceHolder 8"/>
          <p:cNvSpPr>
            <a:spLocks noGrp="1"/>
          </p:cNvSpPr>
          <p:nvPr>
            <p:ph type="dt" idx="4"/>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89" name="PlaceHolder 1"/>
          <p:cNvSpPr>
            <a:spLocks noGrp="1"/>
          </p:cNvSpPr>
          <p:nvPr>
            <p:ph type="title"/>
          </p:nvPr>
        </p:nvSpPr>
        <p:spPr>
          <a:xfrm>
            <a:off x="495360" y="274680"/>
            <a:ext cx="8915040" cy="1142640"/>
          </a:xfrm>
          <a:prstGeom prst="rect">
            <a:avLst/>
          </a:prstGeom>
          <a:noFill/>
          <a:ln w="0">
            <a:noFill/>
          </a:ln>
        </p:spPr>
        <p:txBody>
          <a:bodyPr lIns="0" rIns="0" tIns="0" bIns="0" anchor="ctr">
            <a:noAutofit/>
          </a:bodyPr>
          <a:p>
            <a:pPr indent="0">
              <a:lnSpc>
                <a:spcPct val="90000"/>
              </a:lnSpc>
              <a:buNone/>
            </a:pPr>
            <a:endParaRPr b="0" lang="en-US" sz="2400" spc="-1" strike="noStrike">
              <a:solidFill>
                <a:srgbClr val="000000"/>
              </a:solidFill>
              <a:latin typeface="Arial"/>
            </a:endParaRPr>
          </a:p>
        </p:txBody>
      </p:sp>
      <p:sp>
        <p:nvSpPr>
          <p:cNvPr id="90" name="PlaceHolder 2"/>
          <p:cNvSpPr>
            <a:spLocks noGrp="1"/>
          </p:cNvSpPr>
          <p:nvPr>
            <p:ph/>
          </p:nvPr>
        </p:nvSpPr>
        <p:spPr>
          <a:xfrm>
            <a:off x="495360" y="148104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91" name="PlaceHolder 3"/>
          <p:cNvSpPr>
            <a:spLocks noGrp="1"/>
          </p:cNvSpPr>
          <p:nvPr>
            <p:ph/>
          </p:nvPr>
        </p:nvSpPr>
        <p:spPr>
          <a:xfrm>
            <a:off x="3509640" y="148104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92" name="PlaceHolder 4"/>
          <p:cNvSpPr>
            <a:spLocks noGrp="1"/>
          </p:cNvSpPr>
          <p:nvPr>
            <p:ph/>
          </p:nvPr>
        </p:nvSpPr>
        <p:spPr>
          <a:xfrm>
            <a:off x="6523560" y="148104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93" name="PlaceHolder 5"/>
          <p:cNvSpPr>
            <a:spLocks noGrp="1"/>
          </p:cNvSpPr>
          <p:nvPr>
            <p:ph/>
          </p:nvPr>
        </p:nvSpPr>
        <p:spPr>
          <a:xfrm>
            <a:off x="495360" y="384516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94" name="PlaceHolder 6"/>
          <p:cNvSpPr>
            <a:spLocks noGrp="1"/>
          </p:cNvSpPr>
          <p:nvPr>
            <p:ph/>
          </p:nvPr>
        </p:nvSpPr>
        <p:spPr>
          <a:xfrm>
            <a:off x="3509640" y="384516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95" name="PlaceHolder 7"/>
          <p:cNvSpPr>
            <a:spLocks noGrp="1"/>
          </p:cNvSpPr>
          <p:nvPr>
            <p:ph/>
          </p:nvPr>
        </p:nvSpPr>
        <p:spPr>
          <a:xfrm>
            <a:off x="6523560" y="3845160"/>
            <a:ext cx="2870280" cy="2158560"/>
          </a:xfrm>
          <a:prstGeom prst="rect">
            <a:avLst/>
          </a:prstGeom>
          <a:noFill/>
          <a:ln w="0">
            <a:noFill/>
          </a:ln>
        </p:spPr>
        <p:txBody>
          <a:bodyPr lIns="0" rIns="0" tIns="0" bIns="0" anchor="t">
            <a:normAutofit/>
          </a:bodyPr>
          <a:p>
            <a:pPr indent="0">
              <a:spcBef>
                <a:spcPts val="1417"/>
              </a:spcBef>
              <a:buNone/>
            </a:pPr>
            <a:endParaRPr b="0" lang="en-US" sz="2700" spc="-1" strike="noStrike">
              <a:solidFill>
                <a:srgbClr val="000000"/>
              </a:solidFill>
              <a:latin typeface="Lucida Sans Unicode"/>
            </a:endParaRPr>
          </a:p>
        </p:txBody>
      </p:sp>
      <p:sp>
        <p:nvSpPr>
          <p:cNvPr id="9" name="PlaceHolder 8"/>
          <p:cNvSpPr>
            <a:spLocks noGrp="1"/>
          </p:cNvSpPr>
          <p:nvPr>
            <p:ph type="ftr" idx="5"/>
          </p:nvPr>
        </p:nvSpPr>
        <p:spPr/>
        <p:txBody>
          <a:bodyPr/>
          <a:p>
            <a:r>
              <a:t>Footer</a:t>
            </a:r>
          </a:p>
        </p:txBody>
      </p:sp>
      <p:sp>
        <p:nvSpPr>
          <p:cNvPr id="10" name="PlaceHolder 9"/>
          <p:cNvSpPr>
            <a:spLocks noGrp="1"/>
          </p:cNvSpPr>
          <p:nvPr>
            <p:ph type="sldNum" idx="6"/>
          </p:nvPr>
        </p:nvSpPr>
        <p:spPr/>
        <p:txBody>
          <a:bodyPr/>
          <a:p>
            <a:fld id="{56E21833-A2A2-44A5-8F3C-49678C9D2B1D}" type="slidenum">
              <a:t>&lt;#&gt;</a:t>
            </a:fld>
          </a:p>
        </p:txBody>
      </p:sp>
      <p:sp>
        <p:nvSpPr>
          <p:cNvPr id="11" name="PlaceHolder 10"/>
          <p:cNvSpPr>
            <a:spLocks noGrp="1"/>
          </p:cNvSpPr>
          <p:nvPr>
            <p:ph type="dt" idx="4"/>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image" Target="../media/image1.jpeg"/><Relationship Id="rId4" Type="http://schemas.openxmlformats.org/officeDocument/2006/relationships/slideLayout" Target="../slideLayouts/slideLayout1.xml"/><Relationship Id="rId5" Type="http://schemas.openxmlformats.org/officeDocument/2006/relationships/slideLayout" Target="../slideLayouts/slideLayout2.xml"/><Relationship Id="rId6" Type="http://schemas.openxmlformats.org/officeDocument/2006/relationships/slideLayout" Target="../slideLayouts/slideLayout3.xml"/><Relationship Id="rId7" Type="http://schemas.openxmlformats.org/officeDocument/2006/relationships/slideLayout" Target="../slideLayouts/slideLayout4.xml"/><Relationship Id="rId8" Type="http://schemas.openxmlformats.org/officeDocument/2006/relationships/slideLayout" Target="../slideLayouts/slideLayout5.xml"/><Relationship Id="rId9" Type="http://schemas.openxmlformats.org/officeDocument/2006/relationships/slideLayout" Target="../slideLayouts/slideLayout6.xml"/><Relationship Id="rId10" Type="http://schemas.openxmlformats.org/officeDocument/2006/relationships/slideLayout" Target="../slideLayouts/slideLayout7.xml"/><Relationship Id="rId11" Type="http://schemas.openxmlformats.org/officeDocument/2006/relationships/slideLayout" Target="../slideLayouts/slideLayout8.xml"/><Relationship Id="rId12" Type="http://schemas.openxmlformats.org/officeDocument/2006/relationships/slideLayout" Target="../slideLayouts/slideLayout9.xml"/><Relationship Id="rId13" Type="http://schemas.openxmlformats.org/officeDocument/2006/relationships/slideLayout" Target="../slideLayouts/slideLayout10.xml"/><Relationship Id="rId14" Type="http://schemas.openxmlformats.org/officeDocument/2006/relationships/slideLayout" Target="../slideLayouts/slideLayout11.xml"/><Relationship Id="rId15"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1.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0" name="Freeform 12" hidden="1"/>
          <p:cNvSpPr/>
          <p:nvPr/>
        </p:nvSpPr>
        <p:spPr>
          <a:xfrm>
            <a:off x="541440" y="5945040"/>
            <a:ext cx="5351040" cy="920520"/>
          </a:xfrm>
          <a:custGeom>
            <a:avLst/>
            <a:gdLst/>
            <a:ahLst/>
            <a:rect l="l" t="t" r="r" b="b"/>
            <a:pathLst>
              <a:path w="7485" h="337">
                <a:moveTo>
                  <a:pt x="0" y="2"/>
                </a:moveTo>
                <a:lnTo>
                  <a:pt x="7485" y="337"/>
                </a:lnTo>
                <a:lnTo>
                  <a:pt x="5558" y="337"/>
                </a:lnTo>
                <a:lnTo>
                  <a:pt x="1" y="0"/>
                </a:lnTo>
              </a:path>
            </a:pathLst>
          </a:custGeom>
          <a:solidFill>
            <a:schemeClr val="accent1">
              <a:tint val="65000"/>
              <a:satMod val="115000"/>
              <a:alpha val="40000"/>
            </a:schemeClr>
          </a:solidFill>
          <a:ln w="9525">
            <a:noFill/>
          </a:ln>
        </p:spPr>
        <p:style>
          <a:lnRef idx="0"/>
          <a:fillRef idx="0"/>
          <a:effectRef idx="0"/>
          <a:fontRef idx="minor"/>
        </p:style>
        <p:txBody>
          <a:bodyPr lIns="90000" rIns="90000" tIns="45000" bIns="45000" anchor="t">
            <a:noAutofit/>
          </a:bodyPr>
          <a:p>
            <a:pPr>
              <a:lnSpc>
                <a:spcPct val="90000"/>
              </a:lnSpc>
              <a:spcBef>
                <a:spcPts val="720"/>
              </a:spcBef>
            </a:pPr>
            <a:endParaRPr b="1" lang="en-US" sz="2400" spc="-1" strike="noStrike">
              <a:solidFill>
                <a:srgbClr val="000000"/>
              </a:solidFill>
              <a:latin typeface="Arial"/>
            </a:endParaRPr>
          </a:p>
        </p:txBody>
      </p:sp>
      <p:sp>
        <p:nvSpPr>
          <p:cNvPr id="1" name="Freeform 11" hidden="1"/>
          <p:cNvSpPr/>
          <p:nvPr/>
        </p:nvSpPr>
        <p:spPr>
          <a:xfrm>
            <a:off x="525600" y="5938920"/>
            <a:ext cx="3998520" cy="933120"/>
          </a:xfrm>
          <a:custGeom>
            <a:avLst/>
            <a:gdLst>
              <a:gd name="textAreaLeft" fmla="*/ 0 w 3998520"/>
              <a:gd name="textAreaRight" fmla="*/ 3998880 w 3998520"/>
              <a:gd name="textAreaTop" fmla="*/ 0 h 933120"/>
              <a:gd name="textAreaBottom" fmla="*/ 933480 h 933120"/>
            </a:gdLst>
            <a:ahLst/>
            <a:rect l="textAreaLeft" t="textAreaTop" r="textAreaRight" b="textAreaBottom"/>
            <a:pathLst>
              <a:path w="5591" h="588">
                <a:moveTo>
                  <a:pt x="0" y="0"/>
                </a:moveTo>
                <a:lnTo>
                  <a:pt x="5591" y="585"/>
                </a:lnTo>
                <a:lnTo>
                  <a:pt x="4415" y="588"/>
                </a:lnTo>
                <a:lnTo>
                  <a:pt x="12" y="4"/>
                </a:lnTo>
              </a:path>
            </a:pathLst>
          </a:custGeom>
          <a:solidFill>
            <a:srgbClr val="000000"/>
          </a:solidFill>
          <a:ln w="0">
            <a:noFill/>
          </a:ln>
        </p:spPr>
        <p:style>
          <a:lnRef idx="0"/>
          <a:fillRef idx="0"/>
          <a:effectRef idx="0"/>
          <a:fontRef idx="minor"/>
        </p:style>
        <p:txBody>
          <a:bodyPr lIns="90000" rIns="90000" tIns="45000" bIns="45000" anchor="t">
            <a:noAutofit/>
          </a:bodyPr>
          <a:p>
            <a:pPr>
              <a:lnSpc>
                <a:spcPct val="90000"/>
              </a:lnSpc>
              <a:spcBef>
                <a:spcPts val="720"/>
              </a:spcBef>
            </a:pPr>
            <a:endParaRPr b="1" lang="en-GB" sz="2400" spc="-1" strike="noStrike">
              <a:solidFill>
                <a:srgbClr val="000000"/>
              </a:solidFill>
              <a:latin typeface="Arial"/>
            </a:endParaRPr>
          </a:p>
        </p:txBody>
      </p:sp>
      <p:sp>
        <p:nvSpPr>
          <p:cNvPr id="2" name="Right Triangle 13" hidden="1"/>
          <p:cNvSpPr/>
          <p:nvPr/>
        </p:nvSpPr>
        <p:spPr>
          <a:xfrm>
            <a:off x="-6480" y="5791320"/>
            <a:ext cx="3685320" cy="1080360"/>
          </a:xfrm>
          <a:prstGeom prst="rtTriangle">
            <a:avLst/>
          </a:prstGeom>
          <a:blipFill rotWithShape="0">
            <a:blip r:embed="rId2">
              <a:alphaModFix amt="50000"/>
            </a:blip>
            <a:srcRect/>
            <a:tile tx="0" ty="0" sx="50000" sy="50000" algn="t"/>
          </a:blipFill>
          <a:ln w="12700">
            <a:noFill/>
          </a:ln>
          <a:effectLst>
            <a:outerShdw blurRad="50760" dir="5400000" dist="38160" rotWithShape="0">
              <a:srgbClr val="000000">
                <a:alpha val="35000"/>
              </a:srgbClr>
            </a:outerShdw>
          </a:effectLst>
        </p:spPr>
        <p:style>
          <a:lnRef idx="3">
            <a:schemeClr val="lt1"/>
          </a:lnRef>
          <a:fillRef idx="1">
            <a:schemeClr val="accent1"/>
          </a:fillRef>
          <a:effectRef idx="1">
            <a:schemeClr val="accent1"/>
          </a:effectRef>
          <a:fontRef idx="minor"/>
        </p:style>
        <p:txBody>
          <a:bodyPr lIns="90000" rIns="90000" tIns="45000" bIns="45000" anchor="ctr">
            <a:noAutofit/>
          </a:bodyPr>
          <a:p>
            <a:pPr algn="ctr">
              <a:lnSpc>
                <a:spcPct val="90000"/>
              </a:lnSpc>
              <a:spcBef>
                <a:spcPts val="720"/>
              </a:spcBef>
            </a:pPr>
            <a:endParaRPr b="1" lang="en-US" sz="2400" spc="-1" strike="noStrike">
              <a:solidFill>
                <a:schemeClr val="lt1"/>
              </a:solidFill>
              <a:latin typeface="Lucida Sans Unicode"/>
            </a:endParaRPr>
          </a:p>
        </p:txBody>
      </p:sp>
      <p:cxnSp>
        <p:nvCxnSpPr>
          <p:cNvPr id="3" name="Straight Connector 14"/>
          <p:cNvCxnSpPr/>
          <p:nvPr/>
        </p:nvCxnSpPr>
        <p:spPr>
          <a:xfrm>
            <a:off x="-9720" y="5787720"/>
            <a:ext cx="3689280" cy="1084680"/>
          </a:xfrm>
          <a:prstGeom prst="straightConnector1">
            <a:avLst/>
          </a:prstGeom>
          <a:ln w="12065">
            <a:solidFill>
              <a:srgbClr val="196f85"/>
            </a:solidFill>
            <a:miter/>
          </a:ln>
        </p:spPr>
      </p:cxnSp>
      <p:sp>
        <p:nvSpPr>
          <p:cNvPr id="4" name="Right Triangle 3"/>
          <p:cNvSpPr/>
          <p:nvPr/>
        </p:nvSpPr>
        <p:spPr>
          <a:xfrm>
            <a:off x="0" y="4664160"/>
            <a:ext cx="9913680" cy="360"/>
          </a:xfrm>
          <a:prstGeom prst="rtTriangle">
            <a:avLst/>
          </a:prstGeom>
          <a:gradFill rotWithShape="0">
            <a:gsLst>
              <a:gs pos="0">
                <a:srgbClr val="007795"/>
              </a:gs>
              <a:gs pos="100000">
                <a:srgbClr val="4bbade"/>
              </a:gs>
            </a:gsLst>
            <a:lin ang="3000000"/>
          </a:gradFill>
          <a:ln w="12700">
            <a:noFill/>
          </a:ln>
          <a:effectLst>
            <a:outerShdw blurRad="50760" dir="5400000" dist="38160" rotWithShape="0">
              <a:srgbClr val="000000">
                <a:alpha val="35000"/>
              </a:srgbClr>
            </a:outerShdw>
          </a:effectLst>
        </p:spPr>
        <p:style>
          <a:lnRef idx="3">
            <a:schemeClr val="lt1"/>
          </a:lnRef>
          <a:fillRef idx="1">
            <a:schemeClr val="accent1"/>
          </a:fillRef>
          <a:effectRef idx="1">
            <a:schemeClr val="accent1"/>
          </a:effectRef>
          <a:fontRef idx="minor"/>
        </p:style>
        <p:txBody>
          <a:bodyPr lIns="90000" rIns="90000" tIns="-44640" bIns="-44640" anchor="ctr">
            <a:noAutofit/>
          </a:bodyPr>
          <a:p>
            <a:pPr algn="ctr">
              <a:lnSpc>
                <a:spcPct val="90000"/>
              </a:lnSpc>
              <a:spcBef>
                <a:spcPts val="720"/>
              </a:spcBef>
            </a:pPr>
            <a:endParaRPr b="1" lang="en-US" sz="2400" spc="-1" strike="noStrike">
              <a:solidFill>
                <a:schemeClr val="lt1"/>
              </a:solidFill>
              <a:latin typeface="Lucida Sans Unicode"/>
            </a:endParaRPr>
          </a:p>
        </p:txBody>
      </p:sp>
      <p:grpSp>
        <p:nvGrpSpPr>
          <p:cNvPr id="5" name="Group 18"/>
          <p:cNvGrpSpPr/>
          <p:nvPr/>
        </p:nvGrpSpPr>
        <p:grpSpPr>
          <a:xfrm>
            <a:off x="-4680" y="4952880"/>
            <a:ext cx="9910440" cy="1911240"/>
            <a:chOff x="-4680" y="4952880"/>
            <a:chExt cx="9910440" cy="1911240"/>
          </a:xfrm>
        </p:grpSpPr>
        <p:sp>
          <p:nvSpPr>
            <p:cNvPr id="6" name="Freeform 15"/>
            <p:cNvSpPr/>
            <p:nvPr/>
          </p:nvSpPr>
          <p:spPr>
            <a:xfrm>
              <a:off x="1827360" y="4952880"/>
              <a:ext cx="8078400" cy="487080"/>
            </a:xfrm>
            <a:custGeom>
              <a:avLst/>
              <a:gdLst/>
              <a:ahLst/>
              <a:rect l="l" t="t" r="r" b="b"/>
              <a:pathLst>
                <a:path w="4697" h="367">
                  <a:moveTo>
                    <a:pt x="4697" y="0"/>
                  </a:moveTo>
                  <a:lnTo>
                    <a:pt x="4697" y="367"/>
                  </a:lnTo>
                  <a:lnTo>
                    <a:pt x="0" y="218"/>
                  </a:lnTo>
                  <a:lnTo>
                    <a:pt x="4697" y="0"/>
                  </a:lnTo>
                  <a:close/>
                </a:path>
              </a:pathLst>
            </a:custGeom>
            <a:solidFill>
              <a:schemeClr val="accent1">
                <a:tint val="65000"/>
                <a:satMod val="115000"/>
                <a:alpha val="40000"/>
              </a:schemeClr>
            </a:solidFill>
            <a:ln w="9525">
              <a:noFill/>
            </a:ln>
          </p:spPr>
          <p:style>
            <a:lnRef idx="0"/>
            <a:fillRef idx="0"/>
            <a:effectRef idx="0"/>
            <a:fontRef idx="minor"/>
          </p:style>
          <p:txBody>
            <a:bodyPr lIns="90000" rIns="90000" tIns="45000" bIns="45000" anchor="t">
              <a:noAutofit/>
            </a:bodyPr>
            <a:p>
              <a:pPr>
                <a:lnSpc>
                  <a:spcPct val="90000"/>
                </a:lnSpc>
                <a:spcBef>
                  <a:spcPts val="720"/>
                </a:spcBef>
              </a:pPr>
              <a:endParaRPr b="1" lang="en-US" sz="2400" spc="-1" strike="noStrike">
                <a:solidFill>
                  <a:srgbClr val="000000"/>
                </a:solidFill>
                <a:latin typeface="Arial"/>
              </a:endParaRPr>
            </a:p>
          </p:txBody>
        </p:sp>
        <p:sp>
          <p:nvSpPr>
            <p:cNvPr id="7" name="Freeform 20"/>
            <p:cNvSpPr/>
            <p:nvPr/>
          </p:nvSpPr>
          <p:spPr>
            <a:xfrm>
              <a:off x="37800" y="5237640"/>
              <a:ext cx="9867960" cy="788040"/>
            </a:xfrm>
            <a:custGeom>
              <a:avLst/>
              <a:gdLst>
                <a:gd name="textAreaLeft" fmla="*/ 0 w 9867960"/>
                <a:gd name="textAreaRight" fmla="*/ 9868320 w 9867960"/>
                <a:gd name="textAreaTop" fmla="*/ 0 h 788040"/>
                <a:gd name="textAreaBottom" fmla="*/ 788400 h 788040"/>
              </a:gdLst>
              <a:ahLst/>
              <a:rect l="textAreaLeft" t="textAreaTop" r="textAreaRight" b="textAreaBottom"/>
              <a:pathLst>
                <a:path w="5760" h="528">
                  <a:moveTo>
                    <a:pt x="0" y="0"/>
                  </a:moveTo>
                  <a:lnTo>
                    <a:pt x="5760" y="0"/>
                  </a:lnTo>
                  <a:lnTo>
                    <a:pt x="5760" y="528"/>
                  </a:lnTo>
                  <a:lnTo>
                    <a:pt x="48" y="0"/>
                  </a:lnTo>
                </a:path>
              </a:pathLst>
            </a:custGeom>
            <a:solidFill>
              <a:srgbClr val="000000"/>
            </a:solidFill>
            <a:ln w="0">
              <a:noFill/>
            </a:ln>
          </p:spPr>
          <p:style>
            <a:lnRef idx="0"/>
            <a:fillRef idx="0"/>
            <a:effectRef idx="0"/>
            <a:fontRef idx="minor"/>
          </p:style>
          <p:txBody>
            <a:bodyPr lIns="90000" rIns="90000" tIns="45000" bIns="45000" anchor="t">
              <a:noAutofit/>
            </a:bodyPr>
            <a:p>
              <a:pPr>
                <a:lnSpc>
                  <a:spcPct val="90000"/>
                </a:lnSpc>
                <a:spcBef>
                  <a:spcPts val="720"/>
                </a:spcBef>
              </a:pPr>
              <a:endParaRPr b="1" lang="en-GB" sz="2400" spc="-1" strike="noStrike">
                <a:solidFill>
                  <a:srgbClr val="000000"/>
                </a:solidFill>
                <a:latin typeface="Arial"/>
              </a:endParaRPr>
            </a:p>
          </p:txBody>
        </p:sp>
        <p:sp>
          <p:nvSpPr>
            <p:cNvPr id="8" name="Freeform 18"/>
            <p:cNvSpPr/>
            <p:nvPr/>
          </p:nvSpPr>
          <p:spPr>
            <a:xfrm>
              <a:off x="-720" y="5001120"/>
              <a:ext cx="9906480" cy="1863000"/>
            </a:xfrm>
            <a:custGeom>
              <a:avLst/>
              <a:gdLst/>
              <a:ahLst/>
              <a:rect l="l" t="t" r="r" b="b"/>
              <a:pathLst>
                <a:path w="5760" h="1248">
                  <a:moveTo>
                    <a:pt x="0" y="0"/>
                  </a:moveTo>
                  <a:lnTo>
                    <a:pt x="0" y="1248"/>
                  </a:lnTo>
                  <a:lnTo>
                    <a:pt x="5760" y="1248"/>
                  </a:lnTo>
                  <a:lnTo>
                    <a:pt x="5760" y="528"/>
                  </a:lnTo>
                  <a:lnTo>
                    <a:pt x="0" y="0"/>
                  </a:lnTo>
                  <a:close/>
                </a:path>
              </a:pathLst>
            </a:custGeom>
            <a:blipFill rotWithShape="0">
              <a:blip r:embed="rId3">
                <a:alphaModFix amt="50000"/>
              </a:blip>
              <a:srcRect/>
              <a:tile tx="0" ty="0" sx="50000" sy="50000" algn="t"/>
            </a:blipFill>
            <a:ln w="12700">
              <a:noFill/>
            </a:ln>
            <a:effectLst>
              <a:outerShdw blurRad="50760" dir="5400000" dist="38160" rotWithShape="0">
                <a:srgbClr val="000000">
                  <a:alpha val="35000"/>
                </a:srgbClr>
              </a:outerShdw>
            </a:effectLst>
          </p:spPr>
          <p:style>
            <a:lnRef idx="3">
              <a:schemeClr val="lt1"/>
            </a:lnRef>
            <a:fillRef idx="1">
              <a:schemeClr val="accent1"/>
            </a:fillRef>
            <a:effectRef idx="1">
              <a:schemeClr val="accent1"/>
            </a:effectRef>
            <a:fontRef idx="minor"/>
          </p:style>
          <p:txBody>
            <a:bodyPr lIns="90000" rIns="90000" tIns="45000" bIns="45000" anchor="ctr">
              <a:noAutofit/>
            </a:bodyPr>
            <a:p>
              <a:pPr algn="ctr">
                <a:lnSpc>
                  <a:spcPct val="90000"/>
                </a:lnSpc>
                <a:spcBef>
                  <a:spcPts val="720"/>
                </a:spcBef>
              </a:pPr>
              <a:endParaRPr b="1" lang="en-US" sz="2400" spc="-1" strike="noStrike">
                <a:solidFill>
                  <a:schemeClr val="lt1"/>
                </a:solidFill>
                <a:latin typeface="Lucida Sans Unicode"/>
              </a:endParaRPr>
            </a:p>
          </p:txBody>
        </p:sp>
        <p:cxnSp>
          <p:nvCxnSpPr>
            <p:cNvPr id="9" name="Straight Connector 9"/>
            <p:cNvCxnSpPr/>
            <p:nvPr/>
          </p:nvCxnSpPr>
          <p:spPr>
            <a:xfrm>
              <a:off x="-4680" y="4997520"/>
              <a:ext cx="9910800" cy="790200"/>
            </a:xfrm>
            <a:prstGeom prst="straightConnector1">
              <a:avLst/>
            </a:prstGeom>
            <a:ln w="12065">
              <a:solidFill>
                <a:srgbClr val="196f85"/>
              </a:solidFill>
              <a:miter/>
            </a:ln>
          </p:spPr>
        </p:cxnSp>
      </p:grpSp>
      <p:sp>
        <p:nvSpPr>
          <p:cNvPr id="10" name="PlaceHolder 1"/>
          <p:cNvSpPr>
            <a:spLocks noGrp="1"/>
          </p:cNvSpPr>
          <p:nvPr>
            <p:ph type="title"/>
          </p:nvPr>
        </p:nvSpPr>
        <p:spPr>
          <a:xfrm>
            <a:off x="743040" y="1752480"/>
            <a:ext cx="8419680" cy="1829520"/>
          </a:xfrm>
          <a:prstGeom prst="rect">
            <a:avLst/>
          </a:prstGeom>
          <a:noFill/>
          <a:ln w="0">
            <a:noFill/>
          </a:ln>
        </p:spPr>
        <p:txBody>
          <a:bodyPr lIns="90000" rIns="90000" tIns="45000" bIns="45000" anchor="b">
            <a:noAutofit/>
          </a:bodyPr>
          <a:p>
            <a:pPr indent="0" algn="r">
              <a:lnSpc>
                <a:spcPct val="100000"/>
              </a:lnSpc>
              <a:buNone/>
            </a:pPr>
            <a:r>
              <a:rPr b="1" lang="en-US" sz="4800" spc="-1" strike="noStrike">
                <a:solidFill>
                  <a:srgbClr val="464646"/>
                </a:solidFill>
                <a:latin typeface="Lucida Sans Unicode"/>
              </a:rPr>
              <a:t>Click to edit Master title style</a:t>
            </a:r>
            <a:endParaRPr b="0" lang="en-US" sz="4800" spc="-1" strike="noStrike">
              <a:solidFill>
                <a:srgbClr val="000000"/>
              </a:solidFill>
              <a:latin typeface="Arial"/>
            </a:endParaRPr>
          </a:p>
        </p:txBody>
      </p:sp>
      <p:sp>
        <p:nvSpPr>
          <p:cNvPr id="11" name="PlaceHolder 2"/>
          <p:cNvSpPr>
            <a:spLocks noGrp="1"/>
          </p:cNvSpPr>
          <p:nvPr>
            <p:ph type="dt" idx="1"/>
          </p:nvPr>
        </p:nvSpPr>
        <p:spPr>
          <a:xfrm>
            <a:off x="7288200" y="6408720"/>
            <a:ext cx="2079360" cy="364680"/>
          </a:xfrm>
          <a:prstGeom prst="rect">
            <a:avLst/>
          </a:prstGeom>
          <a:noFill/>
          <a:ln w="0">
            <a:noFill/>
          </a:ln>
        </p:spPr>
        <p:txBody>
          <a:bodyPr lIns="90000" rIns="90000" tIns="45000" bIns="45000" anchor="b">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&lt;date/time&gt;</a:t>
            </a:r>
            <a:endParaRPr b="0" lang="en-GB" sz="1400" spc="-1" strike="noStrike">
              <a:solidFill>
                <a:srgbClr val="000000"/>
              </a:solidFill>
              <a:latin typeface="Times New Roman"/>
            </a:endParaRPr>
          </a:p>
        </p:txBody>
      </p:sp>
      <p:sp>
        <p:nvSpPr>
          <p:cNvPr id="12" name="PlaceHolder 3"/>
          <p:cNvSpPr>
            <a:spLocks noGrp="1"/>
          </p:cNvSpPr>
          <p:nvPr>
            <p:ph type="ftr" idx="2"/>
          </p:nvPr>
        </p:nvSpPr>
        <p:spPr>
          <a:xfrm>
            <a:off x="4745160" y="6408720"/>
            <a:ext cx="2545920" cy="364680"/>
          </a:xfrm>
          <a:prstGeom prst="rect">
            <a:avLst/>
          </a:prstGeom>
          <a:noFill/>
          <a:ln w="0">
            <a:noFill/>
          </a:ln>
        </p:spPr>
        <p:txBody>
          <a:bodyPr lIns="90000" rIns="90000" tIns="45000" bIns="4500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e7f0f3"/>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e7f0f3"/>
                </a:solidFill>
                <a:latin typeface="Arial"/>
              </a:rPr>
              <a:t>&lt;footer&gt;</a:t>
            </a:r>
            <a:endParaRPr b="0" lang="en-GB" sz="1000" spc="-1" strike="noStrike">
              <a:solidFill>
                <a:srgbClr val="000000"/>
              </a:solidFill>
              <a:latin typeface="Times New Roman"/>
            </a:endParaRPr>
          </a:p>
        </p:txBody>
      </p:sp>
      <p:sp>
        <p:nvSpPr>
          <p:cNvPr id="13" name="PlaceHolder 4"/>
          <p:cNvSpPr>
            <a:spLocks noGrp="1"/>
          </p:cNvSpPr>
          <p:nvPr>
            <p:ph type="sldNum" idx="3"/>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ffffff"/>
                </a:solidFill>
                <a:latin typeface="Arial"/>
              </a:defRPr>
            </a:lvl1pPr>
          </a:lstStyle>
          <a:p>
            <a:pPr marL="216000" indent="-216000" algn="r">
              <a:lnSpc>
                <a:spcPct val="90000"/>
              </a:lnSpc>
              <a:spcBef>
                <a:spcPts val="300"/>
              </a:spcBef>
              <a:buClr>
                <a:srgbClr val="000000"/>
              </a:buClr>
              <a:buSzPct val="75000"/>
              <a:buFont typeface="ZapfDingbats" charset="2"/>
              <a:buChar char=""/>
            </a:pPr>
            <a:fld id="{B9C1D05D-11C1-48D8-8C27-FA32C9C6F305}" type="slidenum">
              <a:rPr b="0" lang="en-US" sz="1000" spc="-1" strike="noStrike">
                <a:solidFill>
                  <a:srgbClr val="ffffff"/>
                </a:solidFill>
                <a:latin typeface="Arial"/>
              </a:rPr>
              <a:t>&lt;number&gt;</a:t>
            </a:fld>
            <a:endParaRPr b="0" lang="en-GB" sz="1000" spc="-1" strike="noStrike">
              <a:solidFill>
                <a:srgbClr val="000000"/>
              </a:solidFill>
              <a:latin typeface="Times New Roman"/>
            </a:endParaRPr>
          </a:p>
        </p:txBody>
      </p:sp>
      <p:sp>
        <p:nvSpPr>
          <p:cNvPr id="14" name="PlaceHolder 5"/>
          <p:cNvSpPr>
            <a:spLocks noGrp="1"/>
          </p:cNvSpPr>
          <p:nvPr>
            <p:ph type="body"/>
          </p:nvPr>
        </p:nvSpPr>
        <p:spPr>
          <a:xfrm>
            <a:off x="495000" y="1604520"/>
            <a:ext cx="8915040" cy="3977280"/>
          </a:xfrm>
          <a:prstGeom prst="rect">
            <a:avLst/>
          </a:prstGeom>
          <a:noFill/>
          <a:ln w="0">
            <a:noFill/>
          </a:ln>
        </p:spPr>
        <p:txBody>
          <a:bodyPr lIns="0" rIns="0" tIns="0" bIns="0" anchor="t">
            <a:normAutofit/>
          </a:bodyPr>
          <a:p>
            <a:pPr marL="432000" indent="-324000">
              <a:spcBef>
                <a:spcPts val="1417"/>
              </a:spcBef>
              <a:buClr>
                <a:srgbClr val="000000"/>
              </a:buClr>
              <a:buSzPct val="45000"/>
              <a:buFont typeface="Wingdings" charset="2"/>
              <a:buChar char=""/>
            </a:pPr>
            <a:r>
              <a:rPr b="0" lang="en-US" sz="2700" spc="-1" strike="noStrike">
                <a:solidFill>
                  <a:srgbClr val="000000"/>
                </a:solidFill>
                <a:latin typeface="Lucida Sans Unicode"/>
              </a:rPr>
              <a:t>Click to edit the outline text format</a:t>
            </a:r>
            <a:endParaRPr b="0" lang="en-US" sz="2700" spc="-1" strike="noStrike">
              <a:solidFill>
                <a:srgbClr val="000000"/>
              </a:solidFill>
              <a:latin typeface="Lucida Sans Unicode"/>
            </a:endParaRPr>
          </a:p>
          <a:p>
            <a:pPr lvl="1" marL="864000" indent="-324000">
              <a:spcBef>
                <a:spcPts val="1134"/>
              </a:spcBef>
              <a:buClr>
                <a:srgbClr val="000000"/>
              </a:buClr>
              <a:buSzPct val="75000"/>
              <a:buFont typeface="Symbol" charset="2"/>
              <a:buChar char=""/>
            </a:pPr>
            <a:r>
              <a:rPr b="0" lang="en-US" sz="2100" spc="-1" strike="noStrike">
                <a:solidFill>
                  <a:srgbClr val="000000"/>
                </a:solidFill>
                <a:latin typeface="Lucida Sans Unicode"/>
              </a:rPr>
              <a:t>Second Outline Level</a:t>
            </a:r>
            <a:endParaRPr b="0" lang="en-US" sz="2100" spc="-1" strike="noStrike">
              <a:solidFill>
                <a:srgbClr val="000000"/>
              </a:solidFill>
              <a:latin typeface="Lucida Sans Unicode"/>
            </a:endParaRPr>
          </a:p>
          <a:p>
            <a:pPr lvl="2" marL="1296000" indent="-288000">
              <a:spcBef>
                <a:spcPts val="850"/>
              </a:spcBef>
              <a:buClr>
                <a:srgbClr val="000000"/>
              </a:buClr>
              <a:buSzPct val="45000"/>
              <a:buFont typeface="Wingdings" charset="2"/>
              <a:buChar char=""/>
            </a:pPr>
            <a:r>
              <a:rPr b="0" lang="en-US" sz="1900" spc="-1" strike="noStrike">
                <a:solidFill>
                  <a:srgbClr val="000000"/>
                </a:solidFill>
                <a:latin typeface="Lucida Sans Unicode"/>
              </a:rPr>
              <a:t>Third Outline Level</a:t>
            </a:r>
            <a:endParaRPr b="0" lang="en-US" sz="1900" spc="-1" strike="noStrike">
              <a:solidFill>
                <a:srgbClr val="000000"/>
              </a:solidFill>
              <a:latin typeface="Lucida Sans Unicode"/>
            </a:endParaRPr>
          </a:p>
          <a:p>
            <a:pPr lvl="3" marL="1728000" indent="-216000">
              <a:spcBef>
                <a:spcPts val="567"/>
              </a:spcBef>
              <a:buClr>
                <a:srgbClr val="000000"/>
              </a:buClr>
              <a:buSzPct val="75000"/>
              <a:buFont typeface="Symbol" charset="2"/>
              <a:buChar char=""/>
            </a:pPr>
            <a:r>
              <a:rPr b="0" lang="en-US" sz="1800" spc="-1" strike="noStrike">
                <a:solidFill>
                  <a:srgbClr val="000000"/>
                </a:solidFill>
                <a:latin typeface="Lucida Sans Unicode"/>
              </a:rPr>
              <a:t>Fourth Outline Level</a:t>
            </a:r>
            <a:endParaRPr b="0" lang="en-US" sz="1800" spc="-1" strike="noStrike">
              <a:solidFill>
                <a:srgbClr val="000000"/>
              </a:solidFill>
              <a:latin typeface="Lucida Sans Unicode"/>
            </a:endParaRPr>
          </a:p>
          <a:p>
            <a:pPr lvl="4" marL="2160000" indent="-216000">
              <a:spcBef>
                <a:spcPts val="283"/>
              </a:spcBef>
              <a:buClr>
                <a:srgbClr val="000000"/>
              </a:buClr>
              <a:buSzPct val="45000"/>
              <a:buFont typeface="Wingdings" charset="2"/>
              <a:buChar char=""/>
            </a:pPr>
            <a:r>
              <a:rPr b="0" lang="en-US" sz="2000" spc="-1" strike="noStrike">
                <a:solidFill>
                  <a:srgbClr val="000000"/>
                </a:solidFill>
                <a:latin typeface="Lucida Sans Unicode"/>
              </a:rPr>
              <a:t>Fifth Outline Level</a:t>
            </a:r>
            <a:endParaRPr b="0" lang="en-US" sz="2000" spc="-1" strike="noStrike">
              <a:solidFill>
                <a:srgbClr val="000000"/>
              </a:solidFill>
              <a:latin typeface="Lucida Sans Unicode"/>
            </a:endParaRPr>
          </a:p>
          <a:p>
            <a:pPr lvl="5" marL="2592000" indent="-216000">
              <a:spcBef>
                <a:spcPts val="283"/>
              </a:spcBef>
              <a:buClr>
                <a:srgbClr val="000000"/>
              </a:buClr>
              <a:buSzPct val="45000"/>
              <a:buFont typeface="Wingdings" charset="2"/>
              <a:buChar char=""/>
            </a:pPr>
            <a:r>
              <a:rPr b="0" lang="en-US" sz="2000" spc="-1" strike="noStrike">
                <a:solidFill>
                  <a:srgbClr val="000000"/>
                </a:solidFill>
                <a:latin typeface="Lucida Sans Unicode"/>
              </a:rPr>
              <a:t>Sixth Outline Level</a:t>
            </a:r>
            <a:endParaRPr b="0" lang="en-US" sz="2000" spc="-1" strike="noStrike">
              <a:solidFill>
                <a:srgbClr val="000000"/>
              </a:solidFill>
              <a:latin typeface="Lucida Sans Unicode"/>
            </a:endParaRPr>
          </a:p>
          <a:p>
            <a:pPr lvl="6" marL="3024000" indent="-216000">
              <a:spcBef>
                <a:spcPts val="283"/>
              </a:spcBef>
              <a:buClr>
                <a:srgbClr val="000000"/>
              </a:buClr>
              <a:buSzPct val="45000"/>
              <a:buFont typeface="Wingdings" charset="2"/>
              <a:buChar char=""/>
            </a:pPr>
            <a:r>
              <a:rPr b="0" lang="en-US" sz="2000" spc="-1" strike="noStrike">
                <a:solidFill>
                  <a:srgbClr val="000000"/>
                </a:solidFill>
                <a:latin typeface="Lucida Sans Unicode"/>
              </a:rPr>
              <a:t>Seventh Outline Level</a:t>
            </a:r>
            <a:endParaRPr b="0" lang="en-US" sz="2000" spc="-1" strike="noStrike">
              <a:solidFill>
                <a:srgbClr val="000000"/>
              </a:solidFill>
              <a:latin typeface="Lucida Sans Unicode"/>
            </a:endParaRPr>
          </a:p>
        </p:txBody>
      </p:sp>
    </p:spTree>
  </p:cSld>
  <p:clrMap bg1="lt1" bg2="lt2" tx1="dk1" tx2="dk2" accent1="accent1" accent2="accent2" accent3="accent3" accent4="accent4" accent5="accent5" accent6="accent6" hlink="hlink" folHlink="fol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sp>
        <p:nvSpPr>
          <p:cNvPr id="51" name="Freeform 12"/>
          <p:cNvSpPr/>
          <p:nvPr/>
        </p:nvSpPr>
        <p:spPr>
          <a:xfrm>
            <a:off x="541440" y="5945040"/>
            <a:ext cx="5351040" cy="920520"/>
          </a:xfrm>
          <a:custGeom>
            <a:avLst/>
            <a:gdLst/>
            <a:ahLst/>
            <a:rect l="l" t="t" r="r" b="b"/>
            <a:pathLst>
              <a:path w="7485" h="337">
                <a:moveTo>
                  <a:pt x="0" y="2"/>
                </a:moveTo>
                <a:lnTo>
                  <a:pt x="7485" y="337"/>
                </a:lnTo>
                <a:lnTo>
                  <a:pt x="5558" y="337"/>
                </a:lnTo>
                <a:lnTo>
                  <a:pt x="1" y="0"/>
                </a:lnTo>
              </a:path>
            </a:pathLst>
          </a:custGeom>
          <a:solidFill>
            <a:schemeClr val="accent1">
              <a:tint val="65000"/>
              <a:satMod val="115000"/>
              <a:alpha val="40000"/>
            </a:schemeClr>
          </a:solidFill>
          <a:ln w="9525">
            <a:noFill/>
          </a:ln>
        </p:spPr>
        <p:style>
          <a:lnRef idx="0"/>
          <a:fillRef idx="0"/>
          <a:effectRef idx="0"/>
          <a:fontRef idx="minor"/>
        </p:style>
        <p:txBody>
          <a:bodyPr lIns="90000" rIns="90000" tIns="45000" bIns="45000" anchor="t">
            <a:noAutofit/>
          </a:bodyPr>
          <a:p>
            <a:pPr>
              <a:lnSpc>
                <a:spcPct val="90000"/>
              </a:lnSpc>
              <a:spcBef>
                <a:spcPts val="720"/>
              </a:spcBef>
            </a:pPr>
            <a:endParaRPr b="1" lang="en-US" sz="2400" spc="-1" strike="noStrike">
              <a:solidFill>
                <a:srgbClr val="000000"/>
              </a:solidFill>
              <a:latin typeface="Arial"/>
            </a:endParaRPr>
          </a:p>
        </p:txBody>
      </p:sp>
      <p:sp>
        <p:nvSpPr>
          <p:cNvPr id="52" name="Freeform 11"/>
          <p:cNvSpPr/>
          <p:nvPr/>
        </p:nvSpPr>
        <p:spPr>
          <a:xfrm>
            <a:off x="525600" y="5938920"/>
            <a:ext cx="3998520" cy="933120"/>
          </a:xfrm>
          <a:custGeom>
            <a:avLst/>
            <a:gdLst>
              <a:gd name="textAreaLeft" fmla="*/ 0 w 3998520"/>
              <a:gd name="textAreaRight" fmla="*/ 3998880 w 3998520"/>
              <a:gd name="textAreaTop" fmla="*/ 0 h 933120"/>
              <a:gd name="textAreaBottom" fmla="*/ 933480 h 933120"/>
            </a:gdLst>
            <a:ahLst/>
            <a:rect l="textAreaLeft" t="textAreaTop" r="textAreaRight" b="textAreaBottom"/>
            <a:pathLst>
              <a:path w="5591" h="588">
                <a:moveTo>
                  <a:pt x="0" y="0"/>
                </a:moveTo>
                <a:lnTo>
                  <a:pt x="5591" y="585"/>
                </a:lnTo>
                <a:lnTo>
                  <a:pt x="4415" y="588"/>
                </a:lnTo>
                <a:lnTo>
                  <a:pt x="12" y="4"/>
                </a:lnTo>
              </a:path>
            </a:pathLst>
          </a:custGeom>
          <a:solidFill>
            <a:srgbClr val="000000"/>
          </a:solidFill>
          <a:ln w="0">
            <a:noFill/>
          </a:ln>
        </p:spPr>
        <p:style>
          <a:lnRef idx="0"/>
          <a:fillRef idx="0"/>
          <a:effectRef idx="0"/>
          <a:fontRef idx="minor"/>
        </p:style>
        <p:txBody>
          <a:bodyPr lIns="90000" rIns="90000" tIns="45000" bIns="45000" anchor="t">
            <a:noAutofit/>
          </a:bodyPr>
          <a:p>
            <a:pPr>
              <a:lnSpc>
                <a:spcPct val="90000"/>
              </a:lnSpc>
              <a:spcBef>
                <a:spcPts val="720"/>
              </a:spcBef>
            </a:pPr>
            <a:endParaRPr b="1" lang="en-GB" sz="2400" spc="-1" strike="noStrike">
              <a:solidFill>
                <a:srgbClr val="000000"/>
              </a:solidFill>
              <a:latin typeface="Arial"/>
            </a:endParaRPr>
          </a:p>
        </p:txBody>
      </p:sp>
      <p:sp>
        <p:nvSpPr>
          <p:cNvPr id="53" name="Right Triangle 13"/>
          <p:cNvSpPr/>
          <p:nvPr/>
        </p:nvSpPr>
        <p:spPr>
          <a:xfrm>
            <a:off x="-6480" y="5791320"/>
            <a:ext cx="3685320" cy="1080360"/>
          </a:xfrm>
          <a:prstGeom prst="rtTriangle">
            <a:avLst/>
          </a:prstGeom>
          <a:blipFill rotWithShape="0">
            <a:blip r:embed="rId2">
              <a:alphaModFix amt="50000"/>
            </a:blip>
            <a:srcRect/>
            <a:tile tx="0" ty="0" sx="50000" sy="50000" algn="t"/>
          </a:blipFill>
          <a:ln w="12700">
            <a:noFill/>
          </a:ln>
          <a:effectLst>
            <a:outerShdw blurRad="50760" dir="5400000" dist="38160" rotWithShape="0">
              <a:srgbClr val="000000">
                <a:alpha val="35000"/>
              </a:srgbClr>
            </a:outerShdw>
          </a:effectLst>
        </p:spPr>
        <p:style>
          <a:lnRef idx="3">
            <a:schemeClr val="lt1"/>
          </a:lnRef>
          <a:fillRef idx="1">
            <a:schemeClr val="accent1"/>
          </a:fillRef>
          <a:effectRef idx="1">
            <a:schemeClr val="accent1"/>
          </a:effectRef>
          <a:fontRef idx="minor"/>
        </p:style>
        <p:txBody>
          <a:bodyPr lIns="90000" rIns="90000" tIns="45000" bIns="45000" anchor="ctr">
            <a:noAutofit/>
          </a:bodyPr>
          <a:p>
            <a:pPr algn="ctr">
              <a:lnSpc>
                <a:spcPct val="90000"/>
              </a:lnSpc>
              <a:spcBef>
                <a:spcPts val="720"/>
              </a:spcBef>
            </a:pPr>
            <a:endParaRPr b="1" lang="en-US" sz="2400" spc="-1" strike="noStrike">
              <a:solidFill>
                <a:schemeClr val="lt1"/>
              </a:solidFill>
              <a:latin typeface="Lucida Sans Unicode"/>
            </a:endParaRPr>
          </a:p>
        </p:txBody>
      </p:sp>
      <p:cxnSp>
        <p:nvCxnSpPr>
          <p:cNvPr id="54" name="Straight Connector 14"/>
          <p:cNvCxnSpPr/>
          <p:nvPr/>
        </p:nvCxnSpPr>
        <p:spPr>
          <a:xfrm>
            <a:off x="-9720" y="5787720"/>
            <a:ext cx="3689280" cy="1084680"/>
          </a:xfrm>
          <a:prstGeom prst="straightConnector1">
            <a:avLst/>
          </a:prstGeom>
          <a:ln w="12065">
            <a:solidFill>
              <a:srgbClr val="196f85"/>
            </a:solidFill>
            <a:miter/>
          </a:ln>
        </p:spPr>
      </p:cxnSp>
      <p:sp>
        <p:nvSpPr>
          <p:cNvPr id="55" name="PlaceHolder 1"/>
          <p:cNvSpPr>
            <a:spLocks noGrp="1"/>
          </p:cNvSpPr>
          <p:nvPr>
            <p:ph type="body"/>
          </p:nvPr>
        </p:nvSpPr>
        <p:spPr>
          <a:xfrm>
            <a:off x="495360" y="1481040"/>
            <a:ext cx="8915040" cy="4525560"/>
          </a:xfrm>
          <a:prstGeom prst="rect">
            <a:avLst/>
          </a:prstGeom>
          <a:noFill/>
          <a:ln w="0">
            <a:noFill/>
          </a:ln>
        </p:spPr>
        <p:txBody>
          <a:bodyPr numCol="1" spcCol="0" anchor="t">
            <a:noAutofit/>
          </a:bodyPr>
          <a:p>
            <a:pPr marL="365040" indent="-255600">
              <a:lnSpc>
                <a:spcPct val="100000"/>
              </a:lnSpc>
              <a:spcBef>
                <a:spcPts val="400"/>
              </a:spcBef>
              <a:buClr>
                <a:srgbClr val="2da2bf"/>
              </a:buClr>
              <a:buSzPct val="68000"/>
              <a:buFont typeface="Wingdings 3" charset="2"/>
              <a:buChar char=""/>
            </a:pPr>
            <a:r>
              <a:rPr b="0" lang="en-US" sz="2700" spc="-1" strike="noStrike">
                <a:solidFill>
                  <a:srgbClr val="000000"/>
                </a:solidFill>
                <a:latin typeface="Lucida Sans Unicode"/>
              </a:rPr>
              <a:t>Click to edit Master text styles</a:t>
            </a:r>
            <a:endParaRPr b="0" lang="en-US" sz="2700" spc="-1" strike="noStrike">
              <a:solidFill>
                <a:srgbClr val="000000"/>
              </a:solidFill>
              <a:latin typeface="Lucida Sans Unicode"/>
            </a:endParaRPr>
          </a:p>
          <a:p>
            <a:pPr lvl="1" marL="620640" indent="-228600">
              <a:lnSpc>
                <a:spcPct val="100000"/>
              </a:lnSpc>
              <a:spcBef>
                <a:spcPts val="326"/>
              </a:spcBef>
              <a:buClr>
                <a:srgbClr val="2da2bf"/>
              </a:buClr>
              <a:buFont typeface="Verdana"/>
              <a:buChar char="◦"/>
            </a:pPr>
            <a:r>
              <a:rPr b="0" lang="en-US" sz="2300" spc="-1" strike="noStrike">
                <a:solidFill>
                  <a:srgbClr val="000000"/>
                </a:solidFill>
                <a:latin typeface="Lucida Sans Unicode"/>
              </a:rPr>
              <a:t>Second level</a:t>
            </a:r>
            <a:endParaRPr b="0" lang="en-US" sz="2300" spc="-1" strike="noStrike">
              <a:solidFill>
                <a:srgbClr val="000000"/>
              </a:solidFill>
              <a:latin typeface="Lucida Sans Unicode"/>
            </a:endParaRPr>
          </a:p>
          <a:p>
            <a:pPr lvl="2" marL="858960" indent="-228600">
              <a:lnSpc>
                <a:spcPct val="100000"/>
              </a:lnSpc>
              <a:spcBef>
                <a:spcPts val="349"/>
              </a:spcBef>
              <a:buClr>
                <a:srgbClr val="da1f28"/>
              </a:buClr>
              <a:buFont typeface="Wingdings 2" charset="2"/>
              <a:buChar char=""/>
            </a:pPr>
            <a:r>
              <a:rPr b="0" lang="en-US" sz="2100" spc="-1" strike="noStrike">
                <a:solidFill>
                  <a:srgbClr val="000000"/>
                </a:solidFill>
                <a:latin typeface="Lucida Sans Unicode"/>
              </a:rPr>
              <a:t>Third level</a:t>
            </a:r>
            <a:endParaRPr b="0" lang="en-US" sz="2100" spc="-1" strike="noStrike">
              <a:solidFill>
                <a:srgbClr val="000000"/>
              </a:solidFill>
              <a:latin typeface="Lucida Sans Unicode"/>
            </a:endParaRPr>
          </a:p>
          <a:p>
            <a:pPr lvl="3" marL="1143000" indent="-228600">
              <a:lnSpc>
                <a:spcPct val="100000"/>
              </a:lnSpc>
              <a:spcBef>
                <a:spcPts val="349"/>
              </a:spcBef>
              <a:buClr>
                <a:srgbClr val="da1f28"/>
              </a:buClr>
              <a:buFont typeface="Wingdings 2" charset="2"/>
              <a:buChar char=""/>
            </a:pPr>
            <a:r>
              <a:rPr b="0" lang="en-US" sz="1900" spc="-1" strike="noStrike">
                <a:solidFill>
                  <a:srgbClr val="000000"/>
                </a:solidFill>
                <a:latin typeface="Lucida Sans Unicode"/>
              </a:rPr>
              <a:t>Fourth level</a:t>
            </a:r>
            <a:endParaRPr b="0" lang="en-US" sz="1900" spc="-1" strike="noStrike">
              <a:solidFill>
                <a:srgbClr val="000000"/>
              </a:solidFill>
              <a:latin typeface="Lucida Sans Unicode"/>
            </a:endParaRPr>
          </a:p>
          <a:p>
            <a:pPr lvl="4" marL="1371600" indent="-228600">
              <a:lnSpc>
                <a:spcPct val="100000"/>
              </a:lnSpc>
              <a:spcBef>
                <a:spcPts val="349"/>
              </a:spcBef>
              <a:buClr>
                <a:srgbClr val="da1f28"/>
              </a:buClr>
              <a:buFont typeface="Wingdings 2" charset="2"/>
              <a:buChar char=""/>
            </a:pPr>
            <a:r>
              <a:rPr b="0" lang="en-US" sz="1800" spc="-1" strike="noStrike">
                <a:solidFill>
                  <a:srgbClr val="000000"/>
                </a:solidFill>
                <a:latin typeface="Lucida Sans Unicode"/>
              </a:rPr>
              <a:t>Fifth level</a:t>
            </a:r>
            <a:endParaRPr b="0" lang="en-US" sz="1800" spc="-1" strike="noStrike">
              <a:solidFill>
                <a:srgbClr val="000000"/>
              </a:solidFill>
              <a:latin typeface="Lucida Sans Unicode"/>
            </a:endParaRPr>
          </a:p>
        </p:txBody>
      </p:sp>
      <p:sp>
        <p:nvSpPr>
          <p:cNvPr id="56" name="PlaceHolder 2"/>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Click to edit Master title style</a:t>
            </a:r>
            <a:endParaRPr b="0" lang="en-US" sz="4100" spc="-1" strike="noStrike">
              <a:solidFill>
                <a:srgbClr val="000000"/>
              </a:solidFill>
              <a:latin typeface="Arial"/>
            </a:endParaRPr>
          </a:p>
        </p:txBody>
      </p:sp>
      <p:sp>
        <p:nvSpPr>
          <p:cNvPr id="57" name="PlaceHolder 3"/>
          <p:cNvSpPr>
            <a:spLocks noGrp="1"/>
          </p:cNvSpPr>
          <p:nvPr>
            <p:ph type="dt" idx="4"/>
          </p:nvPr>
        </p:nvSpPr>
        <p:spPr>
          <a:xfrm>
            <a:off x="7288200" y="6408720"/>
            <a:ext cx="2079360" cy="364680"/>
          </a:xfrm>
          <a:prstGeom prst="rect">
            <a:avLst/>
          </a:prstGeom>
          <a:noFill/>
          <a:ln w="0">
            <a:noFill/>
          </a:ln>
        </p:spPr>
        <p:txBody>
          <a:bodyPr lIns="90000" rIns="90000" tIns="45000" bIns="45000" anchor="b">
            <a:noAutofit/>
          </a:bodyPr>
          <a:lstStyle>
            <a:lvl1pPr indent="0">
              <a:buNone/>
              <a:defRPr b="0" lang="en-GB" sz="1400" spc="-1" strike="noStrike">
                <a:solidFill>
                  <a:srgbClr val="000000"/>
                </a:solidFill>
                <a:latin typeface="Times New Roman"/>
              </a:defRPr>
            </a:lvl1pPr>
          </a:lstStyle>
          <a:p>
            <a:pPr indent="0">
              <a:buNone/>
            </a:pPr>
            <a:r>
              <a:rPr b="0" lang="en-GB" sz="1400" spc="-1" strike="noStrike">
                <a:solidFill>
                  <a:srgbClr val="000000"/>
                </a:solidFill>
                <a:latin typeface="Times New Roman"/>
              </a:rPr>
              <a:t>&lt;date/time&gt;</a:t>
            </a:r>
            <a:endParaRPr b="0" lang="en-GB" sz="1400" spc="-1" strike="noStrike">
              <a:solidFill>
                <a:srgbClr val="000000"/>
              </a:solidFill>
              <a:latin typeface="Times New Roman"/>
            </a:endParaRPr>
          </a:p>
        </p:txBody>
      </p:sp>
      <p:sp>
        <p:nvSpPr>
          <p:cNvPr id="58" name="PlaceHolder 4"/>
          <p:cNvSpPr>
            <a:spLocks noGrp="1"/>
          </p:cNvSpPr>
          <p:nvPr>
            <p:ph type="ftr" idx="5"/>
          </p:nvPr>
        </p:nvSpPr>
        <p:spPr>
          <a:xfrm>
            <a:off x="4745160" y="6408720"/>
            <a:ext cx="2545920" cy="364680"/>
          </a:xfrm>
          <a:prstGeom prst="rect">
            <a:avLst/>
          </a:prstGeom>
          <a:noFill/>
          <a:ln w="0">
            <a:noFill/>
          </a:ln>
        </p:spPr>
        <p:txBody>
          <a:bodyPr lIns="90000" rIns="90000" tIns="45000" bIns="4500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&lt;footer&gt;</a:t>
            </a:r>
            <a:endParaRPr b="0" lang="en-GB" sz="1000" spc="-1" strike="noStrike">
              <a:solidFill>
                <a:srgbClr val="000000"/>
              </a:solidFill>
              <a:latin typeface="Times New Roman"/>
            </a:endParaRPr>
          </a:p>
        </p:txBody>
      </p:sp>
      <p:sp>
        <p:nvSpPr>
          <p:cNvPr id="59" name="PlaceHolder 5"/>
          <p:cNvSpPr>
            <a:spLocks noGrp="1"/>
          </p:cNvSpPr>
          <p:nvPr>
            <p:ph type="sldNum" idx="6"/>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3353D817-E0A2-49A6-8ABA-43643009E9DF}"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2.xml"/>
</Relationships>
</file>

<file path=ppt/slides/_rels/slide3.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13.xml"/><Relationship Id="rId3" Type="http://schemas.openxmlformats.org/officeDocument/2006/relationships/notesSlide" Target="../notesSlides/notesSlide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4.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5.xml"/>
</Relationships>
</file>

<file path=ppt/slides/_rels/slide6.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13.xml"/><Relationship Id="rId3" Type="http://schemas.openxmlformats.org/officeDocument/2006/relationships/notesSlide" Target="../notesSlides/notesSlide6.xml"/>
</Relationships>
</file>

<file path=ppt/slides/_rels/slide7.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slideLayout" Target="../slideLayouts/slideLayout13.xml"/><Relationship Id="rId3" Type="http://schemas.openxmlformats.org/officeDocument/2006/relationships/notesSlide" Target="../notesSlides/notesSlide7.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8.xml"/>
</Relationships>
</file>

<file path=ppt/slides/_rels/slide9.xml.rels><?xml version="1.0" encoding="UTF-8"?>
<Relationships xmlns="http://schemas.openxmlformats.org/package/2006/relationships"><Relationship Id="rId1" Type="http://schemas.openxmlformats.org/officeDocument/2006/relationships/image" Target="../media/image5.png"/><Relationship Id="rId2" Type="http://schemas.openxmlformats.org/officeDocument/2006/relationships/slideLayout" Target="../slideLayouts/slideLayout13.xml"/><Relationship Id="rId3" Type="http://schemas.openxmlformats.org/officeDocument/2006/relationships/notesSlide" Target="../notesSlides/notesSlide9.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0.xml"/>
</Relationships>
</file>

<file path=ppt/slides/_rels/slide11.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13.xml"/><Relationship Id="rId3" Type="http://schemas.openxmlformats.org/officeDocument/2006/relationships/notesSlide" Target="../notesSlides/notesSlide11.xml"/>
</Relationships>
</file>

<file path=ppt/slides/_rels/slide12.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13.xml"/><Relationship Id="rId3" Type="http://schemas.openxmlformats.org/officeDocument/2006/relationships/notesSlide" Target="../notesSlides/notesSlide12.xml"/>
</Relationships>
</file>

<file path=ppt/slides/_rels/slide13.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13.xml"/><Relationship Id="rId3" Type="http://schemas.openxmlformats.org/officeDocument/2006/relationships/notesSlide" Target="../notesSlides/notesSlide13.xml"/>
</Relationships>
</file>

<file path=ppt/slides/_rels/slide14.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image" Target="../media/image10.png"/><Relationship Id="rId3" Type="http://schemas.openxmlformats.org/officeDocument/2006/relationships/image" Target="../media/image11.png"/><Relationship Id="rId4" Type="http://schemas.openxmlformats.org/officeDocument/2006/relationships/slideLayout" Target="../slideLayouts/slideLayout13.xml"/><Relationship Id="rId5" Type="http://schemas.openxmlformats.org/officeDocument/2006/relationships/notesSlide" Target="../notesSlides/notesSlide14.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2" name="TextBox 1"/>
          <p:cNvSpPr/>
          <p:nvPr/>
        </p:nvSpPr>
        <p:spPr>
          <a:xfrm>
            <a:off x="-6480" y="907920"/>
            <a:ext cx="9905760" cy="2525400"/>
          </a:xfrm>
          <a:prstGeom prst="rect">
            <a:avLst/>
          </a:prstGeom>
          <a:noFill/>
          <a:ln w="0">
            <a:noFill/>
          </a:ln>
        </p:spPr>
        <p:style>
          <a:lnRef idx="0"/>
          <a:fillRef idx="0"/>
          <a:effectRef idx="0"/>
          <a:fontRef idx="minor"/>
        </p:style>
        <p:txBody>
          <a:bodyPr lIns="90000" rIns="90000" tIns="45000" bIns="45000" anchor="t">
            <a:spAutoFit/>
          </a:bodyPr>
          <a:p>
            <a:pPr algn="ctr">
              <a:lnSpc>
                <a:spcPct val="90000"/>
              </a:lnSpc>
              <a:spcBef>
                <a:spcPts val="2200"/>
              </a:spcBef>
            </a:pPr>
            <a:endParaRPr b="0" lang="en-GB" sz="4400" spc="-1" strike="noStrike">
              <a:solidFill>
                <a:srgbClr val="000000"/>
              </a:solidFill>
              <a:latin typeface="Arial"/>
            </a:endParaRPr>
          </a:p>
          <a:p>
            <a:pPr algn="ctr">
              <a:lnSpc>
                <a:spcPct val="90000"/>
              </a:lnSpc>
              <a:spcBef>
                <a:spcPts val="2200"/>
              </a:spcBef>
            </a:pPr>
            <a:r>
              <a:rPr b="1" lang="en-US" sz="4400" spc="-1" strike="noStrike">
                <a:solidFill>
                  <a:srgbClr val="000000"/>
                </a:solidFill>
                <a:latin typeface="Times New Roman"/>
              </a:rPr>
              <a:t>Signals and Systems</a:t>
            </a:r>
            <a:endParaRPr b="0" lang="en-GB" sz="4400" spc="-1" strike="noStrike">
              <a:solidFill>
                <a:srgbClr val="000000"/>
              </a:solidFill>
              <a:latin typeface="Arial"/>
            </a:endParaRPr>
          </a:p>
          <a:p>
            <a:pPr algn="ctr">
              <a:lnSpc>
                <a:spcPct val="90000"/>
              </a:lnSpc>
              <a:spcBef>
                <a:spcPts val="2200"/>
              </a:spcBef>
            </a:pPr>
            <a:r>
              <a:rPr b="1" lang="en-US" sz="4400" spc="-1" strike="noStrike">
                <a:solidFill>
                  <a:srgbClr val="000000"/>
                </a:solidFill>
                <a:latin typeface="Times New Roman"/>
              </a:rPr>
              <a:t>Dr. Gary Jones</a:t>
            </a:r>
            <a:endParaRPr b="0" lang="en-GB" sz="44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3" name="PlaceHolder 1"/>
          <p:cNvSpPr>
            <a:spLocks noGrp="1"/>
          </p:cNvSpPr>
          <p:nvPr>
            <p:ph/>
          </p:nvPr>
        </p:nvSpPr>
        <p:spPr>
          <a:xfrm>
            <a:off x="1756080" y="1707480"/>
            <a:ext cx="6523920" cy="4412520"/>
          </a:xfrm>
          <a:prstGeom prst="rect">
            <a:avLst/>
          </a:prstGeom>
          <a:noFill/>
          <a:ln w="0">
            <a:noFill/>
          </a:ln>
        </p:spPr>
        <p:txBody>
          <a:bodyPr numCol="1" spcCol="0" anchor="t">
            <a:noAutofit/>
          </a:bodyPr>
          <a:p>
            <a:pPr marL="285840" indent="-285840">
              <a:lnSpc>
                <a:spcPct val="100000"/>
              </a:lnSpc>
              <a:spcBef>
                <a:spcPts val="1800"/>
              </a:spcBef>
              <a:buClr>
                <a:srgbClr val="2da2bf"/>
              </a:buClr>
              <a:buSzPct val="68000"/>
              <a:buFont typeface="Wingdings 3" charset="2"/>
              <a:buChar char=""/>
            </a:pPr>
            <a:r>
              <a:rPr b="0" lang="en-US" sz="1800" spc="-1" strike="noStrike">
                <a:solidFill>
                  <a:srgbClr val="000000"/>
                </a:solidFill>
                <a:latin typeface="Lucida Sans Unicode"/>
              </a:rPr>
              <a:t>Data Transmission systems</a:t>
            </a:r>
            <a:endParaRPr b="0" lang="en-US" sz="1800" spc="-1" strike="noStrike">
              <a:solidFill>
                <a:srgbClr val="000000"/>
              </a:solidFill>
              <a:latin typeface="Lucida Sans Unicode"/>
            </a:endParaRPr>
          </a:p>
          <a:p>
            <a:pPr marL="285840" indent="0">
              <a:lnSpc>
                <a:spcPct val="100000"/>
              </a:lnSpc>
              <a:spcBef>
                <a:spcPts val="1800"/>
              </a:spcBef>
              <a:buNone/>
            </a:pPr>
            <a:r>
              <a:rPr b="0" lang="en-US" sz="1800" spc="-1" strike="noStrike">
                <a:solidFill>
                  <a:srgbClr val="000000"/>
                </a:solidFill>
                <a:latin typeface="Lucida Sans Unicode"/>
              </a:rPr>
              <a:t>Point to Point</a:t>
            </a:r>
            <a:endParaRPr b="0" lang="en-US" sz="1800" spc="-1" strike="noStrike">
              <a:solidFill>
                <a:srgbClr val="000000"/>
              </a:solidFill>
              <a:latin typeface="Lucida Sans Unicode"/>
            </a:endParaRPr>
          </a:p>
          <a:p>
            <a:pPr lvl="1" marL="864000" indent="-324000">
              <a:spcBef>
                <a:spcPts val="1134"/>
              </a:spcBef>
              <a:buClr>
                <a:srgbClr val="000000"/>
              </a:buClr>
              <a:buSzPct val="75000"/>
              <a:buFont typeface="Symbol" charset="2"/>
              <a:buChar char=""/>
            </a:pPr>
            <a:r>
              <a:rPr b="0" lang="en-US" sz="1800" spc="-1" strike="noStrike">
                <a:solidFill>
                  <a:srgbClr val="000000"/>
                </a:solidFill>
                <a:latin typeface="Lucida Sans Unicode"/>
              </a:rPr>
              <a:t>Rs232</a:t>
            </a:r>
            <a:endParaRPr b="0" lang="en-US" sz="1800" spc="-1" strike="noStrike">
              <a:solidFill>
                <a:srgbClr val="000000"/>
              </a:solidFill>
              <a:latin typeface="Lucida Sans Unicode"/>
            </a:endParaRPr>
          </a:p>
          <a:p>
            <a:pPr marL="285840" indent="-285840">
              <a:lnSpc>
                <a:spcPct val="100000"/>
              </a:lnSpc>
              <a:spcBef>
                <a:spcPts val="1800"/>
              </a:spcBef>
              <a:buClr>
                <a:srgbClr val="2da2bf"/>
              </a:buClr>
              <a:buSzPct val="68000"/>
              <a:buFont typeface="Wingdings 3" charset="2"/>
              <a:buChar char=""/>
            </a:pPr>
            <a:r>
              <a:rPr b="0" lang="en-US" sz="1800" spc="-1" strike="noStrike">
                <a:solidFill>
                  <a:srgbClr val="000000"/>
                </a:solidFill>
                <a:latin typeface="Lucida Sans Unicode"/>
              </a:rPr>
              <a:t>Point to Multi point</a:t>
            </a:r>
            <a:endParaRPr b="0" lang="en-US" sz="1800" spc="-1" strike="noStrike">
              <a:solidFill>
                <a:srgbClr val="000000"/>
              </a:solidFill>
              <a:latin typeface="Lucida Sans Unicode"/>
            </a:endParaRPr>
          </a:p>
          <a:p>
            <a:pPr lvl="1" marL="864000" indent="-324000">
              <a:spcBef>
                <a:spcPts val="1134"/>
              </a:spcBef>
              <a:buClr>
                <a:srgbClr val="000000"/>
              </a:buClr>
              <a:buSzPct val="75000"/>
              <a:buFont typeface="Symbol" charset="2"/>
              <a:buChar char=""/>
            </a:pPr>
            <a:r>
              <a:rPr b="0" lang="en-US" sz="1800" spc="-1" strike="noStrike">
                <a:solidFill>
                  <a:srgbClr val="000000"/>
                </a:solidFill>
                <a:latin typeface="Lucida Sans Unicode"/>
              </a:rPr>
              <a:t>I2C</a:t>
            </a:r>
            <a:endParaRPr b="0" lang="en-US" sz="1800" spc="-1" strike="noStrike">
              <a:solidFill>
                <a:srgbClr val="000000"/>
              </a:solidFill>
              <a:latin typeface="Lucida Sans Unicode"/>
            </a:endParaRPr>
          </a:p>
          <a:p>
            <a:pPr lvl="1" marL="864000" indent="-324000">
              <a:spcBef>
                <a:spcPts val="1134"/>
              </a:spcBef>
              <a:buClr>
                <a:srgbClr val="000000"/>
              </a:buClr>
              <a:buSzPct val="75000"/>
              <a:buFont typeface="Symbol" charset="2"/>
              <a:buChar char=""/>
            </a:pPr>
            <a:r>
              <a:rPr b="0" lang="en-US" sz="1800" spc="-1" strike="noStrike">
                <a:solidFill>
                  <a:srgbClr val="000000"/>
                </a:solidFill>
                <a:latin typeface="Lucida Sans Unicode"/>
              </a:rPr>
              <a:t>SPI</a:t>
            </a:r>
            <a:endParaRPr b="0" lang="en-US" sz="1800" spc="-1" strike="noStrike">
              <a:solidFill>
                <a:srgbClr val="000000"/>
              </a:solidFill>
              <a:latin typeface="Lucida Sans Unicode"/>
            </a:endParaRPr>
          </a:p>
          <a:p>
            <a:pPr marL="285840" indent="-285840">
              <a:lnSpc>
                <a:spcPct val="100000"/>
              </a:lnSpc>
              <a:spcBef>
                <a:spcPts val="1800"/>
              </a:spcBef>
              <a:buClr>
                <a:srgbClr val="2da2bf"/>
              </a:buClr>
              <a:buSzPct val="68000"/>
              <a:buFont typeface="Wingdings 3" charset="2"/>
              <a:buChar char=""/>
            </a:pPr>
            <a:r>
              <a:rPr b="0" lang="en-US" sz="1800" spc="-1" strike="noStrike">
                <a:solidFill>
                  <a:srgbClr val="000000"/>
                </a:solidFill>
                <a:latin typeface="Lucida Sans Unicode"/>
              </a:rPr>
              <a:t>Multi Master</a:t>
            </a:r>
            <a:endParaRPr b="0" lang="en-US" sz="1800" spc="-1" strike="noStrike">
              <a:solidFill>
                <a:srgbClr val="000000"/>
              </a:solidFill>
              <a:latin typeface="Lucida Sans Unicode"/>
            </a:endParaRPr>
          </a:p>
          <a:p>
            <a:pPr lvl="1" marL="864000" indent="-324000">
              <a:spcBef>
                <a:spcPts val="1134"/>
              </a:spcBef>
              <a:buClr>
                <a:srgbClr val="000000"/>
              </a:buClr>
              <a:buSzPct val="75000"/>
              <a:buFont typeface="Symbol" charset="2"/>
              <a:buChar char=""/>
            </a:pPr>
            <a:r>
              <a:rPr b="0" lang="en-US" sz="1800" spc="-1" strike="noStrike">
                <a:solidFill>
                  <a:srgbClr val="000000"/>
                </a:solidFill>
                <a:latin typeface="Lucida Sans Unicode"/>
              </a:rPr>
              <a:t>I2C</a:t>
            </a:r>
            <a:endParaRPr b="0" lang="en-US" sz="1800" spc="-1" strike="noStrike">
              <a:solidFill>
                <a:srgbClr val="000000"/>
              </a:solidFill>
              <a:latin typeface="Lucida Sans Unicode"/>
            </a:endParaRPr>
          </a:p>
          <a:p>
            <a:pPr marL="285840" indent="0">
              <a:lnSpc>
                <a:spcPct val="100000"/>
              </a:lnSpc>
              <a:spcBef>
                <a:spcPts val="1800"/>
              </a:spcBef>
              <a:buNone/>
            </a:pPr>
            <a:endParaRPr b="0" lang="en-US" sz="1200" spc="-1" strike="noStrike">
              <a:solidFill>
                <a:srgbClr val="000000"/>
              </a:solidFill>
              <a:latin typeface="Lucida Sans Unicode"/>
            </a:endParaRPr>
          </a:p>
        </p:txBody>
      </p:sp>
      <p:sp>
        <p:nvSpPr>
          <p:cNvPr id="104" name="PlaceHolder 2"/>
          <p:cNvSpPr>
            <a:spLocks noGrp="1"/>
          </p:cNvSpPr>
          <p:nvPr>
            <p:ph type="ftr" idx="10"/>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05" name="PlaceHolder 3"/>
          <p:cNvSpPr>
            <a:spLocks noGrp="1"/>
          </p:cNvSpPr>
          <p:nvPr>
            <p:ph type="sldNum" idx="11"/>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8CF02839-0D6A-43EB-9C1D-41EF69DF8D32}"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06"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Lecture Outline</a:t>
            </a:r>
            <a:endParaRPr b="0" lang="en-US" sz="4100" spc="-1" strike="noStrike">
              <a:solidFill>
                <a:srgbClr val="000000"/>
              </a:solidFill>
              <a:latin typeface="Arial"/>
            </a:endParaRPr>
          </a:p>
        </p:txBody>
      </p:sp>
      <p:sp>
        <p:nvSpPr>
          <p:cNvPr id="107"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08" name="Rectangle 5"/>
          <p:cNvSpPr/>
          <p:nvPr/>
        </p:nvSpPr>
        <p:spPr>
          <a:xfrm>
            <a:off x="3384720" y="62485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Tree>
  </p:cSld>
  <mc:AlternateContent>
    <mc:Choice Requires="p14">
      <p:transition spd="slow" p14:dur="2000"/>
    </mc:Choice>
    <mc:Fallback>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nodeType="clickEffect" fill="hold" presetClass="entr" presetID="2" presetSubtype="4">
                                  <p:stCondLst>
                                    <p:cond delay="0"/>
                                  </p:stCondLst>
                                  <p:childTnLst>
                                    <p:set>
                                      <p:cBhvr>
                                        <p:cTn id="6" dur="1" fill="hold">
                                          <p:stCondLst>
                                            <p:cond delay="0"/>
                                          </p:stCondLst>
                                        </p:cTn>
                                        <p:tgtEl>
                                          <p:spTgt spid="103">
                                            <p:txEl>
                                              <p:pRg st="0" end="0"/>
                                            </p:txEl>
                                          </p:spTgt>
                                        </p:tgtEl>
                                        <p:attrNameLst>
                                          <p:attrName>style.visibility</p:attrName>
                                        </p:attrNameLst>
                                      </p:cBhvr>
                                      <p:to>
                                        <p:strVal val="visible"/>
                                      </p:to>
                                    </p:set>
                                    <p:anim calcmode="lin" valueType="num">
                                      <p:cBhvr additive="repl">
                                        <p:cTn id="7" dur="500" fill="hold"/>
                                        <p:tgtEl>
                                          <p:spTgt spid="103">
                                            <p:txEl>
                                              <p:pRg st="0" end="0"/>
                                            </p:txEl>
                                          </p:spTgt>
                                        </p:tgtEl>
                                        <p:attrNameLst>
                                          <p:attrName>ppt_x</p:attrName>
                                        </p:attrNameLst>
                                      </p:cBhvr>
                                      <p:tavLst>
                                        <p:tav tm="0">
                                          <p:val>
                                            <p:strVal val="#ppt_x"/>
                                          </p:val>
                                        </p:tav>
                                        <p:tav tm="100000">
                                          <p:val>
                                            <p:strVal val="#ppt_x"/>
                                          </p:val>
                                        </p:tav>
                                      </p:tavLst>
                                    </p:anim>
                                    <p:anim calcmode="lin" valueType="num">
                                      <p:cBhvr additive="repl">
                                        <p:cTn id="8" dur="500" fill="hold"/>
                                        <p:tgtEl>
                                          <p:spTgt spid="10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09" name="PlaceHolder 1"/>
          <p:cNvSpPr>
            <a:spLocks noGrp="1"/>
          </p:cNvSpPr>
          <p:nvPr>
            <p:ph/>
          </p:nvPr>
        </p:nvSpPr>
        <p:spPr>
          <a:xfrm>
            <a:off x="992520" y="1340640"/>
            <a:ext cx="2536920" cy="4824000"/>
          </a:xfrm>
          <a:prstGeom prst="rect">
            <a:avLst/>
          </a:prstGeom>
          <a:noFill/>
          <a:ln w="0">
            <a:noFill/>
          </a:ln>
        </p:spPr>
        <p:txBody>
          <a:bodyPr numCol="1" spcCol="0" anchor="t">
            <a:noAutofit/>
          </a:bodyPr>
          <a:p>
            <a:pPr indent="0">
              <a:lnSpc>
                <a:spcPct val="100000"/>
              </a:lnSpc>
              <a:spcBef>
                <a:spcPts val="1599"/>
              </a:spcBef>
              <a:buNone/>
              <a:tabLst>
                <a:tab algn="l" pos="0"/>
              </a:tabLst>
            </a:pPr>
            <a:r>
              <a:rPr b="0" lang="en-US" sz="1600" spc="-1" strike="noStrike">
                <a:solidFill>
                  <a:srgbClr val="000000"/>
                </a:solidFill>
                <a:latin typeface="Lucida Sans Unicode"/>
              </a:rPr>
              <a:t>Ascii – definition - </a:t>
            </a:r>
            <a:r>
              <a:rPr b="1" lang="en-GB" sz="1600" spc="-1" strike="noStrike">
                <a:solidFill>
                  <a:srgbClr val="000000"/>
                </a:solidFill>
                <a:latin typeface="Lucida Sans Unicode"/>
              </a:rPr>
              <a:t>ASCII</a:t>
            </a:r>
            <a:r>
              <a:rPr b="0" lang="en-GB" sz="1600" spc="-1" strike="noStrike">
                <a:solidFill>
                  <a:srgbClr val="000000"/>
                </a:solidFill>
                <a:latin typeface="Lucida Sans Unicode"/>
              </a:rPr>
              <a:t> (/ˈæskiː/ ( listen) ASS-kee), abbreviated from American Standard Code for Information Interchange, is a character encoding standard for electronic communication. </a:t>
            </a:r>
            <a:r>
              <a:rPr b="1" lang="en-GB" sz="1600" spc="-1" strike="noStrike">
                <a:solidFill>
                  <a:srgbClr val="000000"/>
                </a:solidFill>
                <a:latin typeface="Lucida Sans Unicode"/>
              </a:rPr>
              <a:t>ASCII</a:t>
            </a:r>
            <a:r>
              <a:rPr b="0" lang="en-GB" sz="1600" spc="-1" strike="noStrike">
                <a:solidFill>
                  <a:srgbClr val="000000"/>
                </a:solidFill>
                <a:latin typeface="Lucida Sans Unicode"/>
              </a:rPr>
              <a:t> codes represent text in computers, telecommunications equipment, and other devices.</a:t>
            </a:r>
            <a:endParaRPr b="0" lang="en-US" sz="1600" spc="-1" strike="noStrike">
              <a:solidFill>
                <a:srgbClr val="000000"/>
              </a:solidFill>
              <a:latin typeface="Lucida Sans Unicode"/>
            </a:endParaRPr>
          </a:p>
          <a:p>
            <a:pPr indent="0">
              <a:lnSpc>
                <a:spcPct val="100000"/>
              </a:lnSpc>
              <a:spcBef>
                <a:spcPts val="1599"/>
              </a:spcBef>
              <a:buNone/>
              <a:tabLst>
                <a:tab algn="l" pos="0"/>
              </a:tabLst>
            </a:pPr>
            <a:endParaRPr b="0" lang="en-US" sz="1600" spc="-1" strike="noStrike">
              <a:solidFill>
                <a:srgbClr val="000000"/>
              </a:solidFill>
              <a:latin typeface="Lucida Sans Unicode"/>
            </a:endParaRPr>
          </a:p>
        </p:txBody>
      </p:sp>
      <p:sp>
        <p:nvSpPr>
          <p:cNvPr id="110" name="PlaceHolder 2"/>
          <p:cNvSpPr>
            <a:spLocks noGrp="1"/>
          </p:cNvSpPr>
          <p:nvPr>
            <p:ph type="ftr" idx="12"/>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11" name="PlaceHolder 3"/>
          <p:cNvSpPr>
            <a:spLocks noGrp="1"/>
          </p:cNvSpPr>
          <p:nvPr>
            <p:ph type="sldNum" idx="13"/>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DF89B1D8-E4FC-4760-B2BF-25C234272B3C}"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12"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13"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14" name="Rectangle 5"/>
          <p:cNvSpPr/>
          <p:nvPr/>
        </p:nvSpPr>
        <p:spPr>
          <a:xfrm>
            <a:off x="3899880" y="60667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r>
              <a:rPr b="1" lang="en-GB" sz="1400" spc="-1" strike="noStrike">
                <a:solidFill>
                  <a:srgbClr val="000000"/>
                </a:solidFill>
                <a:latin typeface="Arial"/>
              </a:rPr>
              <a:t>All text transmitted on standard systems are sent in ASCII</a:t>
            </a:r>
            <a:endParaRPr b="0" lang="en-GB" sz="1400" spc="-1" strike="noStrike">
              <a:solidFill>
                <a:srgbClr val="000000"/>
              </a:solidFill>
              <a:latin typeface="Arial"/>
            </a:endParaRPr>
          </a:p>
        </p:txBody>
      </p:sp>
      <p:pic>
        <p:nvPicPr>
          <p:cNvPr id="115" name="Picture 3" descr=""/>
          <p:cNvPicPr/>
          <p:nvPr/>
        </p:nvPicPr>
        <p:blipFill>
          <a:blip r:embed="rId1"/>
          <a:stretch/>
        </p:blipFill>
        <p:spPr>
          <a:xfrm>
            <a:off x="3652200" y="1196640"/>
            <a:ext cx="5715360" cy="4883400"/>
          </a:xfrm>
          <a:prstGeom prst="rect">
            <a:avLst/>
          </a:prstGeom>
          <a:ln w="0">
            <a:noFill/>
          </a:ln>
        </p:spPr>
      </p:pic>
    </p:spTree>
  </p:cSld>
  <mc:AlternateContent>
    <mc:Choice Requires="p14">
      <p:transition spd="med" p14:dur="700">
        <p:fade/>
      </p:transition>
    </mc:Choice>
    <mc:Fallback>
      <p:transition spd="med">
        <p:fade/>
      </p:transition>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6" name="PlaceHolder 1"/>
          <p:cNvSpPr>
            <a:spLocks noGrp="1"/>
          </p:cNvSpPr>
          <p:nvPr>
            <p:ph/>
          </p:nvPr>
        </p:nvSpPr>
        <p:spPr>
          <a:xfrm>
            <a:off x="992520" y="1340640"/>
            <a:ext cx="8208720" cy="4824000"/>
          </a:xfrm>
          <a:prstGeom prst="rect">
            <a:avLst/>
          </a:prstGeom>
          <a:noFill/>
          <a:ln w="0">
            <a:noFill/>
          </a:ln>
        </p:spPr>
        <p:txBody>
          <a:bodyPr numCol="1" spcCol="0" anchor="t">
            <a:noAutofit/>
          </a:bodyPr>
          <a:p>
            <a:pPr marL="285840" indent="-285840">
              <a:lnSpc>
                <a:spcPct val="100000"/>
              </a:lnSpc>
              <a:spcBef>
                <a:spcPts val="2401"/>
              </a:spcBef>
              <a:buClr>
                <a:srgbClr val="2da2bf"/>
              </a:buClr>
              <a:buSzPct val="68000"/>
              <a:buFont typeface="Wingdings 3" charset="2"/>
              <a:buChar char=""/>
            </a:pPr>
            <a:r>
              <a:rPr b="0" lang="en-US" sz="2400" spc="-1" strike="noStrike">
                <a:solidFill>
                  <a:srgbClr val="000000"/>
                </a:solidFill>
                <a:latin typeface="Lucida Sans Unicode"/>
              </a:rPr>
              <a:t>Transmission Protocols</a:t>
            </a:r>
            <a:endParaRPr b="0" lang="en-US" sz="2400" spc="-1" strike="noStrike">
              <a:solidFill>
                <a:srgbClr val="000000"/>
              </a:solidFill>
              <a:latin typeface="Lucida Sans Unicode"/>
            </a:endParaRPr>
          </a:p>
          <a:p>
            <a:pPr marL="285840" indent="-285840">
              <a:lnSpc>
                <a:spcPct val="100000"/>
              </a:lnSpc>
              <a:spcBef>
                <a:spcPts val="1800"/>
              </a:spcBef>
              <a:buClr>
                <a:srgbClr val="2da2bf"/>
              </a:buClr>
              <a:buSzPct val="68000"/>
              <a:buFont typeface="Wingdings 3" charset="2"/>
              <a:buChar char=""/>
            </a:pPr>
            <a:r>
              <a:rPr b="0" lang="en-GB" sz="1800" spc="-1" strike="noStrike">
                <a:solidFill>
                  <a:srgbClr val="000000"/>
                </a:solidFill>
                <a:latin typeface="Arial"/>
              </a:rPr>
              <a:t>Dozens of serial data interfaces are used today. Most have been developed for specific applications. A few have become universal, such as I</a:t>
            </a:r>
            <a:r>
              <a:rPr b="0" lang="en-GB" sz="1800" spc="-1" strike="noStrike" baseline="30000">
                <a:solidFill>
                  <a:srgbClr val="000000"/>
                </a:solidFill>
                <a:latin typeface="Arial"/>
              </a:rPr>
              <a:t>2</a:t>
            </a:r>
            <a:r>
              <a:rPr b="0" lang="en-GB" sz="1800" spc="-1" strike="noStrike">
                <a:solidFill>
                  <a:srgbClr val="000000"/>
                </a:solidFill>
                <a:latin typeface="Arial"/>
              </a:rPr>
              <a:t>C, CAN, SPI and I</a:t>
            </a:r>
            <a:r>
              <a:rPr b="0" lang="en-GB" sz="1800" spc="-1" strike="noStrike" baseline="30000">
                <a:solidFill>
                  <a:srgbClr val="000000"/>
                </a:solidFill>
                <a:latin typeface="Arial"/>
              </a:rPr>
              <a:t>2</a:t>
            </a:r>
            <a:r>
              <a:rPr b="0" lang="en-GB" sz="1800" spc="-1" strike="noStrike">
                <a:solidFill>
                  <a:srgbClr val="000000"/>
                </a:solidFill>
                <a:latin typeface="Arial"/>
              </a:rPr>
              <a:t>S. Then there’s Ethernet and USB and other higher-speed serial interfaces like FireWire, HDMI, and Thunderbolt. Two of the oldest interfaces are RS-232 and RS-485. These legacy interfaces aren’t obsolete or discontinued, though. Both are still alive and well in many applications.</a:t>
            </a:r>
            <a:endParaRPr b="0" lang="en-US" sz="1800" spc="-1" strike="noStrike">
              <a:solidFill>
                <a:srgbClr val="000000"/>
              </a:solidFill>
              <a:latin typeface="Lucida Sans Unicode"/>
            </a:endParaRPr>
          </a:p>
          <a:p>
            <a:pPr marL="285840" indent="-285840">
              <a:lnSpc>
                <a:spcPct val="100000"/>
              </a:lnSpc>
              <a:spcBef>
                <a:spcPts val="1800"/>
              </a:spcBef>
              <a:buClr>
                <a:srgbClr val="2da2bf"/>
              </a:buClr>
              <a:buSzPct val="68000"/>
              <a:buFont typeface="Wingdings 3" charset="2"/>
              <a:buChar char=""/>
            </a:pPr>
            <a:r>
              <a:rPr b="0" lang="en-US" sz="1800" spc="-1" strike="noStrike">
                <a:solidFill>
                  <a:srgbClr val="000000"/>
                </a:solidFill>
                <a:latin typeface="Arial"/>
              </a:rPr>
              <a:t>Baud Rate – definition.</a:t>
            </a:r>
            <a:endParaRPr b="0" lang="en-US" sz="1800" spc="-1" strike="noStrike">
              <a:solidFill>
                <a:srgbClr val="000000"/>
              </a:solidFill>
              <a:latin typeface="Lucida Sans Unicode"/>
            </a:endParaRPr>
          </a:p>
          <a:p>
            <a:pPr lvl="1" marL="541440" indent="-285840">
              <a:lnSpc>
                <a:spcPct val="100000"/>
              </a:lnSpc>
              <a:spcBef>
                <a:spcPts val="1800"/>
              </a:spcBef>
              <a:buClr>
                <a:srgbClr val="2da2bf"/>
              </a:buClr>
              <a:buFont typeface="Verdana"/>
              <a:buChar char="◦"/>
            </a:pPr>
            <a:r>
              <a:rPr b="0" lang="en-GB" sz="1800" spc="-1" strike="noStrike">
                <a:solidFill>
                  <a:srgbClr val="000000"/>
                </a:solidFill>
                <a:latin typeface="Lucida Sans Unicode"/>
              </a:rPr>
              <a:t>A number related to the speed of data transmission in a system. The rate indicates the number of electrical oscillations per second that occurs within a data transmission. The higher the baud rate, the more bits per second that are transferred. It is typically 10* the character rate in RS232 transmissions. ie 9600 baud = 960 chars / sec.</a:t>
            </a:r>
            <a:endParaRPr b="0" lang="en-US" sz="1800" spc="-1" strike="noStrike">
              <a:solidFill>
                <a:srgbClr val="000000"/>
              </a:solidFill>
              <a:latin typeface="Lucida Sans Unicode"/>
            </a:endParaRPr>
          </a:p>
        </p:txBody>
      </p:sp>
      <p:sp>
        <p:nvSpPr>
          <p:cNvPr id="117" name="PlaceHolder 2"/>
          <p:cNvSpPr>
            <a:spLocks noGrp="1"/>
          </p:cNvSpPr>
          <p:nvPr>
            <p:ph type="ftr" idx="14"/>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18" name="PlaceHolder 3"/>
          <p:cNvSpPr>
            <a:spLocks noGrp="1"/>
          </p:cNvSpPr>
          <p:nvPr>
            <p:ph type="sldNum" idx="15"/>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B8C46F7E-718D-4225-8E1A-BF127D8298B4}"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19"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20"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21" name="Rectangle 5"/>
          <p:cNvSpPr/>
          <p:nvPr/>
        </p:nvSpPr>
        <p:spPr>
          <a:xfrm>
            <a:off x="3899880" y="60667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endParaRPr b="1" lang="en-GB" sz="1400" spc="-1" strike="noStrike">
              <a:solidFill>
                <a:srgbClr val="000000"/>
              </a:solidFill>
              <a:latin typeface="Arial"/>
            </a:endParaRPr>
          </a:p>
        </p:txBody>
      </p:sp>
    </p:spTree>
  </p:cSld>
  <mc:AlternateContent>
    <mc:Choice Requires="p14">
      <p:transition spd="med" p14:dur="700">
        <p:fade/>
      </p:transition>
    </mc:Choice>
    <mc:Fallback>
      <p:transition spd="med">
        <p:fade/>
      </p:transition>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2" name="PlaceHolder 1"/>
          <p:cNvSpPr>
            <a:spLocks noGrp="1"/>
          </p:cNvSpPr>
          <p:nvPr>
            <p:ph/>
          </p:nvPr>
        </p:nvSpPr>
        <p:spPr>
          <a:xfrm>
            <a:off x="992520" y="1340640"/>
            <a:ext cx="8208720" cy="4824000"/>
          </a:xfrm>
          <a:prstGeom prst="rect">
            <a:avLst/>
          </a:prstGeom>
          <a:noFill/>
          <a:ln w="0">
            <a:noFill/>
          </a:ln>
        </p:spPr>
        <p:txBody>
          <a:bodyPr numCol="1" spcCol="0" anchor="t">
            <a:noAutofit/>
          </a:bodyPr>
          <a:p>
            <a:pPr marL="285840" indent="-285840">
              <a:lnSpc>
                <a:spcPct val="100000"/>
              </a:lnSpc>
              <a:spcBef>
                <a:spcPts val="2401"/>
              </a:spcBef>
              <a:buClr>
                <a:srgbClr val="2da2bf"/>
              </a:buClr>
              <a:buSzPct val="68000"/>
              <a:buFont typeface="Wingdings 3" charset="2"/>
              <a:buChar char=""/>
            </a:pPr>
            <a:r>
              <a:rPr b="0" lang="en-US" sz="2400" spc="-1" strike="noStrike">
                <a:solidFill>
                  <a:srgbClr val="000000"/>
                </a:solidFill>
                <a:latin typeface="Lucida Sans Unicode"/>
              </a:rPr>
              <a:t>RS232</a:t>
            </a:r>
            <a:endParaRPr b="0" lang="en-US" sz="2400" spc="-1" strike="noStrike">
              <a:solidFill>
                <a:srgbClr val="000000"/>
              </a:solidFill>
              <a:latin typeface="Lucida Sans Unicode"/>
            </a:endParaRPr>
          </a:p>
          <a:p>
            <a:pPr marL="285840" indent="-285840" algn="just">
              <a:lnSpc>
                <a:spcPct val="100000"/>
              </a:lnSpc>
              <a:spcBef>
                <a:spcPts val="1599"/>
              </a:spcBef>
              <a:buClr>
                <a:srgbClr val="2da2bf"/>
              </a:buClr>
              <a:buSzPct val="68000"/>
              <a:buFont typeface="Wingdings 3" charset="2"/>
              <a:buChar char=""/>
            </a:pPr>
            <a:r>
              <a:rPr b="0" lang="en-GB" sz="1600" spc="-1" strike="noStrike">
                <a:solidFill>
                  <a:srgbClr val="000000"/>
                </a:solidFill>
                <a:latin typeface="Lucida Sans Unicode"/>
              </a:rPr>
              <a:t>One of the oldest serial interfaces is generically called RS-232. It was originally established in 1962 as a method of connecting data terminal equipment (DTE) such as electromechanical teletypewriters to data communications equipment (DCE). Over the years its use has included connections to video terminals, computers, and modems. The first personal computers included an RS-232 called a serial port for connection to a printer or other peripheral device. Today, it is still widely used in embedded computer development systems, scientific instruments, and all sorts of industrial control equipment.</a:t>
            </a:r>
            <a:endParaRPr b="0" lang="en-US" sz="1600" spc="-1" strike="noStrike">
              <a:solidFill>
                <a:srgbClr val="000000"/>
              </a:solidFill>
              <a:latin typeface="Lucida Sans Unicode"/>
            </a:endParaRPr>
          </a:p>
          <a:p>
            <a:pPr marL="285840" indent="-285840" algn="just">
              <a:lnSpc>
                <a:spcPct val="100000"/>
              </a:lnSpc>
              <a:spcBef>
                <a:spcPts val="1599"/>
              </a:spcBef>
              <a:buClr>
                <a:srgbClr val="2da2bf"/>
              </a:buClr>
              <a:buSzPct val="68000"/>
              <a:buFont typeface="Wingdings 3" charset="2"/>
              <a:buChar char=""/>
            </a:pPr>
            <a:r>
              <a:rPr b="0" lang="en-GB" sz="1600" spc="-1" strike="noStrike">
                <a:solidFill>
                  <a:srgbClr val="000000"/>
                </a:solidFill>
                <a:latin typeface="Lucida Sans Unicode"/>
              </a:rPr>
              <a:t>In general, the RS-232 is best for short-distance low-speed requirements. It is simple and low cost, and plenty of components like line drivers and receivers, UARTs, and connectors are available to build the interface. Most interface chips include a charge pump dc-dc converter that supplies the positive and negative supply voltages allowing the IC to operate from a single 3.3- or 5-V supply. It is a point to point system.</a:t>
            </a:r>
            <a:endParaRPr b="0" lang="en-US" sz="1600" spc="-1" strike="noStrike">
              <a:solidFill>
                <a:srgbClr val="000000"/>
              </a:solidFill>
              <a:latin typeface="Lucida Sans Unicode"/>
            </a:endParaRPr>
          </a:p>
          <a:p>
            <a:pPr indent="0">
              <a:lnSpc>
                <a:spcPct val="100000"/>
              </a:lnSpc>
              <a:spcBef>
                <a:spcPts val="1001"/>
              </a:spcBef>
              <a:buNone/>
            </a:pPr>
            <a:endParaRPr b="0" lang="en-US" sz="1000" spc="-1" strike="noStrike">
              <a:solidFill>
                <a:srgbClr val="000000"/>
              </a:solidFill>
              <a:latin typeface="Lucida Sans Unicode"/>
            </a:endParaRPr>
          </a:p>
        </p:txBody>
      </p:sp>
      <p:sp>
        <p:nvSpPr>
          <p:cNvPr id="123" name="PlaceHolder 2"/>
          <p:cNvSpPr>
            <a:spLocks noGrp="1"/>
          </p:cNvSpPr>
          <p:nvPr>
            <p:ph type="ftr" idx="16"/>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24" name="PlaceHolder 3"/>
          <p:cNvSpPr>
            <a:spLocks noGrp="1"/>
          </p:cNvSpPr>
          <p:nvPr>
            <p:ph type="sldNum" idx="17"/>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C265403E-9701-4378-934D-7D6000F06A22}"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25"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26"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27" name="Rectangle 5"/>
          <p:cNvSpPr/>
          <p:nvPr/>
        </p:nvSpPr>
        <p:spPr>
          <a:xfrm>
            <a:off x="3899880" y="60667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endParaRPr b="1" lang="en-GB" sz="1400" spc="-1" strike="noStrike">
              <a:solidFill>
                <a:srgbClr val="000000"/>
              </a:solidFill>
              <a:latin typeface="Arial"/>
            </a:endParaRPr>
          </a:p>
        </p:txBody>
      </p:sp>
    </p:spTree>
  </p:cSld>
  <mc:AlternateContent>
    <mc:Choice Requires="p14">
      <p:transition spd="med" p14:dur="700">
        <p:fade/>
      </p:transition>
    </mc:Choice>
    <mc:Fallback>
      <p:transition spd="med">
        <p:fade/>
      </p:transition>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28" name="PlaceHolder 1"/>
          <p:cNvSpPr>
            <a:spLocks noGrp="1"/>
          </p:cNvSpPr>
          <p:nvPr>
            <p:ph/>
          </p:nvPr>
        </p:nvSpPr>
        <p:spPr>
          <a:xfrm>
            <a:off x="992520" y="1340640"/>
            <a:ext cx="8208720" cy="4824000"/>
          </a:xfrm>
          <a:prstGeom prst="rect">
            <a:avLst/>
          </a:prstGeom>
          <a:noFill/>
          <a:ln w="0">
            <a:noFill/>
          </a:ln>
        </p:spPr>
        <p:txBody>
          <a:bodyPr numCol="1" spcCol="0" anchor="t">
            <a:noAutofit/>
          </a:bodyPr>
          <a:p>
            <a:pPr marL="285840" indent="-285840">
              <a:lnSpc>
                <a:spcPct val="100000"/>
              </a:lnSpc>
              <a:spcBef>
                <a:spcPts val="1599"/>
              </a:spcBef>
              <a:buClr>
                <a:srgbClr val="2da2bf"/>
              </a:buClr>
              <a:buSzPct val="68000"/>
              <a:buFont typeface="Wingdings 3" charset="2"/>
              <a:buChar char=""/>
            </a:pPr>
            <a:r>
              <a:rPr b="0" lang="en-US" sz="1600" spc="-1" strike="noStrike">
                <a:solidFill>
                  <a:srgbClr val="000000"/>
                </a:solidFill>
                <a:latin typeface="Lucida Sans Unicode"/>
              </a:rPr>
              <a:t>Transmission Protocols</a:t>
            </a:r>
            <a:endParaRPr b="0" lang="en-US" sz="1600" spc="-1" strike="noStrike">
              <a:solidFill>
                <a:srgbClr val="000000"/>
              </a:solidFill>
              <a:latin typeface="Lucida Sans Unicode"/>
            </a:endParaRPr>
          </a:p>
          <a:p>
            <a:pPr marL="285840" indent="-285840">
              <a:lnSpc>
                <a:spcPct val="100000"/>
              </a:lnSpc>
              <a:spcBef>
                <a:spcPts val="1599"/>
              </a:spcBef>
              <a:buClr>
                <a:srgbClr val="2da2bf"/>
              </a:buClr>
              <a:buSzPct val="68000"/>
              <a:buFont typeface="Wingdings 3" charset="2"/>
              <a:buChar char=""/>
            </a:pPr>
            <a:r>
              <a:rPr b="0" lang="en-US" sz="1600" spc="-1" strike="noStrike">
                <a:solidFill>
                  <a:srgbClr val="000000"/>
                </a:solidFill>
                <a:latin typeface="Lucida Sans Unicode"/>
              </a:rPr>
              <a:t>RS232</a:t>
            </a:r>
            <a:endParaRPr b="0" lang="en-US" sz="1600" spc="-1" strike="noStrike">
              <a:solidFill>
                <a:srgbClr val="000000"/>
              </a:solidFill>
              <a:latin typeface="Lucida Sans Unicode"/>
            </a:endParaRPr>
          </a:p>
          <a:p>
            <a:pPr lvl="1" marL="541440" indent="-285840">
              <a:lnSpc>
                <a:spcPct val="100000"/>
              </a:lnSpc>
              <a:spcBef>
                <a:spcPts val="1199"/>
              </a:spcBef>
              <a:buClr>
                <a:srgbClr val="2da2bf"/>
              </a:buClr>
              <a:buFont typeface="Verdana"/>
              <a:buChar char="◦"/>
            </a:pPr>
            <a:r>
              <a:rPr b="0" lang="en-US" sz="1200" spc="-1" strike="noStrike">
                <a:solidFill>
                  <a:srgbClr val="000000"/>
                </a:solidFill>
                <a:latin typeface="Lucida Sans Unicode"/>
              </a:rPr>
              <a:t>RS232 probably the most common protocol used over the past 40 years</a:t>
            </a:r>
            <a:endParaRPr b="0" lang="en-US" sz="1200" spc="-1" strike="noStrike">
              <a:solidFill>
                <a:srgbClr val="000000"/>
              </a:solidFill>
              <a:latin typeface="Lucida Sans Unicode"/>
            </a:endParaRPr>
          </a:p>
          <a:p>
            <a:pPr lvl="2" marL="779400" indent="-285840">
              <a:lnSpc>
                <a:spcPct val="100000"/>
              </a:lnSpc>
              <a:spcBef>
                <a:spcPts val="1001"/>
              </a:spcBef>
              <a:buClr>
                <a:srgbClr val="da1f28"/>
              </a:buClr>
              <a:buFont typeface="Wingdings 2" charset="2"/>
              <a:buChar char=""/>
            </a:pPr>
            <a:r>
              <a:rPr b="0" lang="en-US" sz="1000" spc="-1" strike="noStrike">
                <a:solidFill>
                  <a:srgbClr val="000000"/>
                </a:solidFill>
                <a:latin typeface="Lucida Sans Unicode"/>
              </a:rPr>
              <a:t>Consists of  start bit, 7 or 8 data bits, optional parity bit, 1 or 2 stop bits. A bit is a data point separated in time.</a:t>
            </a:r>
            <a:endParaRPr b="0" lang="en-US" sz="1000" spc="-1" strike="noStrike">
              <a:solidFill>
                <a:srgbClr val="000000"/>
              </a:solidFill>
              <a:latin typeface="Lucida Sans Unicode"/>
            </a:endParaRPr>
          </a:p>
          <a:p>
            <a:pPr indent="0">
              <a:lnSpc>
                <a:spcPct val="100000"/>
              </a:lnSpc>
              <a:spcBef>
                <a:spcPts val="1001"/>
              </a:spcBef>
              <a:buNone/>
            </a:pPr>
            <a:endParaRPr b="0" lang="en-US" sz="1000" spc="-1" strike="noStrike">
              <a:solidFill>
                <a:srgbClr val="000000"/>
              </a:solidFill>
              <a:latin typeface="Lucida Sans Unicode"/>
            </a:endParaRPr>
          </a:p>
        </p:txBody>
      </p:sp>
      <p:sp>
        <p:nvSpPr>
          <p:cNvPr id="129" name="PlaceHolder 2"/>
          <p:cNvSpPr>
            <a:spLocks noGrp="1"/>
          </p:cNvSpPr>
          <p:nvPr>
            <p:ph type="ftr" idx="18"/>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30" name="PlaceHolder 3"/>
          <p:cNvSpPr>
            <a:spLocks noGrp="1"/>
          </p:cNvSpPr>
          <p:nvPr>
            <p:ph type="sldNum" idx="19"/>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E5CFEDC1-36E4-47B9-B867-FEAB83E0B9D5}"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31"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32"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33" name="Rectangle 5"/>
          <p:cNvSpPr/>
          <p:nvPr/>
        </p:nvSpPr>
        <p:spPr>
          <a:xfrm>
            <a:off x="3899880" y="60667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endParaRPr b="1" lang="en-GB" sz="1400" spc="-1" strike="noStrike">
              <a:solidFill>
                <a:srgbClr val="000000"/>
              </a:solidFill>
              <a:latin typeface="Arial"/>
            </a:endParaRPr>
          </a:p>
        </p:txBody>
      </p:sp>
      <p:pic>
        <p:nvPicPr>
          <p:cNvPr id="134" name="Picture 1" descr=""/>
          <p:cNvPicPr/>
          <p:nvPr/>
        </p:nvPicPr>
        <p:blipFill>
          <a:blip r:embed="rId1"/>
          <a:stretch/>
        </p:blipFill>
        <p:spPr>
          <a:xfrm>
            <a:off x="3656880" y="2863080"/>
            <a:ext cx="4884120" cy="2959920"/>
          </a:xfrm>
          <a:prstGeom prst="rect">
            <a:avLst/>
          </a:prstGeom>
          <a:ln w="0">
            <a:noFill/>
          </a:ln>
        </p:spPr>
      </p:pic>
      <p:sp>
        <p:nvSpPr>
          <p:cNvPr id="135" name="TextBox 2"/>
          <p:cNvSpPr/>
          <p:nvPr/>
        </p:nvSpPr>
        <p:spPr>
          <a:xfrm>
            <a:off x="1568160" y="3213000"/>
            <a:ext cx="2088000" cy="2271240"/>
          </a:xfrm>
          <a:prstGeom prst="rect">
            <a:avLst/>
          </a:prstGeom>
          <a:noFill/>
          <a:ln w="0">
            <a:noFill/>
          </a:ln>
        </p:spPr>
        <p:style>
          <a:lnRef idx="0"/>
          <a:fillRef idx="0"/>
          <a:effectRef idx="0"/>
          <a:fontRef idx="minor"/>
        </p:style>
        <p:txBody>
          <a:bodyPr lIns="90000" rIns="90000" tIns="45000" bIns="45000" anchor="t">
            <a:spAutoFit/>
          </a:bodyPr>
          <a:p>
            <a:pPr marL="216000" indent="-216000">
              <a:lnSpc>
                <a:spcPct val="90000"/>
              </a:lnSpc>
              <a:spcBef>
                <a:spcPts val="420"/>
              </a:spcBef>
              <a:buClr>
                <a:srgbClr val="000000"/>
              </a:buClr>
              <a:buSzPct val="75000"/>
              <a:buFont typeface="ZapfDingbats" charset="2"/>
              <a:buChar char=""/>
            </a:pPr>
            <a:r>
              <a:rPr b="0" lang="en-GB" sz="1400" spc="-1" strike="noStrike">
                <a:solidFill>
                  <a:srgbClr val="000000"/>
                </a:solidFill>
                <a:latin typeface="Arial"/>
              </a:rPr>
              <a:t>This timing diagram shows ttl and RS232 signal sending.</a:t>
            </a:r>
            <a:endParaRPr b="0" lang="en-GB" sz="1400" spc="-1" strike="noStrike">
              <a:solidFill>
                <a:srgbClr val="000000"/>
              </a:solidFill>
              <a:latin typeface="Arial"/>
            </a:endParaRPr>
          </a:p>
          <a:p>
            <a:pPr>
              <a:lnSpc>
                <a:spcPct val="90000"/>
              </a:lnSpc>
              <a:spcBef>
                <a:spcPts val="420"/>
              </a:spcBef>
            </a:pPr>
            <a:r>
              <a:rPr b="0" lang="en-GB" sz="1400" spc="-1" strike="noStrike">
                <a:solidFill>
                  <a:srgbClr val="000000"/>
                </a:solidFill>
                <a:latin typeface="Arial"/>
              </a:rPr>
              <a:t>Hex 55 (0x55)</a:t>
            </a:r>
            <a:endParaRPr b="0" lang="en-GB" sz="1400" spc="-1" strike="noStrike">
              <a:solidFill>
                <a:srgbClr val="000000"/>
              </a:solidFill>
              <a:latin typeface="Arial"/>
            </a:endParaRPr>
          </a:p>
          <a:p>
            <a:pPr>
              <a:lnSpc>
                <a:spcPct val="90000"/>
              </a:lnSpc>
              <a:spcBef>
                <a:spcPts val="420"/>
              </a:spcBef>
            </a:pPr>
            <a:r>
              <a:rPr b="0" lang="en-GB" sz="1400" spc="-1" strike="noStrike">
                <a:solidFill>
                  <a:srgbClr val="000000"/>
                </a:solidFill>
                <a:latin typeface="Arial"/>
              </a:rPr>
              <a:t>Or Binary (01010101)</a:t>
            </a:r>
            <a:endParaRPr b="0" lang="en-GB" sz="1400" spc="-1" strike="noStrike">
              <a:solidFill>
                <a:srgbClr val="000000"/>
              </a:solidFill>
              <a:latin typeface="Arial"/>
            </a:endParaRPr>
          </a:p>
          <a:p>
            <a:pPr>
              <a:lnSpc>
                <a:spcPct val="90000"/>
              </a:lnSpc>
              <a:spcBef>
                <a:spcPts val="420"/>
              </a:spcBef>
            </a:pPr>
            <a:r>
              <a:rPr b="0" lang="en-GB" sz="1400" spc="-1" strike="noStrike">
                <a:solidFill>
                  <a:srgbClr val="000000"/>
                </a:solidFill>
                <a:latin typeface="Arial"/>
              </a:rPr>
              <a:t>Or Decimal 85</a:t>
            </a:r>
            <a:endParaRPr b="0" lang="en-GB" sz="1400" spc="-1" strike="noStrike">
              <a:solidFill>
                <a:srgbClr val="000000"/>
              </a:solidFill>
              <a:latin typeface="Arial"/>
            </a:endParaRPr>
          </a:p>
          <a:p>
            <a:pPr>
              <a:lnSpc>
                <a:spcPct val="90000"/>
              </a:lnSpc>
              <a:spcBef>
                <a:spcPts val="420"/>
              </a:spcBef>
            </a:pPr>
            <a:r>
              <a:rPr b="0" lang="en-GB" sz="1400" spc="-1" strike="noStrike">
                <a:solidFill>
                  <a:srgbClr val="000000"/>
                </a:solidFill>
                <a:latin typeface="Arial"/>
              </a:rPr>
              <a:t>Or ASCII ‘U’</a:t>
            </a:r>
            <a:endParaRPr b="0" lang="en-GB" sz="1400" spc="-1" strike="noStrike">
              <a:solidFill>
                <a:srgbClr val="000000"/>
              </a:solidFill>
              <a:latin typeface="Arial"/>
            </a:endParaRPr>
          </a:p>
          <a:p>
            <a:pPr>
              <a:lnSpc>
                <a:spcPct val="90000"/>
              </a:lnSpc>
              <a:spcBef>
                <a:spcPts val="420"/>
              </a:spcBef>
            </a:pPr>
            <a:r>
              <a:rPr b="0" lang="en-GB" sz="1400" spc="-1" strike="noStrike">
                <a:solidFill>
                  <a:srgbClr val="000000"/>
                </a:solidFill>
                <a:latin typeface="Arial"/>
              </a:rPr>
              <a:t>This signal has 1 start bit, 8 data bits, no parity and  stop bit.</a:t>
            </a:r>
            <a:endParaRPr b="0" lang="en-GB" sz="1400" spc="-1" strike="noStrike">
              <a:solidFill>
                <a:srgbClr val="000000"/>
              </a:solidFill>
              <a:latin typeface="Arial"/>
            </a:endParaRPr>
          </a:p>
        </p:txBody>
      </p:sp>
    </p:spTree>
  </p:cSld>
  <mc:AlternateContent>
    <mc:Choice Requires="p14">
      <p:transition spd="med" p14:dur="700">
        <p:fade/>
      </p:transition>
    </mc:Choice>
    <mc:Fallback>
      <p:transition spd="med">
        <p:fade/>
      </p:transition>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36" name="PlaceHolder 1"/>
          <p:cNvSpPr>
            <a:spLocks noGrp="1"/>
          </p:cNvSpPr>
          <p:nvPr>
            <p:ph/>
          </p:nvPr>
        </p:nvSpPr>
        <p:spPr>
          <a:xfrm>
            <a:off x="992520" y="1340640"/>
            <a:ext cx="8208720" cy="4824000"/>
          </a:xfrm>
          <a:prstGeom prst="rect">
            <a:avLst/>
          </a:prstGeom>
          <a:noFill/>
          <a:ln w="0">
            <a:noFill/>
          </a:ln>
        </p:spPr>
        <p:txBody>
          <a:bodyPr numCol="1" spcCol="0" anchor="t">
            <a:noAutofit/>
          </a:bodyPr>
          <a:p>
            <a:pPr marL="285840" indent="-285840">
              <a:lnSpc>
                <a:spcPct val="100000"/>
              </a:lnSpc>
              <a:spcBef>
                <a:spcPts val="1599"/>
              </a:spcBef>
              <a:buClr>
                <a:srgbClr val="2da2bf"/>
              </a:buClr>
              <a:buSzPct val="68000"/>
              <a:buFont typeface="Wingdings 3" charset="2"/>
              <a:buChar char=""/>
            </a:pPr>
            <a:r>
              <a:rPr b="0" lang="en-US" sz="1600" spc="-1" strike="noStrike">
                <a:solidFill>
                  <a:srgbClr val="000000"/>
                </a:solidFill>
                <a:latin typeface="Lucida Sans Unicode"/>
              </a:rPr>
              <a:t>Transmission Protocols</a:t>
            </a:r>
            <a:endParaRPr b="0" lang="en-US" sz="1600" spc="-1" strike="noStrike">
              <a:solidFill>
                <a:srgbClr val="000000"/>
              </a:solidFill>
              <a:latin typeface="Lucida Sans Unicode"/>
            </a:endParaRPr>
          </a:p>
          <a:p>
            <a:pPr lvl="2" marL="779400" indent="-285840">
              <a:lnSpc>
                <a:spcPct val="100000"/>
              </a:lnSpc>
              <a:spcBef>
                <a:spcPts val="1199"/>
              </a:spcBef>
              <a:buClr>
                <a:srgbClr val="da1f28"/>
              </a:buClr>
              <a:buFont typeface="Wingdings 2" charset="2"/>
              <a:buChar char=""/>
            </a:pPr>
            <a:r>
              <a:rPr b="0" lang="en-GB" sz="1200" spc="-1" strike="noStrike">
                <a:solidFill>
                  <a:srgbClr val="000000"/>
                </a:solidFill>
                <a:latin typeface="Lucida Sans Unicode"/>
              </a:rPr>
              <a:t>RS422 is similar to RS232 protocol, and can be programmed in the same way, however, offers a few advantages and disadvantages. One problem is that you need to purchase an RS422 port or at least an RS422 to RS232 converter, since PC's don't come standard with this interface. Also, you may find that there are fewer devices supporting RS422. Some advantages are: </a:t>
            </a:r>
            <a:endParaRPr b="0" lang="en-US" sz="1200" spc="-1" strike="noStrike">
              <a:solidFill>
                <a:srgbClr val="000000"/>
              </a:solidFill>
              <a:latin typeface="Lucida Sans Unicode"/>
            </a:endParaRPr>
          </a:p>
          <a:p>
            <a:pPr lvl="2" marL="779400" indent="-285840">
              <a:lnSpc>
                <a:spcPct val="100000"/>
              </a:lnSpc>
              <a:spcBef>
                <a:spcPts val="1199"/>
              </a:spcBef>
              <a:buClr>
                <a:srgbClr val="da1f28"/>
              </a:buClr>
              <a:buFont typeface="Wingdings 2" charset="2"/>
              <a:buChar char=""/>
            </a:pPr>
            <a:r>
              <a:rPr b="0" lang="en-GB" sz="1200" spc="-1" strike="noStrike">
                <a:solidFill>
                  <a:srgbClr val="000000"/>
                </a:solidFill>
                <a:latin typeface="Lucida Sans Unicode"/>
              </a:rPr>
              <a:t>Long Distance Runs - Up to 500 feet is generally supported, and with repeaters, even further distances can be achieved.</a:t>
            </a:r>
            <a:endParaRPr b="0" lang="en-US" sz="1200" spc="-1" strike="noStrike">
              <a:solidFill>
                <a:srgbClr val="000000"/>
              </a:solidFill>
              <a:latin typeface="Lucida Sans Unicode"/>
            </a:endParaRPr>
          </a:p>
          <a:p>
            <a:pPr lvl="2" marL="779400" indent="-285840">
              <a:lnSpc>
                <a:spcPct val="100000"/>
              </a:lnSpc>
              <a:spcBef>
                <a:spcPts val="1199"/>
              </a:spcBef>
              <a:buClr>
                <a:srgbClr val="da1f28"/>
              </a:buClr>
              <a:buFont typeface="Wingdings 2" charset="2"/>
              <a:buChar char=""/>
            </a:pPr>
            <a:r>
              <a:rPr b="0" lang="en-GB" sz="1200" spc="-1" strike="noStrike">
                <a:solidFill>
                  <a:srgbClr val="000000"/>
                </a:solidFill>
                <a:latin typeface="Lucida Sans Unicode"/>
              </a:rPr>
              <a:t>Multi Drop - Usually, up to 32 devices can be connected per port, and even more using repeaters. Devices are distinguished by unique addresses that are assigned to each device. For example, if you have 5 devices attached to a port, they would be addressed as units 1 to 5. If you want to communicate to unit #1, you send a command to unit #1. All units HEAR the command, but only the addressed unit will respond. This also applies to RS485. The addresses can be set via switches or software, depending on the design of the device.</a:t>
            </a:r>
            <a:endParaRPr b="0" lang="en-US" sz="1200" spc="-1" strike="noStrike">
              <a:solidFill>
                <a:srgbClr val="000000"/>
              </a:solidFill>
              <a:latin typeface="Lucida Sans Unicode"/>
            </a:endParaRPr>
          </a:p>
          <a:p>
            <a:pPr lvl="2" marL="779400" indent="-285840">
              <a:lnSpc>
                <a:spcPct val="100000"/>
              </a:lnSpc>
              <a:spcBef>
                <a:spcPts val="1199"/>
              </a:spcBef>
              <a:buClr>
                <a:srgbClr val="da1f28"/>
              </a:buClr>
              <a:buFont typeface="Wingdings 2" charset="2"/>
              <a:buChar char=""/>
            </a:pPr>
            <a:r>
              <a:rPr b="0" lang="en-GB" sz="1200" spc="-1" strike="noStrike">
                <a:solidFill>
                  <a:srgbClr val="000000"/>
                </a:solidFill>
                <a:latin typeface="Lucida Sans Unicode"/>
              </a:rPr>
              <a:t>Noise Resistant - Since it uses a separate FLOATING transmit and receive pair (four wires), it offers better noise immunity than RS232</a:t>
            </a:r>
            <a:r>
              <a:rPr b="0" lang="en-GB" sz="1000" spc="-1" strike="noStrike">
                <a:solidFill>
                  <a:srgbClr val="000000"/>
                </a:solidFill>
                <a:latin typeface="Lucida Sans Unicode"/>
              </a:rPr>
              <a:t>.</a:t>
            </a:r>
            <a:endParaRPr b="0" lang="en-US" sz="1000" spc="-1" strike="noStrike">
              <a:solidFill>
                <a:srgbClr val="000000"/>
              </a:solidFill>
              <a:latin typeface="Lucida Sans Unicode"/>
            </a:endParaRPr>
          </a:p>
        </p:txBody>
      </p:sp>
      <p:sp>
        <p:nvSpPr>
          <p:cNvPr id="137" name="PlaceHolder 2"/>
          <p:cNvSpPr>
            <a:spLocks noGrp="1"/>
          </p:cNvSpPr>
          <p:nvPr>
            <p:ph type="ftr" idx="20"/>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38" name="PlaceHolder 3"/>
          <p:cNvSpPr>
            <a:spLocks noGrp="1"/>
          </p:cNvSpPr>
          <p:nvPr>
            <p:ph type="sldNum" idx="21"/>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5FF5114C-80D3-443D-BD55-83D0CA4F383C}"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39"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40"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41" name="Rectangle 5"/>
          <p:cNvSpPr/>
          <p:nvPr/>
        </p:nvSpPr>
        <p:spPr>
          <a:xfrm>
            <a:off x="3899880" y="60667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endParaRPr b="1" lang="en-GB" sz="1400" spc="-1" strike="noStrike">
              <a:solidFill>
                <a:srgbClr val="000000"/>
              </a:solidFill>
              <a:latin typeface="Arial"/>
            </a:endParaRPr>
          </a:p>
        </p:txBody>
      </p:sp>
      <p:sp>
        <p:nvSpPr>
          <p:cNvPr id="142" name="TextBox 2"/>
          <p:cNvSpPr/>
          <p:nvPr/>
        </p:nvSpPr>
        <p:spPr>
          <a:xfrm>
            <a:off x="1568160" y="3213000"/>
            <a:ext cx="2088000" cy="285840"/>
          </a:xfrm>
          <a:prstGeom prst="rect">
            <a:avLst/>
          </a:prstGeom>
          <a:noFill/>
          <a:ln w="0">
            <a:noFill/>
          </a:ln>
        </p:spPr>
        <p:style>
          <a:lnRef idx="0"/>
          <a:fillRef idx="0"/>
          <a:effectRef idx="0"/>
          <a:fontRef idx="minor"/>
        </p:style>
        <p:txBody>
          <a:bodyPr lIns="90000" rIns="90000" tIns="45000" bIns="45000" anchor="t">
            <a:spAutoFit/>
          </a:bodyPr>
          <a:p>
            <a:pPr>
              <a:lnSpc>
                <a:spcPct val="90000"/>
              </a:lnSpc>
              <a:spcBef>
                <a:spcPts val="420"/>
              </a:spcBef>
            </a:pPr>
            <a:endParaRPr b="0" lang="en-GB" sz="1400" spc="-1" strike="noStrike">
              <a:solidFill>
                <a:srgbClr val="000000"/>
              </a:solidFill>
              <a:latin typeface="Arial"/>
            </a:endParaRPr>
          </a:p>
        </p:txBody>
      </p:sp>
      <p:sp>
        <p:nvSpPr>
          <p:cNvPr id="143" name="Rectangle 7"/>
          <p:cNvSpPr/>
          <p:nvPr/>
        </p:nvSpPr>
        <p:spPr>
          <a:xfrm>
            <a:off x="-12801960" y="-593280"/>
            <a:ext cx="35510040" cy="1188000"/>
          </a:xfrm>
          <a:prstGeom prst="rect">
            <a:avLst/>
          </a:prstGeom>
          <a:noFill/>
          <a:ln w="0">
            <a:noFill/>
          </a:ln>
        </p:spPr>
        <p:style>
          <a:lnRef idx="0"/>
          <a:fillRef idx="0"/>
          <a:effectRef idx="0"/>
          <a:fontRef idx="minor"/>
        </p:style>
        <p:txBody>
          <a:bodyPr numCol="1" spcCol="0" wrap="none" anchor="ctr">
            <a:spAutoFit/>
          </a:bodyPr>
          <a:p>
            <a:pPr>
              <a:lnSpc>
                <a:spcPct val="100000"/>
              </a:lnSpc>
              <a:tabLst>
                <a:tab algn="l" pos="0"/>
              </a:tabLst>
            </a:pPr>
            <a:br>
              <a:rPr sz="1800"/>
            </a:br>
            <a:endParaRPr b="0" lang="en-GB" sz="1800" spc="-1" strike="noStrike">
              <a:solidFill>
                <a:srgbClr val="000000"/>
              </a:solidFill>
              <a:latin typeface="Arial"/>
            </a:endParaRPr>
          </a:p>
          <a:p>
            <a:pPr>
              <a:lnSpc>
                <a:spcPct val="100000"/>
              </a:lnSpc>
              <a:buClr>
                <a:srgbClr val="000000"/>
              </a:buClr>
              <a:buFont typeface="Symbol" charset="2"/>
              <a:buChar char=""/>
              <a:tabLst>
                <a:tab algn="l" pos="0"/>
              </a:tabLst>
            </a:pPr>
            <a:r>
              <a:rPr b="0" lang="en-US" sz="1800" spc="-1" strike="noStrike">
                <a:solidFill>
                  <a:srgbClr val="000000"/>
                </a:solidFill>
                <a:latin typeface="Arial"/>
              </a:rPr>
              <a:t>Multi-Drop - Usually, up to 32 devices can be connected per port, and even more using repeaters. Devices are distinguished by unique addresses that are assigned to each device. For example, if you have 5 devices attached to a port, they would be addressed as units 1 to 5. If you want to communicate to unit #1, you send a command to unit #1. All units HEAR the command, but only the addressed unit will respond. This also applies to RS485. The addresses can be set via switches or software, depending on the design of the device. </a:t>
            </a:r>
            <a:endParaRPr b="0" lang="en-GB" sz="1800" spc="-1" strike="noStrike">
              <a:solidFill>
                <a:srgbClr val="000000"/>
              </a:solidFill>
              <a:latin typeface="Arial"/>
            </a:endParaRPr>
          </a:p>
        </p:txBody>
      </p:sp>
      <p:pic>
        <p:nvPicPr>
          <p:cNvPr id="144" name="Picture 8" descr=""/>
          <p:cNvPicPr/>
          <p:nvPr/>
        </p:nvPicPr>
        <p:blipFill>
          <a:blip r:embed="rId1"/>
          <a:stretch/>
        </p:blipFill>
        <p:spPr>
          <a:xfrm>
            <a:off x="5981760" y="4864320"/>
            <a:ext cx="2619000" cy="1657080"/>
          </a:xfrm>
          <a:prstGeom prst="rect">
            <a:avLst/>
          </a:prstGeom>
          <a:ln w="0">
            <a:noFill/>
          </a:ln>
        </p:spPr>
      </p:pic>
    </p:spTree>
  </p:cSld>
  <mc:AlternateContent>
    <mc:Choice Requires="p14">
      <p:transition spd="med" p14:dur="700">
        <p:fade/>
      </p:transition>
    </mc:Choice>
    <mc:Fallback>
      <p:transition spd="med">
        <p:fade/>
      </p:transition>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45" name="PlaceHolder 1"/>
          <p:cNvSpPr>
            <a:spLocks noGrp="1"/>
          </p:cNvSpPr>
          <p:nvPr>
            <p:ph/>
          </p:nvPr>
        </p:nvSpPr>
        <p:spPr>
          <a:xfrm>
            <a:off x="992520" y="1340640"/>
            <a:ext cx="8208720" cy="4824000"/>
          </a:xfrm>
          <a:prstGeom prst="rect">
            <a:avLst/>
          </a:prstGeom>
          <a:noFill/>
          <a:ln w="0">
            <a:noFill/>
          </a:ln>
        </p:spPr>
        <p:txBody>
          <a:bodyPr numCol="1" spcCol="0" anchor="t">
            <a:noAutofit/>
          </a:bodyPr>
          <a:p>
            <a:pPr marL="285840" indent="-285840">
              <a:lnSpc>
                <a:spcPct val="100000"/>
              </a:lnSpc>
              <a:spcBef>
                <a:spcPts val="1599"/>
              </a:spcBef>
              <a:buClr>
                <a:srgbClr val="2da2bf"/>
              </a:buClr>
              <a:buSzPct val="68000"/>
              <a:buFont typeface="Wingdings 3" charset="2"/>
              <a:buChar char=""/>
            </a:pPr>
            <a:r>
              <a:rPr b="0" lang="en-US" sz="1600" spc="-1" strike="noStrike">
                <a:solidFill>
                  <a:srgbClr val="000000"/>
                </a:solidFill>
                <a:latin typeface="Lucida Sans Unicode"/>
              </a:rPr>
              <a:t>RS485</a:t>
            </a:r>
            <a:endParaRPr b="0" lang="en-US" sz="1600" spc="-1" strike="noStrike">
              <a:solidFill>
                <a:srgbClr val="000000"/>
              </a:solidFill>
              <a:latin typeface="Lucida Sans Unicode"/>
            </a:endParaRPr>
          </a:p>
          <a:p>
            <a:pPr marL="365040" indent="-255600" algn="just">
              <a:lnSpc>
                <a:spcPct val="100000"/>
              </a:lnSpc>
              <a:spcBef>
                <a:spcPts val="400"/>
              </a:spcBef>
              <a:buClr>
                <a:srgbClr val="2da2bf"/>
              </a:buClr>
              <a:buSzPct val="68000"/>
              <a:buFont typeface="Wingdings 3" charset="2"/>
              <a:buChar char=""/>
            </a:pPr>
            <a:r>
              <a:rPr b="0" lang="en-GB" sz="1300" spc="-1" strike="noStrike">
                <a:solidFill>
                  <a:srgbClr val="000000"/>
                </a:solidFill>
                <a:latin typeface="Lucida Sans Unicode"/>
              </a:rPr>
              <a:t>RS485 is not only a single device-to-device interface but also a communications bus that can be used to form simple networks of multiple devices. Its configuration and specifications also extend the range and data rate beyond the RS-232 interface capabilities.</a:t>
            </a:r>
            <a:endParaRPr b="0" lang="en-US" sz="1300" spc="-1" strike="noStrike">
              <a:solidFill>
                <a:srgbClr val="000000"/>
              </a:solidFill>
              <a:latin typeface="Lucida Sans Unicode"/>
            </a:endParaRPr>
          </a:p>
          <a:p>
            <a:pPr marL="365040" indent="-255600" algn="just">
              <a:lnSpc>
                <a:spcPct val="100000"/>
              </a:lnSpc>
              <a:spcBef>
                <a:spcPts val="400"/>
              </a:spcBef>
              <a:buClr>
                <a:srgbClr val="2da2bf"/>
              </a:buClr>
              <a:buSzPct val="68000"/>
              <a:buFont typeface="Wingdings 3" charset="2"/>
              <a:buChar char=""/>
            </a:pPr>
            <a:r>
              <a:rPr b="0" lang="en-GB" sz="1300" spc="-1" strike="noStrike">
                <a:solidFill>
                  <a:srgbClr val="000000"/>
                </a:solidFill>
                <a:latin typeface="Lucida Sans Unicode"/>
              </a:rPr>
              <a:t>The RS-485 standard specifies differential signalling on two lines rather than single-ended with a voltage referenced to ground. A logic 1 is a level greater than –200 mV, and a logic 0 is a level greater than +200 mV. Typical line voltage levels from the line drivers are a minimum of ±1.5 V to a maximum of about ±6 V. Receiver input sensitivity is ±200 mV. Noise in the range of ±200 mV is essentially blocked. The differential format produces effective common-mode noise cancellation.</a:t>
            </a:r>
            <a:endParaRPr b="0" lang="en-US" sz="1300" spc="-1" strike="noStrike">
              <a:solidFill>
                <a:srgbClr val="000000"/>
              </a:solidFill>
              <a:latin typeface="Lucida Sans Unicode"/>
            </a:endParaRPr>
          </a:p>
          <a:p>
            <a:pPr marL="365040" indent="-255600" algn="just">
              <a:lnSpc>
                <a:spcPct val="100000"/>
              </a:lnSpc>
              <a:spcBef>
                <a:spcPts val="400"/>
              </a:spcBef>
              <a:buClr>
                <a:srgbClr val="2da2bf"/>
              </a:buClr>
              <a:buSzPct val="68000"/>
              <a:buFont typeface="Wingdings 3" charset="2"/>
              <a:buChar char=""/>
            </a:pPr>
            <a:r>
              <a:rPr b="0" lang="en-GB" sz="1300" spc="-1" strike="noStrike">
                <a:solidFill>
                  <a:srgbClr val="000000"/>
                </a:solidFill>
                <a:latin typeface="Lucida Sans Unicode"/>
              </a:rPr>
              <a:t>The standard transmission medium is twisted-pair cable of either #22 or #24 AWG solid wire. Two lines are minimum but a third reference wire can be used. Four-wire cables can also be used if full-duplex operation is desired. The cables may be shielded or unshielded, with unshielded the most common. The cable is treated as a transmission line. The nominal characteristic impedance is 100 or 120 Ω. Terminating load resistors are required to ensure a matched line condition, which prevents reflections that introduce data errors. The standard does not define specific connectors. Various connection methods have been used, including the RS-232 DE-9 connector. Simple screw terminal connections are common in some types of industrial control equipment.</a:t>
            </a:r>
            <a:endParaRPr b="0" lang="en-US" sz="1300" spc="-1" strike="noStrike">
              <a:solidFill>
                <a:srgbClr val="000000"/>
              </a:solidFill>
              <a:latin typeface="Lucida Sans Unicode"/>
            </a:endParaRPr>
          </a:p>
          <a:p>
            <a:pPr marL="365040" indent="-255600" algn="just">
              <a:lnSpc>
                <a:spcPct val="100000"/>
              </a:lnSpc>
              <a:spcBef>
                <a:spcPts val="400"/>
              </a:spcBef>
              <a:buClr>
                <a:srgbClr val="2da2bf"/>
              </a:buClr>
              <a:buSzPct val="68000"/>
              <a:buFont typeface="Wingdings 3" charset="2"/>
              <a:buChar char=""/>
            </a:pPr>
            <a:r>
              <a:rPr b="0" lang="en-GB" sz="1300" spc="-1" strike="noStrike">
                <a:solidFill>
                  <a:srgbClr val="000000"/>
                </a:solidFill>
                <a:latin typeface="Lucida Sans Unicode"/>
              </a:rPr>
              <a:t>The RS-485 interface can be used in simplex of half-duplex modes with a single-pair cable. Full-duplex or simultaneous transmit and receive operations can be implemented with a two-pair cable. A common configuration is bus network with multiple drops or connections. </a:t>
            </a:r>
            <a:endParaRPr b="0" lang="en-US" sz="1300" spc="-1" strike="noStrike">
              <a:solidFill>
                <a:srgbClr val="000000"/>
              </a:solidFill>
              <a:latin typeface="Lucida Sans Unicode"/>
            </a:endParaRPr>
          </a:p>
        </p:txBody>
      </p:sp>
      <p:sp>
        <p:nvSpPr>
          <p:cNvPr id="146" name="PlaceHolder 2"/>
          <p:cNvSpPr>
            <a:spLocks noGrp="1"/>
          </p:cNvSpPr>
          <p:nvPr>
            <p:ph type="ftr" idx="22"/>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47" name="PlaceHolder 3"/>
          <p:cNvSpPr>
            <a:spLocks noGrp="1"/>
          </p:cNvSpPr>
          <p:nvPr>
            <p:ph type="sldNum" idx="23"/>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D2A45CBB-E2F7-4EDD-AE79-4A87AD36A8F2}"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48"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49"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50" name="Rectangle 5"/>
          <p:cNvSpPr/>
          <p:nvPr/>
        </p:nvSpPr>
        <p:spPr>
          <a:xfrm>
            <a:off x="3899880" y="60667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endParaRPr b="1" lang="en-GB" sz="1400" spc="-1" strike="noStrike">
              <a:solidFill>
                <a:srgbClr val="000000"/>
              </a:solidFill>
              <a:latin typeface="Arial"/>
            </a:endParaRPr>
          </a:p>
        </p:txBody>
      </p:sp>
    </p:spTree>
  </p:cSld>
  <mc:AlternateContent>
    <mc:Choice Requires="p14">
      <p:transition spd="med" p14:dur="700">
        <p:fade/>
      </p:transition>
    </mc:Choice>
    <mc:Fallback>
      <p:transition spd="med">
        <p:fade/>
      </p:transition>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1" name="PlaceHolder 1"/>
          <p:cNvSpPr>
            <a:spLocks noGrp="1"/>
          </p:cNvSpPr>
          <p:nvPr>
            <p:ph/>
          </p:nvPr>
        </p:nvSpPr>
        <p:spPr>
          <a:xfrm>
            <a:off x="992520" y="1340640"/>
            <a:ext cx="8208720" cy="4824000"/>
          </a:xfrm>
          <a:prstGeom prst="rect">
            <a:avLst/>
          </a:prstGeom>
          <a:noFill/>
          <a:ln w="0">
            <a:noFill/>
          </a:ln>
        </p:spPr>
        <p:txBody>
          <a:bodyPr numCol="1" spcCol="0" anchor="t">
            <a:noAutofit/>
          </a:bodyPr>
          <a:p>
            <a:pPr marL="285840" indent="-285840">
              <a:lnSpc>
                <a:spcPct val="100000"/>
              </a:lnSpc>
              <a:spcBef>
                <a:spcPts val="1599"/>
              </a:spcBef>
              <a:buClr>
                <a:srgbClr val="2da2bf"/>
              </a:buClr>
              <a:buSzPct val="68000"/>
              <a:buFont typeface="Wingdings 3" charset="2"/>
              <a:buChar char=""/>
            </a:pPr>
            <a:r>
              <a:rPr b="0" lang="en-US" sz="1600" spc="-1" strike="noStrike">
                <a:solidFill>
                  <a:srgbClr val="000000"/>
                </a:solidFill>
                <a:latin typeface="Lucida Sans Unicode"/>
              </a:rPr>
              <a:t>Rs232 - RS485</a:t>
            </a:r>
            <a:endParaRPr b="0" lang="en-US" sz="1600" spc="-1" strike="noStrike">
              <a:solidFill>
                <a:srgbClr val="000000"/>
              </a:solidFill>
              <a:latin typeface="Lucida Sans Unicode"/>
            </a:endParaRPr>
          </a:p>
          <a:p>
            <a:pPr marL="365040" indent="-255600">
              <a:lnSpc>
                <a:spcPct val="100000"/>
              </a:lnSpc>
              <a:spcBef>
                <a:spcPts val="400"/>
              </a:spcBef>
              <a:buClr>
                <a:srgbClr val="2da2bf"/>
              </a:buClr>
              <a:buSzPct val="68000"/>
              <a:buFont typeface="Wingdings 3" charset="2"/>
              <a:buChar char=""/>
            </a:pPr>
            <a:r>
              <a:rPr b="0" lang="en-GB" sz="1400" spc="-1" strike="noStrike">
                <a:solidFill>
                  <a:srgbClr val="000000"/>
                </a:solidFill>
                <a:latin typeface="Lucida Sans Unicode"/>
              </a:rPr>
              <a:t>In general, the RS-232 is best for short-distance low-speed requirements. It is simple and low cost, and plenty of components like line drivers and receivers, UARTs, and connectors are available to build the interface. Some drivers permit data rates to 2 or 3 Mbits/s for short lines. Most interface chips include a charge pump dc-dc converter that supplies the positive and negative supply voltages allowing the IC to operate from a single 3.3- or 5-V supply.</a:t>
            </a:r>
            <a:endParaRPr b="0" lang="en-US" sz="1400" spc="-1" strike="noStrike">
              <a:solidFill>
                <a:srgbClr val="000000"/>
              </a:solidFill>
              <a:latin typeface="Lucida Sans Unicode"/>
            </a:endParaRPr>
          </a:p>
          <a:p>
            <a:pPr marL="365040" indent="-255600">
              <a:lnSpc>
                <a:spcPct val="100000"/>
              </a:lnSpc>
              <a:spcBef>
                <a:spcPts val="400"/>
              </a:spcBef>
              <a:buClr>
                <a:srgbClr val="2da2bf"/>
              </a:buClr>
              <a:buSzPct val="68000"/>
              <a:buFont typeface="Wingdings 3" charset="2"/>
              <a:buChar char=""/>
            </a:pPr>
            <a:r>
              <a:rPr b="0" lang="en-GB" sz="1400" spc="-1" strike="noStrike">
                <a:solidFill>
                  <a:srgbClr val="000000"/>
                </a:solidFill>
                <a:latin typeface="Lucida Sans Unicode"/>
              </a:rPr>
              <a:t>The RS-485 is for higher speeds over longer ranges or if duplex networking capability is required. Again, many standard parts are available to create the interface. ICs have drivers and receivers that can permit more than 32 drops, and data rates can be as high as 40 Mbits/s. Some ICs also include dc-dc converters to furnish dual supply voltages</a:t>
            </a:r>
            <a:endParaRPr b="0" lang="en-US" sz="1400" spc="-1" strike="noStrike">
              <a:solidFill>
                <a:srgbClr val="000000"/>
              </a:solidFill>
              <a:latin typeface="Lucida Sans Unicode"/>
            </a:endParaRPr>
          </a:p>
          <a:p>
            <a:pPr indent="0">
              <a:lnSpc>
                <a:spcPct val="100000"/>
              </a:lnSpc>
              <a:spcBef>
                <a:spcPts val="1599"/>
              </a:spcBef>
              <a:buNone/>
            </a:pPr>
            <a:endParaRPr b="0" lang="en-US" sz="1600" spc="-1" strike="noStrike">
              <a:solidFill>
                <a:srgbClr val="000000"/>
              </a:solidFill>
              <a:latin typeface="Lucida Sans Unicode"/>
            </a:endParaRPr>
          </a:p>
        </p:txBody>
      </p:sp>
      <p:sp>
        <p:nvSpPr>
          <p:cNvPr id="152" name="PlaceHolder 2"/>
          <p:cNvSpPr>
            <a:spLocks noGrp="1"/>
          </p:cNvSpPr>
          <p:nvPr>
            <p:ph type="ftr" idx="24"/>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53" name="PlaceHolder 3"/>
          <p:cNvSpPr>
            <a:spLocks noGrp="1"/>
          </p:cNvSpPr>
          <p:nvPr>
            <p:ph type="sldNum" idx="25"/>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6074173C-EB60-4F2C-B668-E2E4DDAB57A9}"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54"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55"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56" name="Rectangle 5"/>
          <p:cNvSpPr/>
          <p:nvPr/>
        </p:nvSpPr>
        <p:spPr>
          <a:xfrm>
            <a:off x="3899880" y="60667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endParaRPr b="1" lang="en-GB" sz="1400" spc="-1" strike="noStrike">
              <a:solidFill>
                <a:srgbClr val="000000"/>
              </a:solidFill>
              <a:latin typeface="Arial"/>
            </a:endParaRPr>
          </a:p>
        </p:txBody>
      </p:sp>
      <p:pic>
        <p:nvPicPr>
          <p:cNvPr id="157" name="Picture 1" descr=""/>
          <p:cNvPicPr/>
          <p:nvPr/>
        </p:nvPicPr>
        <p:blipFill>
          <a:blip r:embed="rId1"/>
          <a:stretch/>
        </p:blipFill>
        <p:spPr>
          <a:xfrm>
            <a:off x="1892160" y="3886200"/>
            <a:ext cx="5705280" cy="2590560"/>
          </a:xfrm>
          <a:prstGeom prst="rect">
            <a:avLst/>
          </a:prstGeom>
          <a:ln w="0">
            <a:noFill/>
          </a:ln>
        </p:spPr>
      </p:pic>
    </p:spTree>
  </p:cSld>
  <mc:AlternateContent>
    <mc:Choice Requires="p14">
      <p:transition spd="med" p14:dur="700">
        <p:fade/>
      </p:transition>
    </mc:Choice>
    <mc:Fallback>
      <p:transition spd="med">
        <p:fade/>
      </p:transition>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58" name="PlaceHolder 1"/>
          <p:cNvSpPr>
            <a:spLocks noGrp="1"/>
          </p:cNvSpPr>
          <p:nvPr>
            <p:ph/>
          </p:nvPr>
        </p:nvSpPr>
        <p:spPr>
          <a:xfrm>
            <a:off x="992520" y="1196640"/>
            <a:ext cx="8208720" cy="4824000"/>
          </a:xfrm>
          <a:prstGeom prst="rect">
            <a:avLst/>
          </a:prstGeom>
          <a:noFill/>
          <a:ln w="0">
            <a:noFill/>
          </a:ln>
        </p:spPr>
        <p:txBody>
          <a:bodyPr numCol="1" spcCol="0" anchor="t">
            <a:noAutofit/>
          </a:bodyPr>
          <a:p>
            <a:pPr marL="285840" indent="-285840">
              <a:lnSpc>
                <a:spcPct val="100000"/>
              </a:lnSpc>
              <a:spcBef>
                <a:spcPts val="2401"/>
              </a:spcBef>
              <a:buClr>
                <a:srgbClr val="2da2bf"/>
              </a:buClr>
              <a:buSzPct val="68000"/>
              <a:buFont typeface="Wingdings 3" charset="2"/>
              <a:buChar char=""/>
            </a:pPr>
            <a:r>
              <a:rPr b="0" lang="en-US" sz="2400" spc="-1" strike="noStrike">
                <a:solidFill>
                  <a:srgbClr val="000000"/>
                </a:solidFill>
                <a:latin typeface="Lucida Sans Unicode"/>
              </a:rPr>
              <a:t>I</a:t>
            </a:r>
            <a:r>
              <a:rPr b="0" lang="en-US" sz="1400" spc="-1" strike="noStrike">
                <a:solidFill>
                  <a:srgbClr val="000000"/>
                </a:solidFill>
                <a:latin typeface="Lucida Sans Unicode"/>
              </a:rPr>
              <a:t>2</a:t>
            </a:r>
            <a:r>
              <a:rPr b="0" lang="en-US" sz="2400" spc="-1" strike="noStrike">
                <a:solidFill>
                  <a:srgbClr val="000000"/>
                </a:solidFill>
                <a:latin typeface="Lucida Sans Unicode"/>
              </a:rPr>
              <a:t>C</a:t>
            </a:r>
            <a:endParaRPr b="0" lang="en-US" sz="2400" spc="-1" strike="noStrike">
              <a:solidFill>
                <a:srgbClr val="000000"/>
              </a:solidFill>
              <a:latin typeface="Lucida Sans Unicode"/>
            </a:endParaRPr>
          </a:p>
          <a:p>
            <a:pPr marL="285840" indent="-285840">
              <a:lnSpc>
                <a:spcPct val="100000"/>
              </a:lnSpc>
              <a:spcBef>
                <a:spcPts val="1400"/>
              </a:spcBef>
              <a:buClr>
                <a:srgbClr val="2da2bf"/>
              </a:buClr>
              <a:buSzPct val="68000"/>
              <a:buFont typeface="Wingdings 3" charset="2"/>
              <a:buChar char=""/>
            </a:pPr>
            <a:r>
              <a:rPr b="0" lang="en-GB" sz="1400" spc="-1" strike="noStrike">
                <a:solidFill>
                  <a:srgbClr val="000000"/>
                </a:solidFill>
                <a:latin typeface="Lucida Sans Unicode"/>
              </a:rPr>
              <a:t>I2C is a serial protocol for two-wire interface to connect low-speed devices like microcontrollers, EEPROMs, A/D and D/A converters, I/O interfaces and other similar peripherals in embedded systems. It was invented by Philips and now it is used by almost all major IC manufacturers.</a:t>
            </a:r>
            <a:endParaRPr b="0" lang="en-US" sz="1400" spc="-1" strike="noStrike">
              <a:solidFill>
                <a:srgbClr val="000000"/>
              </a:solidFill>
              <a:latin typeface="Lucida Sans Unicode"/>
            </a:endParaRPr>
          </a:p>
          <a:p>
            <a:pPr marL="285840" indent="-285840">
              <a:lnSpc>
                <a:spcPct val="100000"/>
              </a:lnSpc>
              <a:spcBef>
                <a:spcPts val="1400"/>
              </a:spcBef>
              <a:buClr>
                <a:srgbClr val="2da2bf"/>
              </a:buClr>
              <a:buSzPct val="68000"/>
              <a:buFont typeface="Wingdings 3" charset="2"/>
              <a:buChar char=""/>
            </a:pPr>
            <a:r>
              <a:rPr b="0" lang="en-GB" sz="1400" spc="-1" strike="noStrike">
                <a:solidFill>
                  <a:srgbClr val="000000"/>
                </a:solidFill>
                <a:latin typeface="Lucida Sans Unicode"/>
              </a:rPr>
              <a:t>I2C bus is popular because it is simple to use, there can be more than one master, only upper bus speed is defined and only two wires with pull-up resistors are needed to connect almost unlimited number of I2C devices. I2C can use even slower microcontrollers with general-purpose I/O pins since they only need to generate correct Start and Stop conditions in addition to functions for reading and writing a byte.</a:t>
            </a:r>
            <a:endParaRPr b="0" lang="en-US" sz="1400" spc="-1" strike="noStrike">
              <a:solidFill>
                <a:srgbClr val="000000"/>
              </a:solidFill>
              <a:latin typeface="Lucida Sans Unicode"/>
            </a:endParaRPr>
          </a:p>
          <a:p>
            <a:pPr marL="285840" indent="-285840">
              <a:lnSpc>
                <a:spcPct val="100000"/>
              </a:lnSpc>
              <a:spcBef>
                <a:spcPts val="1400"/>
              </a:spcBef>
              <a:buClr>
                <a:srgbClr val="2da2bf"/>
              </a:buClr>
              <a:buSzPct val="68000"/>
              <a:buFont typeface="Wingdings 3" charset="2"/>
              <a:buChar char=""/>
            </a:pPr>
            <a:r>
              <a:rPr b="0" lang="en-GB" sz="1400" spc="-1" strike="noStrike">
                <a:solidFill>
                  <a:srgbClr val="000000"/>
                </a:solidFill>
                <a:latin typeface="Lucida Sans Unicode"/>
              </a:rPr>
              <a:t>Each slave device has a unique address. Transfer from and to master device is serial and it is split into 8-bit packets. All these simple requirements make it very simple to implement I2C interface even with cheap microcontrollers that have no special I2C hardware controller. You only need 2 free I/O pins and few simple i2C routines to send and receive commands.</a:t>
            </a:r>
            <a:endParaRPr b="0" lang="en-US" sz="1400" spc="-1" strike="noStrike">
              <a:solidFill>
                <a:srgbClr val="000000"/>
              </a:solidFill>
              <a:latin typeface="Lucida Sans Unicode"/>
            </a:endParaRPr>
          </a:p>
          <a:p>
            <a:pPr marL="285840" indent="-285840">
              <a:lnSpc>
                <a:spcPct val="100000"/>
              </a:lnSpc>
              <a:spcBef>
                <a:spcPts val="1400"/>
              </a:spcBef>
              <a:buClr>
                <a:srgbClr val="2da2bf"/>
              </a:buClr>
              <a:buSzPct val="68000"/>
              <a:buFont typeface="Wingdings 3" charset="2"/>
              <a:buChar char=""/>
            </a:pPr>
            <a:r>
              <a:rPr b="0" lang="en-GB" sz="1400" spc="-1" strike="noStrike">
                <a:solidFill>
                  <a:srgbClr val="000000"/>
                </a:solidFill>
                <a:latin typeface="Lucida Sans Unicode"/>
              </a:rPr>
              <a:t>The initial I2C specifications defined maximum clock frequency of 100 kHz. This was later increased to 400 kHz as Fast mode. There is also a High speed mode which can go up to 3.4 MHz and there is also a 5 MHz ultra-fast mode.</a:t>
            </a:r>
            <a:endParaRPr b="0" lang="en-US" sz="1400" spc="-1" strike="noStrike">
              <a:solidFill>
                <a:srgbClr val="000000"/>
              </a:solidFill>
              <a:latin typeface="Lucida Sans Unicode"/>
            </a:endParaRPr>
          </a:p>
          <a:p>
            <a:pPr indent="0">
              <a:lnSpc>
                <a:spcPct val="100000"/>
              </a:lnSpc>
              <a:spcBef>
                <a:spcPts val="1199"/>
              </a:spcBef>
              <a:buNone/>
            </a:pPr>
            <a:endParaRPr b="0" lang="en-US" sz="1200" spc="-1" strike="noStrike">
              <a:solidFill>
                <a:srgbClr val="000000"/>
              </a:solidFill>
              <a:latin typeface="Lucida Sans Unicode"/>
            </a:endParaRPr>
          </a:p>
        </p:txBody>
      </p:sp>
      <p:sp>
        <p:nvSpPr>
          <p:cNvPr id="159" name="PlaceHolder 2"/>
          <p:cNvSpPr>
            <a:spLocks noGrp="1"/>
          </p:cNvSpPr>
          <p:nvPr>
            <p:ph type="ftr" idx="26"/>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60" name="PlaceHolder 3"/>
          <p:cNvSpPr>
            <a:spLocks noGrp="1"/>
          </p:cNvSpPr>
          <p:nvPr>
            <p:ph type="sldNum" idx="27"/>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45B76E0C-DDDF-4124-AF57-7828B18DA9DC}"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61"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62"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63" name="Rectangle 5"/>
          <p:cNvSpPr/>
          <p:nvPr/>
        </p:nvSpPr>
        <p:spPr>
          <a:xfrm>
            <a:off x="3899880" y="60667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endParaRPr b="1" lang="en-GB" sz="1400" spc="-1" strike="noStrike">
              <a:solidFill>
                <a:srgbClr val="000000"/>
              </a:solidFill>
              <a:latin typeface="Arial"/>
            </a:endParaRPr>
          </a:p>
        </p:txBody>
      </p:sp>
    </p:spTree>
  </p:cSld>
  <mc:AlternateContent>
    <mc:Choice Requires="p14">
      <p:transition spd="med" p14:dur="700">
        <p:fade/>
      </p:transition>
    </mc:Choice>
    <mc:Fallback>
      <p:transition spd="med">
        <p:fade/>
      </p:transition>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4" name="PlaceHolder 1"/>
          <p:cNvSpPr>
            <a:spLocks noGrp="1"/>
          </p:cNvSpPr>
          <p:nvPr>
            <p:ph/>
          </p:nvPr>
        </p:nvSpPr>
        <p:spPr>
          <a:xfrm>
            <a:off x="954000" y="1083240"/>
            <a:ext cx="8208720" cy="5211720"/>
          </a:xfrm>
          <a:prstGeom prst="rect">
            <a:avLst/>
          </a:prstGeom>
          <a:noFill/>
          <a:ln w="0">
            <a:noFill/>
          </a:ln>
        </p:spPr>
        <p:txBody>
          <a:bodyPr numCol="1" spcCol="0" anchor="t">
            <a:noAutofit/>
          </a:bodyPr>
          <a:p>
            <a:pPr marL="285840" indent="-285840">
              <a:lnSpc>
                <a:spcPct val="100000"/>
              </a:lnSpc>
              <a:spcBef>
                <a:spcPts val="2401"/>
              </a:spcBef>
              <a:buClr>
                <a:srgbClr val="2da2bf"/>
              </a:buClr>
              <a:buSzPct val="68000"/>
              <a:buFont typeface="Wingdings 3" charset="2"/>
              <a:buChar char=""/>
            </a:pPr>
            <a:r>
              <a:rPr b="0" lang="en-US" sz="2400" spc="-1" strike="noStrike">
                <a:solidFill>
                  <a:srgbClr val="000000"/>
                </a:solidFill>
                <a:latin typeface="Lucida Sans Unicode"/>
              </a:rPr>
              <a:t>I</a:t>
            </a:r>
            <a:r>
              <a:rPr b="0" lang="en-US" sz="1400" spc="-1" strike="noStrike">
                <a:solidFill>
                  <a:srgbClr val="000000"/>
                </a:solidFill>
                <a:latin typeface="Lucida Sans Unicode"/>
              </a:rPr>
              <a:t>2</a:t>
            </a:r>
            <a:r>
              <a:rPr b="0" lang="en-US" sz="2400" spc="-1" strike="noStrike">
                <a:solidFill>
                  <a:srgbClr val="000000"/>
                </a:solidFill>
                <a:latin typeface="Lucida Sans Unicode"/>
              </a:rPr>
              <a:t>C cont.</a:t>
            </a:r>
            <a:endParaRPr b="0" lang="en-US" sz="2400" spc="-1" strike="noStrike">
              <a:solidFill>
                <a:srgbClr val="000000"/>
              </a:solidFill>
              <a:latin typeface="Lucida Sans Unicode"/>
            </a:endParaRPr>
          </a:p>
          <a:p>
            <a:pPr marL="285840" indent="-285840">
              <a:lnSpc>
                <a:spcPct val="100000"/>
              </a:lnSpc>
              <a:spcBef>
                <a:spcPts val="1400"/>
              </a:spcBef>
              <a:buClr>
                <a:srgbClr val="2da2bf"/>
              </a:buClr>
              <a:buSzPct val="68000"/>
              <a:buFont typeface="Wingdings 3" charset="2"/>
              <a:buChar char=""/>
            </a:pPr>
            <a:r>
              <a:rPr b="1" lang="en-GB" sz="1400" spc="-1" strike="noStrike">
                <a:solidFill>
                  <a:srgbClr val="000000"/>
                </a:solidFill>
                <a:latin typeface="Arial"/>
              </a:rPr>
              <a:t>The I2C Physical Protocol</a:t>
            </a:r>
            <a:br>
              <a:rPr sz="1400"/>
            </a:br>
            <a:r>
              <a:rPr b="0" lang="en-GB" sz="1400" spc="-1" strike="noStrike">
                <a:solidFill>
                  <a:srgbClr val="000000"/>
                </a:solidFill>
                <a:latin typeface="Arial"/>
              </a:rPr>
              <a:t>When the master (your controller) wishes to talk to a slave (our CMPS03 for example) it begins by issuing a start sequence on the I2C bus. A start sequence is one of two special sequences defined for the I2C bus, the other being the stop sequence. The start sequence and stop sequence are special in that these are the only places where the SDA (data line) is allowed to change while the SCL (clock line) is high. When data is being transferred, SDA must remain stable and not change whilst SCL is high. The start and stop sequences mark the beginning and end of a transaction with the slave device.</a:t>
            </a:r>
            <a:endParaRPr b="0" lang="en-US" sz="1400" spc="-1" strike="noStrike">
              <a:solidFill>
                <a:srgbClr val="000000"/>
              </a:solidFill>
              <a:latin typeface="Lucida Sans Unicode"/>
            </a:endParaRPr>
          </a:p>
          <a:p>
            <a:pPr indent="0">
              <a:lnSpc>
                <a:spcPct val="100000"/>
              </a:lnSpc>
              <a:spcBef>
                <a:spcPts val="1400"/>
              </a:spcBef>
              <a:buNone/>
            </a:pPr>
            <a:endParaRPr b="0" lang="en-US" sz="1400" spc="-1" strike="noStrike">
              <a:solidFill>
                <a:srgbClr val="000000"/>
              </a:solidFill>
              <a:latin typeface="Lucida Sans Unicode"/>
            </a:endParaRPr>
          </a:p>
          <a:p>
            <a:pPr indent="0">
              <a:lnSpc>
                <a:spcPct val="100000"/>
              </a:lnSpc>
              <a:spcBef>
                <a:spcPts val="1400"/>
              </a:spcBef>
              <a:buNone/>
              <a:tabLst>
                <a:tab algn="l" pos="0"/>
              </a:tabLst>
            </a:pPr>
            <a:endParaRPr b="0" lang="en-US" sz="1400" spc="-1" strike="noStrike">
              <a:solidFill>
                <a:srgbClr val="000000"/>
              </a:solidFill>
              <a:latin typeface="Lucida Sans Unicode"/>
            </a:endParaRPr>
          </a:p>
          <a:p>
            <a:pPr marL="285840" indent="-285840">
              <a:lnSpc>
                <a:spcPct val="100000"/>
              </a:lnSpc>
              <a:spcBef>
                <a:spcPts val="1400"/>
              </a:spcBef>
              <a:buClr>
                <a:srgbClr val="2da2bf"/>
              </a:buClr>
              <a:buSzPct val="68000"/>
              <a:buFont typeface="Wingdings 3" charset="2"/>
              <a:buChar char=""/>
              <a:tabLst>
                <a:tab algn="l" pos="0"/>
              </a:tabLst>
            </a:pPr>
            <a:r>
              <a:rPr b="0" lang="en-GB" sz="1400" spc="-1" strike="noStrike">
                <a:solidFill>
                  <a:srgbClr val="000000"/>
                </a:solidFill>
                <a:latin typeface="Arial"/>
              </a:rPr>
              <a:t>Data is transferred in sequences of 8 bits. The bits are placed on the SDA line starting with the MSB (Most Significant Bit). The SCL line is then pulsed high, then low. Remember that the chip cannot really drive the line high, it simply "lets go" of it and the resistor actually pulls it high. For every 8 bits transferred, the device receiving the data sends back an acknowledge bit, so there are actually 9 SCL clock pulses to transfer each 8 bit byte of data. If the receiving device sends back a low ACK bit, then it has received the data and is ready to accept another byte. If it sends back a high then it is indicating it cannot accept any further data and the master should terminate the transfer by sending a stop sequence.</a:t>
            </a:r>
            <a:r>
              <a:rPr b="0" lang="en-GB" sz="1200" spc="-1" strike="noStrike">
                <a:solidFill>
                  <a:srgbClr val="000000"/>
                </a:solidFill>
                <a:latin typeface="Lucida Sans Unicode"/>
              </a:rPr>
              <a:t> </a:t>
            </a:r>
            <a:endParaRPr b="0" lang="en-US" sz="1200" spc="-1" strike="noStrike">
              <a:solidFill>
                <a:srgbClr val="000000"/>
              </a:solidFill>
              <a:latin typeface="Lucida Sans Unicode"/>
            </a:endParaRPr>
          </a:p>
        </p:txBody>
      </p:sp>
      <p:sp>
        <p:nvSpPr>
          <p:cNvPr id="165" name="PlaceHolder 2"/>
          <p:cNvSpPr>
            <a:spLocks noGrp="1"/>
          </p:cNvSpPr>
          <p:nvPr>
            <p:ph type="ftr" idx="28"/>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66" name="PlaceHolder 3"/>
          <p:cNvSpPr>
            <a:spLocks noGrp="1"/>
          </p:cNvSpPr>
          <p:nvPr>
            <p:ph type="sldNum" idx="29"/>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D9914B26-F52C-4358-A935-8E0A5783B92B}"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67"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68"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69" name="Rectangle 5"/>
          <p:cNvSpPr/>
          <p:nvPr/>
        </p:nvSpPr>
        <p:spPr>
          <a:xfrm>
            <a:off x="3899880" y="60667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endParaRPr b="1" lang="en-GB" sz="1400" spc="-1" strike="noStrike">
              <a:solidFill>
                <a:srgbClr val="000000"/>
              </a:solidFill>
              <a:latin typeface="Arial"/>
            </a:endParaRPr>
          </a:p>
        </p:txBody>
      </p:sp>
      <p:pic>
        <p:nvPicPr>
          <p:cNvPr id="170" name="Picture 1" descr=""/>
          <p:cNvPicPr/>
          <p:nvPr/>
        </p:nvPicPr>
        <p:blipFill>
          <a:blip r:embed="rId1"/>
          <a:stretch/>
        </p:blipFill>
        <p:spPr>
          <a:xfrm>
            <a:off x="3443760" y="3322080"/>
            <a:ext cx="3605760" cy="1021320"/>
          </a:xfrm>
          <a:prstGeom prst="rect">
            <a:avLst/>
          </a:prstGeom>
          <a:ln w="0">
            <a:noFill/>
          </a:ln>
        </p:spPr>
      </p:pic>
    </p:spTree>
  </p:cSld>
  <mc:AlternateContent>
    <mc:Choice Requires="p14">
      <p:transition spd="med" p14:dur="700">
        <p:fade/>
      </p:transition>
    </mc:Choice>
    <mc:Fallback>
      <p:transition spd="med">
        <p:fade/>
      </p:transition>
    </mc:Fallback>
  </mc:AlternateContent>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1" name="PlaceHolder 1"/>
          <p:cNvSpPr>
            <a:spLocks noGrp="1"/>
          </p:cNvSpPr>
          <p:nvPr>
            <p:ph/>
          </p:nvPr>
        </p:nvSpPr>
        <p:spPr>
          <a:xfrm>
            <a:off x="954000" y="1083240"/>
            <a:ext cx="8208720" cy="5211720"/>
          </a:xfrm>
          <a:prstGeom prst="rect">
            <a:avLst/>
          </a:prstGeom>
          <a:noFill/>
          <a:ln w="0">
            <a:noFill/>
          </a:ln>
        </p:spPr>
        <p:txBody>
          <a:bodyPr numCol="1" spcCol="0" anchor="t">
            <a:noAutofit/>
          </a:bodyPr>
          <a:p>
            <a:pPr marL="285840" indent="-285840">
              <a:lnSpc>
                <a:spcPct val="100000"/>
              </a:lnSpc>
              <a:spcBef>
                <a:spcPts val="2401"/>
              </a:spcBef>
              <a:buClr>
                <a:srgbClr val="2da2bf"/>
              </a:buClr>
              <a:buSzPct val="68000"/>
              <a:buFont typeface="Wingdings 3" charset="2"/>
              <a:buChar char=""/>
            </a:pPr>
            <a:r>
              <a:rPr b="0" lang="en-US" sz="2400" spc="-1" strike="noStrike">
                <a:solidFill>
                  <a:srgbClr val="000000"/>
                </a:solidFill>
                <a:latin typeface="Lucida Sans Unicode"/>
              </a:rPr>
              <a:t>I</a:t>
            </a:r>
            <a:r>
              <a:rPr b="0" lang="en-US" sz="1400" spc="-1" strike="noStrike">
                <a:solidFill>
                  <a:srgbClr val="000000"/>
                </a:solidFill>
                <a:latin typeface="Lucida Sans Unicode"/>
              </a:rPr>
              <a:t>2</a:t>
            </a:r>
            <a:r>
              <a:rPr b="0" lang="en-US" sz="2400" spc="-1" strike="noStrike">
                <a:solidFill>
                  <a:srgbClr val="000000"/>
                </a:solidFill>
                <a:latin typeface="Lucida Sans Unicode"/>
              </a:rPr>
              <a:t>C cont.</a:t>
            </a:r>
            <a:endParaRPr b="0" lang="en-US" sz="2400" spc="-1" strike="noStrike">
              <a:solidFill>
                <a:srgbClr val="000000"/>
              </a:solidFill>
              <a:latin typeface="Lucida Sans Unicode"/>
            </a:endParaRPr>
          </a:p>
        </p:txBody>
      </p:sp>
      <p:sp>
        <p:nvSpPr>
          <p:cNvPr id="172" name="PlaceHolder 2"/>
          <p:cNvSpPr>
            <a:spLocks noGrp="1"/>
          </p:cNvSpPr>
          <p:nvPr>
            <p:ph type="ftr" idx="30"/>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73" name="PlaceHolder 3"/>
          <p:cNvSpPr>
            <a:spLocks noGrp="1"/>
          </p:cNvSpPr>
          <p:nvPr>
            <p:ph type="sldNum" idx="31"/>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D1AAFA44-C487-4F27-B642-0047FAEC90E1}"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74"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75"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76" name="Rectangle 5"/>
          <p:cNvSpPr/>
          <p:nvPr/>
        </p:nvSpPr>
        <p:spPr>
          <a:xfrm>
            <a:off x="3899880" y="60667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endParaRPr b="1" lang="en-GB" sz="1400" spc="-1" strike="noStrike">
              <a:solidFill>
                <a:srgbClr val="000000"/>
              </a:solidFill>
              <a:latin typeface="Arial"/>
            </a:endParaRPr>
          </a:p>
        </p:txBody>
      </p:sp>
      <p:sp>
        <p:nvSpPr>
          <p:cNvPr id="177" name="Rectangle 3"/>
          <p:cNvSpPr/>
          <p:nvPr/>
        </p:nvSpPr>
        <p:spPr>
          <a:xfrm>
            <a:off x="987120" y="1556640"/>
            <a:ext cx="1589400" cy="281160"/>
          </a:xfrm>
          <a:prstGeom prst="rect">
            <a:avLst/>
          </a:prstGeom>
          <a:noFill/>
          <a:ln w="0">
            <a:noFill/>
          </a:ln>
        </p:spPr>
        <p:style>
          <a:lnRef idx="0"/>
          <a:fillRef idx="0"/>
          <a:effectRef idx="0"/>
          <a:fontRef idx="minor"/>
        </p:style>
        <p:txBody>
          <a:bodyPr wrap="none" lIns="90000" rIns="90000" tIns="45000" bIns="45000" anchor="t">
            <a:spAutoFit/>
          </a:bodyPr>
          <a:p>
            <a:pPr>
              <a:lnSpc>
                <a:spcPct val="90000"/>
              </a:lnSpc>
              <a:spcBef>
                <a:spcPts val="420"/>
              </a:spcBef>
            </a:pPr>
            <a:r>
              <a:rPr b="0" lang="en-GB" sz="1400" spc="-1" strike="noStrike">
                <a:solidFill>
                  <a:srgbClr val="000000"/>
                </a:solidFill>
                <a:latin typeface="Arial"/>
              </a:rPr>
              <a:t>I2C Data Transfer</a:t>
            </a:r>
            <a:endParaRPr b="0" lang="en-GB" sz="1400" spc="-1" strike="noStrike">
              <a:solidFill>
                <a:srgbClr val="000000"/>
              </a:solidFill>
              <a:latin typeface="Arial"/>
            </a:endParaRPr>
          </a:p>
        </p:txBody>
      </p:sp>
      <p:pic>
        <p:nvPicPr>
          <p:cNvPr id="178" name="Picture 4" descr=""/>
          <p:cNvPicPr/>
          <p:nvPr/>
        </p:nvPicPr>
        <p:blipFill>
          <a:blip r:embed="rId1"/>
          <a:stretch/>
        </p:blipFill>
        <p:spPr>
          <a:xfrm>
            <a:off x="2000520" y="2029320"/>
            <a:ext cx="6362280" cy="2457000"/>
          </a:xfrm>
          <a:prstGeom prst="rect">
            <a:avLst/>
          </a:prstGeom>
          <a:ln w="0">
            <a:noFill/>
          </a:ln>
        </p:spPr>
      </p:pic>
      <p:sp>
        <p:nvSpPr>
          <p:cNvPr id="179" name="Rectangle 5"/>
          <p:cNvSpPr/>
          <p:nvPr/>
        </p:nvSpPr>
        <p:spPr>
          <a:xfrm>
            <a:off x="1496520" y="4673520"/>
            <a:ext cx="7370280" cy="1430280"/>
          </a:xfrm>
          <a:prstGeom prst="rect">
            <a:avLst/>
          </a:prstGeom>
          <a:noFill/>
          <a:ln w="0">
            <a:noFill/>
          </a:ln>
        </p:spPr>
        <p:style>
          <a:lnRef idx="0"/>
          <a:fillRef idx="0"/>
          <a:effectRef idx="0"/>
          <a:fontRef idx="minor"/>
        </p:style>
        <p:txBody>
          <a:bodyPr lIns="90000" rIns="90000" tIns="45000" bIns="45000" anchor="t">
            <a:spAutoFit/>
          </a:bodyPr>
          <a:p>
            <a:pPr>
              <a:lnSpc>
                <a:spcPct val="90000"/>
              </a:lnSpc>
              <a:spcBef>
                <a:spcPts val="420"/>
              </a:spcBef>
            </a:pPr>
            <a:r>
              <a:rPr b="0" lang="en-GB" sz="1400" spc="-1" strike="noStrike">
                <a:solidFill>
                  <a:srgbClr val="000000"/>
                </a:solidFill>
                <a:latin typeface="Arial"/>
              </a:rPr>
              <a:t>Data on the I2C bus is transferred in 8-bit packets (bytes). There is no limitation on the number of bytes, however, each byte must be followed by an Acknowledge bit. This bit signals whether the device is ready to proceed with the next byte. For all data bits including the Acknowledge bit, the master must generate clock pulses. If the slave device does not acknowledges transfer this means that there is no more data or the device is not ready for the transfer yet. The master device must either generate Stop or Repeated Start condition.</a:t>
            </a:r>
            <a:endParaRPr b="0" lang="en-GB" sz="1400" spc="-1" strike="noStrike">
              <a:solidFill>
                <a:srgbClr val="000000"/>
              </a:solidFill>
              <a:latin typeface="Arial"/>
            </a:endParaRPr>
          </a:p>
        </p:txBody>
      </p:sp>
    </p:spTree>
  </p:cSld>
  <mc:AlternateContent>
    <mc:Choice Requires="p14">
      <p:transition spd="med" p14:dur="700">
        <p:fade/>
      </p:transition>
    </mc:Choice>
    <mc:Fallback>
      <p:transition spd="med">
        <p:fade/>
      </p:transition>
    </mc:Fallback>
  </mc:AlternateContent>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0" name="PlaceHolder 1"/>
          <p:cNvSpPr>
            <a:spLocks noGrp="1"/>
          </p:cNvSpPr>
          <p:nvPr>
            <p:ph/>
          </p:nvPr>
        </p:nvSpPr>
        <p:spPr>
          <a:xfrm>
            <a:off x="954000" y="1083240"/>
            <a:ext cx="8208720" cy="5211720"/>
          </a:xfrm>
          <a:prstGeom prst="rect">
            <a:avLst/>
          </a:prstGeom>
          <a:noFill/>
          <a:ln w="0">
            <a:noFill/>
          </a:ln>
        </p:spPr>
        <p:txBody>
          <a:bodyPr numCol="1" spcCol="0" anchor="t">
            <a:noAutofit/>
          </a:bodyPr>
          <a:p>
            <a:pPr marL="285840" indent="-285840">
              <a:lnSpc>
                <a:spcPct val="100000"/>
              </a:lnSpc>
              <a:spcBef>
                <a:spcPts val="2401"/>
              </a:spcBef>
              <a:buClr>
                <a:srgbClr val="2da2bf"/>
              </a:buClr>
              <a:buSzPct val="68000"/>
              <a:buFont typeface="Wingdings 3" charset="2"/>
              <a:buChar char=""/>
            </a:pPr>
            <a:r>
              <a:rPr b="0" lang="en-US" sz="2400" spc="-1" strike="noStrike">
                <a:solidFill>
                  <a:srgbClr val="000000"/>
                </a:solidFill>
                <a:latin typeface="Lucida Sans Unicode"/>
              </a:rPr>
              <a:t>I</a:t>
            </a:r>
            <a:r>
              <a:rPr b="0" lang="en-US" sz="1400" spc="-1" strike="noStrike">
                <a:solidFill>
                  <a:srgbClr val="000000"/>
                </a:solidFill>
                <a:latin typeface="Lucida Sans Unicode"/>
              </a:rPr>
              <a:t>2</a:t>
            </a:r>
            <a:r>
              <a:rPr b="0" lang="en-US" sz="2400" spc="-1" strike="noStrike">
                <a:solidFill>
                  <a:srgbClr val="000000"/>
                </a:solidFill>
                <a:latin typeface="Lucida Sans Unicode"/>
              </a:rPr>
              <a:t>C cont</a:t>
            </a:r>
            <a:endParaRPr b="0" lang="en-US" sz="2400" spc="-1" strike="noStrike">
              <a:solidFill>
                <a:srgbClr val="000000"/>
              </a:solidFill>
              <a:latin typeface="Lucida Sans Unicode"/>
            </a:endParaRPr>
          </a:p>
          <a:p>
            <a:pPr lvl="1" marL="541440" indent="-285840">
              <a:lnSpc>
                <a:spcPct val="100000"/>
              </a:lnSpc>
              <a:spcBef>
                <a:spcPts val="1400"/>
              </a:spcBef>
              <a:buClr>
                <a:srgbClr val="2da2bf"/>
              </a:buClr>
              <a:buFont typeface="Verdana"/>
              <a:buChar char="◦"/>
            </a:pPr>
            <a:r>
              <a:rPr b="0" lang="en-GB" sz="1400" spc="-1" strike="noStrike">
                <a:solidFill>
                  <a:srgbClr val="000000"/>
                </a:solidFill>
                <a:latin typeface="Lucida Sans Unicode"/>
              </a:rPr>
              <a:t>Typical I2C Communication.</a:t>
            </a:r>
            <a:endParaRPr b="0" lang="en-US" sz="1400" spc="-1" strike="noStrike">
              <a:solidFill>
                <a:srgbClr val="000000"/>
              </a:solidFill>
              <a:latin typeface="Lucida Sans Unicode"/>
            </a:endParaRPr>
          </a:p>
        </p:txBody>
      </p:sp>
      <p:sp>
        <p:nvSpPr>
          <p:cNvPr id="181" name="PlaceHolder 2"/>
          <p:cNvSpPr>
            <a:spLocks noGrp="1"/>
          </p:cNvSpPr>
          <p:nvPr>
            <p:ph type="ftr" idx="32"/>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82" name="PlaceHolder 3"/>
          <p:cNvSpPr>
            <a:spLocks noGrp="1"/>
          </p:cNvSpPr>
          <p:nvPr>
            <p:ph type="sldNum" idx="33"/>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EC9C8A95-823D-4FD5-9911-DDE75A6130A2}"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83" name="PlaceHolder 4"/>
          <p:cNvSpPr>
            <a:spLocks noGrp="1"/>
          </p:cNvSpPr>
          <p:nvPr>
            <p:ph type="title"/>
          </p:nvPr>
        </p:nvSpPr>
        <p:spPr>
          <a:xfrm>
            <a:off x="495360" y="27468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84"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85" name="Rectangle 5"/>
          <p:cNvSpPr/>
          <p:nvPr/>
        </p:nvSpPr>
        <p:spPr>
          <a:xfrm>
            <a:off x="3899880" y="606672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endParaRPr b="1" lang="en-GB" sz="1400" spc="-1" strike="noStrike">
              <a:solidFill>
                <a:srgbClr val="000000"/>
              </a:solidFill>
              <a:latin typeface="Arial"/>
            </a:endParaRPr>
          </a:p>
        </p:txBody>
      </p:sp>
      <p:sp>
        <p:nvSpPr>
          <p:cNvPr id="186" name="Rectangle 1"/>
          <p:cNvSpPr/>
          <p:nvPr/>
        </p:nvSpPr>
        <p:spPr>
          <a:xfrm>
            <a:off x="954000" y="4635360"/>
            <a:ext cx="8208720" cy="1621800"/>
          </a:xfrm>
          <a:prstGeom prst="rect">
            <a:avLst/>
          </a:prstGeom>
          <a:noFill/>
          <a:ln w="0">
            <a:noFill/>
          </a:ln>
        </p:spPr>
        <p:style>
          <a:lnRef idx="0"/>
          <a:fillRef idx="0"/>
          <a:effectRef idx="0"/>
          <a:fontRef idx="minor"/>
        </p:style>
        <p:txBody>
          <a:bodyPr lIns="90000" rIns="90000" tIns="45000" bIns="45000" anchor="t">
            <a:spAutoFit/>
          </a:bodyPr>
          <a:p>
            <a:pPr>
              <a:lnSpc>
                <a:spcPct val="90000"/>
              </a:lnSpc>
              <a:spcBef>
                <a:spcPts val="420"/>
              </a:spcBef>
            </a:pPr>
            <a:r>
              <a:rPr b="0" lang="en-GB" sz="1400" spc="-1" strike="noStrike">
                <a:solidFill>
                  <a:srgbClr val="000000"/>
                </a:solidFill>
                <a:latin typeface="Arial"/>
              </a:rPr>
              <a:t>Each slave device on the bus should have a unique 7-bit address. The communication starts with the Start condition, followed by the 7-bit slave address and the data direction bit. If this bit is 0 then the master will write to the slave device. Otherwise, if the data direction bit is 1, the master will read from slave device. After the slave address and the data direction is sent, the master can continue with reading or writing. The communication is ended with the Stop condition which also signals that the I2C bus is free. If the master needs to communicate with other slaves it can generate a repeated start with another slave address without generation Stop condition. All the bytes are transferred with the MSB bit shifted first.</a:t>
            </a:r>
            <a:endParaRPr b="0" lang="en-GB" sz="1400" spc="-1" strike="noStrike">
              <a:solidFill>
                <a:srgbClr val="000000"/>
              </a:solidFill>
              <a:latin typeface="Arial"/>
            </a:endParaRPr>
          </a:p>
        </p:txBody>
      </p:sp>
      <p:pic>
        <p:nvPicPr>
          <p:cNvPr id="187" name="Picture 2" descr=""/>
          <p:cNvPicPr/>
          <p:nvPr/>
        </p:nvPicPr>
        <p:blipFill>
          <a:blip r:embed="rId1"/>
          <a:stretch/>
        </p:blipFill>
        <p:spPr>
          <a:xfrm>
            <a:off x="2158200" y="2041560"/>
            <a:ext cx="5800320" cy="2266560"/>
          </a:xfrm>
          <a:prstGeom prst="rect">
            <a:avLst/>
          </a:prstGeom>
          <a:ln w="0">
            <a:noFill/>
          </a:ln>
        </p:spPr>
      </p:pic>
    </p:spTree>
  </p:cSld>
  <mc:AlternateContent>
    <mc:Choice Requires="p14">
      <p:transition spd="med" p14:dur="700">
        <p:fade/>
      </p:transition>
    </mc:Choice>
    <mc:Fallback>
      <p:transition spd="med">
        <p:fade/>
      </p:transition>
    </mc:Fallback>
  </mc:AlternateContent>
</p:sld>
</file>

<file path=ppt/slides/slide1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PlaceHolder 1"/>
          <p:cNvSpPr>
            <a:spLocks noGrp="1"/>
          </p:cNvSpPr>
          <p:nvPr>
            <p:ph/>
          </p:nvPr>
        </p:nvSpPr>
        <p:spPr>
          <a:xfrm>
            <a:off x="954000" y="1083240"/>
            <a:ext cx="8208720" cy="456840"/>
          </a:xfrm>
          <a:prstGeom prst="rect">
            <a:avLst/>
          </a:prstGeom>
          <a:noFill/>
          <a:ln w="0">
            <a:noFill/>
          </a:ln>
        </p:spPr>
        <p:txBody>
          <a:bodyPr numCol="1" spcCol="0" anchor="t">
            <a:noAutofit/>
          </a:bodyPr>
          <a:p>
            <a:pPr marL="285840" indent="-285840">
              <a:lnSpc>
                <a:spcPct val="100000"/>
              </a:lnSpc>
              <a:spcBef>
                <a:spcPts val="2401"/>
              </a:spcBef>
              <a:buClr>
                <a:srgbClr val="2da2bf"/>
              </a:buClr>
              <a:buSzPct val="68000"/>
              <a:buFont typeface="Wingdings 3" charset="2"/>
              <a:buChar char=""/>
            </a:pPr>
            <a:r>
              <a:rPr b="0" lang="en-US" sz="1600" spc="-1" strike="noStrike">
                <a:solidFill>
                  <a:srgbClr val="000000"/>
                </a:solidFill>
                <a:latin typeface="Lucida Sans Unicode"/>
              </a:rPr>
              <a:t>RS232 operation</a:t>
            </a:r>
            <a:r>
              <a:rPr b="0" lang="en-US" sz="2400" spc="-1" strike="noStrike">
                <a:solidFill>
                  <a:srgbClr val="000000"/>
                </a:solidFill>
                <a:latin typeface="Lucida Sans Unicode"/>
              </a:rPr>
              <a:t> </a:t>
            </a:r>
            <a:r>
              <a:rPr b="0" lang="en-US" sz="1600" spc="-1" strike="noStrike">
                <a:solidFill>
                  <a:srgbClr val="000000"/>
                </a:solidFill>
                <a:latin typeface="Lucida Sans Unicode"/>
              </a:rPr>
              <a:t>(P13)</a:t>
            </a:r>
            <a:endParaRPr b="0" lang="en-US" sz="1600" spc="-1" strike="noStrike">
              <a:solidFill>
                <a:srgbClr val="000000"/>
              </a:solidFill>
              <a:latin typeface="Lucida Sans Unicode"/>
            </a:endParaRPr>
          </a:p>
        </p:txBody>
      </p:sp>
      <p:sp>
        <p:nvSpPr>
          <p:cNvPr id="189" name="PlaceHolder 2"/>
          <p:cNvSpPr>
            <a:spLocks noGrp="1"/>
          </p:cNvSpPr>
          <p:nvPr>
            <p:ph type="ftr" idx="34"/>
          </p:nvPr>
        </p:nvSpPr>
        <p:spPr>
          <a:xfrm>
            <a:off x="4745160" y="6408720"/>
            <a:ext cx="254592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1"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r>
              <a:rPr b="1" lang="en-US" sz="1000" spc="-1" strike="noStrike">
                <a:solidFill>
                  <a:srgbClr val="000000"/>
                </a:solidFill>
                <a:latin typeface="Arial"/>
              </a:rPr>
              <a:t>Signals and Systems 2</a:t>
            </a:r>
            <a:endParaRPr b="0" lang="en-GB" sz="1000" spc="-1" strike="noStrike">
              <a:solidFill>
                <a:srgbClr val="000000"/>
              </a:solidFill>
              <a:latin typeface="Times New Roman"/>
            </a:endParaRPr>
          </a:p>
        </p:txBody>
      </p:sp>
      <p:sp>
        <p:nvSpPr>
          <p:cNvPr id="190" name="PlaceHolder 3"/>
          <p:cNvSpPr>
            <a:spLocks noGrp="1"/>
          </p:cNvSpPr>
          <p:nvPr>
            <p:ph type="sldNum" idx="35"/>
          </p:nvPr>
        </p:nvSpPr>
        <p:spPr>
          <a:xfrm>
            <a:off x="9367920" y="6408720"/>
            <a:ext cx="396360" cy="364680"/>
          </a:xfrm>
          <a:prstGeom prst="rect">
            <a:avLst/>
          </a:prstGeom>
          <a:noFill/>
          <a:ln w="0">
            <a:noFill/>
          </a:ln>
        </p:spPr>
        <p:txBody>
          <a:bodyPr numCol="1" spcCol="0" anchor="b">
            <a:noAutofit/>
          </a:bodyPr>
          <a:lstStyle>
            <a:lvl1pPr marL="216000" indent="-216000" algn="r">
              <a:lnSpc>
                <a:spcPct val="90000"/>
              </a:lnSpc>
              <a:spcBef>
                <a:spcPts val="300"/>
              </a:spcBef>
              <a:buClr>
                <a:srgbClr val="000000"/>
              </a:buClr>
              <a:buSzPct val="75000"/>
              <a:buFont typeface="ZapfDingbats" charset="2"/>
              <a:buChar char=""/>
              <a:defRPr b="0" lang="en-US" sz="1000" spc="-1" strike="noStrike">
                <a:solidFill>
                  <a:srgbClr val="000000"/>
                </a:solidFill>
                <a:latin typeface="Arial"/>
              </a:defRPr>
            </a:lvl1pPr>
          </a:lstStyle>
          <a:p>
            <a:pPr marL="216000" indent="-216000" algn="r">
              <a:lnSpc>
                <a:spcPct val="90000"/>
              </a:lnSpc>
              <a:spcBef>
                <a:spcPts val="300"/>
              </a:spcBef>
              <a:buClr>
                <a:srgbClr val="000000"/>
              </a:buClr>
              <a:buSzPct val="75000"/>
              <a:buFont typeface="ZapfDingbats" charset="2"/>
              <a:buChar char=""/>
            </a:pPr>
            <a:fld id="{9DFF0395-0ED5-451A-AA4E-4CBADBEFAC50}" type="slidenum">
              <a:rPr b="0" lang="en-US" sz="1000" spc="-1" strike="noStrike">
                <a:solidFill>
                  <a:srgbClr val="000000"/>
                </a:solidFill>
                <a:latin typeface="Arial"/>
              </a:rPr>
              <a:t>&lt;number&gt;</a:t>
            </a:fld>
            <a:endParaRPr b="0" lang="en-GB" sz="1000" spc="-1" strike="noStrike">
              <a:solidFill>
                <a:srgbClr val="000000"/>
              </a:solidFill>
              <a:latin typeface="Times New Roman"/>
            </a:endParaRPr>
          </a:p>
        </p:txBody>
      </p:sp>
      <p:sp>
        <p:nvSpPr>
          <p:cNvPr id="191" name="PlaceHolder 4"/>
          <p:cNvSpPr>
            <a:spLocks noGrp="1"/>
          </p:cNvSpPr>
          <p:nvPr>
            <p:ph type="title"/>
          </p:nvPr>
        </p:nvSpPr>
        <p:spPr>
          <a:xfrm>
            <a:off x="495360" y="234360"/>
            <a:ext cx="8915040" cy="1142640"/>
          </a:xfrm>
          <a:prstGeom prst="rect">
            <a:avLst/>
          </a:prstGeom>
          <a:noFill/>
          <a:ln w="0">
            <a:noFill/>
          </a:ln>
        </p:spPr>
        <p:txBody>
          <a:bodyPr lIns="90000" rIns="90000" tIns="45000" bIns="45000" anchor="ctr">
            <a:noAutofit/>
          </a:bodyPr>
          <a:p>
            <a:pPr indent="0">
              <a:lnSpc>
                <a:spcPct val="100000"/>
              </a:lnSpc>
              <a:buNone/>
            </a:pPr>
            <a:r>
              <a:rPr b="1" lang="en-US" sz="4100" spc="-1" strike="noStrike">
                <a:solidFill>
                  <a:srgbClr val="464646"/>
                </a:solidFill>
                <a:latin typeface="Lucida Sans Unicode"/>
              </a:rPr>
              <a:t>Serial Transmission Protocols</a:t>
            </a:r>
            <a:endParaRPr b="0" lang="en-US" sz="4100" spc="-1" strike="noStrike">
              <a:solidFill>
                <a:srgbClr val="000000"/>
              </a:solidFill>
              <a:latin typeface="Arial"/>
            </a:endParaRPr>
          </a:p>
        </p:txBody>
      </p:sp>
      <p:sp>
        <p:nvSpPr>
          <p:cNvPr id="192" name="Rectangle 4"/>
          <p:cNvSpPr/>
          <p:nvPr/>
        </p:nvSpPr>
        <p:spPr>
          <a:xfrm>
            <a:off x="743040" y="6248520"/>
            <a:ext cx="206352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720"/>
              </a:spcBef>
            </a:pPr>
            <a:endParaRPr b="1" lang="en-GB" sz="2400" spc="-1" strike="noStrike">
              <a:solidFill>
                <a:srgbClr val="000000"/>
              </a:solidFill>
              <a:latin typeface="Arial"/>
            </a:endParaRPr>
          </a:p>
        </p:txBody>
      </p:sp>
      <p:sp>
        <p:nvSpPr>
          <p:cNvPr id="193" name="Rectangle 5"/>
          <p:cNvSpPr/>
          <p:nvPr/>
        </p:nvSpPr>
        <p:spPr>
          <a:xfrm>
            <a:off x="5056920" y="577476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r>
              <a:rPr b="1" lang="en-GB" sz="1400" spc="-1" strike="noStrike">
                <a:solidFill>
                  <a:srgbClr val="000000"/>
                </a:solidFill>
                <a:latin typeface="Arial"/>
              </a:rPr>
              <a:t>0xAA ( s 10101010 st)</a:t>
            </a:r>
            <a:endParaRPr b="0" lang="en-GB" sz="1400" spc="-1" strike="noStrike">
              <a:solidFill>
                <a:srgbClr val="000000"/>
              </a:solidFill>
              <a:latin typeface="Arial"/>
            </a:endParaRPr>
          </a:p>
        </p:txBody>
      </p:sp>
      <p:pic>
        <p:nvPicPr>
          <p:cNvPr id="194" name="Picture 4" descr=""/>
          <p:cNvPicPr/>
          <p:nvPr/>
        </p:nvPicPr>
        <p:blipFill>
          <a:blip r:embed="rId1"/>
          <a:stretch/>
        </p:blipFill>
        <p:spPr>
          <a:xfrm>
            <a:off x="421920" y="1622160"/>
            <a:ext cx="8645760" cy="1454040"/>
          </a:xfrm>
          <a:prstGeom prst="rect">
            <a:avLst/>
          </a:prstGeom>
          <a:ln w="0">
            <a:noFill/>
          </a:ln>
        </p:spPr>
      </p:pic>
      <p:pic>
        <p:nvPicPr>
          <p:cNvPr id="195" name="Picture 7" descr=""/>
          <p:cNvPicPr/>
          <p:nvPr/>
        </p:nvPicPr>
        <p:blipFill>
          <a:blip r:embed="rId2"/>
          <a:stretch/>
        </p:blipFill>
        <p:spPr>
          <a:xfrm>
            <a:off x="4742640" y="3130560"/>
            <a:ext cx="4425120" cy="2723040"/>
          </a:xfrm>
          <a:prstGeom prst="rect">
            <a:avLst/>
          </a:prstGeom>
          <a:ln w="0">
            <a:noFill/>
          </a:ln>
        </p:spPr>
      </p:pic>
      <p:pic>
        <p:nvPicPr>
          <p:cNvPr id="196" name="Picture 8" descr=""/>
          <p:cNvPicPr/>
          <p:nvPr/>
        </p:nvPicPr>
        <p:blipFill>
          <a:blip r:embed="rId3"/>
          <a:stretch/>
        </p:blipFill>
        <p:spPr>
          <a:xfrm>
            <a:off x="353160" y="3138840"/>
            <a:ext cx="4369680" cy="2714760"/>
          </a:xfrm>
          <a:prstGeom prst="rect">
            <a:avLst/>
          </a:prstGeom>
          <a:ln w="0">
            <a:noFill/>
          </a:ln>
        </p:spPr>
      </p:pic>
      <p:sp>
        <p:nvSpPr>
          <p:cNvPr id="197" name="Rectangle 5"/>
          <p:cNvSpPr/>
          <p:nvPr/>
        </p:nvSpPr>
        <p:spPr>
          <a:xfrm>
            <a:off x="776520" y="5774760"/>
            <a:ext cx="3136680" cy="456840"/>
          </a:xfrm>
          <a:prstGeom prst="rect">
            <a:avLst/>
          </a:prstGeom>
          <a:noFill/>
          <a:ln w="0">
            <a:noFill/>
          </a:ln>
        </p:spPr>
        <p:style>
          <a:lnRef idx="0"/>
          <a:fillRef idx="0"/>
          <a:effectRef idx="0"/>
          <a:fontRef idx="minor"/>
        </p:style>
        <p:txBody>
          <a:bodyPr wrap="none" lIns="90000" rIns="90000" tIns="45000" bIns="45000" anchor="ctr">
            <a:noAutofit/>
          </a:bodyPr>
          <a:p>
            <a:pPr>
              <a:lnSpc>
                <a:spcPct val="90000"/>
              </a:lnSpc>
              <a:spcBef>
                <a:spcPts val="420"/>
              </a:spcBef>
            </a:pPr>
            <a:r>
              <a:rPr b="1" lang="en-GB" sz="1400" spc="-1" strike="noStrike">
                <a:solidFill>
                  <a:srgbClr val="000000"/>
                </a:solidFill>
                <a:latin typeface="Arial"/>
              </a:rPr>
              <a:t>0x55 ( s 01010101 st)</a:t>
            </a:r>
            <a:endParaRPr b="0" lang="en-GB" sz="1400" spc="-1" strike="noStrike">
              <a:solidFill>
                <a:srgbClr val="000000"/>
              </a:solidFill>
              <a:latin typeface="Arial"/>
            </a:endParaRPr>
          </a:p>
        </p:txBody>
      </p:sp>
    </p:spTree>
  </p:cSld>
  <mc:AlternateContent>
    <mc:Choice Requires="p14">
      <p:transition spd="med" p14:dur="700">
        <p:fade/>
      </p:transition>
    </mc:Choice>
    <mc:Fallback>
      <p:transition spd="med">
        <p:fade/>
      </p:transition>
    </mc:Fallback>
  </mc:AlternateContent>
</p:sld>
</file>

<file path=ppt/theme/theme1.xml><?xml version="1.0" encoding="utf-8"?>
<a:theme xmlns:a="http://schemas.openxmlformats.org/drawingml/2006/main" name="Concourse">
  <a:themeElements>
    <a:clrScheme name="Concourse">
      <a:dk1>
        <a:srgbClr val="000000"/>
      </a:dk1>
      <a:lt1>
        <a:srgbClr val="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Concourse">
  <a:themeElements>
    <a:clrScheme name="Concourse">
      <a:dk1>
        <a:srgbClr val="000000"/>
      </a:dk1>
      <a:lt1>
        <a:srgbClr val="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6350" cap="flat" cmpd="sng" algn="ctr">
          <a:solidFill>
            <a:schemeClr val="phClr">
              <a:shade val="95000"/>
              <a:satMod val="105000"/>
            </a:schemeClr>
          </a:solidFill>
          <a:prstDash val="solid"/>
          <a:miter/>
        </a:ln>
        <a:ln w="12700" cap="flat" cmpd="sng" algn="ctr">
          <a:solidFill>
            <a:schemeClr val="phClr"/>
          </a:solidFill>
          <a:prstDash val="solid"/>
          <a:miter/>
        </a:ln>
        <a:ln w="19050" cap="flat" cmpd="sng" algn="ctr">
          <a:solidFill>
            <a:schemeClr val="phClr"/>
          </a:solidFill>
          <a:prstDash val="solid"/>
          <a:miter/>
        </a:ln>
      </a:lnStyleLst>
      <a:effectStyleLst>
        <a:effectStyle>
          <a:effectLst/>
        </a:effectStyle>
        <a:effectStyle>
          <a:effectLst/>
        </a:effectStyle>
        <a:effectStyle>
          <a:effectLst>
            <a:outerShdw blurRad="40000" dist="23000" dir="5400000" rotWithShape="0">
              <a:srgbClr val="000000">
                <a:alpha val="3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Concourse</Template>
  <TotalTime>1745</TotalTime>
  <Application>LibreOffice/7.5.3.2$Windows_X86_64 LibreOffice_project/9f56dff12ba03b9acd7730a5a481eea045e468f3</Application>
  <AppVersion>15.0000</AppVersion>
  <Words>2206</Words>
  <Paragraphs>211</Paragraphs>
  <Company>SIHE</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1999-06-17T21:20:35Z</dcterms:created>
  <dc:creator>Ian Wells</dc:creator>
  <dc:description/>
  <dc:language>en-GB</dc:language>
  <cp:lastModifiedBy/>
  <dcterms:modified xsi:type="dcterms:W3CDTF">2023-06-06T08:15:42Z</dcterms:modified>
  <cp:revision>101</cp:revision>
  <dc:subject/>
  <dc:title>VHDL Lecture 2</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BackColor">
    <vt:i4>15132390</vt:i4>
  </property>
  <property fmtid="{D5CDD505-2E9C-101B-9397-08002B2CF9AE}" pid="3" name="ButtonType">
    <vt:i4>3</vt:i4>
  </property>
  <property fmtid="{D5CDD505-2E9C-101B-9397-08002B2CF9AE}" pid="4" name="Compression">
    <vt:i4>50</vt:i4>
  </property>
  <property fmtid="{D5CDD505-2E9C-101B-9397-08002B2CF9AE}" pid="5" name="DownloadIEButton">
    <vt:bool>0</vt:bool>
  </property>
  <property fmtid="{D5CDD505-2E9C-101B-9397-08002B2CF9AE}" pid="6" name="DownloadOriginal">
    <vt:bool>1</vt:bool>
  </property>
  <property fmtid="{D5CDD505-2E9C-101B-9397-08002B2CF9AE}" pid="7" name="GraphicType">
    <vt:i4>2</vt:i4>
  </property>
  <property fmtid="{D5CDD505-2E9C-101B-9397-08002B2CF9AE}" pid="8" name="HomePage">
    <vt:lpwstr>http://saturn.vcu.edu/~rhklenke</vt:lpwstr>
  </property>
  <property fmtid="{D5CDD505-2E9C-101B-9397-08002B2CF9AE}" pid="9" name="LinkColor">
    <vt:i4>16711782</vt:i4>
  </property>
  <property fmtid="{D5CDD505-2E9C-101B-9397-08002B2CF9AE}" pid="10" name="MailAddress">
    <vt:lpwstr>rhklenke@vcu.edu</vt:lpwstr>
  </property>
  <property fmtid="{D5CDD505-2E9C-101B-9397-08002B2CF9AE}" pid="11" name="NavBtnPos">
    <vt:i4>3</vt:i4>
  </property>
  <property fmtid="{D5CDD505-2E9C-101B-9397-08002B2CF9AE}" pid="12" name="Notes">
    <vt:i4>26</vt:i4>
  </property>
  <property fmtid="{D5CDD505-2E9C-101B-9397-08002B2CF9AE}" pid="13" name="Other">
    <vt:lpwstr/>
  </property>
  <property fmtid="{D5CDD505-2E9C-101B-9397-08002B2CF9AE}" pid="14" name="OutputDir">
    <vt:lpwstr>C:\usrs\rhklenke\Misc</vt:lpwstr>
  </property>
  <property fmtid="{D5CDD505-2E9C-101B-9397-08002B2CF9AE}" pid="15" name="PresentationFormat">
    <vt:lpwstr>A4 Paper (210x297 mm)</vt:lpwstr>
  </property>
  <property fmtid="{D5CDD505-2E9C-101B-9397-08002B2CF9AE}" pid="16" name="ScreenSize">
    <vt:i4>1</vt:i4>
  </property>
  <property fmtid="{D5CDD505-2E9C-101B-9397-08002B2CF9AE}" pid="17" name="ScreenUsage">
    <vt:i4>1</vt:i4>
  </property>
  <property fmtid="{D5CDD505-2E9C-101B-9397-08002B2CF9AE}" pid="18" name="ShowNotes">
    <vt:bool>1</vt:bool>
  </property>
  <property fmtid="{D5CDD505-2E9C-101B-9397-08002B2CF9AE}" pid="19" name="Slides">
    <vt:i4>26</vt:i4>
  </property>
  <property fmtid="{D5CDD505-2E9C-101B-9397-08002B2CF9AE}" pid="20" name="TemplateType">
    <vt:i4>1</vt:i4>
  </property>
  <property fmtid="{D5CDD505-2E9C-101B-9397-08002B2CF9AE}" pid="21" name="TextColor">
    <vt:i4>0</vt:i4>
  </property>
  <property fmtid="{D5CDD505-2E9C-101B-9397-08002B2CF9AE}" pid="22" name="TransparentButton">
    <vt:i4>0</vt:i4>
  </property>
  <property fmtid="{D5CDD505-2E9C-101B-9397-08002B2CF9AE}" pid="23" name="UseBrowserColor">
    <vt:bool>1</vt:bool>
  </property>
  <property fmtid="{D5CDD505-2E9C-101B-9397-08002B2CF9AE}" pid="24" name="VisitedColor">
    <vt:i4>10040268</vt:i4>
  </property>
</Properties>
</file>