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E6364B-B3E4-C88A-35BD-FD2733652C50}" v="1" dt="2022-06-10T16:42:03.629"/>
    <p1510:client id="{FA22EEA2-910E-45FC-8E50-FBF8AC69212F}" v="70" dt="2022-06-10T16:39:00.6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microsoft.com/office/2015/10/relationships/revisionInfo" Target="revisionInfo.xml" Id="rId8" /><Relationship Type="http://schemas.openxmlformats.org/officeDocument/2006/relationships/presProps" Target="presProps.xml" Id="rId3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ableStyles" Target="tableStyles.xml" Id="rId6" /><Relationship Type="http://schemas.openxmlformats.org/officeDocument/2006/relationships/theme" Target="theme/theme1.xml" Id="rId5" /><Relationship Type="http://schemas.openxmlformats.org/officeDocument/2006/relationships/viewProps" Target="viewProps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825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434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953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089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155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594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988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344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200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872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6/10/2022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9977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27" r:id="rId6"/>
    <p:sldLayoutId id="2147483832" r:id="rId7"/>
    <p:sldLayoutId id="2147483828" r:id="rId8"/>
    <p:sldLayoutId id="2147483829" r:id="rId9"/>
    <p:sldLayoutId id="2147483830" r:id="rId10"/>
    <p:sldLayoutId id="21474838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Color Fill">
            <a:extLst>
              <a:ext uri="{FF2B5EF4-FFF2-40B4-BE49-F238E27FC236}">
                <a16:creationId xmlns:a16="http://schemas.microsoft.com/office/drawing/2014/main" id="{06FDC3C5-8431-45BA-A6F9-CFFCB567E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F375F62-07E0-443B-9C48-A98235932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39089" y="-3532"/>
            <a:ext cx="4449863" cy="6861532"/>
            <a:chOff x="7739089" y="-3532"/>
            <a:chExt cx="4449863" cy="6861532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AD3DE53-A5DD-4681-A623-D2ABA4F58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5951" y="1365822"/>
              <a:ext cx="819954" cy="995873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1">
                  <a:lumMod val="75000"/>
                </a:schemeClr>
              </a:fgClr>
              <a:bgClr>
                <a:schemeClr val="accent1">
                  <a:lumMod val="5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0B180B35-C330-4CE0-8539-329851544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07984" y="4121414"/>
              <a:ext cx="514757" cy="51694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0F4DE9E-8700-47A1-B979-37CF4E27F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4837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A72DB4-0020-442C-A0F9-7320837E1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627" y="340461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tx2">
                  <a:lumMod val="75000"/>
                  <a:lumOff val="25000"/>
                </a:schemeClr>
              </a:fgClr>
              <a:bgClr>
                <a:schemeClr val="accent1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38" name="Graphic 9">
              <a:extLst>
                <a:ext uri="{FF2B5EF4-FFF2-40B4-BE49-F238E27FC236}">
                  <a16:creationId xmlns:a16="http://schemas.microsoft.com/office/drawing/2014/main" id="{BC11E757-F50F-4F18-9F0D-6DF406191B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39089" y="-3532"/>
              <a:ext cx="3875603" cy="3875603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  <a:alpha val="20000"/>
              </a:schemeClr>
            </a:solidFill>
            <a:ln w="20955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9" name="Graphic 9">
              <a:extLst>
                <a:ext uri="{FF2B5EF4-FFF2-40B4-BE49-F238E27FC236}">
                  <a16:creationId xmlns:a16="http://schemas.microsoft.com/office/drawing/2014/main" id="{E8A144E7-745C-4BEF-AE3D-D714ABF11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5862" y="556562"/>
              <a:ext cx="2681635" cy="268163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Graphic 9">
              <a:extLst>
                <a:ext uri="{FF2B5EF4-FFF2-40B4-BE49-F238E27FC236}">
                  <a16:creationId xmlns:a16="http://schemas.microsoft.com/office/drawing/2014/main" id="{AE4696B9-5372-4006-B954-F44B5BDAAA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55227" y="17974"/>
              <a:ext cx="3875605" cy="3875603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rgbClr val="FFFFFF"/>
            </a:solidFill>
            <a:ln w="38100" cap="flat">
              <a:solidFill>
                <a:srgbClr val="F7F7F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2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4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676656"/>
            <a:ext cx="6953436" cy="3063240"/>
          </a:xfrm>
        </p:spPr>
        <p:txBody>
          <a:bodyPr>
            <a:normAutofit/>
          </a:bodyPr>
          <a:lstStyle/>
          <a:p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Spanish Assessment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Dialogue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Room-booking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7348"/>
            <a:ext cx="6953436" cy="22589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Student name: Urszula Anna Joniak</a:t>
            </a:r>
          </a:p>
          <a:p>
            <a:r>
              <a:rPr lang="en-GB" dirty="0"/>
              <a:t>Student number: 2026294</a:t>
            </a:r>
          </a:p>
          <a:p>
            <a:r>
              <a:rPr lang="en-GB" dirty="0"/>
              <a:t>Lecturer: Rodrigo F. Aguilera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2149B0-2CB8-F483-4B5E-CC90E9FF206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5730"/>
          <a:stretch/>
        </p:blipFill>
        <p:spPr>
          <a:xfrm>
            <a:off x="8354038" y="1201881"/>
            <a:ext cx="2620498" cy="1474036"/>
          </a:xfrm>
          <a:prstGeom prst="rect">
            <a:avLst/>
          </a:prstGeom>
        </p:spPr>
      </p:pic>
      <p:pic>
        <p:nvPicPr>
          <p:cNvPr id="5" name="Dialogue">
            <a:hlinkClick r:id="" action="ppaction://media"/>
            <a:extLst>
              <a:ext uri="{FF2B5EF4-FFF2-40B4-BE49-F238E27FC236}">
                <a16:creationId xmlns:a16="http://schemas.microsoft.com/office/drawing/2014/main" id="{D8AA3724-8D20-12CF-8658-A625B28B8F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BB9CC0-2B46-85D5-1EBD-7D29161B0A8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TropicVTI</vt:lpstr>
      <vt:lpstr> Spanish Assessment Dialogue Room-booking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27</cp:revision>
  <dcterms:created xsi:type="dcterms:W3CDTF">2022-06-10T16:27:52Z</dcterms:created>
  <dcterms:modified xsi:type="dcterms:W3CDTF">2022-06-10T16:42:03Z</dcterms:modified>
</cp:coreProperties>
</file>