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6" r:id="rId2"/>
    <p:sldId id="257" r:id="rId3"/>
    <p:sldId id="258" r:id="rId4"/>
    <p:sldId id="264" r:id="rId5"/>
    <p:sldId id="259" r:id="rId6"/>
    <p:sldId id="267" r:id="rId7"/>
    <p:sldId id="260" r:id="rId8"/>
    <p:sldId id="261" r:id="rId9"/>
    <p:sldId id="262" r:id="rId10"/>
    <p:sldId id="268" r:id="rId11"/>
    <p:sldId id="269" r:id="rId12"/>
    <p:sldId id="263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5626B5C-688D-43E3-BE91-91489AFBC67A}" v="125" dt="2026-09-10T09:55:44.72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68" y="2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mar Qassem" userId="df2c3c24-a3e6-4d2c-a30b-a21a9eef8c77" providerId="ADAL" clId="{BF7A2731-C920-4459-9D3B-887389B4871A}"/>
    <pc:docChg chg="undo redo custSel addSld delSld modSld">
      <pc:chgData name="Omar Qassem" userId="df2c3c24-a3e6-4d2c-a30b-a21a9eef8c77" providerId="ADAL" clId="{BF7A2731-C920-4459-9D3B-887389B4871A}" dt="2026-09-10T10:00:18.641" v="494" actId="113"/>
      <pc:docMkLst>
        <pc:docMk/>
      </pc:docMkLst>
      <pc:sldChg chg="new del">
        <pc:chgData name="Omar Qassem" userId="df2c3c24-a3e6-4d2c-a30b-a21a9eef8c77" providerId="ADAL" clId="{BF7A2731-C920-4459-9D3B-887389B4871A}" dt="2026-09-10T09:24:21.045" v="10" actId="47"/>
        <pc:sldMkLst>
          <pc:docMk/>
          <pc:sldMk cId="84651734" sldId="256"/>
        </pc:sldMkLst>
      </pc:sldChg>
      <pc:sldChg chg="add del">
        <pc:chgData name="Omar Qassem" userId="df2c3c24-a3e6-4d2c-a30b-a21a9eef8c77" providerId="ADAL" clId="{BF7A2731-C920-4459-9D3B-887389B4871A}" dt="2026-09-10T09:25:15.527" v="32" actId="47"/>
        <pc:sldMkLst>
          <pc:docMk/>
          <pc:sldMk cId="3379542659" sldId="256"/>
        </pc:sldMkLst>
      </pc:sldChg>
      <pc:sldChg chg="addSp delSp modSp add mod setBg">
        <pc:chgData name="Omar Qassem" userId="df2c3c24-a3e6-4d2c-a30b-a21a9eef8c77" providerId="ADAL" clId="{BF7A2731-C920-4459-9D3B-887389B4871A}" dt="2026-09-10T09:28:28.969" v="40" actId="26606"/>
        <pc:sldMkLst>
          <pc:docMk/>
          <pc:sldMk cId="550765793" sldId="257"/>
        </pc:sldMkLst>
        <pc:spChg chg="mod">
          <ac:chgData name="Omar Qassem" userId="df2c3c24-a3e6-4d2c-a30b-a21a9eef8c77" providerId="ADAL" clId="{BF7A2731-C920-4459-9D3B-887389B4871A}" dt="2026-09-10T09:28:28.969" v="40" actId="26606"/>
          <ac:spMkLst>
            <pc:docMk/>
            <pc:sldMk cId="550765793" sldId="257"/>
            <ac:spMk id="2" creationId="{E0FC270C-210D-00BE-BA33-9199602EE841}"/>
          </ac:spMkLst>
        </pc:spChg>
        <pc:spChg chg="add del">
          <ac:chgData name="Omar Qassem" userId="df2c3c24-a3e6-4d2c-a30b-a21a9eef8c77" providerId="ADAL" clId="{BF7A2731-C920-4459-9D3B-887389B4871A}" dt="2026-09-10T09:28:28.969" v="40" actId="26606"/>
          <ac:spMkLst>
            <pc:docMk/>
            <pc:sldMk cId="550765793" sldId="257"/>
            <ac:spMk id="3" creationId="{0983DCB6-B13D-5A64-C44C-95612B3F3BA9}"/>
          </ac:spMkLst>
        </pc:spChg>
        <pc:spChg chg="add del">
          <ac:chgData name="Omar Qassem" userId="df2c3c24-a3e6-4d2c-a30b-a21a9eef8c77" providerId="ADAL" clId="{BF7A2731-C920-4459-9D3B-887389B4871A}" dt="2026-09-10T09:28:28.969" v="40" actId="26606"/>
          <ac:spMkLst>
            <pc:docMk/>
            <pc:sldMk cId="550765793" sldId="257"/>
            <ac:spMk id="9" creationId="{2E442304-DDBD-4F7B-8017-36BCC863FB40}"/>
          </ac:spMkLst>
        </pc:spChg>
        <pc:spChg chg="add del">
          <ac:chgData name="Omar Qassem" userId="df2c3c24-a3e6-4d2c-a30b-a21a9eef8c77" providerId="ADAL" clId="{BF7A2731-C920-4459-9D3B-887389B4871A}" dt="2026-09-10T09:28:12.317" v="37" actId="26606"/>
          <ac:spMkLst>
            <pc:docMk/>
            <pc:sldMk cId="550765793" sldId="257"/>
            <ac:spMk id="10" creationId="{70DFA0FD-AB28-4B25-B870-4D2BBC35BA1D}"/>
          </ac:spMkLst>
        </pc:spChg>
        <pc:spChg chg="add del">
          <ac:chgData name="Omar Qassem" userId="df2c3c24-a3e6-4d2c-a30b-a21a9eef8c77" providerId="ADAL" clId="{BF7A2731-C920-4459-9D3B-887389B4871A}" dt="2026-09-10T09:28:28.969" v="40" actId="26606"/>
          <ac:spMkLst>
            <pc:docMk/>
            <pc:sldMk cId="550765793" sldId="257"/>
            <ac:spMk id="11" creationId="{5E107275-3853-46FD-A241-DE4355A42675}"/>
          </ac:spMkLst>
        </pc:spChg>
        <pc:grpChg chg="add del">
          <ac:chgData name="Omar Qassem" userId="df2c3c24-a3e6-4d2c-a30b-a21a9eef8c77" providerId="ADAL" clId="{BF7A2731-C920-4459-9D3B-887389B4871A}" dt="2026-09-10T09:28:12.317" v="37" actId="26606"/>
          <ac:grpSpMkLst>
            <pc:docMk/>
            <pc:sldMk cId="550765793" sldId="257"/>
            <ac:grpSpMk id="12" creationId="{0D628DFB-9CD1-4E2B-8B44-9FDF7E80F6D9}"/>
          </ac:grpSpMkLst>
        </pc:grpChg>
        <pc:graphicFrameChg chg="add del">
          <ac:chgData name="Omar Qassem" userId="df2c3c24-a3e6-4d2c-a30b-a21a9eef8c77" providerId="ADAL" clId="{BF7A2731-C920-4459-9D3B-887389B4871A}" dt="2026-09-10T09:28:12.317" v="37" actId="26606"/>
          <ac:graphicFrameMkLst>
            <pc:docMk/>
            <pc:sldMk cId="550765793" sldId="257"/>
            <ac:graphicFrameMk id="5" creationId="{22C41626-9482-CDF1-48A2-FBD370734E7C}"/>
          </ac:graphicFrameMkLst>
        </pc:graphicFrameChg>
        <pc:graphicFrameChg chg="add del">
          <ac:chgData name="Omar Qassem" userId="df2c3c24-a3e6-4d2c-a30b-a21a9eef8c77" providerId="ADAL" clId="{BF7A2731-C920-4459-9D3B-887389B4871A}" dt="2026-09-10T09:28:28.969" v="40" actId="26606"/>
          <ac:graphicFrameMkLst>
            <pc:docMk/>
            <pc:sldMk cId="550765793" sldId="257"/>
            <ac:graphicFrameMk id="7" creationId="{68F07A83-6FBF-FCD7-F8EE-978C3DE229FC}"/>
          </ac:graphicFrameMkLst>
        </pc:graphicFrameChg>
        <pc:picChg chg="add del">
          <ac:chgData name="Omar Qassem" userId="df2c3c24-a3e6-4d2c-a30b-a21a9eef8c77" providerId="ADAL" clId="{BF7A2731-C920-4459-9D3B-887389B4871A}" dt="2026-09-10T09:28:12.317" v="37" actId="26606"/>
          <ac:picMkLst>
            <pc:docMk/>
            <pc:sldMk cId="550765793" sldId="257"/>
            <ac:picMk id="6" creationId="{45498478-A994-23BF-02D1-8A75ACB82BBD}"/>
          </ac:picMkLst>
        </pc:picChg>
      </pc:sldChg>
      <pc:sldChg chg="add del">
        <pc:chgData name="Omar Qassem" userId="df2c3c24-a3e6-4d2c-a30b-a21a9eef8c77" providerId="ADAL" clId="{BF7A2731-C920-4459-9D3B-887389B4871A}" dt="2026-09-10T09:24:21.673" v="11" actId="47"/>
        <pc:sldMkLst>
          <pc:docMk/>
          <pc:sldMk cId="1640600597" sldId="257"/>
        </pc:sldMkLst>
      </pc:sldChg>
      <pc:sldChg chg="add del">
        <pc:chgData name="Omar Qassem" userId="df2c3c24-a3e6-4d2c-a30b-a21a9eef8c77" providerId="ADAL" clId="{BF7A2731-C920-4459-9D3B-887389B4871A}" dt="2026-09-10T09:24:21.828" v="12" actId="47"/>
        <pc:sldMkLst>
          <pc:docMk/>
          <pc:sldMk cId="1638126032" sldId="258"/>
        </pc:sldMkLst>
      </pc:sldChg>
      <pc:sldChg chg="addSp delSp modSp add mod setBg">
        <pc:chgData name="Omar Qassem" userId="df2c3c24-a3e6-4d2c-a30b-a21a9eef8c77" providerId="ADAL" clId="{BF7A2731-C920-4459-9D3B-887389B4871A}" dt="2026-09-10T09:29:37.994" v="43" actId="122"/>
        <pc:sldMkLst>
          <pc:docMk/>
          <pc:sldMk cId="4203020781" sldId="258"/>
        </pc:sldMkLst>
        <pc:spChg chg="mod">
          <ac:chgData name="Omar Qassem" userId="df2c3c24-a3e6-4d2c-a30b-a21a9eef8c77" providerId="ADAL" clId="{BF7A2731-C920-4459-9D3B-887389B4871A}" dt="2026-09-10T09:29:08.827" v="41" actId="26606"/>
          <ac:spMkLst>
            <pc:docMk/>
            <pc:sldMk cId="4203020781" sldId="258"/>
            <ac:spMk id="2" creationId="{9F8521DE-C3E8-A179-2382-0E842ED9738C}"/>
          </ac:spMkLst>
        </pc:spChg>
        <pc:spChg chg="del mod">
          <ac:chgData name="Omar Qassem" userId="df2c3c24-a3e6-4d2c-a30b-a21a9eef8c77" providerId="ADAL" clId="{BF7A2731-C920-4459-9D3B-887389B4871A}" dt="2026-09-10T09:29:08.827" v="41" actId="26606"/>
          <ac:spMkLst>
            <pc:docMk/>
            <pc:sldMk cId="4203020781" sldId="258"/>
            <ac:spMk id="3" creationId="{7CD690D6-C1C4-C80A-04BC-3ADCE4B614A1}"/>
          </ac:spMkLst>
        </pc:spChg>
        <pc:spChg chg="add">
          <ac:chgData name="Omar Qassem" userId="df2c3c24-a3e6-4d2c-a30b-a21a9eef8c77" providerId="ADAL" clId="{BF7A2731-C920-4459-9D3B-887389B4871A}" dt="2026-09-10T09:29:08.827" v="41" actId="26606"/>
          <ac:spMkLst>
            <pc:docMk/>
            <pc:sldMk cId="4203020781" sldId="258"/>
            <ac:spMk id="9" creationId="{2E442304-DDBD-4F7B-8017-36BCC863FB40}"/>
          </ac:spMkLst>
        </pc:spChg>
        <pc:spChg chg="add">
          <ac:chgData name="Omar Qassem" userId="df2c3c24-a3e6-4d2c-a30b-a21a9eef8c77" providerId="ADAL" clId="{BF7A2731-C920-4459-9D3B-887389B4871A}" dt="2026-09-10T09:29:08.827" v="41" actId="26606"/>
          <ac:spMkLst>
            <pc:docMk/>
            <pc:sldMk cId="4203020781" sldId="258"/>
            <ac:spMk id="11" creationId="{5E107275-3853-46FD-A241-DE4355A42675}"/>
          </ac:spMkLst>
        </pc:spChg>
        <pc:graphicFrameChg chg="add mod">
          <ac:chgData name="Omar Qassem" userId="df2c3c24-a3e6-4d2c-a30b-a21a9eef8c77" providerId="ADAL" clId="{BF7A2731-C920-4459-9D3B-887389B4871A}" dt="2026-09-10T09:29:37.994" v="43" actId="122"/>
          <ac:graphicFrameMkLst>
            <pc:docMk/>
            <pc:sldMk cId="4203020781" sldId="258"/>
            <ac:graphicFrameMk id="5" creationId="{AE787454-B193-66FF-E741-59B99E0ED9CC}"/>
          </ac:graphicFrameMkLst>
        </pc:graphicFrameChg>
      </pc:sldChg>
      <pc:sldChg chg="addSp delSp modSp add mod setBg">
        <pc:chgData name="Omar Qassem" userId="df2c3c24-a3e6-4d2c-a30b-a21a9eef8c77" providerId="ADAL" clId="{BF7A2731-C920-4459-9D3B-887389B4871A}" dt="2026-09-10T09:34:34.836" v="138" actId="26606"/>
        <pc:sldMkLst>
          <pc:docMk/>
          <pc:sldMk cId="204727671" sldId="259"/>
        </pc:sldMkLst>
        <pc:spChg chg="mod">
          <ac:chgData name="Omar Qassem" userId="df2c3c24-a3e6-4d2c-a30b-a21a9eef8c77" providerId="ADAL" clId="{BF7A2731-C920-4459-9D3B-887389B4871A}" dt="2026-09-10T09:34:34.836" v="138" actId="26606"/>
          <ac:spMkLst>
            <pc:docMk/>
            <pc:sldMk cId="204727671" sldId="259"/>
            <ac:spMk id="2" creationId="{ADD3D025-3DD6-5053-E677-36222CED92E0}"/>
          </ac:spMkLst>
        </pc:spChg>
        <pc:spChg chg="mod">
          <ac:chgData name="Omar Qassem" userId="df2c3c24-a3e6-4d2c-a30b-a21a9eef8c77" providerId="ADAL" clId="{BF7A2731-C920-4459-9D3B-887389B4871A}" dt="2026-09-10T09:34:34.836" v="138" actId="26606"/>
          <ac:spMkLst>
            <pc:docMk/>
            <pc:sldMk cId="204727671" sldId="259"/>
            <ac:spMk id="3" creationId="{18041F59-662B-6088-200D-0AF548444580}"/>
          </ac:spMkLst>
        </pc:spChg>
        <pc:spChg chg="add del">
          <ac:chgData name="Omar Qassem" userId="df2c3c24-a3e6-4d2c-a30b-a21a9eef8c77" providerId="ADAL" clId="{BF7A2731-C920-4459-9D3B-887389B4871A}" dt="2026-09-10T09:33:40.584" v="132" actId="26606"/>
          <ac:spMkLst>
            <pc:docMk/>
            <pc:sldMk cId="204727671" sldId="259"/>
            <ac:spMk id="8" creationId="{C2554CA6-288E-4202-BC52-2E5A8F0C0AED}"/>
          </ac:spMkLst>
        </pc:spChg>
        <pc:spChg chg="add del">
          <ac:chgData name="Omar Qassem" userId="df2c3c24-a3e6-4d2c-a30b-a21a9eef8c77" providerId="ADAL" clId="{BF7A2731-C920-4459-9D3B-887389B4871A}" dt="2026-09-10T09:33:40.584" v="132" actId="26606"/>
          <ac:spMkLst>
            <pc:docMk/>
            <pc:sldMk cId="204727671" sldId="259"/>
            <ac:spMk id="10" creationId="{B10BB131-AC8E-4A8E-A5D1-36260F720C3B}"/>
          </ac:spMkLst>
        </pc:spChg>
        <pc:spChg chg="add del">
          <ac:chgData name="Omar Qassem" userId="df2c3c24-a3e6-4d2c-a30b-a21a9eef8c77" providerId="ADAL" clId="{BF7A2731-C920-4459-9D3B-887389B4871A}" dt="2026-09-10T09:33:40.584" v="132" actId="26606"/>
          <ac:spMkLst>
            <pc:docMk/>
            <pc:sldMk cId="204727671" sldId="259"/>
            <ac:spMk id="12" creationId="{5B7778FC-632E-4DCA-A7CB-0D7731CCF970}"/>
          </ac:spMkLst>
        </pc:spChg>
        <pc:spChg chg="add del">
          <ac:chgData name="Omar Qassem" userId="df2c3c24-a3e6-4d2c-a30b-a21a9eef8c77" providerId="ADAL" clId="{BF7A2731-C920-4459-9D3B-887389B4871A}" dt="2026-09-10T09:33:40.584" v="132" actId="26606"/>
          <ac:spMkLst>
            <pc:docMk/>
            <pc:sldMk cId="204727671" sldId="259"/>
            <ac:spMk id="14" creationId="{FA23A907-97FB-4A8F-880A-DD77401C4296}"/>
          </ac:spMkLst>
        </pc:spChg>
        <pc:spChg chg="add del">
          <ac:chgData name="Omar Qassem" userId="df2c3c24-a3e6-4d2c-a30b-a21a9eef8c77" providerId="ADAL" clId="{BF7A2731-C920-4459-9D3B-887389B4871A}" dt="2026-09-10T09:34:34.836" v="138" actId="26606"/>
          <ac:spMkLst>
            <pc:docMk/>
            <pc:sldMk cId="204727671" sldId="259"/>
            <ac:spMk id="16" creationId="{777A147A-9ED8-46B4-8660-1B3C2AA880B5}"/>
          </ac:spMkLst>
        </pc:spChg>
        <pc:spChg chg="add del">
          <ac:chgData name="Omar Qassem" userId="df2c3c24-a3e6-4d2c-a30b-a21a9eef8c77" providerId="ADAL" clId="{BF7A2731-C920-4459-9D3B-887389B4871A}" dt="2026-09-10T09:34:34.836" v="138" actId="26606"/>
          <ac:spMkLst>
            <pc:docMk/>
            <pc:sldMk cId="204727671" sldId="259"/>
            <ac:spMk id="17" creationId="{5D6C15A0-C087-4593-8414-2B4EC1CDC3DE}"/>
          </ac:spMkLst>
        </pc:spChg>
        <pc:spChg chg="add">
          <ac:chgData name="Omar Qassem" userId="df2c3c24-a3e6-4d2c-a30b-a21a9eef8c77" providerId="ADAL" clId="{BF7A2731-C920-4459-9D3B-887389B4871A}" dt="2026-09-10T09:34:34.836" v="138" actId="26606"/>
          <ac:spMkLst>
            <pc:docMk/>
            <pc:sldMk cId="204727671" sldId="259"/>
            <ac:spMk id="22" creationId="{907EF6B7-1338-4443-8C46-6A318D952DFD}"/>
          </ac:spMkLst>
        </pc:spChg>
        <pc:spChg chg="add">
          <ac:chgData name="Omar Qassem" userId="df2c3c24-a3e6-4d2c-a30b-a21a9eef8c77" providerId="ADAL" clId="{BF7A2731-C920-4459-9D3B-887389B4871A}" dt="2026-09-10T09:34:34.836" v="138" actId="26606"/>
          <ac:spMkLst>
            <pc:docMk/>
            <pc:sldMk cId="204727671" sldId="259"/>
            <ac:spMk id="24" creationId="{DAAE4CDD-124C-4DCF-9584-B6033B545DD5}"/>
          </ac:spMkLst>
        </pc:spChg>
        <pc:spChg chg="add">
          <ac:chgData name="Omar Qassem" userId="df2c3c24-a3e6-4d2c-a30b-a21a9eef8c77" providerId="ADAL" clId="{BF7A2731-C920-4459-9D3B-887389B4871A}" dt="2026-09-10T09:34:34.836" v="138" actId="26606"/>
          <ac:spMkLst>
            <pc:docMk/>
            <pc:sldMk cId="204727671" sldId="259"/>
            <ac:spMk id="26" creationId="{081E4A58-353D-44AE-B2FC-2A74E2E400F7}"/>
          </ac:spMkLst>
        </pc:spChg>
      </pc:sldChg>
      <pc:sldChg chg="add del">
        <pc:chgData name="Omar Qassem" userId="df2c3c24-a3e6-4d2c-a30b-a21a9eef8c77" providerId="ADAL" clId="{BF7A2731-C920-4459-9D3B-887389B4871A}" dt="2026-09-10T09:24:21.981" v="13" actId="47"/>
        <pc:sldMkLst>
          <pc:docMk/>
          <pc:sldMk cId="3030610945" sldId="259"/>
        </pc:sldMkLst>
      </pc:sldChg>
      <pc:sldChg chg="addSp delSp modSp add mod setBg">
        <pc:chgData name="Omar Qassem" userId="df2c3c24-a3e6-4d2c-a30b-a21a9eef8c77" providerId="ADAL" clId="{BF7A2731-C920-4459-9D3B-887389B4871A}" dt="2026-09-10T09:34:16.849" v="136" actId="26606"/>
        <pc:sldMkLst>
          <pc:docMk/>
          <pc:sldMk cId="145271309" sldId="260"/>
        </pc:sldMkLst>
        <pc:spChg chg="mod">
          <ac:chgData name="Omar Qassem" userId="df2c3c24-a3e6-4d2c-a30b-a21a9eef8c77" providerId="ADAL" clId="{BF7A2731-C920-4459-9D3B-887389B4871A}" dt="2026-09-10T09:34:16.849" v="136" actId="26606"/>
          <ac:spMkLst>
            <pc:docMk/>
            <pc:sldMk cId="145271309" sldId="260"/>
            <ac:spMk id="2" creationId="{86D2F92F-42E2-D5F4-388C-F1F61E3D2586}"/>
          </ac:spMkLst>
        </pc:spChg>
        <pc:spChg chg="mod">
          <ac:chgData name="Omar Qassem" userId="df2c3c24-a3e6-4d2c-a30b-a21a9eef8c77" providerId="ADAL" clId="{BF7A2731-C920-4459-9D3B-887389B4871A}" dt="2026-09-10T09:34:16.849" v="136" actId="26606"/>
          <ac:spMkLst>
            <pc:docMk/>
            <pc:sldMk cId="145271309" sldId="260"/>
            <ac:spMk id="3" creationId="{047E67D2-F916-DA99-A415-E8FD3B37D507}"/>
          </ac:spMkLst>
        </pc:spChg>
        <pc:spChg chg="add del">
          <ac:chgData name="Omar Qassem" userId="df2c3c24-a3e6-4d2c-a30b-a21a9eef8c77" providerId="ADAL" clId="{BF7A2731-C920-4459-9D3B-887389B4871A}" dt="2026-09-10T09:34:16.849" v="136" actId="26606"/>
          <ac:spMkLst>
            <pc:docMk/>
            <pc:sldMk cId="145271309" sldId="260"/>
            <ac:spMk id="8" creationId="{777A147A-9ED8-46B4-8660-1B3C2AA880B5}"/>
          </ac:spMkLst>
        </pc:spChg>
        <pc:spChg chg="add del">
          <ac:chgData name="Omar Qassem" userId="df2c3c24-a3e6-4d2c-a30b-a21a9eef8c77" providerId="ADAL" clId="{BF7A2731-C920-4459-9D3B-887389B4871A}" dt="2026-09-10T09:34:16.849" v="136" actId="26606"/>
          <ac:spMkLst>
            <pc:docMk/>
            <pc:sldMk cId="145271309" sldId="260"/>
            <ac:spMk id="10" creationId="{5D6C15A0-C087-4593-8414-2B4EC1CDC3DE}"/>
          </ac:spMkLst>
        </pc:spChg>
        <pc:spChg chg="add">
          <ac:chgData name="Omar Qassem" userId="df2c3c24-a3e6-4d2c-a30b-a21a9eef8c77" providerId="ADAL" clId="{BF7A2731-C920-4459-9D3B-887389B4871A}" dt="2026-09-10T09:34:16.849" v="136" actId="26606"/>
          <ac:spMkLst>
            <pc:docMk/>
            <pc:sldMk cId="145271309" sldId="260"/>
            <ac:spMk id="15" creationId="{907EF6B7-1338-4443-8C46-6A318D952DFD}"/>
          </ac:spMkLst>
        </pc:spChg>
        <pc:spChg chg="add">
          <ac:chgData name="Omar Qassem" userId="df2c3c24-a3e6-4d2c-a30b-a21a9eef8c77" providerId="ADAL" clId="{BF7A2731-C920-4459-9D3B-887389B4871A}" dt="2026-09-10T09:34:16.849" v="136" actId="26606"/>
          <ac:spMkLst>
            <pc:docMk/>
            <pc:sldMk cId="145271309" sldId="260"/>
            <ac:spMk id="17" creationId="{DAAE4CDD-124C-4DCF-9584-B6033B545DD5}"/>
          </ac:spMkLst>
        </pc:spChg>
        <pc:spChg chg="add">
          <ac:chgData name="Omar Qassem" userId="df2c3c24-a3e6-4d2c-a30b-a21a9eef8c77" providerId="ADAL" clId="{BF7A2731-C920-4459-9D3B-887389B4871A}" dt="2026-09-10T09:34:16.849" v="136" actId="26606"/>
          <ac:spMkLst>
            <pc:docMk/>
            <pc:sldMk cId="145271309" sldId="260"/>
            <ac:spMk id="19" creationId="{081E4A58-353D-44AE-B2FC-2A74E2E400F7}"/>
          </ac:spMkLst>
        </pc:spChg>
      </pc:sldChg>
      <pc:sldChg chg="add del">
        <pc:chgData name="Omar Qassem" userId="df2c3c24-a3e6-4d2c-a30b-a21a9eef8c77" providerId="ADAL" clId="{BF7A2731-C920-4459-9D3B-887389B4871A}" dt="2026-09-10T09:24:22.144" v="14" actId="47"/>
        <pc:sldMkLst>
          <pc:docMk/>
          <pc:sldMk cId="3081195321" sldId="260"/>
        </pc:sldMkLst>
      </pc:sldChg>
      <pc:sldChg chg="addSp modSp add mod setBg">
        <pc:chgData name="Omar Qassem" userId="df2c3c24-a3e6-4d2c-a30b-a21a9eef8c77" providerId="ADAL" clId="{BF7A2731-C920-4459-9D3B-887389B4871A}" dt="2026-09-10T09:35:06.799" v="140" actId="26606"/>
        <pc:sldMkLst>
          <pc:docMk/>
          <pc:sldMk cId="2644396993" sldId="261"/>
        </pc:sldMkLst>
        <pc:spChg chg="mod">
          <ac:chgData name="Omar Qassem" userId="df2c3c24-a3e6-4d2c-a30b-a21a9eef8c77" providerId="ADAL" clId="{BF7A2731-C920-4459-9D3B-887389B4871A}" dt="2026-09-10T09:35:06.799" v="140" actId="26606"/>
          <ac:spMkLst>
            <pc:docMk/>
            <pc:sldMk cId="2644396993" sldId="261"/>
            <ac:spMk id="2" creationId="{EA4D84C3-5F79-47B6-8C4A-4FD9CE813913}"/>
          </ac:spMkLst>
        </pc:spChg>
        <pc:spChg chg="mod">
          <ac:chgData name="Omar Qassem" userId="df2c3c24-a3e6-4d2c-a30b-a21a9eef8c77" providerId="ADAL" clId="{BF7A2731-C920-4459-9D3B-887389B4871A}" dt="2026-09-10T09:35:06.799" v="140" actId="26606"/>
          <ac:spMkLst>
            <pc:docMk/>
            <pc:sldMk cId="2644396993" sldId="261"/>
            <ac:spMk id="3" creationId="{A1917F88-D4A4-2D06-B12B-1116ECF96587}"/>
          </ac:spMkLst>
        </pc:spChg>
        <pc:spChg chg="add">
          <ac:chgData name="Omar Qassem" userId="df2c3c24-a3e6-4d2c-a30b-a21a9eef8c77" providerId="ADAL" clId="{BF7A2731-C920-4459-9D3B-887389B4871A}" dt="2026-09-10T09:35:06.799" v="140" actId="26606"/>
          <ac:spMkLst>
            <pc:docMk/>
            <pc:sldMk cId="2644396993" sldId="261"/>
            <ac:spMk id="8" creationId="{907EF6B7-1338-4443-8C46-6A318D952DFD}"/>
          </ac:spMkLst>
        </pc:spChg>
        <pc:spChg chg="add">
          <ac:chgData name="Omar Qassem" userId="df2c3c24-a3e6-4d2c-a30b-a21a9eef8c77" providerId="ADAL" clId="{BF7A2731-C920-4459-9D3B-887389B4871A}" dt="2026-09-10T09:35:06.799" v="140" actId="26606"/>
          <ac:spMkLst>
            <pc:docMk/>
            <pc:sldMk cId="2644396993" sldId="261"/>
            <ac:spMk id="10" creationId="{DAAE4CDD-124C-4DCF-9584-B6033B545DD5}"/>
          </ac:spMkLst>
        </pc:spChg>
        <pc:spChg chg="add">
          <ac:chgData name="Omar Qassem" userId="df2c3c24-a3e6-4d2c-a30b-a21a9eef8c77" providerId="ADAL" clId="{BF7A2731-C920-4459-9D3B-887389B4871A}" dt="2026-09-10T09:35:06.799" v="140" actId="26606"/>
          <ac:spMkLst>
            <pc:docMk/>
            <pc:sldMk cId="2644396993" sldId="261"/>
            <ac:spMk id="12" creationId="{081E4A58-353D-44AE-B2FC-2A74E2E400F7}"/>
          </ac:spMkLst>
        </pc:spChg>
      </pc:sldChg>
      <pc:sldChg chg="add del">
        <pc:chgData name="Omar Qassem" userId="df2c3c24-a3e6-4d2c-a30b-a21a9eef8c77" providerId="ADAL" clId="{BF7A2731-C920-4459-9D3B-887389B4871A}" dt="2026-09-10T09:24:22.292" v="15" actId="47"/>
        <pc:sldMkLst>
          <pc:docMk/>
          <pc:sldMk cId="4039947989" sldId="261"/>
        </pc:sldMkLst>
      </pc:sldChg>
      <pc:sldChg chg="addSp modSp add mod setBg">
        <pc:chgData name="Omar Qassem" userId="df2c3c24-a3e6-4d2c-a30b-a21a9eef8c77" providerId="ADAL" clId="{BF7A2731-C920-4459-9D3B-887389B4871A}" dt="2026-09-10T10:00:18.641" v="494" actId="113"/>
        <pc:sldMkLst>
          <pc:docMk/>
          <pc:sldMk cId="2489100184" sldId="262"/>
        </pc:sldMkLst>
        <pc:spChg chg="mod">
          <ac:chgData name="Omar Qassem" userId="df2c3c24-a3e6-4d2c-a30b-a21a9eef8c77" providerId="ADAL" clId="{BF7A2731-C920-4459-9D3B-887389B4871A}" dt="2026-09-10T09:35:19.219" v="141" actId="26606"/>
          <ac:spMkLst>
            <pc:docMk/>
            <pc:sldMk cId="2489100184" sldId="262"/>
            <ac:spMk id="2" creationId="{1383E2A9-495E-B06B-3229-E0ADBA670782}"/>
          </ac:spMkLst>
        </pc:spChg>
        <pc:spChg chg="mod">
          <ac:chgData name="Omar Qassem" userId="df2c3c24-a3e6-4d2c-a30b-a21a9eef8c77" providerId="ADAL" clId="{BF7A2731-C920-4459-9D3B-887389B4871A}" dt="2026-09-10T10:00:18.641" v="494" actId="113"/>
          <ac:spMkLst>
            <pc:docMk/>
            <pc:sldMk cId="2489100184" sldId="262"/>
            <ac:spMk id="3" creationId="{A57F0523-5361-1D29-BBA0-EAEA4BFE053D}"/>
          </ac:spMkLst>
        </pc:spChg>
        <pc:spChg chg="add">
          <ac:chgData name="Omar Qassem" userId="df2c3c24-a3e6-4d2c-a30b-a21a9eef8c77" providerId="ADAL" clId="{BF7A2731-C920-4459-9D3B-887389B4871A}" dt="2026-09-10T09:35:19.219" v="141" actId="26606"/>
          <ac:spMkLst>
            <pc:docMk/>
            <pc:sldMk cId="2489100184" sldId="262"/>
            <ac:spMk id="8" creationId="{907EF6B7-1338-4443-8C46-6A318D952DFD}"/>
          </ac:spMkLst>
        </pc:spChg>
        <pc:spChg chg="add">
          <ac:chgData name="Omar Qassem" userId="df2c3c24-a3e6-4d2c-a30b-a21a9eef8c77" providerId="ADAL" clId="{BF7A2731-C920-4459-9D3B-887389B4871A}" dt="2026-09-10T09:35:19.219" v="141" actId="26606"/>
          <ac:spMkLst>
            <pc:docMk/>
            <pc:sldMk cId="2489100184" sldId="262"/>
            <ac:spMk id="10" creationId="{DAAE4CDD-124C-4DCF-9584-B6033B545DD5}"/>
          </ac:spMkLst>
        </pc:spChg>
        <pc:spChg chg="add">
          <ac:chgData name="Omar Qassem" userId="df2c3c24-a3e6-4d2c-a30b-a21a9eef8c77" providerId="ADAL" clId="{BF7A2731-C920-4459-9D3B-887389B4871A}" dt="2026-09-10T09:35:19.219" v="141" actId="26606"/>
          <ac:spMkLst>
            <pc:docMk/>
            <pc:sldMk cId="2489100184" sldId="262"/>
            <ac:spMk id="12" creationId="{081E4A58-353D-44AE-B2FC-2A74E2E400F7}"/>
          </ac:spMkLst>
        </pc:spChg>
      </pc:sldChg>
      <pc:sldChg chg="add del">
        <pc:chgData name="Omar Qassem" userId="df2c3c24-a3e6-4d2c-a30b-a21a9eef8c77" providerId="ADAL" clId="{BF7A2731-C920-4459-9D3B-887389B4871A}" dt="2026-09-10T09:24:22.440" v="16" actId="47"/>
        <pc:sldMkLst>
          <pc:docMk/>
          <pc:sldMk cId="3041304515" sldId="262"/>
        </pc:sldMkLst>
      </pc:sldChg>
      <pc:sldChg chg="add">
        <pc:chgData name="Omar Qassem" userId="df2c3c24-a3e6-4d2c-a30b-a21a9eef8c77" providerId="ADAL" clId="{BF7A2731-C920-4459-9D3B-887389B4871A}" dt="2026-09-10T09:25:12.244" v="31"/>
        <pc:sldMkLst>
          <pc:docMk/>
          <pc:sldMk cId="3948326626" sldId="263"/>
        </pc:sldMkLst>
      </pc:sldChg>
      <pc:sldChg chg="add del">
        <pc:chgData name="Omar Qassem" userId="df2c3c24-a3e6-4d2c-a30b-a21a9eef8c77" providerId="ADAL" clId="{BF7A2731-C920-4459-9D3B-887389B4871A}" dt="2026-09-10T09:24:22.603" v="17" actId="47"/>
        <pc:sldMkLst>
          <pc:docMk/>
          <pc:sldMk cId="4009104659" sldId="263"/>
        </pc:sldMkLst>
      </pc:sldChg>
      <pc:sldChg chg="add del">
        <pc:chgData name="Omar Qassem" userId="df2c3c24-a3e6-4d2c-a30b-a21a9eef8c77" providerId="ADAL" clId="{BF7A2731-C920-4459-9D3B-887389B4871A}" dt="2026-09-10T09:24:23.372" v="18" actId="47"/>
        <pc:sldMkLst>
          <pc:docMk/>
          <pc:sldMk cId="1763816131" sldId="264"/>
        </pc:sldMkLst>
      </pc:sldChg>
      <pc:sldChg chg="addSp delSp modSp add del mod setBg">
        <pc:chgData name="Omar Qassem" userId="df2c3c24-a3e6-4d2c-a30b-a21a9eef8c77" providerId="ADAL" clId="{BF7A2731-C920-4459-9D3B-887389B4871A}" dt="2026-09-10T09:34:37.913" v="139" actId="26606"/>
        <pc:sldMkLst>
          <pc:docMk/>
          <pc:sldMk cId="4021655284" sldId="264"/>
        </pc:sldMkLst>
        <pc:spChg chg="mod">
          <ac:chgData name="Omar Qassem" userId="df2c3c24-a3e6-4d2c-a30b-a21a9eef8c77" providerId="ADAL" clId="{BF7A2731-C920-4459-9D3B-887389B4871A}" dt="2026-09-10T09:34:37.913" v="139" actId="26606"/>
          <ac:spMkLst>
            <pc:docMk/>
            <pc:sldMk cId="4021655284" sldId="264"/>
            <ac:spMk id="2" creationId="{9F8521DE-C3E8-A179-2382-0E842ED9738C}"/>
          </ac:spMkLst>
        </pc:spChg>
        <pc:spChg chg="del mod">
          <ac:chgData name="Omar Qassem" userId="df2c3c24-a3e6-4d2c-a30b-a21a9eef8c77" providerId="ADAL" clId="{BF7A2731-C920-4459-9D3B-887389B4871A}" dt="2026-09-10T09:34:37.913" v="139" actId="26606"/>
          <ac:spMkLst>
            <pc:docMk/>
            <pc:sldMk cId="4021655284" sldId="264"/>
            <ac:spMk id="3" creationId="{7CD690D6-C1C4-C80A-04BC-3ADCE4B614A1}"/>
          </ac:spMkLst>
        </pc:spChg>
        <pc:spChg chg="add del">
          <ac:chgData name="Omar Qassem" userId="df2c3c24-a3e6-4d2c-a30b-a21a9eef8c77" providerId="ADAL" clId="{BF7A2731-C920-4459-9D3B-887389B4871A}" dt="2026-09-10T09:34:37.913" v="139" actId="26606"/>
          <ac:spMkLst>
            <pc:docMk/>
            <pc:sldMk cId="4021655284" sldId="264"/>
            <ac:spMk id="8" creationId="{777A147A-9ED8-46B4-8660-1B3C2AA880B5}"/>
          </ac:spMkLst>
        </pc:spChg>
        <pc:spChg chg="add">
          <ac:chgData name="Omar Qassem" userId="df2c3c24-a3e6-4d2c-a30b-a21a9eef8c77" providerId="ADAL" clId="{BF7A2731-C920-4459-9D3B-887389B4871A}" dt="2026-09-10T09:30:58.106" v="44" actId="26606"/>
          <ac:spMkLst>
            <pc:docMk/>
            <pc:sldMk cId="4021655284" sldId="264"/>
            <ac:spMk id="9" creationId="{2E442304-DDBD-4F7B-8017-36BCC863FB40}"/>
          </ac:spMkLst>
        </pc:spChg>
        <pc:spChg chg="add del">
          <ac:chgData name="Omar Qassem" userId="df2c3c24-a3e6-4d2c-a30b-a21a9eef8c77" providerId="ADAL" clId="{BF7A2731-C920-4459-9D3B-887389B4871A}" dt="2026-09-10T09:34:37.913" v="139" actId="26606"/>
          <ac:spMkLst>
            <pc:docMk/>
            <pc:sldMk cId="4021655284" sldId="264"/>
            <ac:spMk id="10" creationId="{5D6C15A0-C087-4593-8414-2B4EC1CDC3DE}"/>
          </ac:spMkLst>
        </pc:spChg>
        <pc:spChg chg="add">
          <ac:chgData name="Omar Qassem" userId="df2c3c24-a3e6-4d2c-a30b-a21a9eef8c77" providerId="ADAL" clId="{BF7A2731-C920-4459-9D3B-887389B4871A}" dt="2026-09-10T09:30:58.106" v="44" actId="26606"/>
          <ac:spMkLst>
            <pc:docMk/>
            <pc:sldMk cId="4021655284" sldId="264"/>
            <ac:spMk id="11" creationId="{5E107275-3853-46FD-A241-DE4355A42675}"/>
          </ac:spMkLst>
        </pc:spChg>
        <pc:spChg chg="add">
          <ac:chgData name="Omar Qassem" userId="df2c3c24-a3e6-4d2c-a30b-a21a9eef8c77" providerId="ADAL" clId="{BF7A2731-C920-4459-9D3B-887389B4871A}" dt="2026-09-10T09:34:37.913" v="139" actId="26606"/>
          <ac:spMkLst>
            <pc:docMk/>
            <pc:sldMk cId="4021655284" sldId="264"/>
            <ac:spMk id="15" creationId="{907EF6B7-1338-4443-8C46-6A318D952DFD}"/>
          </ac:spMkLst>
        </pc:spChg>
        <pc:spChg chg="add">
          <ac:chgData name="Omar Qassem" userId="df2c3c24-a3e6-4d2c-a30b-a21a9eef8c77" providerId="ADAL" clId="{BF7A2731-C920-4459-9D3B-887389B4871A}" dt="2026-09-10T09:34:37.913" v="139" actId="26606"/>
          <ac:spMkLst>
            <pc:docMk/>
            <pc:sldMk cId="4021655284" sldId="264"/>
            <ac:spMk id="17" creationId="{DAAE4CDD-124C-4DCF-9584-B6033B545DD5}"/>
          </ac:spMkLst>
        </pc:spChg>
        <pc:spChg chg="add">
          <ac:chgData name="Omar Qassem" userId="df2c3c24-a3e6-4d2c-a30b-a21a9eef8c77" providerId="ADAL" clId="{BF7A2731-C920-4459-9D3B-887389B4871A}" dt="2026-09-10T09:34:37.913" v="139" actId="26606"/>
          <ac:spMkLst>
            <pc:docMk/>
            <pc:sldMk cId="4021655284" sldId="264"/>
            <ac:spMk id="19" creationId="{081E4A58-353D-44AE-B2FC-2A74E2E400F7}"/>
          </ac:spMkLst>
        </pc:spChg>
        <pc:graphicFrameChg chg="add mod">
          <ac:chgData name="Omar Qassem" userId="df2c3c24-a3e6-4d2c-a30b-a21a9eef8c77" providerId="ADAL" clId="{BF7A2731-C920-4459-9D3B-887389B4871A}" dt="2026-09-10T09:32:39.336" v="127" actId="14100"/>
          <ac:graphicFrameMkLst>
            <pc:docMk/>
            <pc:sldMk cId="4021655284" sldId="264"/>
            <ac:graphicFrameMk id="5" creationId="{CE84781A-5F1D-023E-4528-4A127E905024}"/>
          </ac:graphicFrameMkLst>
        </pc:graphicFrameChg>
      </pc:sldChg>
      <pc:sldChg chg="add del">
        <pc:chgData name="Omar Qassem" userId="df2c3c24-a3e6-4d2c-a30b-a21a9eef8c77" providerId="ADAL" clId="{BF7A2731-C920-4459-9D3B-887389B4871A}" dt="2026-09-10T09:25:15.527" v="32" actId="47"/>
        <pc:sldMkLst>
          <pc:docMk/>
          <pc:sldMk cId="3062130840" sldId="265"/>
        </pc:sldMkLst>
      </pc:sldChg>
      <pc:sldChg chg="addSp modSp add mod setBg addAnim">
        <pc:chgData name="Omar Qassem" userId="df2c3c24-a3e6-4d2c-a30b-a21a9eef8c77" providerId="ADAL" clId="{BF7A2731-C920-4459-9D3B-887389B4871A}" dt="2026-09-10T09:27:47.582" v="35"/>
        <pc:sldMkLst>
          <pc:docMk/>
          <pc:sldMk cId="2776312162" sldId="266"/>
        </pc:sldMkLst>
        <pc:spChg chg="mod">
          <ac:chgData name="Omar Qassem" userId="df2c3c24-a3e6-4d2c-a30b-a21a9eef8c77" providerId="ADAL" clId="{BF7A2731-C920-4459-9D3B-887389B4871A}" dt="2026-09-10T09:27:47.582" v="33" actId="26606"/>
          <ac:spMkLst>
            <pc:docMk/>
            <pc:sldMk cId="2776312162" sldId="266"/>
            <ac:spMk id="2" creationId="{4F26C77A-BC1B-D0CF-C2C2-B09C88071DAD}"/>
          </ac:spMkLst>
        </pc:spChg>
        <pc:spChg chg="mod">
          <ac:chgData name="Omar Qassem" userId="df2c3c24-a3e6-4d2c-a30b-a21a9eef8c77" providerId="ADAL" clId="{BF7A2731-C920-4459-9D3B-887389B4871A}" dt="2026-09-10T09:27:47.582" v="33" actId="26606"/>
          <ac:spMkLst>
            <pc:docMk/>
            <pc:sldMk cId="2776312162" sldId="266"/>
            <ac:spMk id="3" creationId="{6F9A6C7F-809F-8139-9A85-A105BA24498C}"/>
          </ac:spMkLst>
        </pc:spChg>
        <pc:spChg chg="add">
          <ac:chgData name="Omar Qassem" userId="df2c3c24-a3e6-4d2c-a30b-a21a9eef8c77" providerId="ADAL" clId="{BF7A2731-C920-4459-9D3B-887389B4871A}" dt="2026-09-10T09:27:47.582" v="33" actId="26606"/>
          <ac:spMkLst>
            <pc:docMk/>
            <pc:sldMk cId="2776312162" sldId="266"/>
            <ac:spMk id="9" creationId="{9B7AD9F6-8CE7-4299-8FC6-328F4DCD3FF9}"/>
          </ac:spMkLst>
        </pc:spChg>
        <pc:spChg chg="add">
          <ac:chgData name="Omar Qassem" userId="df2c3c24-a3e6-4d2c-a30b-a21a9eef8c77" providerId="ADAL" clId="{BF7A2731-C920-4459-9D3B-887389B4871A}" dt="2026-09-10T09:27:47.582" v="33" actId="26606"/>
          <ac:spMkLst>
            <pc:docMk/>
            <pc:sldMk cId="2776312162" sldId="266"/>
            <ac:spMk id="11" creationId="{F49775AF-8896-43EE-92C6-83497D6DC56F}"/>
          </ac:spMkLst>
        </pc:spChg>
        <pc:picChg chg="add">
          <ac:chgData name="Omar Qassem" userId="df2c3c24-a3e6-4d2c-a30b-a21a9eef8c77" providerId="ADAL" clId="{BF7A2731-C920-4459-9D3B-887389B4871A}" dt="2026-09-10T09:27:47.582" v="33" actId="26606"/>
          <ac:picMkLst>
            <pc:docMk/>
            <pc:sldMk cId="2776312162" sldId="266"/>
            <ac:picMk id="5" creationId="{C5B78496-B502-686D-4A6F-DB3A139C22A4}"/>
          </ac:picMkLst>
        </pc:picChg>
      </pc:sldChg>
      <pc:sldChg chg="addSp delSp modSp add mod setBg">
        <pc:chgData name="Omar Qassem" userId="df2c3c24-a3e6-4d2c-a30b-a21a9eef8c77" providerId="ADAL" clId="{BF7A2731-C920-4459-9D3B-887389B4871A}" dt="2026-09-10T09:34:29.015" v="137" actId="26606"/>
        <pc:sldMkLst>
          <pc:docMk/>
          <pc:sldMk cId="3066202614" sldId="267"/>
        </pc:sldMkLst>
        <pc:spChg chg="mod">
          <ac:chgData name="Omar Qassem" userId="df2c3c24-a3e6-4d2c-a30b-a21a9eef8c77" providerId="ADAL" clId="{BF7A2731-C920-4459-9D3B-887389B4871A}" dt="2026-09-10T09:34:29.015" v="137" actId="26606"/>
          <ac:spMkLst>
            <pc:docMk/>
            <pc:sldMk cId="3066202614" sldId="267"/>
            <ac:spMk id="2" creationId="{ADD3D025-3DD6-5053-E677-36222CED92E0}"/>
          </ac:spMkLst>
        </pc:spChg>
        <pc:spChg chg="mod">
          <ac:chgData name="Omar Qassem" userId="df2c3c24-a3e6-4d2c-a30b-a21a9eef8c77" providerId="ADAL" clId="{BF7A2731-C920-4459-9D3B-887389B4871A}" dt="2026-09-10T09:34:29.015" v="137" actId="26606"/>
          <ac:spMkLst>
            <pc:docMk/>
            <pc:sldMk cId="3066202614" sldId="267"/>
            <ac:spMk id="3" creationId="{18041F59-662B-6088-200D-0AF548444580}"/>
          </ac:spMkLst>
        </pc:spChg>
        <pc:spChg chg="add del">
          <ac:chgData name="Omar Qassem" userId="df2c3c24-a3e6-4d2c-a30b-a21a9eef8c77" providerId="ADAL" clId="{BF7A2731-C920-4459-9D3B-887389B4871A}" dt="2026-09-10T09:34:29.015" v="137" actId="26606"/>
          <ac:spMkLst>
            <pc:docMk/>
            <pc:sldMk cId="3066202614" sldId="267"/>
            <ac:spMk id="8" creationId="{777A147A-9ED8-46B4-8660-1B3C2AA880B5}"/>
          </ac:spMkLst>
        </pc:spChg>
        <pc:spChg chg="add del">
          <ac:chgData name="Omar Qassem" userId="df2c3c24-a3e6-4d2c-a30b-a21a9eef8c77" providerId="ADAL" clId="{BF7A2731-C920-4459-9D3B-887389B4871A}" dt="2026-09-10T09:34:29.015" v="137" actId="26606"/>
          <ac:spMkLst>
            <pc:docMk/>
            <pc:sldMk cId="3066202614" sldId="267"/>
            <ac:spMk id="10" creationId="{5D6C15A0-C087-4593-8414-2B4EC1CDC3DE}"/>
          </ac:spMkLst>
        </pc:spChg>
        <pc:spChg chg="add">
          <ac:chgData name="Omar Qassem" userId="df2c3c24-a3e6-4d2c-a30b-a21a9eef8c77" providerId="ADAL" clId="{BF7A2731-C920-4459-9D3B-887389B4871A}" dt="2026-09-10T09:34:29.015" v="137" actId="26606"/>
          <ac:spMkLst>
            <pc:docMk/>
            <pc:sldMk cId="3066202614" sldId="267"/>
            <ac:spMk id="15" creationId="{907EF6B7-1338-4443-8C46-6A318D952DFD}"/>
          </ac:spMkLst>
        </pc:spChg>
        <pc:spChg chg="add">
          <ac:chgData name="Omar Qassem" userId="df2c3c24-a3e6-4d2c-a30b-a21a9eef8c77" providerId="ADAL" clId="{BF7A2731-C920-4459-9D3B-887389B4871A}" dt="2026-09-10T09:34:29.015" v="137" actId="26606"/>
          <ac:spMkLst>
            <pc:docMk/>
            <pc:sldMk cId="3066202614" sldId="267"/>
            <ac:spMk id="17" creationId="{DAAE4CDD-124C-4DCF-9584-B6033B545DD5}"/>
          </ac:spMkLst>
        </pc:spChg>
        <pc:spChg chg="add">
          <ac:chgData name="Omar Qassem" userId="df2c3c24-a3e6-4d2c-a30b-a21a9eef8c77" providerId="ADAL" clId="{BF7A2731-C920-4459-9D3B-887389B4871A}" dt="2026-09-10T09:34:29.015" v="137" actId="26606"/>
          <ac:spMkLst>
            <pc:docMk/>
            <pc:sldMk cId="3066202614" sldId="267"/>
            <ac:spMk id="19" creationId="{081E4A58-353D-44AE-B2FC-2A74E2E400F7}"/>
          </ac:spMkLst>
        </pc:spChg>
      </pc:sldChg>
      <pc:sldChg chg="addSp delSp modSp new mod setBg">
        <pc:chgData name="Omar Qassem" userId="df2c3c24-a3e6-4d2c-a30b-a21a9eef8c77" providerId="ADAL" clId="{BF7A2731-C920-4459-9D3B-887389B4871A}" dt="2026-09-10T09:59:52.055" v="489" actId="20577"/>
        <pc:sldMkLst>
          <pc:docMk/>
          <pc:sldMk cId="114380926" sldId="268"/>
        </pc:sldMkLst>
        <pc:spChg chg="mod">
          <ac:chgData name="Omar Qassem" userId="df2c3c24-a3e6-4d2c-a30b-a21a9eef8c77" providerId="ADAL" clId="{BF7A2731-C920-4459-9D3B-887389B4871A}" dt="2026-09-10T09:59:32.403" v="466" actId="26606"/>
          <ac:spMkLst>
            <pc:docMk/>
            <pc:sldMk cId="114380926" sldId="268"/>
            <ac:spMk id="2" creationId="{F84DE0B9-B5D3-7164-FEDA-BE55F5FADE40}"/>
          </ac:spMkLst>
        </pc:spChg>
        <pc:spChg chg="del mod">
          <ac:chgData name="Omar Qassem" userId="df2c3c24-a3e6-4d2c-a30b-a21a9eef8c77" providerId="ADAL" clId="{BF7A2731-C920-4459-9D3B-887389B4871A}" dt="2026-09-10T09:59:32.403" v="466" actId="26606"/>
          <ac:spMkLst>
            <pc:docMk/>
            <pc:sldMk cId="114380926" sldId="268"/>
            <ac:spMk id="3" creationId="{CC07997F-15D1-A7CF-7D94-220B262AF2AD}"/>
          </ac:spMkLst>
        </pc:spChg>
        <pc:spChg chg="add">
          <ac:chgData name="Omar Qassem" userId="df2c3c24-a3e6-4d2c-a30b-a21a9eef8c77" providerId="ADAL" clId="{BF7A2731-C920-4459-9D3B-887389B4871A}" dt="2026-09-10T09:59:32.403" v="466" actId="26606"/>
          <ac:spMkLst>
            <pc:docMk/>
            <pc:sldMk cId="114380926" sldId="268"/>
            <ac:spMk id="9" creationId="{7517A47C-B2E5-4B79-8061-D74B1311AF6E}"/>
          </ac:spMkLst>
        </pc:spChg>
        <pc:spChg chg="add">
          <ac:chgData name="Omar Qassem" userId="df2c3c24-a3e6-4d2c-a30b-a21a9eef8c77" providerId="ADAL" clId="{BF7A2731-C920-4459-9D3B-887389B4871A}" dt="2026-09-10T09:59:32.403" v="466" actId="26606"/>
          <ac:spMkLst>
            <pc:docMk/>
            <pc:sldMk cId="114380926" sldId="268"/>
            <ac:spMk id="11" creationId="{C505E780-2083-4CB5-A42A-5E0E2908ECC3}"/>
          </ac:spMkLst>
        </pc:spChg>
        <pc:spChg chg="add">
          <ac:chgData name="Omar Qassem" userId="df2c3c24-a3e6-4d2c-a30b-a21a9eef8c77" providerId="ADAL" clId="{BF7A2731-C920-4459-9D3B-887389B4871A}" dt="2026-09-10T09:59:32.403" v="466" actId="26606"/>
          <ac:spMkLst>
            <pc:docMk/>
            <pc:sldMk cId="114380926" sldId="268"/>
            <ac:spMk id="13" creationId="{D2C0AE1C-0118-41AE-8A10-7CDCBF10E96F}"/>
          </ac:spMkLst>
        </pc:spChg>
        <pc:spChg chg="add">
          <ac:chgData name="Omar Qassem" userId="df2c3c24-a3e6-4d2c-a30b-a21a9eef8c77" providerId="ADAL" clId="{BF7A2731-C920-4459-9D3B-887389B4871A}" dt="2026-09-10T09:59:32.403" v="466" actId="26606"/>
          <ac:spMkLst>
            <pc:docMk/>
            <pc:sldMk cId="114380926" sldId="268"/>
            <ac:spMk id="15" creationId="{463EEC44-1BA3-44ED-81FC-A644B04B2A44}"/>
          </ac:spMkLst>
        </pc:spChg>
        <pc:graphicFrameChg chg="add modGraphic">
          <ac:chgData name="Omar Qassem" userId="df2c3c24-a3e6-4d2c-a30b-a21a9eef8c77" providerId="ADAL" clId="{BF7A2731-C920-4459-9D3B-887389B4871A}" dt="2026-09-10T09:59:52.055" v="489" actId="20577"/>
          <ac:graphicFrameMkLst>
            <pc:docMk/>
            <pc:sldMk cId="114380926" sldId="268"/>
            <ac:graphicFrameMk id="5" creationId="{C1744FDC-7EA7-5B35-7ADF-33C7F1C2A225}"/>
          </ac:graphicFrameMkLst>
        </pc:graphicFrameChg>
      </pc:sldChg>
      <pc:sldChg chg="addSp delSp add del setBg delDesignElem">
        <pc:chgData name="Omar Qassem" userId="df2c3c24-a3e6-4d2c-a30b-a21a9eef8c77" providerId="ADAL" clId="{BF7A2731-C920-4459-9D3B-887389B4871A}" dt="2026-09-10T09:48:00.587" v="147"/>
        <pc:sldMkLst>
          <pc:docMk/>
          <pc:sldMk cId="2607999885" sldId="268"/>
        </pc:sldMkLst>
        <pc:spChg chg="add del">
          <ac:chgData name="Omar Qassem" userId="df2c3c24-a3e6-4d2c-a30b-a21a9eef8c77" providerId="ADAL" clId="{BF7A2731-C920-4459-9D3B-887389B4871A}" dt="2026-09-10T09:48:00.587" v="147"/>
          <ac:spMkLst>
            <pc:docMk/>
            <pc:sldMk cId="2607999885" sldId="268"/>
            <ac:spMk id="8" creationId="{B247F6D3-BA63-BE34-F9F5-B493CCA472AE}"/>
          </ac:spMkLst>
        </pc:spChg>
        <pc:spChg chg="add del">
          <ac:chgData name="Omar Qassem" userId="df2c3c24-a3e6-4d2c-a30b-a21a9eef8c77" providerId="ADAL" clId="{BF7A2731-C920-4459-9D3B-887389B4871A}" dt="2026-09-10T09:48:00.587" v="147"/>
          <ac:spMkLst>
            <pc:docMk/>
            <pc:sldMk cId="2607999885" sldId="268"/>
            <ac:spMk id="10" creationId="{E2A504C4-40E2-625A-9650-25A5F11389C8}"/>
          </ac:spMkLst>
        </pc:spChg>
        <pc:spChg chg="add del">
          <ac:chgData name="Omar Qassem" userId="df2c3c24-a3e6-4d2c-a30b-a21a9eef8c77" providerId="ADAL" clId="{BF7A2731-C920-4459-9D3B-887389B4871A}" dt="2026-09-10T09:48:00.587" v="147"/>
          <ac:spMkLst>
            <pc:docMk/>
            <pc:sldMk cId="2607999885" sldId="268"/>
            <ac:spMk id="12" creationId="{E0751C62-FFDE-77CF-06E4-80491407F498}"/>
          </ac:spMkLst>
        </pc:spChg>
      </pc:sldChg>
      <pc:sldChg chg="addSp delSp add del setBg delDesignElem">
        <pc:chgData name="Omar Qassem" userId="df2c3c24-a3e6-4d2c-a30b-a21a9eef8c77" providerId="ADAL" clId="{BF7A2731-C920-4459-9D3B-887389B4871A}" dt="2026-09-10T09:44:00.342" v="144"/>
        <pc:sldMkLst>
          <pc:docMk/>
          <pc:sldMk cId="2832766919" sldId="268"/>
        </pc:sldMkLst>
        <pc:spChg chg="add del">
          <ac:chgData name="Omar Qassem" userId="df2c3c24-a3e6-4d2c-a30b-a21a9eef8c77" providerId="ADAL" clId="{BF7A2731-C920-4459-9D3B-887389B4871A}" dt="2026-09-10T09:44:00.342" v="144"/>
          <ac:spMkLst>
            <pc:docMk/>
            <pc:sldMk cId="2832766919" sldId="268"/>
            <ac:spMk id="8" creationId="{565BD90E-B50F-596A-A636-D32A22A5E3AD}"/>
          </ac:spMkLst>
        </pc:spChg>
        <pc:spChg chg="add del">
          <ac:chgData name="Omar Qassem" userId="df2c3c24-a3e6-4d2c-a30b-a21a9eef8c77" providerId="ADAL" clId="{BF7A2731-C920-4459-9D3B-887389B4871A}" dt="2026-09-10T09:44:00.342" v="144"/>
          <ac:spMkLst>
            <pc:docMk/>
            <pc:sldMk cId="2832766919" sldId="268"/>
            <ac:spMk id="10" creationId="{C698B5A1-A647-1A23-114D-C6A89F9B4E9E}"/>
          </ac:spMkLst>
        </pc:spChg>
        <pc:spChg chg="add del">
          <ac:chgData name="Omar Qassem" userId="df2c3c24-a3e6-4d2c-a30b-a21a9eef8c77" providerId="ADAL" clId="{BF7A2731-C920-4459-9D3B-887389B4871A}" dt="2026-09-10T09:44:00.342" v="144"/>
          <ac:spMkLst>
            <pc:docMk/>
            <pc:sldMk cId="2832766919" sldId="268"/>
            <ac:spMk id="12" creationId="{9F824485-9C95-3C62-3D2E-6E2F1832B289}"/>
          </ac:spMkLst>
        </pc:spChg>
      </pc:sldChg>
      <pc:sldChg chg="addSp delSp modSp add mod setBg">
        <pc:chgData name="Omar Qassem" userId="df2c3c24-a3e6-4d2c-a30b-a21a9eef8c77" providerId="ADAL" clId="{BF7A2731-C920-4459-9D3B-887389B4871A}" dt="2026-09-10T09:59:15.756" v="465" actId="26606"/>
        <pc:sldMkLst>
          <pc:docMk/>
          <pc:sldMk cId="506663255" sldId="269"/>
        </pc:sldMkLst>
        <pc:spChg chg="mod">
          <ac:chgData name="Omar Qassem" userId="df2c3c24-a3e6-4d2c-a30b-a21a9eef8c77" providerId="ADAL" clId="{BF7A2731-C920-4459-9D3B-887389B4871A}" dt="2026-09-10T09:59:15.756" v="465" actId="26606"/>
          <ac:spMkLst>
            <pc:docMk/>
            <pc:sldMk cId="506663255" sldId="269"/>
            <ac:spMk id="2" creationId="{2AA3181A-F5C0-ABFA-2A05-B6B270B52C94}"/>
          </ac:spMkLst>
        </pc:spChg>
        <pc:spChg chg="del mod">
          <ac:chgData name="Omar Qassem" userId="df2c3c24-a3e6-4d2c-a30b-a21a9eef8c77" providerId="ADAL" clId="{BF7A2731-C920-4459-9D3B-887389B4871A}" dt="2026-09-10T09:59:15.756" v="465" actId="26606"/>
          <ac:spMkLst>
            <pc:docMk/>
            <pc:sldMk cId="506663255" sldId="269"/>
            <ac:spMk id="3" creationId="{2E014D2C-A5C0-2C1E-5A2D-50394509B099}"/>
          </ac:spMkLst>
        </pc:spChg>
        <pc:spChg chg="add">
          <ac:chgData name="Omar Qassem" userId="df2c3c24-a3e6-4d2c-a30b-a21a9eef8c77" providerId="ADAL" clId="{BF7A2731-C920-4459-9D3B-887389B4871A}" dt="2026-09-10T09:59:15.756" v="465" actId="26606"/>
          <ac:spMkLst>
            <pc:docMk/>
            <pc:sldMk cId="506663255" sldId="269"/>
            <ac:spMk id="9" creationId="{7517A47C-B2E5-4B79-8061-D74B1311AF6E}"/>
          </ac:spMkLst>
        </pc:spChg>
        <pc:spChg chg="add">
          <ac:chgData name="Omar Qassem" userId="df2c3c24-a3e6-4d2c-a30b-a21a9eef8c77" providerId="ADAL" clId="{BF7A2731-C920-4459-9D3B-887389B4871A}" dt="2026-09-10T09:59:15.756" v="465" actId="26606"/>
          <ac:spMkLst>
            <pc:docMk/>
            <pc:sldMk cId="506663255" sldId="269"/>
            <ac:spMk id="11" creationId="{C505E780-2083-4CB5-A42A-5E0E2908ECC3}"/>
          </ac:spMkLst>
        </pc:spChg>
        <pc:spChg chg="add">
          <ac:chgData name="Omar Qassem" userId="df2c3c24-a3e6-4d2c-a30b-a21a9eef8c77" providerId="ADAL" clId="{BF7A2731-C920-4459-9D3B-887389B4871A}" dt="2026-09-10T09:59:15.756" v="465" actId="26606"/>
          <ac:spMkLst>
            <pc:docMk/>
            <pc:sldMk cId="506663255" sldId="269"/>
            <ac:spMk id="13" creationId="{D2C0AE1C-0118-41AE-8A10-7CDCBF10E96F}"/>
          </ac:spMkLst>
        </pc:spChg>
        <pc:spChg chg="add">
          <ac:chgData name="Omar Qassem" userId="df2c3c24-a3e6-4d2c-a30b-a21a9eef8c77" providerId="ADAL" clId="{BF7A2731-C920-4459-9D3B-887389B4871A}" dt="2026-09-10T09:59:15.756" v="465" actId="26606"/>
          <ac:spMkLst>
            <pc:docMk/>
            <pc:sldMk cId="506663255" sldId="269"/>
            <ac:spMk id="15" creationId="{463EEC44-1BA3-44ED-81FC-A644B04B2A44}"/>
          </ac:spMkLst>
        </pc:spChg>
        <pc:graphicFrameChg chg="add">
          <ac:chgData name="Omar Qassem" userId="df2c3c24-a3e6-4d2c-a30b-a21a9eef8c77" providerId="ADAL" clId="{BF7A2731-C920-4459-9D3B-887389B4871A}" dt="2026-09-10T09:59:15.756" v="465" actId="26606"/>
          <ac:graphicFrameMkLst>
            <pc:docMk/>
            <pc:sldMk cId="506663255" sldId="269"/>
            <ac:graphicFrameMk id="5" creationId="{8E7BA4D1-734A-4B19-43AE-F8CDE82B50B3}"/>
          </ac:graphicFrameMkLst>
        </pc:graphicFrameChg>
      </pc:sldChg>
    </pc:docChg>
  </pc:docChgLst>
</pc:chgInfo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#1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#4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#26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620B163-B9F0-48BF-AF82-3BFB714EDECF}" type="doc">
      <dgm:prSet loTypeId="urn:microsoft.com/office/officeart/2005/8/layout/list1" loCatId="list" qsTypeId="urn:microsoft.com/office/officeart/2005/8/quickstyle/simple1#3" qsCatId="simple" csTypeId="urn:microsoft.com/office/officeart/2005/8/colors/colorful2#1" csCatId="colorful"/>
      <dgm:spPr/>
      <dgm:t>
        <a:bodyPr/>
        <a:lstStyle/>
        <a:p>
          <a:endParaRPr lang="en-US"/>
        </a:p>
      </dgm:t>
    </dgm:pt>
    <dgm:pt modelId="{74C02B08-12AD-40E3-B4DB-59BB3DDE169F}">
      <dgm:prSet/>
      <dgm:spPr/>
      <dgm:t>
        <a:bodyPr/>
        <a:lstStyle/>
        <a:p>
          <a:r>
            <a:rPr lang="en-US"/>
            <a:t>Public sector bodies process enormous volumes of data</a:t>
          </a:r>
        </a:p>
      </dgm:t>
    </dgm:pt>
    <dgm:pt modelId="{FD867BFB-9F9C-4D4D-B2A3-B450C5EBB596}" type="parTrans" cxnId="{5F0D69A9-A70A-44F8-978E-B8408C0F98E9}">
      <dgm:prSet/>
      <dgm:spPr/>
      <dgm:t>
        <a:bodyPr/>
        <a:lstStyle/>
        <a:p>
          <a:endParaRPr lang="en-US"/>
        </a:p>
      </dgm:t>
    </dgm:pt>
    <dgm:pt modelId="{15FB6D20-6989-462C-AE7B-9D2801CD2B96}" type="sibTrans" cxnId="{5F0D69A9-A70A-44F8-978E-B8408C0F98E9}">
      <dgm:prSet/>
      <dgm:spPr/>
      <dgm:t>
        <a:bodyPr/>
        <a:lstStyle/>
        <a:p>
          <a:endParaRPr lang="en-US"/>
        </a:p>
      </dgm:t>
    </dgm:pt>
    <dgm:pt modelId="{C9D38B29-A65A-42BA-B87A-BB2D7658BF4B}">
      <dgm:prSet/>
      <dgm:spPr/>
      <dgm:t>
        <a:bodyPr/>
        <a:lstStyle/>
        <a:p>
          <a:r>
            <a:rPr lang="en-US"/>
            <a:t>Data Protection Act 2018 - UK GDPR accountability principle </a:t>
          </a:r>
        </a:p>
      </dgm:t>
    </dgm:pt>
    <dgm:pt modelId="{79D3C024-E0C3-4500-829C-D6686F44F398}" type="parTrans" cxnId="{51A276E8-6A10-4012-B24E-72C33648A1AE}">
      <dgm:prSet/>
      <dgm:spPr/>
      <dgm:t>
        <a:bodyPr/>
        <a:lstStyle/>
        <a:p>
          <a:endParaRPr lang="en-US"/>
        </a:p>
      </dgm:t>
    </dgm:pt>
    <dgm:pt modelId="{0994B87D-F6AB-40E8-AD54-7D61E4B5EF44}" type="sibTrans" cxnId="{51A276E8-6A10-4012-B24E-72C33648A1AE}">
      <dgm:prSet/>
      <dgm:spPr/>
      <dgm:t>
        <a:bodyPr/>
        <a:lstStyle/>
        <a:p>
          <a:endParaRPr lang="en-US"/>
        </a:p>
      </dgm:t>
    </dgm:pt>
    <dgm:pt modelId="{E2F614C9-8941-49FE-B56A-0896F0DD6580}">
      <dgm:prSet/>
      <dgm:spPr/>
      <dgm:t>
        <a:bodyPr/>
        <a:lstStyle/>
        <a:p>
          <a:r>
            <a:rPr lang="en-US"/>
            <a:t>Orgs. Must demonstrate what happens to personal data as it moves through their systems</a:t>
          </a:r>
        </a:p>
      </dgm:t>
    </dgm:pt>
    <dgm:pt modelId="{BDA226E0-590E-4E26-ADD8-C816DE7F0F36}" type="parTrans" cxnId="{C4DEEA16-E29F-4390-B4AD-EA3E61D3A118}">
      <dgm:prSet/>
      <dgm:spPr/>
      <dgm:t>
        <a:bodyPr/>
        <a:lstStyle/>
        <a:p>
          <a:endParaRPr lang="en-US"/>
        </a:p>
      </dgm:t>
    </dgm:pt>
    <dgm:pt modelId="{B6B146A6-9DC0-4AA9-A541-004EF96B7862}" type="sibTrans" cxnId="{C4DEEA16-E29F-4390-B4AD-EA3E61D3A118}">
      <dgm:prSet/>
      <dgm:spPr/>
      <dgm:t>
        <a:bodyPr/>
        <a:lstStyle/>
        <a:p>
          <a:endParaRPr lang="en-US"/>
        </a:p>
      </dgm:t>
    </dgm:pt>
    <dgm:pt modelId="{3C77ABB3-105C-476D-B4EA-D8E08779A3F1}">
      <dgm:prSet/>
      <dgm:spPr/>
      <dgm:t>
        <a:bodyPr/>
        <a:lstStyle/>
        <a:p>
          <a:r>
            <a:rPr lang="en-GB"/>
            <a:t>Currently written manually</a:t>
          </a:r>
          <a:endParaRPr lang="en-US"/>
        </a:p>
      </dgm:t>
    </dgm:pt>
    <dgm:pt modelId="{CC67518B-6DB5-4E6A-B4B7-CF9E5707D6AF}" type="parTrans" cxnId="{B68416CF-8B05-4FEF-A59E-757895A3AE59}">
      <dgm:prSet/>
      <dgm:spPr/>
      <dgm:t>
        <a:bodyPr/>
        <a:lstStyle/>
        <a:p>
          <a:endParaRPr lang="en-US"/>
        </a:p>
      </dgm:t>
    </dgm:pt>
    <dgm:pt modelId="{60F90906-3185-40FD-BAF6-8312A68B03B4}" type="sibTrans" cxnId="{B68416CF-8B05-4FEF-A59E-757895A3AE59}">
      <dgm:prSet/>
      <dgm:spPr/>
      <dgm:t>
        <a:bodyPr/>
        <a:lstStyle/>
        <a:p>
          <a:endParaRPr lang="en-US"/>
        </a:p>
      </dgm:t>
    </dgm:pt>
    <dgm:pt modelId="{9566D0A9-2613-4BBE-B981-8F6C3A6B2EF4}">
      <dgm:prSet/>
      <dgm:spPr/>
      <dgm:t>
        <a:bodyPr/>
        <a:lstStyle/>
        <a:p>
          <a:r>
            <a:rPr lang="en-GB"/>
            <a:t>Guiding principle: </a:t>
          </a:r>
          <a:r>
            <a:rPr lang="en-GB" b="1"/>
            <a:t>The code is the source of truth </a:t>
          </a:r>
          <a:endParaRPr lang="en-US"/>
        </a:p>
      </dgm:t>
    </dgm:pt>
    <dgm:pt modelId="{49CBB62E-F053-4D41-8008-2D2597466C1C}" type="parTrans" cxnId="{C2C9D9F2-9B35-4138-8220-C32EB9091EEC}">
      <dgm:prSet/>
      <dgm:spPr/>
      <dgm:t>
        <a:bodyPr/>
        <a:lstStyle/>
        <a:p>
          <a:endParaRPr lang="en-US"/>
        </a:p>
      </dgm:t>
    </dgm:pt>
    <dgm:pt modelId="{8A2E2372-3B6B-4213-B0DF-AFE76D59C5EC}" type="sibTrans" cxnId="{C2C9D9F2-9B35-4138-8220-C32EB9091EEC}">
      <dgm:prSet/>
      <dgm:spPr/>
      <dgm:t>
        <a:bodyPr/>
        <a:lstStyle/>
        <a:p>
          <a:endParaRPr lang="en-US"/>
        </a:p>
      </dgm:t>
    </dgm:pt>
    <dgm:pt modelId="{5AD55190-9674-4692-8509-B30379AB0B1A}">
      <dgm:prSet/>
      <dgm:spPr/>
      <dgm:t>
        <a:bodyPr/>
        <a:lstStyle/>
        <a:p>
          <a:r>
            <a:rPr lang="en-GB"/>
            <a:t>Documentation generated from code stays accurate as the code changes</a:t>
          </a:r>
          <a:endParaRPr lang="en-US"/>
        </a:p>
      </dgm:t>
    </dgm:pt>
    <dgm:pt modelId="{CEA65652-AAAC-4A74-99D9-6F4615DE3508}" type="parTrans" cxnId="{973A3EAD-568D-4CC8-BBE5-C1BC40881014}">
      <dgm:prSet/>
      <dgm:spPr/>
      <dgm:t>
        <a:bodyPr/>
        <a:lstStyle/>
        <a:p>
          <a:endParaRPr lang="en-US"/>
        </a:p>
      </dgm:t>
    </dgm:pt>
    <dgm:pt modelId="{0997CFE0-99DF-46CC-80D0-C5030DDEA255}" type="sibTrans" cxnId="{973A3EAD-568D-4CC8-BBE5-C1BC40881014}">
      <dgm:prSet/>
      <dgm:spPr/>
      <dgm:t>
        <a:bodyPr/>
        <a:lstStyle/>
        <a:p>
          <a:endParaRPr lang="en-US"/>
        </a:p>
      </dgm:t>
    </dgm:pt>
    <dgm:pt modelId="{AB18D001-3960-404E-975E-42BE0E0266E1}">
      <dgm:prSet/>
      <dgm:spPr/>
      <dgm:t>
        <a:bodyPr/>
        <a:lstStyle/>
        <a:p>
          <a:r>
            <a:rPr lang="en-GB"/>
            <a:t>Two audiences:</a:t>
          </a:r>
          <a:endParaRPr lang="en-US"/>
        </a:p>
      </dgm:t>
    </dgm:pt>
    <dgm:pt modelId="{4C922655-DF72-41EE-9D0B-47B2964AAE17}" type="parTrans" cxnId="{F067FB5B-5E3D-4E64-9D36-76DDA463839A}">
      <dgm:prSet/>
      <dgm:spPr/>
      <dgm:t>
        <a:bodyPr/>
        <a:lstStyle/>
        <a:p>
          <a:endParaRPr lang="en-US"/>
        </a:p>
      </dgm:t>
    </dgm:pt>
    <dgm:pt modelId="{1B12946A-712E-49C2-A0B4-9583A3DE5DD3}" type="sibTrans" cxnId="{F067FB5B-5E3D-4E64-9D36-76DDA463839A}">
      <dgm:prSet/>
      <dgm:spPr/>
      <dgm:t>
        <a:bodyPr/>
        <a:lstStyle/>
        <a:p>
          <a:endParaRPr lang="en-US"/>
        </a:p>
      </dgm:t>
    </dgm:pt>
    <dgm:pt modelId="{E46E7F71-0927-425A-B63C-F7209F52FA92}">
      <dgm:prSet/>
      <dgm:spPr/>
      <dgm:t>
        <a:bodyPr/>
        <a:lstStyle/>
        <a:p>
          <a:r>
            <a:rPr lang="en-GB"/>
            <a:t>Data Engineers</a:t>
          </a:r>
          <a:endParaRPr lang="en-US"/>
        </a:p>
      </dgm:t>
    </dgm:pt>
    <dgm:pt modelId="{F3275769-2212-4AAE-BE75-083A21F4164C}" type="parTrans" cxnId="{04B3D4AF-C3E1-4395-A43A-9EA8F1AF1C85}">
      <dgm:prSet/>
      <dgm:spPr/>
      <dgm:t>
        <a:bodyPr/>
        <a:lstStyle/>
        <a:p>
          <a:endParaRPr lang="en-US"/>
        </a:p>
      </dgm:t>
    </dgm:pt>
    <dgm:pt modelId="{EC21B805-90C9-44C1-9328-10A4676D69EC}" type="sibTrans" cxnId="{04B3D4AF-C3E1-4395-A43A-9EA8F1AF1C85}">
      <dgm:prSet/>
      <dgm:spPr/>
      <dgm:t>
        <a:bodyPr/>
        <a:lstStyle/>
        <a:p>
          <a:endParaRPr lang="en-US"/>
        </a:p>
      </dgm:t>
    </dgm:pt>
    <dgm:pt modelId="{A91E92DF-BCC3-4156-9FF6-CB703FF33CB6}">
      <dgm:prSet/>
      <dgm:spPr/>
      <dgm:t>
        <a:bodyPr/>
        <a:lstStyle/>
        <a:p>
          <a:r>
            <a:rPr lang="en-GB"/>
            <a:t>Data Protection Officers/Auditors</a:t>
          </a:r>
          <a:endParaRPr lang="en-US"/>
        </a:p>
      </dgm:t>
    </dgm:pt>
    <dgm:pt modelId="{F848CE54-0DB9-465D-81D3-0F84EC3294CD}" type="parTrans" cxnId="{D14BD175-4094-4DFE-9D47-6B493BED5BFE}">
      <dgm:prSet/>
      <dgm:spPr/>
      <dgm:t>
        <a:bodyPr/>
        <a:lstStyle/>
        <a:p>
          <a:endParaRPr lang="en-US"/>
        </a:p>
      </dgm:t>
    </dgm:pt>
    <dgm:pt modelId="{4AD6C977-1357-4DF6-9BB8-59EF042FC40B}" type="sibTrans" cxnId="{D14BD175-4094-4DFE-9D47-6B493BED5BFE}">
      <dgm:prSet/>
      <dgm:spPr/>
      <dgm:t>
        <a:bodyPr/>
        <a:lstStyle/>
        <a:p>
          <a:endParaRPr lang="en-US"/>
        </a:p>
      </dgm:t>
    </dgm:pt>
    <dgm:pt modelId="{08DD9B13-C10B-4B01-B579-4145BE85AC9B}" type="pres">
      <dgm:prSet presAssocID="{2620B163-B9F0-48BF-AF82-3BFB714EDECF}" presName="linear" presStyleCnt="0">
        <dgm:presLayoutVars>
          <dgm:dir/>
          <dgm:animLvl val="lvl"/>
          <dgm:resizeHandles val="exact"/>
        </dgm:presLayoutVars>
      </dgm:prSet>
      <dgm:spPr/>
    </dgm:pt>
    <dgm:pt modelId="{3BF13376-EB95-48C4-B7A0-1B859F899F88}" type="pres">
      <dgm:prSet presAssocID="{74C02B08-12AD-40E3-B4DB-59BB3DDE169F}" presName="parentLin" presStyleCnt="0"/>
      <dgm:spPr/>
    </dgm:pt>
    <dgm:pt modelId="{8450CBDA-60A9-4623-9E40-EF85D69E9D24}" type="pres">
      <dgm:prSet presAssocID="{74C02B08-12AD-40E3-B4DB-59BB3DDE169F}" presName="parentLeftMargin" presStyleLbl="node1" presStyleIdx="0" presStyleCnt="5"/>
      <dgm:spPr/>
    </dgm:pt>
    <dgm:pt modelId="{8AA533D7-AAF7-44DC-A702-6A74BF97EB00}" type="pres">
      <dgm:prSet presAssocID="{74C02B08-12AD-40E3-B4DB-59BB3DDE169F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81E460EC-86A9-4F48-BF9E-E464F90273F7}" type="pres">
      <dgm:prSet presAssocID="{74C02B08-12AD-40E3-B4DB-59BB3DDE169F}" presName="negativeSpace" presStyleCnt="0"/>
      <dgm:spPr/>
    </dgm:pt>
    <dgm:pt modelId="{FC950BF6-7C14-43E0-B8F9-C83AAD4FFF74}" type="pres">
      <dgm:prSet presAssocID="{74C02B08-12AD-40E3-B4DB-59BB3DDE169F}" presName="childText" presStyleLbl="conFgAcc1" presStyleIdx="0" presStyleCnt="5">
        <dgm:presLayoutVars>
          <dgm:bulletEnabled val="1"/>
        </dgm:presLayoutVars>
      </dgm:prSet>
      <dgm:spPr/>
    </dgm:pt>
    <dgm:pt modelId="{11079453-0141-4BC1-9B55-DD75BA1B91B2}" type="pres">
      <dgm:prSet presAssocID="{15FB6D20-6989-462C-AE7B-9D2801CD2B96}" presName="spaceBetweenRectangles" presStyleCnt="0"/>
      <dgm:spPr/>
    </dgm:pt>
    <dgm:pt modelId="{17FADDE0-1F52-45B5-98C0-30B478A8A5AB}" type="pres">
      <dgm:prSet presAssocID="{C9D38B29-A65A-42BA-B87A-BB2D7658BF4B}" presName="parentLin" presStyleCnt="0"/>
      <dgm:spPr/>
    </dgm:pt>
    <dgm:pt modelId="{F0231123-0322-45EB-A145-8B17A9665404}" type="pres">
      <dgm:prSet presAssocID="{C9D38B29-A65A-42BA-B87A-BB2D7658BF4B}" presName="parentLeftMargin" presStyleLbl="node1" presStyleIdx="0" presStyleCnt="5"/>
      <dgm:spPr/>
    </dgm:pt>
    <dgm:pt modelId="{C3C8DFE1-419E-4A30-9C4D-DC19CD2D219A}" type="pres">
      <dgm:prSet presAssocID="{C9D38B29-A65A-42BA-B87A-BB2D7658BF4B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291B70CC-C503-49A6-A6D2-AF9EEB76ACBE}" type="pres">
      <dgm:prSet presAssocID="{C9D38B29-A65A-42BA-B87A-BB2D7658BF4B}" presName="negativeSpace" presStyleCnt="0"/>
      <dgm:spPr/>
    </dgm:pt>
    <dgm:pt modelId="{B73857CD-05BC-4AD7-8944-F33E3B3FCC8E}" type="pres">
      <dgm:prSet presAssocID="{C9D38B29-A65A-42BA-B87A-BB2D7658BF4B}" presName="childText" presStyleLbl="conFgAcc1" presStyleIdx="1" presStyleCnt="5">
        <dgm:presLayoutVars>
          <dgm:bulletEnabled val="1"/>
        </dgm:presLayoutVars>
      </dgm:prSet>
      <dgm:spPr/>
    </dgm:pt>
    <dgm:pt modelId="{85EFB571-A74B-41E2-B33A-2DFBA98ED782}" type="pres">
      <dgm:prSet presAssocID="{0994B87D-F6AB-40E8-AD54-7D61E4B5EF44}" presName="spaceBetweenRectangles" presStyleCnt="0"/>
      <dgm:spPr/>
    </dgm:pt>
    <dgm:pt modelId="{423B682A-F37F-4821-ADAB-BDF681C7A7C0}" type="pres">
      <dgm:prSet presAssocID="{3C77ABB3-105C-476D-B4EA-D8E08779A3F1}" presName="parentLin" presStyleCnt="0"/>
      <dgm:spPr/>
    </dgm:pt>
    <dgm:pt modelId="{2B95757F-9546-4EBE-A760-FB78BD202B43}" type="pres">
      <dgm:prSet presAssocID="{3C77ABB3-105C-476D-B4EA-D8E08779A3F1}" presName="parentLeftMargin" presStyleLbl="node1" presStyleIdx="1" presStyleCnt="5"/>
      <dgm:spPr/>
    </dgm:pt>
    <dgm:pt modelId="{07A5F705-7DDF-47BD-8108-407EC767FA87}" type="pres">
      <dgm:prSet presAssocID="{3C77ABB3-105C-476D-B4EA-D8E08779A3F1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28C46E38-1A83-41A6-9F9B-4BCDA54711FA}" type="pres">
      <dgm:prSet presAssocID="{3C77ABB3-105C-476D-B4EA-D8E08779A3F1}" presName="negativeSpace" presStyleCnt="0"/>
      <dgm:spPr/>
    </dgm:pt>
    <dgm:pt modelId="{F5C43DC1-1EA1-495B-83E4-2904023A9D94}" type="pres">
      <dgm:prSet presAssocID="{3C77ABB3-105C-476D-B4EA-D8E08779A3F1}" presName="childText" presStyleLbl="conFgAcc1" presStyleIdx="2" presStyleCnt="5">
        <dgm:presLayoutVars>
          <dgm:bulletEnabled val="1"/>
        </dgm:presLayoutVars>
      </dgm:prSet>
      <dgm:spPr/>
    </dgm:pt>
    <dgm:pt modelId="{BAC29A1A-3C73-418A-B87D-74366D66D1B1}" type="pres">
      <dgm:prSet presAssocID="{60F90906-3185-40FD-BAF6-8312A68B03B4}" presName="spaceBetweenRectangles" presStyleCnt="0"/>
      <dgm:spPr/>
    </dgm:pt>
    <dgm:pt modelId="{54460816-D737-49BB-AA91-E2EFEA9F90FF}" type="pres">
      <dgm:prSet presAssocID="{9566D0A9-2613-4BBE-B981-8F6C3A6B2EF4}" presName="parentLin" presStyleCnt="0"/>
      <dgm:spPr/>
    </dgm:pt>
    <dgm:pt modelId="{188F9D65-393F-4B76-A105-7B94E05EDC9C}" type="pres">
      <dgm:prSet presAssocID="{9566D0A9-2613-4BBE-B981-8F6C3A6B2EF4}" presName="parentLeftMargin" presStyleLbl="node1" presStyleIdx="2" presStyleCnt="5"/>
      <dgm:spPr/>
    </dgm:pt>
    <dgm:pt modelId="{31D5D3D6-EDCF-4D5F-B6CE-D14B9363261D}" type="pres">
      <dgm:prSet presAssocID="{9566D0A9-2613-4BBE-B981-8F6C3A6B2EF4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C1382D0D-F076-43FD-B483-B36FFA875407}" type="pres">
      <dgm:prSet presAssocID="{9566D0A9-2613-4BBE-B981-8F6C3A6B2EF4}" presName="negativeSpace" presStyleCnt="0"/>
      <dgm:spPr/>
    </dgm:pt>
    <dgm:pt modelId="{2361E251-458D-4440-9B82-DBF92EC13036}" type="pres">
      <dgm:prSet presAssocID="{9566D0A9-2613-4BBE-B981-8F6C3A6B2EF4}" presName="childText" presStyleLbl="conFgAcc1" presStyleIdx="3" presStyleCnt="5">
        <dgm:presLayoutVars>
          <dgm:bulletEnabled val="1"/>
        </dgm:presLayoutVars>
      </dgm:prSet>
      <dgm:spPr/>
    </dgm:pt>
    <dgm:pt modelId="{301CBB48-0106-4DF4-AE15-AAB6D011AA07}" type="pres">
      <dgm:prSet presAssocID="{8A2E2372-3B6B-4213-B0DF-AFE76D59C5EC}" presName="spaceBetweenRectangles" presStyleCnt="0"/>
      <dgm:spPr/>
    </dgm:pt>
    <dgm:pt modelId="{5C4F6C6C-5D3F-408F-87F4-490BEAC76F45}" type="pres">
      <dgm:prSet presAssocID="{AB18D001-3960-404E-975E-42BE0E0266E1}" presName="parentLin" presStyleCnt="0"/>
      <dgm:spPr/>
    </dgm:pt>
    <dgm:pt modelId="{F1A5AE36-2BF9-4772-B115-28FE158F3BBC}" type="pres">
      <dgm:prSet presAssocID="{AB18D001-3960-404E-975E-42BE0E0266E1}" presName="parentLeftMargin" presStyleLbl="node1" presStyleIdx="3" presStyleCnt="5"/>
      <dgm:spPr/>
    </dgm:pt>
    <dgm:pt modelId="{76ECE535-0D1E-4BA8-AC4E-BA07D3A93E47}" type="pres">
      <dgm:prSet presAssocID="{AB18D001-3960-404E-975E-42BE0E0266E1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F399C442-528B-4774-B9C8-E03AE5B10AB9}" type="pres">
      <dgm:prSet presAssocID="{AB18D001-3960-404E-975E-42BE0E0266E1}" presName="negativeSpace" presStyleCnt="0"/>
      <dgm:spPr/>
    </dgm:pt>
    <dgm:pt modelId="{20C69AD7-F638-4868-94C7-14DFC2F56E98}" type="pres">
      <dgm:prSet presAssocID="{AB18D001-3960-404E-975E-42BE0E0266E1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8C1E2E04-7C50-4FCC-828B-FD803BC28458}" type="presOf" srcId="{3C77ABB3-105C-476D-B4EA-D8E08779A3F1}" destId="{2B95757F-9546-4EBE-A760-FB78BD202B43}" srcOrd="0" destOrd="0" presId="urn:microsoft.com/office/officeart/2005/8/layout/list1"/>
    <dgm:cxn modelId="{C4DEEA16-E29F-4390-B4AD-EA3E61D3A118}" srcId="{C9D38B29-A65A-42BA-B87A-BB2D7658BF4B}" destId="{E2F614C9-8941-49FE-B56A-0896F0DD6580}" srcOrd="0" destOrd="0" parTransId="{BDA226E0-590E-4E26-ADD8-C816DE7F0F36}" sibTransId="{B6B146A6-9DC0-4AA9-A541-004EF96B7862}"/>
    <dgm:cxn modelId="{5165982A-BBA1-4963-A5CC-ACFA0A30A5AA}" type="presOf" srcId="{5AD55190-9674-4692-8509-B30379AB0B1A}" destId="{2361E251-458D-4440-9B82-DBF92EC13036}" srcOrd="0" destOrd="0" presId="urn:microsoft.com/office/officeart/2005/8/layout/list1"/>
    <dgm:cxn modelId="{F067FB5B-5E3D-4E64-9D36-76DDA463839A}" srcId="{2620B163-B9F0-48BF-AF82-3BFB714EDECF}" destId="{AB18D001-3960-404E-975E-42BE0E0266E1}" srcOrd="4" destOrd="0" parTransId="{4C922655-DF72-41EE-9D0B-47B2964AAE17}" sibTransId="{1B12946A-712E-49C2-A0B4-9583A3DE5DD3}"/>
    <dgm:cxn modelId="{56F9D05E-F73F-4E43-9A01-D3B0A0268ED3}" type="presOf" srcId="{C9D38B29-A65A-42BA-B87A-BB2D7658BF4B}" destId="{C3C8DFE1-419E-4A30-9C4D-DC19CD2D219A}" srcOrd="1" destOrd="0" presId="urn:microsoft.com/office/officeart/2005/8/layout/list1"/>
    <dgm:cxn modelId="{E63C7B6D-2711-4F46-AFFC-BA103A6D15DD}" type="presOf" srcId="{E46E7F71-0927-425A-B63C-F7209F52FA92}" destId="{20C69AD7-F638-4868-94C7-14DFC2F56E98}" srcOrd="0" destOrd="0" presId="urn:microsoft.com/office/officeart/2005/8/layout/list1"/>
    <dgm:cxn modelId="{BB84136F-3B55-4847-A887-A2B2C0137C7C}" type="presOf" srcId="{C9D38B29-A65A-42BA-B87A-BB2D7658BF4B}" destId="{F0231123-0322-45EB-A145-8B17A9665404}" srcOrd="0" destOrd="0" presId="urn:microsoft.com/office/officeart/2005/8/layout/list1"/>
    <dgm:cxn modelId="{D14BD175-4094-4DFE-9D47-6B493BED5BFE}" srcId="{AB18D001-3960-404E-975E-42BE0E0266E1}" destId="{A91E92DF-BCC3-4156-9FF6-CB703FF33CB6}" srcOrd="1" destOrd="0" parTransId="{F848CE54-0DB9-465D-81D3-0F84EC3294CD}" sibTransId="{4AD6C977-1357-4DF6-9BB8-59EF042FC40B}"/>
    <dgm:cxn modelId="{29AD5687-5BCC-4345-AB2A-04B7FC413878}" type="presOf" srcId="{2620B163-B9F0-48BF-AF82-3BFB714EDECF}" destId="{08DD9B13-C10B-4B01-B579-4145BE85AC9B}" srcOrd="0" destOrd="0" presId="urn:microsoft.com/office/officeart/2005/8/layout/list1"/>
    <dgm:cxn modelId="{1163788C-7C4A-4EBC-B095-E1FB829A0EF1}" type="presOf" srcId="{3C77ABB3-105C-476D-B4EA-D8E08779A3F1}" destId="{07A5F705-7DDF-47BD-8108-407EC767FA87}" srcOrd="1" destOrd="0" presId="urn:microsoft.com/office/officeart/2005/8/layout/list1"/>
    <dgm:cxn modelId="{8940AD8D-79F8-4247-9459-6C6D18F120A1}" type="presOf" srcId="{E2F614C9-8941-49FE-B56A-0896F0DD6580}" destId="{B73857CD-05BC-4AD7-8944-F33E3B3FCC8E}" srcOrd="0" destOrd="0" presId="urn:microsoft.com/office/officeart/2005/8/layout/list1"/>
    <dgm:cxn modelId="{9F39959E-BDE9-486C-932D-D208A5A9477D}" type="presOf" srcId="{74C02B08-12AD-40E3-B4DB-59BB3DDE169F}" destId="{8450CBDA-60A9-4623-9E40-EF85D69E9D24}" srcOrd="0" destOrd="0" presId="urn:microsoft.com/office/officeart/2005/8/layout/list1"/>
    <dgm:cxn modelId="{DBA00AA6-0C90-4783-826C-2A55FDE269F1}" type="presOf" srcId="{9566D0A9-2613-4BBE-B981-8F6C3A6B2EF4}" destId="{31D5D3D6-EDCF-4D5F-B6CE-D14B9363261D}" srcOrd="1" destOrd="0" presId="urn:microsoft.com/office/officeart/2005/8/layout/list1"/>
    <dgm:cxn modelId="{5F0D69A9-A70A-44F8-978E-B8408C0F98E9}" srcId="{2620B163-B9F0-48BF-AF82-3BFB714EDECF}" destId="{74C02B08-12AD-40E3-B4DB-59BB3DDE169F}" srcOrd="0" destOrd="0" parTransId="{FD867BFB-9F9C-4D4D-B2A3-B450C5EBB596}" sibTransId="{15FB6D20-6989-462C-AE7B-9D2801CD2B96}"/>
    <dgm:cxn modelId="{B52126AC-7C9F-492A-AFDD-E565468E8651}" type="presOf" srcId="{AB18D001-3960-404E-975E-42BE0E0266E1}" destId="{76ECE535-0D1E-4BA8-AC4E-BA07D3A93E47}" srcOrd="1" destOrd="0" presId="urn:microsoft.com/office/officeart/2005/8/layout/list1"/>
    <dgm:cxn modelId="{973A3EAD-568D-4CC8-BBE5-C1BC40881014}" srcId="{9566D0A9-2613-4BBE-B981-8F6C3A6B2EF4}" destId="{5AD55190-9674-4692-8509-B30379AB0B1A}" srcOrd="0" destOrd="0" parTransId="{CEA65652-AAAC-4A74-99D9-6F4615DE3508}" sibTransId="{0997CFE0-99DF-46CC-80D0-C5030DDEA255}"/>
    <dgm:cxn modelId="{04B3D4AF-C3E1-4395-A43A-9EA8F1AF1C85}" srcId="{AB18D001-3960-404E-975E-42BE0E0266E1}" destId="{E46E7F71-0927-425A-B63C-F7209F52FA92}" srcOrd="0" destOrd="0" parTransId="{F3275769-2212-4AAE-BE75-083A21F4164C}" sibTransId="{EC21B805-90C9-44C1-9328-10A4676D69EC}"/>
    <dgm:cxn modelId="{D0D8A6B0-840B-4A1F-9287-6F7D1D4AD493}" type="presOf" srcId="{AB18D001-3960-404E-975E-42BE0E0266E1}" destId="{F1A5AE36-2BF9-4772-B115-28FE158F3BBC}" srcOrd="0" destOrd="0" presId="urn:microsoft.com/office/officeart/2005/8/layout/list1"/>
    <dgm:cxn modelId="{9EEFF6B7-1788-4B03-BD2F-A4EA86C0842B}" type="presOf" srcId="{9566D0A9-2613-4BBE-B981-8F6C3A6B2EF4}" destId="{188F9D65-393F-4B76-A105-7B94E05EDC9C}" srcOrd="0" destOrd="0" presId="urn:microsoft.com/office/officeart/2005/8/layout/list1"/>
    <dgm:cxn modelId="{B68416CF-8B05-4FEF-A59E-757895A3AE59}" srcId="{2620B163-B9F0-48BF-AF82-3BFB714EDECF}" destId="{3C77ABB3-105C-476D-B4EA-D8E08779A3F1}" srcOrd="2" destOrd="0" parTransId="{CC67518B-6DB5-4E6A-B4B7-CF9E5707D6AF}" sibTransId="{60F90906-3185-40FD-BAF6-8312A68B03B4}"/>
    <dgm:cxn modelId="{EFD316DA-663C-41F9-84FA-5A1CBEFB26EB}" type="presOf" srcId="{74C02B08-12AD-40E3-B4DB-59BB3DDE169F}" destId="{8AA533D7-AAF7-44DC-A702-6A74BF97EB00}" srcOrd="1" destOrd="0" presId="urn:microsoft.com/office/officeart/2005/8/layout/list1"/>
    <dgm:cxn modelId="{51A276E8-6A10-4012-B24E-72C33648A1AE}" srcId="{2620B163-B9F0-48BF-AF82-3BFB714EDECF}" destId="{C9D38B29-A65A-42BA-B87A-BB2D7658BF4B}" srcOrd="1" destOrd="0" parTransId="{79D3C024-E0C3-4500-829C-D6686F44F398}" sibTransId="{0994B87D-F6AB-40E8-AD54-7D61E4B5EF44}"/>
    <dgm:cxn modelId="{C2C9D9F2-9B35-4138-8220-C32EB9091EEC}" srcId="{2620B163-B9F0-48BF-AF82-3BFB714EDECF}" destId="{9566D0A9-2613-4BBE-B981-8F6C3A6B2EF4}" srcOrd="3" destOrd="0" parTransId="{49CBB62E-F053-4D41-8008-2D2597466C1C}" sibTransId="{8A2E2372-3B6B-4213-B0DF-AFE76D59C5EC}"/>
    <dgm:cxn modelId="{040260F7-E154-4DA7-BECE-42EDE2E8ACCD}" type="presOf" srcId="{A91E92DF-BCC3-4156-9FF6-CB703FF33CB6}" destId="{20C69AD7-F638-4868-94C7-14DFC2F56E98}" srcOrd="0" destOrd="1" presId="urn:microsoft.com/office/officeart/2005/8/layout/list1"/>
    <dgm:cxn modelId="{7E713D69-084F-46B1-9C45-F43E9B756589}" type="presParOf" srcId="{08DD9B13-C10B-4B01-B579-4145BE85AC9B}" destId="{3BF13376-EB95-48C4-B7A0-1B859F899F88}" srcOrd="0" destOrd="0" presId="urn:microsoft.com/office/officeart/2005/8/layout/list1"/>
    <dgm:cxn modelId="{8262B5A7-F12E-4733-AC31-CBFA6FA476B3}" type="presParOf" srcId="{3BF13376-EB95-48C4-B7A0-1B859F899F88}" destId="{8450CBDA-60A9-4623-9E40-EF85D69E9D24}" srcOrd="0" destOrd="0" presId="urn:microsoft.com/office/officeart/2005/8/layout/list1"/>
    <dgm:cxn modelId="{0AD1A268-B210-4862-948C-E4EEC0C49BB6}" type="presParOf" srcId="{3BF13376-EB95-48C4-B7A0-1B859F899F88}" destId="{8AA533D7-AAF7-44DC-A702-6A74BF97EB00}" srcOrd="1" destOrd="0" presId="urn:microsoft.com/office/officeart/2005/8/layout/list1"/>
    <dgm:cxn modelId="{B0BA9F8E-D937-4D11-BF92-570AFA76B58C}" type="presParOf" srcId="{08DD9B13-C10B-4B01-B579-4145BE85AC9B}" destId="{81E460EC-86A9-4F48-BF9E-E464F90273F7}" srcOrd="1" destOrd="0" presId="urn:microsoft.com/office/officeart/2005/8/layout/list1"/>
    <dgm:cxn modelId="{CF153AA4-1966-49E2-8749-E3D3631CF7E7}" type="presParOf" srcId="{08DD9B13-C10B-4B01-B579-4145BE85AC9B}" destId="{FC950BF6-7C14-43E0-B8F9-C83AAD4FFF74}" srcOrd="2" destOrd="0" presId="urn:microsoft.com/office/officeart/2005/8/layout/list1"/>
    <dgm:cxn modelId="{04D6BAB9-E31E-4B10-9BFB-DD0C793EDD9D}" type="presParOf" srcId="{08DD9B13-C10B-4B01-B579-4145BE85AC9B}" destId="{11079453-0141-4BC1-9B55-DD75BA1B91B2}" srcOrd="3" destOrd="0" presId="urn:microsoft.com/office/officeart/2005/8/layout/list1"/>
    <dgm:cxn modelId="{933A8042-E56F-4E33-9337-7EED8F7C8215}" type="presParOf" srcId="{08DD9B13-C10B-4B01-B579-4145BE85AC9B}" destId="{17FADDE0-1F52-45B5-98C0-30B478A8A5AB}" srcOrd="4" destOrd="0" presId="urn:microsoft.com/office/officeart/2005/8/layout/list1"/>
    <dgm:cxn modelId="{A1381E43-E764-4742-A29F-A033CAE5DB8F}" type="presParOf" srcId="{17FADDE0-1F52-45B5-98C0-30B478A8A5AB}" destId="{F0231123-0322-45EB-A145-8B17A9665404}" srcOrd="0" destOrd="0" presId="urn:microsoft.com/office/officeart/2005/8/layout/list1"/>
    <dgm:cxn modelId="{294D4545-06EE-4DC7-8F24-8E6A281D94AC}" type="presParOf" srcId="{17FADDE0-1F52-45B5-98C0-30B478A8A5AB}" destId="{C3C8DFE1-419E-4A30-9C4D-DC19CD2D219A}" srcOrd="1" destOrd="0" presId="urn:microsoft.com/office/officeart/2005/8/layout/list1"/>
    <dgm:cxn modelId="{8EF0DE0F-1799-4772-A75F-B67BE4B69C2C}" type="presParOf" srcId="{08DD9B13-C10B-4B01-B579-4145BE85AC9B}" destId="{291B70CC-C503-49A6-A6D2-AF9EEB76ACBE}" srcOrd="5" destOrd="0" presId="urn:microsoft.com/office/officeart/2005/8/layout/list1"/>
    <dgm:cxn modelId="{15A61909-E913-4AE5-88D8-00978E3770B9}" type="presParOf" srcId="{08DD9B13-C10B-4B01-B579-4145BE85AC9B}" destId="{B73857CD-05BC-4AD7-8944-F33E3B3FCC8E}" srcOrd="6" destOrd="0" presId="urn:microsoft.com/office/officeart/2005/8/layout/list1"/>
    <dgm:cxn modelId="{41A079A7-AC94-4744-947B-5BA61F44F8BD}" type="presParOf" srcId="{08DD9B13-C10B-4B01-B579-4145BE85AC9B}" destId="{85EFB571-A74B-41E2-B33A-2DFBA98ED782}" srcOrd="7" destOrd="0" presId="urn:microsoft.com/office/officeart/2005/8/layout/list1"/>
    <dgm:cxn modelId="{5AF9C384-6FA5-490A-9C24-47CB38F6B0ED}" type="presParOf" srcId="{08DD9B13-C10B-4B01-B579-4145BE85AC9B}" destId="{423B682A-F37F-4821-ADAB-BDF681C7A7C0}" srcOrd="8" destOrd="0" presId="urn:microsoft.com/office/officeart/2005/8/layout/list1"/>
    <dgm:cxn modelId="{3BDCEDA0-D5BE-4474-B9B4-29FEC8AE452F}" type="presParOf" srcId="{423B682A-F37F-4821-ADAB-BDF681C7A7C0}" destId="{2B95757F-9546-4EBE-A760-FB78BD202B43}" srcOrd="0" destOrd="0" presId="urn:microsoft.com/office/officeart/2005/8/layout/list1"/>
    <dgm:cxn modelId="{618073E2-DF3C-4072-823A-85313EAA0E9D}" type="presParOf" srcId="{423B682A-F37F-4821-ADAB-BDF681C7A7C0}" destId="{07A5F705-7DDF-47BD-8108-407EC767FA87}" srcOrd="1" destOrd="0" presId="urn:microsoft.com/office/officeart/2005/8/layout/list1"/>
    <dgm:cxn modelId="{C33102D8-0EB3-4046-91DC-7F3078A43362}" type="presParOf" srcId="{08DD9B13-C10B-4B01-B579-4145BE85AC9B}" destId="{28C46E38-1A83-41A6-9F9B-4BCDA54711FA}" srcOrd="9" destOrd="0" presId="urn:microsoft.com/office/officeart/2005/8/layout/list1"/>
    <dgm:cxn modelId="{5A410858-7C35-4631-89BC-C012DB814345}" type="presParOf" srcId="{08DD9B13-C10B-4B01-B579-4145BE85AC9B}" destId="{F5C43DC1-1EA1-495B-83E4-2904023A9D94}" srcOrd="10" destOrd="0" presId="urn:microsoft.com/office/officeart/2005/8/layout/list1"/>
    <dgm:cxn modelId="{4773F2F0-9219-4094-989D-D6A5962D26F6}" type="presParOf" srcId="{08DD9B13-C10B-4B01-B579-4145BE85AC9B}" destId="{BAC29A1A-3C73-418A-B87D-74366D66D1B1}" srcOrd="11" destOrd="0" presId="urn:microsoft.com/office/officeart/2005/8/layout/list1"/>
    <dgm:cxn modelId="{B4FF75DE-605D-431E-B910-C2EF46349277}" type="presParOf" srcId="{08DD9B13-C10B-4B01-B579-4145BE85AC9B}" destId="{54460816-D737-49BB-AA91-E2EFEA9F90FF}" srcOrd="12" destOrd="0" presId="urn:microsoft.com/office/officeart/2005/8/layout/list1"/>
    <dgm:cxn modelId="{2362A343-AC96-433D-9D90-68879CD54193}" type="presParOf" srcId="{54460816-D737-49BB-AA91-E2EFEA9F90FF}" destId="{188F9D65-393F-4B76-A105-7B94E05EDC9C}" srcOrd="0" destOrd="0" presId="urn:microsoft.com/office/officeart/2005/8/layout/list1"/>
    <dgm:cxn modelId="{56327D71-8E86-4DC8-B7F6-B8E57A4E2300}" type="presParOf" srcId="{54460816-D737-49BB-AA91-E2EFEA9F90FF}" destId="{31D5D3D6-EDCF-4D5F-B6CE-D14B9363261D}" srcOrd="1" destOrd="0" presId="urn:microsoft.com/office/officeart/2005/8/layout/list1"/>
    <dgm:cxn modelId="{FEDD76D3-955D-49CF-A07C-3B1DFD459FD7}" type="presParOf" srcId="{08DD9B13-C10B-4B01-B579-4145BE85AC9B}" destId="{C1382D0D-F076-43FD-B483-B36FFA875407}" srcOrd="13" destOrd="0" presId="urn:microsoft.com/office/officeart/2005/8/layout/list1"/>
    <dgm:cxn modelId="{01C3CEA8-E3D1-4902-8881-100A34B42291}" type="presParOf" srcId="{08DD9B13-C10B-4B01-B579-4145BE85AC9B}" destId="{2361E251-458D-4440-9B82-DBF92EC13036}" srcOrd="14" destOrd="0" presId="urn:microsoft.com/office/officeart/2005/8/layout/list1"/>
    <dgm:cxn modelId="{B881421B-406D-45D0-9026-64B79A446D98}" type="presParOf" srcId="{08DD9B13-C10B-4B01-B579-4145BE85AC9B}" destId="{301CBB48-0106-4DF4-AE15-AAB6D011AA07}" srcOrd="15" destOrd="0" presId="urn:microsoft.com/office/officeart/2005/8/layout/list1"/>
    <dgm:cxn modelId="{ACD4A9C6-FB72-4DA7-9858-AE218C8ADBE4}" type="presParOf" srcId="{08DD9B13-C10B-4B01-B579-4145BE85AC9B}" destId="{5C4F6C6C-5D3F-408F-87F4-490BEAC76F45}" srcOrd="16" destOrd="0" presId="urn:microsoft.com/office/officeart/2005/8/layout/list1"/>
    <dgm:cxn modelId="{726F720E-AA46-45CE-8987-26FF590A8453}" type="presParOf" srcId="{5C4F6C6C-5D3F-408F-87F4-490BEAC76F45}" destId="{F1A5AE36-2BF9-4772-B115-28FE158F3BBC}" srcOrd="0" destOrd="0" presId="urn:microsoft.com/office/officeart/2005/8/layout/list1"/>
    <dgm:cxn modelId="{BC33A8CD-907C-4AF0-922F-3CDD33715852}" type="presParOf" srcId="{5C4F6C6C-5D3F-408F-87F4-490BEAC76F45}" destId="{76ECE535-0D1E-4BA8-AC4E-BA07D3A93E47}" srcOrd="1" destOrd="0" presId="urn:microsoft.com/office/officeart/2005/8/layout/list1"/>
    <dgm:cxn modelId="{8619E102-ADEC-4CE7-A3D0-C614EDE3DF54}" type="presParOf" srcId="{08DD9B13-C10B-4B01-B579-4145BE85AC9B}" destId="{F399C442-528B-4774-B9C8-E03AE5B10AB9}" srcOrd="17" destOrd="0" presId="urn:microsoft.com/office/officeart/2005/8/layout/list1"/>
    <dgm:cxn modelId="{6B33A833-C8BD-48F8-AB33-2908F7A6B0E1}" type="presParOf" srcId="{08DD9B13-C10B-4B01-B579-4145BE85AC9B}" destId="{20C69AD7-F638-4868-94C7-14DFC2F56E98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A19D179-C637-4B1B-95C6-5E739964CA04}" type="doc">
      <dgm:prSet loTypeId="urn:microsoft.com/office/officeart/2005/8/layout/vList2" loCatId="list" qsTypeId="urn:microsoft.com/office/officeart/2005/8/quickstyle/simple1#18" qsCatId="simple" csTypeId="urn:microsoft.com/office/officeart/2005/8/colors/colorful2#4" csCatId="colorful"/>
      <dgm:spPr/>
      <dgm:t>
        <a:bodyPr/>
        <a:lstStyle/>
        <a:p>
          <a:endParaRPr lang="en-US"/>
        </a:p>
      </dgm:t>
    </dgm:pt>
    <dgm:pt modelId="{029215A2-0D10-4957-AD8A-DE1C42AB7FEA}">
      <dgm:prSet/>
      <dgm:spPr/>
      <dgm:t>
        <a:bodyPr/>
        <a:lstStyle/>
        <a:p>
          <a:pPr algn="ctr"/>
          <a:r>
            <a:rPr lang="en-GB" b="1" dirty="0"/>
            <a:t>“No existing tool generates compliance-grade, code-level data-flow documentation for Python data pipelines.”</a:t>
          </a:r>
          <a:endParaRPr lang="en-US" dirty="0"/>
        </a:p>
      </dgm:t>
    </dgm:pt>
    <dgm:pt modelId="{1B1A5828-B51F-4C75-84A8-2A4DBF0CD166}" type="parTrans" cxnId="{E503EAAE-936F-4694-9085-84A9D27261EC}">
      <dgm:prSet/>
      <dgm:spPr/>
      <dgm:t>
        <a:bodyPr/>
        <a:lstStyle/>
        <a:p>
          <a:endParaRPr lang="en-US"/>
        </a:p>
      </dgm:t>
    </dgm:pt>
    <dgm:pt modelId="{A3BBF414-BEE9-4C5E-974E-0D7DC121E904}" type="sibTrans" cxnId="{E503EAAE-936F-4694-9085-84A9D27261EC}">
      <dgm:prSet/>
      <dgm:spPr/>
      <dgm:t>
        <a:bodyPr/>
        <a:lstStyle/>
        <a:p>
          <a:endParaRPr lang="en-US"/>
        </a:p>
      </dgm:t>
    </dgm:pt>
    <dgm:pt modelId="{124599B9-A995-450D-BFC0-C0FB19F6A174}">
      <dgm:prSet/>
      <dgm:spPr/>
      <dgm:t>
        <a:bodyPr/>
        <a:lstStyle/>
        <a:p>
          <a:r>
            <a:rPr lang="en-GB" dirty="0"/>
            <a:t>Manual documentation becomes inaccurate as pipelines evolve</a:t>
          </a:r>
          <a:endParaRPr lang="en-US" dirty="0"/>
        </a:p>
      </dgm:t>
    </dgm:pt>
    <dgm:pt modelId="{75928DF5-0579-4461-98C3-76033E8D4966}" type="parTrans" cxnId="{99C56284-D11A-4B8C-88F1-4962244349B2}">
      <dgm:prSet/>
      <dgm:spPr/>
      <dgm:t>
        <a:bodyPr/>
        <a:lstStyle/>
        <a:p>
          <a:endParaRPr lang="en-US"/>
        </a:p>
      </dgm:t>
    </dgm:pt>
    <dgm:pt modelId="{B7BB2637-0526-4F09-B661-9B0D029F5E65}" type="sibTrans" cxnId="{99C56284-D11A-4B8C-88F1-4962244349B2}">
      <dgm:prSet/>
      <dgm:spPr/>
      <dgm:t>
        <a:bodyPr/>
        <a:lstStyle/>
        <a:p>
          <a:endParaRPr lang="en-US"/>
        </a:p>
      </dgm:t>
    </dgm:pt>
    <dgm:pt modelId="{86747524-E360-4D63-A83E-3C6D15F7F5C3}">
      <dgm:prSet/>
      <dgm:spPr/>
      <dgm:t>
        <a:bodyPr/>
        <a:lstStyle/>
        <a:p>
          <a:r>
            <a:rPr lang="en-GB"/>
            <a:t>Existing tools don’t fill the gap:</a:t>
          </a:r>
          <a:endParaRPr lang="en-US"/>
        </a:p>
      </dgm:t>
    </dgm:pt>
    <dgm:pt modelId="{64EA5B4C-00D7-4165-BCF2-5F2FD70F616F}" type="parTrans" cxnId="{4228AC58-DB8F-4C64-84BF-0F8C55D63874}">
      <dgm:prSet/>
      <dgm:spPr/>
      <dgm:t>
        <a:bodyPr/>
        <a:lstStyle/>
        <a:p>
          <a:endParaRPr lang="en-US"/>
        </a:p>
      </dgm:t>
    </dgm:pt>
    <dgm:pt modelId="{07827120-E958-4410-B74C-30C33ECEAC27}" type="sibTrans" cxnId="{4228AC58-DB8F-4C64-84BF-0F8C55D63874}">
      <dgm:prSet/>
      <dgm:spPr/>
      <dgm:t>
        <a:bodyPr/>
        <a:lstStyle/>
        <a:p>
          <a:endParaRPr lang="en-US"/>
        </a:p>
      </dgm:t>
    </dgm:pt>
    <dgm:pt modelId="{0746699F-E709-402B-9C96-925BAE553FC2}">
      <dgm:prSet/>
      <dgm:spPr/>
      <dgm:t>
        <a:bodyPr/>
        <a:lstStyle/>
        <a:p>
          <a:r>
            <a:rPr lang="en-GB"/>
            <a:t>SQLGlot — SQL only, not Python.</a:t>
          </a:r>
          <a:endParaRPr lang="en-US"/>
        </a:p>
      </dgm:t>
    </dgm:pt>
    <dgm:pt modelId="{90B49940-1F82-4214-B26D-C64CB65F71AA}" type="parTrans" cxnId="{A4EC9833-BE38-4451-9352-30F932308929}">
      <dgm:prSet/>
      <dgm:spPr/>
      <dgm:t>
        <a:bodyPr/>
        <a:lstStyle/>
        <a:p>
          <a:endParaRPr lang="en-US"/>
        </a:p>
      </dgm:t>
    </dgm:pt>
    <dgm:pt modelId="{9926B3E1-3EC8-44E4-B522-515AEB6FFF9D}" type="sibTrans" cxnId="{A4EC9833-BE38-4451-9352-30F932308929}">
      <dgm:prSet/>
      <dgm:spPr/>
      <dgm:t>
        <a:bodyPr/>
        <a:lstStyle/>
        <a:p>
          <a:endParaRPr lang="en-US"/>
        </a:p>
      </dgm:t>
    </dgm:pt>
    <dgm:pt modelId="{AC27BEA7-6B1D-4D34-B050-C96D1F31CC74}">
      <dgm:prSet/>
      <dgm:spPr/>
      <dgm:t>
        <a:bodyPr/>
        <a:lstStyle/>
        <a:p>
          <a:r>
            <a:rPr lang="en-GB"/>
            <a:t>Databricks Unity Catalog — sees tables, not the Python logic in between.</a:t>
          </a:r>
          <a:endParaRPr lang="en-US"/>
        </a:p>
      </dgm:t>
    </dgm:pt>
    <dgm:pt modelId="{157AA683-D4D1-43A2-B475-2A01B28BA4AA}" type="parTrans" cxnId="{E7B0D78C-D3AE-42D3-B7DA-7E9857EA7EBC}">
      <dgm:prSet/>
      <dgm:spPr/>
      <dgm:t>
        <a:bodyPr/>
        <a:lstStyle/>
        <a:p>
          <a:endParaRPr lang="en-US"/>
        </a:p>
      </dgm:t>
    </dgm:pt>
    <dgm:pt modelId="{4F77C7C1-55A6-4E6F-83E4-CEE11FB17B1B}" type="sibTrans" cxnId="{E7B0D78C-D3AE-42D3-B7DA-7E9857EA7EBC}">
      <dgm:prSet/>
      <dgm:spPr/>
      <dgm:t>
        <a:bodyPr/>
        <a:lstStyle/>
        <a:p>
          <a:endParaRPr lang="en-US"/>
        </a:p>
      </dgm:t>
    </dgm:pt>
    <dgm:pt modelId="{F34A8CDE-AC6D-43A8-BEEB-53B81722A9DA}">
      <dgm:prSet/>
      <dgm:spPr/>
      <dgm:t>
        <a:bodyPr/>
        <a:lstStyle/>
        <a:p>
          <a:r>
            <a:rPr lang="en-GB"/>
            <a:t>Security scanners (Bandit, Semgrep, CodeQL, Pysa) — produce warnings, not a map of where data goes.</a:t>
          </a:r>
          <a:endParaRPr lang="en-US"/>
        </a:p>
      </dgm:t>
    </dgm:pt>
    <dgm:pt modelId="{1DA86E62-EEF6-42ED-9EA8-1885165EBBB2}" type="parTrans" cxnId="{A898635A-1AF1-4621-9EC1-37C13F833A5E}">
      <dgm:prSet/>
      <dgm:spPr/>
      <dgm:t>
        <a:bodyPr/>
        <a:lstStyle/>
        <a:p>
          <a:endParaRPr lang="en-US"/>
        </a:p>
      </dgm:t>
    </dgm:pt>
    <dgm:pt modelId="{A7469B65-CB31-4B16-82F4-EB25B1CBAD2C}" type="sibTrans" cxnId="{A898635A-1AF1-4621-9EC1-37C13F833A5E}">
      <dgm:prSet/>
      <dgm:spPr/>
      <dgm:t>
        <a:bodyPr/>
        <a:lstStyle/>
        <a:p>
          <a:endParaRPr lang="en-US"/>
        </a:p>
      </dgm:t>
    </dgm:pt>
    <dgm:pt modelId="{C7551188-564A-4C54-A6A7-25EAEF2B2BA2}">
      <dgm:prSet/>
      <dgm:spPr/>
      <dgm:t>
        <a:bodyPr/>
        <a:lstStyle/>
        <a:p>
          <a:r>
            <a:rPr lang="en-GB"/>
            <a:t>The gap: a trustworthy map of where data goes, straight from Python code.</a:t>
          </a:r>
          <a:endParaRPr lang="en-US"/>
        </a:p>
      </dgm:t>
    </dgm:pt>
    <dgm:pt modelId="{64A19D07-0E65-47AB-8BDC-FF79CFF6D6DE}" type="parTrans" cxnId="{2921F2B4-3B45-432A-B98D-AFA3C9D004A5}">
      <dgm:prSet/>
      <dgm:spPr/>
      <dgm:t>
        <a:bodyPr/>
        <a:lstStyle/>
        <a:p>
          <a:endParaRPr lang="en-US"/>
        </a:p>
      </dgm:t>
    </dgm:pt>
    <dgm:pt modelId="{B9776E3E-5D68-4FE9-974E-347612093A7A}" type="sibTrans" cxnId="{2921F2B4-3B45-432A-B98D-AFA3C9D004A5}">
      <dgm:prSet/>
      <dgm:spPr/>
      <dgm:t>
        <a:bodyPr/>
        <a:lstStyle/>
        <a:p>
          <a:endParaRPr lang="en-US"/>
        </a:p>
      </dgm:t>
    </dgm:pt>
    <dgm:pt modelId="{915CB551-4754-48EB-9794-6361FECAB00F}" type="pres">
      <dgm:prSet presAssocID="{2A19D179-C637-4B1B-95C6-5E739964CA04}" presName="linear" presStyleCnt="0">
        <dgm:presLayoutVars>
          <dgm:animLvl val="lvl"/>
          <dgm:resizeHandles val="exact"/>
        </dgm:presLayoutVars>
      </dgm:prSet>
      <dgm:spPr/>
    </dgm:pt>
    <dgm:pt modelId="{028183D6-F2AB-4165-A921-FD94A7240270}" type="pres">
      <dgm:prSet presAssocID="{029215A2-0D10-4957-AD8A-DE1C42AB7FEA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FD451EB3-4909-4ECC-8209-016AE46BE6E9}" type="pres">
      <dgm:prSet presAssocID="{029215A2-0D10-4957-AD8A-DE1C42AB7FEA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6FDA8514-12C4-42E4-B113-C63F4D5F82EC}" type="presOf" srcId="{124599B9-A995-450D-BFC0-C0FB19F6A174}" destId="{FD451EB3-4909-4ECC-8209-016AE46BE6E9}" srcOrd="0" destOrd="0" presId="urn:microsoft.com/office/officeart/2005/8/layout/vList2"/>
    <dgm:cxn modelId="{B0C8E524-6221-4594-8072-6A63DD01BAEF}" type="presOf" srcId="{F34A8CDE-AC6D-43A8-BEEB-53B81722A9DA}" destId="{FD451EB3-4909-4ECC-8209-016AE46BE6E9}" srcOrd="0" destOrd="4" presId="urn:microsoft.com/office/officeart/2005/8/layout/vList2"/>
    <dgm:cxn modelId="{A4EC9833-BE38-4451-9352-30F932308929}" srcId="{86747524-E360-4D63-A83E-3C6D15F7F5C3}" destId="{0746699F-E709-402B-9C96-925BAE553FC2}" srcOrd="0" destOrd="0" parTransId="{90B49940-1F82-4214-B26D-C64CB65F71AA}" sibTransId="{9926B3E1-3EC8-44E4-B522-515AEB6FFF9D}"/>
    <dgm:cxn modelId="{4228AC58-DB8F-4C64-84BF-0F8C55D63874}" srcId="{029215A2-0D10-4957-AD8A-DE1C42AB7FEA}" destId="{86747524-E360-4D63-A83E-3C6D15F7F5C3}" srcOrd="1" destOrd="0" parTransId="{64EA5B4C-00D7-4165-BCF2-5F2FD70F616F}" sibTransId="{07827120-E958-4410-B74C-30C33ECEAC27}"/>
    <dgm:cxn modelId="{A898635A-1AF1-4621-9EC1-37C13F833A5E}" srcId="{86747524-E360-4D63-A83E-3C6D15F7F5C3}" destId="{F34A8CDE-AC6D-43A8-BEEB-53B81722A9DA}" srcOrd="2" destOrd="0" parTransId="{1DA86E62-EEF6-42ED-9EA8-1885165EBBB2}" sibTransId="{A7469B65-CB31-4B16-82F4-EB25B1CBAD2C}"/>
    <dgm:cxn modelId="{99C56284-D11A-4B8C-88F1-4962244349B2}" srcId="{029215A2-0D10-4957-AD8A-DE1C42AB7FEA}" destId="{124599B9-A995-450D-BFC0-C0FB19F6A174}" srcOrd="0" destOrd="0" parTransId="{75928DF5-0579-4461-98C3-76033E8D4966}" sibTransId="{B7BB2637-0526-4F09-B661-9B0D029F5E65}"/>
    <dgm:cxn modelId="{1CC7B689-DC77-452D-9469-B11DE93D4E96}" type="presOf" srcId="{86747524-E360-4D63-A83E-3C6D15F7F5C3}" destId="{FD451EB3-4909-4ECC-8209-016AE46BE6E9}" srcOrd="0" destOrd="1" presId="urn:microsoft.com/office/officeart/2005/8/layout/vList2"/>
    <dgm:cxn modelId="{E7B0D78C-D3AE-42D3-B7DA-7E9857EA7EBC}" srcId="{86747524-E360-4D63-A83E-3C6D15F7F5C3}" destId="{AC27BEA7-6B1D-4D34-B050-C96D1F31CC74}" srcOrd="1" destOrd="0" parTransId="{157AA683-D4D1-43A2-B475-2A01B28BA4AA}" sibTransId="{4F77C7C1-55A6-4E6F-83E4-CEE11FB17B1B}"/>
    <dgm:cxn modelId="{50EE5F9A-25C9-4E36-9FA1-C74A8D34DBEC}" type="presOf" srcId="{2A19D179-C637-4B1B-95C6-5E739964CA04}" destId="{915CB551-4754-48EB-9794-6361FECAB00F}" srcOrd="0" destOrd="0" presId="urn:microsoft.com/office/officeart/2005/8/layout/vList2"/>
    <dgm:cxn modelId="{BA1D2CA5-3CD6-4E49-AB21-4B5BA9CEC252}" type="presOf" srcId="{AC27BEA7-6B1D-4D34-B050-C96D1F31CC74}" destId="{FD451EB3-4909-4ECC-8209-016AE46BE6E9}" srcOrd="0" destOrd="3" presId="urn:microsoft.com/office/officeart/2005/8/layout/vList2"/>
    <dgm:cxn modelId="{E503EAAE-936F-4694-9085-84A9D27261EC}" srcId="{2A19D179-C637-4B1B-95C6-5E739964CA04}" destId="{029215A2-0D10-4957-AD8A-DE1C42AB7FEA}" srcOrd="0" destOrd="0" parTransId="{1B1A5828-B51F-4C75-84A8-2A4DBF0CD166}" sibTransId="{A3BBF414-BEE9-4C5E-974E-0D7DC121E904}"/>
    <dgm:cxn modelId="{2921F2B4-3B45-432A-B98D-AFA3C9D004A5}" srcId="{029215A2-0D10-4957-AD8A-DE1C42AB7FEA}" destId="{C7551188-564A-4C54-A6A7-25EAEF2B2BA2}" srcOrd="2" destOrd="0" parTransId="{64A19D07-0E65-47AB-8BDC-FF79CFF6D6DE}" sibTransId="{B9776E3E-5D68-4FE9-974E-347612093A7A}"/>
    <dgm:cxn modelId="{64DB1BBB-0339-4BDC-8802-BFC45BC5101D}" type="presOf" srcId="{029215A2-0D10-4957-AD8A-DE1C42AB7FEA}" destId="{028183D6-F2AB-4165-A921-FD94A7240270}" srcOrd="0" destOrd="0" presId="urn:microsoft.com/office/officeart/2005/8/layout/vList2"/>
    <dgm:cxn modelId="{DE2B7ECB-1A71-4C66-9C93-2ABCC255D809}" type="presOf" srcId="{0746699F-E709-402B-9C96-925BAE553FC2}" destId="{FD451EB3-4909-4ECC-8209-016AE46BE6E9}" srcOrd="0" destOrd="2" presId="urn:microsoft.com/office/officeart/2005/8/layout/vList2"/>
    <dgm:cxn modelId="{6FE9D4FC-A408-4F7E-8A30-8C3559527896}" type="presOf" srcId="{C7551188-564A-4C54-A6A7-25EAEF2B2BA2}" destId="{FD451EB3-4909-4ECC-8209-016AE46BE6E9}" srcOrd="0" destOrd="5" presId="urn:microsoft.com/office/officeart/2005/8/layout/vList2"/>
    <dgm:cxn modelId="{BD0724C8-B4F7-4682-A153-222D0C42F7CA}" type="presParOf" srcId="{915CB551-4754-48EB-9794-6361FECAB00F}" destId="{028183D6-F2AB-4165-A921-FD94A7240270}" srcOrd="0" destOrd="0" presId="urn:microsoft.com/office/officeart/2005/8/layout/vList2"/>
    <dgm:cxn modelId="{59FCE4D0-404F-4F63-B418-4EBDC919B49F}" type="presParOf" srcId="{915CB551-4754-48EB-9794-6361FECAB00F}" destId="{FD451EB3-4909-4ECC-8209-016AE46BE6E9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26937E8-0544-4561-9B6A-EC7ED29E85EC}" type="doc">
      <dgm:prSet loTypeId="urn:microsoft.com/office/officeart/2005/8/layout/vList2" loCatId="list" qsTypeId="urn:microsoft.com/office/officeart/2005/8/quickstyle/simple1#133" qsCatId="simple" csTypeId="urn:microsoft.com/office/officeart/2005/8/colors/colorful5#26" csCatId="colorful" phldr="1"/>
      <dgm:spPr/>
      <dgm:t>
        <a:bodyPr/>
        <a:lstStyle/>
        <a:p>
          <a:endParaRPr lang="en-US"/>
        </a:p>
      </dgm:t>
    </dgm:pt>
    <dgm:pt modelId="{A40D1A56-C618-4ED1-9ECD-3748D0B77162}">
      <dgm:prSet/>
      <dgm:spPr/>
      <dgm:t>
        <a:bodyPr/>
        <a:lstStyle/>
        <a:p>
          <a:r>
            <a:rPr lang="en-US" dirty="0"/>
            <a:t>Automated compliance evidence</a:t>
          </a:r>
        </a:p>
      </dgm:t>
    </dgm:pt>
    <dgm:pt modelId="{44AE4A91-851D-4DDF-A3F8-A6FF2744F2B8}" type="parTrans" cxnId="{7FD51DD5-3ECE-4396-8CED-05C702B51021}">
      <dgm:prSet/>
      <dgm:spPr/>
      <dgm:t>
        <a:bodyPr/>
        <a:lstStyle/>
        <a:p>
          <a:endParaRPr lang="en-US"/>
        </a:p>
      </dgm:t>
    </dgm:pt>
    <dgm:pt modelId="{E83695A4-E1EF-412F-93A3-88C9F2086CEF}" type="sibTrans" cxnId="{7FD51DD5-3ECE-4396-8CED-05C702B51021}">
      <dgm:prSet/>
      <dgm:spPr/>
      <dgm:t>
        <a:bodyPr/>
        <a:lstStyle/>
        <a:p>
          <a:endParaRPr lang="en-US"/>
        </a:p>
      </dgm:t>
    </dgm:pt>
    <dgm:pt modelId="{4CCE30AF-C817-4C4E-8714-EFEDA919025F}">
      <dgm:prSet/>
      <dgm:spPr/>
      <dgm:t>
        <a:bodyPr/>
        <a:lstStyle/>
        <a:p>
          <a:r>
            <a:rPr lang="en-US" dirty="0"/>
            <a:t>Visibility for engineers</a:t>
          </a:r>
        </a:p>
      </dgm:t>
    </dgm:pt>
    <dgm:pt modelId="{88CC6A60-831A-47FD-8AAF-CD0159850CD9}" type="parTrans" cxnId="{BD9BEE5A-AAAF-4960-93C8-22AD0901F965}">
      <dgm:prSet/>
      <dgm:spPr/>
      <dgm:t>
        <a:bodyPr/>
        <a:lstStyle/>
        <a:p>
          <a:endParaRPr lang="en-US"/>
        </a:p>
      </dgm:t>
    </dgm:pt>
    <dgm:pt modelId="{83BEF164-2344-4165-9283-D2625DC5A1E9}" type="sibTrans" cxnId="{BD9BEE5A-AAAF-4960-93C8-22AD0901F965}">
      <dgm:prSet/>
      <dgm:spPr/>
      <dgm:t>
        <a:bodyPr/>
        <a:lstStyle/>
        <a:p>
          <a:endParaRPr lang="en-US"/>
        </a:p>
      </dgm:t>
    </dgm:pt>
    <dgm:pt modelId="{3626226F-A976-4DE4-BFBA-BC61EC5D73CA}">
      <dgm:prSet/>
      <dgm:spPr/>
      <dgm:t>
        <a:bodyPr/>
        <a:lstStyle/>
        <a:p>
          <a:r>
            <a:rPr lang="en-US" dirty="0"/>
            <a:t>Risk-catching</a:t>
          </a:r>
        </a:p>
      </dgm:t>
    </dgm:pt>
    <dgm:pt modelId="{79B752A1-C780-40E2-AB59-5A9EE4CBE88A}" type="parTrans" cxnId="{3A68A2A2-1ADF-4C33-8B42-C9F3F07096BF}">
      <dgm:prSet/>
      <dgm:spPr/>
      <dgm:t>
        <a:bodyPr/>
        <a:lstStyle/>
        <a:p>
          <a:endParaRPr lang="en-US"/>
        </a:p>
      </dgm:t>
    </dgm:pt>
    <dgm:pt modelId="{AD244839-0F79-42C2-AEC1-A5679EF484F2}" type="sibTrans" cxnId="{3A68A2A2-1ADF-4C33-8B42-C9F3F07096BF}">
      <dgm:prSet/>
      <dgm:spPr/>
      <dgm:t>
        <a:bodyPr/>
        <a:lstStyle/>
        <a:p>
          <a:endParaRPr lang="en-US"/>
        </a:p>
      </dgm:t>
    </dgm:pt>
    <dgm:pt modelId="{8B1C4FD5-D111-4DDB-AA72-3E1FB62B19AB}">
      <dgm:prSet/>
      <dgm:spPr/>
      <dgm:t>
        <a:bodyPr/>
        <a:lstStyle/>
        <a:p>
          <a:r>
            <a:rPr lang="en-US"/>
            <a:t>Transferable beyond DVLA</a:t>
          </a:r>
        </a:p>
      </dgm:t>
    </dgm:pt>
    <dgm:pt modelId="{205C5F63-2C1D-4926-A803-52EBC800F6DC}" type="parTrans" cxnId="{0AEEED60-BF2D-4056-ADF6-445C2AC4C239}">
      <dgm:prSet/>
      <dgm:spPr/>
      <dgm:t>
        <a:bodyPr/>
        <a:lstStyle/>
        <a:p>
          <a:endParaRPr lang="en-US"/>
        </a:p>
      </dgm:t>
    </dgm:pt>
    <dgm:pt modelId="{0561A881-D9D6-4AD0-813C-6CC933F6C3B6}" type="sibTrans" cxnId="{0AEEED60-BF2D-4056-ADF6-445C2AC4C239}">
      <dgm:prSet/>
      <dgm:spPr/>
      <dgm:t>
        <a:bodyPr/>
        <a:lstStyle/>
        <a:p>
          <a:endParaRPr lang="en-US"/>
        </a:p>
      </dgm:t>
    </dgm:pt>
    <dgm:pt modelId="{62FD0C10-BDFB-4223-AF34-713A3BB98A62}" type="pres">
      <dgm:prSet presAssocID="{B26937E8-0544-4561-9B6A-EC7ED29E85EC}" presName="linear" presStyleCnt="0">
        <dgm:presLayoutVars>
          <dgm:animLvl val="lvl"/>
          <dgm:resizeHandles val="exact"/>
        </dgm:presLayoutVars>
      </dgm:prSet>
      <dgm:spPr/>
    </dgm:pt>
    <dgm:pt modelId="{523D8877-553C-46E9-A2FD-39C30A66A8A7}" type="pres">
      <dgm:prSet presAssocID="{A40D1A56-C618-4ED1-9ECD-3748D0B77162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A1B9788E-D64D-496B-B9CF-88D5AA0279D7}" type="pres">
      <dgm:prSet presAssocID="{E83695A4-E1EF-412F-93A3-88C9F2086CEF}" presName="spacer" presStyleCnt="0"/>
      <dgm:spPr/>
    </dgm:pt>
    <dgm:pt modelId="{09689CBC-8A46-45CB-A758-B8005B1C4CEA}" type="pres">
      <dgm:prSet presAssocID="{4CCE30AF-C817-4C4E-8714-EFEDA919025F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583CA8D5-BB7F-40A8-A462-AFCEF8FBCBF2}" type="pres">
      <dgm:prSet presAssocID="{83BEF164-2344-4165-9283-D2625DC5A1E9}" presName="spacer" presStyleCnt="0"/>
      <dgm:spPr/>
    </dgm:pt>
    <dgm:pt modelId="{74931C30-EE43-4A6A-8CF1-96BD6F68DB3D}" type="pres">
      <dgm:prSet presAssocID="{3626226F-A976-4DE4-BFBA-BC61EC5D73CA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376796FA-E99F-4B50-859E-F71E6C144352}" type="pres">
      <dgm:prSet presAssocID="{AD244839-0F79-42C2-AEC1-A5679EF484F2}" presName="spacer" presStyleCnt="0"/>
      <dgm:spPr/>
    </dgm:pt>
    <dgm:pt modelId="{B10A6256-F315-412A-922C-E21880B977F6}" type="pres">
      <dgm:prSet presAssocID="{8B1C4FD5-D111-4DDB-AA72-3E1FB62B19AB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15FD4518-2590-4374-AB15-B9BBC06D70C5}" type="presOf" srcId="{4CCE30AF-C817-4C4E-8714-EFEDA919025F}" destId="{09689CBC-8A46-45CB-A758-B8005B1C4CEA}" srcOrd="0" destOrd="0" presId="urn:microsoft.com/office/officeart/2005/8/layout/vList2"/>
    <dgm:cxn modelId="{0AEEED60-BF2D-4056-ADF6-445C2AC4C239}" srcId="{B26937E8-0544-4561-9B6A-EC7ED29E85EC}" destId="{8B1C4FD5-D111-4DDB-AA72-3E1FB62B19AB}" srcOrd="3" destOrd="0" parTransId="{205C5F63-2C1D-4926-A803-52EBC800F6DC}" sibTransId="{0561A881-D9D6-4AD0-813C-6CC933F6C3B6}"/>
    <dgm:cxn modelId="{D5CD2E49-0F2F-486B-84EB-98B743EDCDF9}" type="presOf" srcId="{B26937E8-0544-4561-9B6A-EC7ED29E85EC}" destId="{62FD0C10-BDFB-4223-AF34-713A3BB98A62}" srcOrd="0" destOrd="0" presId="urn:microsoft.com/office/officeart/2005/8/layout/vList2"/>
    <dgm:cxn modelId="{9ADE9F73-3643-462B-8267-06E9BCAE3A25}" type="presOf" srcId="{8B1C4FD5-D111-4DDB-AA72-3E1FB62B19AB}" destId="{B10A6256-F315-412A-922C-E21880B977F6}" srcOrd="0" destOrd="0" presId="urn:microsoft.com/office/officeart/2005/8/layout/vList2"/>
    <dgm:cxn modelId="{BD9BEE5A-AAAF-4960-93C8-22AD0901F965}" srcId="{B26937E8-0544-4561-9B6A-EC7ED29E85EC}" destId="{4CCE30AF-C817-4C4E-8714-EFEDA919025F}" srcOrd="1" destOrd="0" parTransId="{88CC6A60-831A-47FD-8AAF-CD0159850CD9}" sibTransId="{83BEF164-2344-4165-9283-D2625DC5A1E9}"/>
    <dgm:cxn modelId="{8C0DAD99-501D-4938-B08E-9765B3F9D2F9}" type="presOf" srcId="{A40D1A56-C618-4ED1-9ECD-3748D0B77162}" destId="{523D8877-553C-46E9-A2FD-39C30A66A8A7}" srcOrd="0" destOrd="0" presId="urn:microsoft.com/office/officeart/2005/8/layout/vList2"/>
    <dgm:cxn modelId="{3A68A2A2-1ADF-4C33-8B42-C9F3F07096BF}" srcId="{B26937E8-0544-4561-9B6A-EC7ED29E85EC}" destId="{3626226F-A976-4DE4-BFBA-BC61EC5D73CA}" srcOrd="2" destOrd="0" parTransId="{79B752A1-C780-40E2-AB59-5A9EE4CBE88A}" sibTransId="{AD244839-0F79-42C2-AEC1-A5679EF484F2}"/>
    <dgm:cxn modelId="{7FD51DD5-3ECE-4396-8CED-05C702B51021}" srcId="{B26937E8-0544-4561-9B6A-EC7ED29E85EC}" destId="{A40D1A56-C618-4ED1-9ECD-3748D0B77162}" srcOrd="0" destOrd="0" parTransId="{44AE4A91-851D-4DDF-A3F8-A6FF2744F2B8}" sibTransId="{E83695A4-E1EF-412F-93A3-88C9F2086CEF}"/>
    <dgm:cxn modelId="{36E227E2-7F7B-4D7A-84BD-2D775BAFE201}" type="presOf" srcId="{3626226F-A976-4DE4-BFBA-BC61EC5D73CA}" destId="{74931C30-EE43-4A6A-8CF1-96BD6F68DB3D}" srcOrd="0" destOrd="0" presId="urn:microsoft.com/office/officeart/2005/8/layout/vList2"/>
    <dgm:cxn modelId="{646D8AFA-9550-4670-A6AE-C7D3E7E83990}" type="presParOf" srcId="{62FD0C10-BDFB-4223-AF34-713A3BB98A62}" destId="{523D8877-553C-46E9-A2FD-39C30A66A8A7}" srcOrd="0" destOrd="0" presId="urn:microsoft.com/office/officeart/2005/8/layout/vList2"/>
    <dgm:cxn modelId="{E02EFABB-9838-4FEA-B3E7-9BF481E03A1A}" type="presParOf" srcId="{62FD0C10-BDFB-4223-AF34-713A3BB98A62}" destId="{A1B9788E-D64D-496B-B9CF-88D5AA0279D7}" srcOrd="1" destOrd="0" presId="urn:microsoft.com/office/officeart/2005/8/layout/vList2"/>
    <dgm:cxn modelId="{0266CD1D-90DA-4A31-B1AF-7418C963833A}" type="presParOf" srcId="{62FD0C10-BDFB-4223-AF34-713A3BB98A62}" destId="{09689CBC-8A46-45CB-A758-B8005B1C4CEA}" srcOrd="2" destOrd="0" presId="urn:microsoft.com/office/officeart/2005/8/layout/vList2"/>
    <dgm:cxn modelId="{3385D515-F3CF-4842-9FC2-FAA8563172CA}" type="presParOf" srcId="{62FD0C10-BDFB-4223-AF34-713A3BB98A62}" destId="{583CA8D5-BB7F-40A8-A462-AFCEF8FBCBF2}" srcOrd="3" destOrd="0" presId="urn:microsoft.com/office/officeart/2005/8/layout/vList2"/>
    <dgm:cxn modelId="{4D90187F-AE9C-4B36-9B44-A821355ADC31}" type="presParOf" srcId="{62FD0C10-BDFB-4223-AF34-713A3BB98A62}" destId="{74931C30-EE43-4A6A-8CF1-96BD6F68DB3D}" srcOrd="4" destOrd="0" presId="urn:microsoft.com/office/officeart/2005/8/layout/vList2"/>
    <dgm:cxn modelId="{B53AF92D-8B65-4D33-85A7-224AC8D8DAD7}" type="presParOf" srcId="{62FD0C10-BDFB-4223-AF34-713A3BB98A62}" destId="{376796FA-E99F-4B50-859E-F71E6C144352}" srcOrd="5" destOrd="0" presId="urn:microsoft.com/office/officeart/2005/8/layout/vList2"/>
    <dgm:cxn modelId="{AD4274C2-EC28-4C13-808F-D3C5652138A6}" type="presParOf" srcId="{62FD0C10-BDFB-4223-AF34-713A3BB98A62}" destId="{B10A6256-F315-412A-922C-E21880B977F6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D67610C-CA95-4077-88A8-7920F64632E6}" type="doc">
      <dgm:prSet loTypeId="urn:microsoft.com/office/officeart/2018/2/layout/IconVerticalSolidList" loCatId="icon" qsTypeId="urn:microsoft.com/office/officeart/2005/8/quickstyle/simple1#126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66A10418-0AEE-4697-B973-6FB032F0C4F8}">
      <dgm:prSet/>
      <dgm:spPr/>
      <dgm:t>
        <a:bodyPr/>
        <a:lstStyle/>
        <a:p>
          <a:r>
            <a:rPr lang="en-US"/>
            <a:t>Python is dynamic</a:t>
          </a:r>
        </a:p>
      </dgm:t>
    </dgm:pt>
    <dgm:pt modelId="{D934DA3D-3517-4E44-B52B-7103FF0C19C4}" type="parTrans" cxnId="{0C7EA7C3-C44A-4B89-9907-05970E9BDB27}">
      <dgm:prSet/>
      <dgm:spPr/>
      <dgm:t>
        <a:bodyPr/>
        <a:lstStyle/>
        <a:p>
          <a:endParaRPr lang="en-US"/>
        </a:p>
      </dgm:t>
    </dgm:pt>
    <dgm:pt modelId="{FB1A2D9D-5BD0-4EF8-971B-EE79C7DCCA4A}" type="sibTrans" cxnId="{0C7EA7C3-C44A-4B89-9907-05970E9BDB27}">
      <dgm:prSet/>
      <dgm:spPr/>
      <dgm:t>
        <a:bodyPr/>
        <a:lstStyle/>
        <a:p>
          <a:endParaRPr lang="en-US"/>
        </a:p>
      </dgm:t>
    </dgm:pt>
    <dgm:pt modelId="{977695FE-D597-4BFE-940D-DA73AE29F5E2}">
      <dgm:prSet/>
      <dgm:spPr/>
      <dgm:t>
        <a:bodyPr/>
        <a:lstStyle/>
        <a:p>
          <a:r>
            <a:rPr lang="en-US"/>
            <a:t>Imports/variables/datatypes etc. that are decided at runtime </a:t>
          </a:r>
        </a:p>
      </dgm:t>
    </dgm:pt>
    <dgm:pt modelId="{D9A32C06-A576-48B4-9E98-E48406826FB3}" type="parTrans" cxnId="{A4686C91-57A9-4045-A3EA-05F6E41B660E}">
      <dgm:prSet/>
      <dgm:spPr/>
      <dgm:t>
        <a:bodyPr/>
        <a:lstStyle/>
        <a:p>
          <a:endParaRPr lang="en-US"/>
        </a:p>
      </dgm:t>
    </dgm:pt>
    <dgm:pt modelId="{C2595DDA-3A2F-4FF6-869B-A0E1654AB454}" type="sibTrans" cxnId="{A4686C91-57A9-4045-A3EA-05F6E41B660E}">
      <dgm:prSet/>
      <dgm:spPr/>
      <dgm:t>
        <a:bodyPr/>
        <a:lstStyle/>
        <a:p>
          <a:endParaRPr lang="en-US"/>
        </a:p>
      </dgm:t>
    </dgm:pt>
    <dgm:pt modelId="{67FE4D03-01EF-4685-B30E-DA959006E665}">
      <dgm:prSet/>
      <dgm:spPr/>
      <dgm:t>
        <a:bodyPr/>
        <a:lstStyle/>
        <a:p>
          <a:r>
            <a:rPr lang="en-US"/>
            <a:t>Interprocedural analysis is hard</a:t>
          </a:r>
        </a:p>
      </dgm:t>
    </dgm:pt>
    <dgm:pt modelId="{86FAF93F-2B54-41CD-945B-49D759FB139E}" type="parTrans" cxnId="{4C1FF009-AAD4-4B45-908B-32D75DFFDA7D}">
      <dgm:prSet/>
      <dgm:spPr/>
      <dgm:t>
        <a:bodyPr/>
        <a:lstStyle/>
        <a:p>
          <a:endParaRPr lang="en-US"/>
        </a:p>
      </dgm:t>
    </dgm:pt>
    <dgm:pt modelId="{E8EC4FFE-4254-46E9-B054-E2DE6D6C6920}" type="sibTrans" cxnId="{4C1FF009-AAD4-4B45-908B-32D75DFFDA7D}">
      <dgm:prSet/>
      <dgm:spPr/>
      <dgm:t>
        <a:bodyPr/>
        <a:lstStyle/>
        <a:p>
          <a:endParaRPr lang="en-US"/>
        </a:p>
      </dgm:t>
    </dgm:pt>
    <dgm:pt modelId="{AB02152C-986E-4F98-A733-D8ACED9BD41E}">
      <dgm:prSet/>
      <dgm:spPr/>
      <dgm:t>
        <a:bodyPr/>
        <a:lstStyle/>
        <a:p>
          <a:r>
            <a:rPr lang="en-US"/>
            <a:t>Time limitations</a:t>
          </a:r>
        </a:p>
      </dgm:t>
    </dgm:pt>
    <dgm:pt modelId="{007CFAD7-3428-4A6A-AFE6-C985F1E11A07}" type="parTrans" cxnId="{AFD68FF8-6048-4844-874F-D8D51906696F}">
      <dgm:prSet/>
      <dgm:spPr/>
      <dgm:t>
        <a:bodyPr/>
        <a:lstStyle/>
        <a:p>
          <a:endParaRPr lang="en-US"/>
        </a:p>
      </dgm:t>
    </dgm:pt>
    <dgm:pt modelId="{0D2934C9-E806-4828-BD47-21C66C12989F}" type="sibTrans" cxnId="{AFD68FF8-6048-4844-874F-D8D51906696F}">
      <dgm:prSet/>
      <dgm:spPr/>
      <dgm:t>
        <a:bodyPr/>
        <a:lstStyle/>
        <a:p>
          <a:endParaRPr lang="en-US"/>
        </a:p>
      </dgm:t>
    </dgm:pt>
    <dgm:pt modelId="{2418E032-A0C6-4832-8F87-83894FC5FECC}">
      <dgm:prSet/>
      <dgm:spPr/>
      <dgm:t>
        <a:bodyPr/>
        <a:lstStyle/>
        <a:p>
          <a:r>
            <a:rPr lang="en-US"/>
            <a:t>Benchmark dependence</a:t>
          </a:r>
        </a:p>
      </dgm:t>
    </dgm:pt>
    <dgm:pt modelId="{D6EE3A3A-98A9-41FD-9DA6-AAAE1C9B763F}" type="parTrans" cxnId="{3482F57D-6639-4EC7-ADA6-075B6A0636DD}">
      <dgm:prSet/>
      <dgm:spPr/>
      <dgm:t>
        <a:bodyPr/>
        <a:lstStyle/>
        <a:p>
          <a:endParaRPr lang="en-US"/>
        </a:p>
      </dgm:t>
    </dgm:pt>
    <dgm:pt modelId="{D5629189-CB3F-4494-BFBC-75F270F1BDF8}" type="sibTrans" cxnId="{3482F57D-6639-4EC7-ADA6-075B6A0636DD}">
      <dgm:prSet/>
      <dgm:spPr/>
      <dgm:t>
        <a:bodyPr/>
        <a:lstStyle/>
        <a:p>
          <a:endParaRPr lang="en-US"/>
        </a:p>
      </dgm:t>
    </dgm:pt>
    <dgm:pt modelId="{86D460D3-2085-40D9-B75E-17702EAE666F}">
      <dgm:prSet/>
      <dgm:spPr/>
      <dgm:t>
        <a:bodyPr/>
        <a:lstStyle/>
        <a:p>
          <a:r>
            <a:rPr lang="en-US"/>
            <a:t>Test and DVLA-specific pipelines only</a:t>
          </a:r>
        </a:p>
      </dgm:t>
    </dgm:pt>
    <dgm:pt modelId="{5CF60F59-070C-4394-85DD-403BFFB70C14}" type="parTrans" cxnId="{61F9BD3E-BF10-4C7D-AA46-5E6E560D3270}">
      <dgm:prSet/>
      <dgm:spPr/>
      <dgm:t>
        <a:bodyPr/>
        <a:lstStyle/>
        <a:p>
          <a:endParaRPr lang="en-US"/>
        </a:p>
      </dgm:t>
    </dgm:pt>
    <dgm:pt modelId="{1E2603FB-A066-4616-9883-F9D1A6202836}" type="sibTrans" cxnId="{61F9BD3E-BF10-4C7D-AA46-5E6E560D3270}">
      <dgm:prSet/>
      <dgm:spPr/>
      <dgm:t>
        <a:bodyPr/>
        <a:lstStyle/>
        <a:p>
          <a:endParaRPr lang="en-US"/>
        </a:p>
      </dgm:t>
    </dgm:pt>
    <dgm:pt modelId="{55BE9330-8878-4BE8-B203-D26C7C7A5250}" type="pres">
      <dgm:prSet presAssocID="{DD67610C-CA95-4077-88A8-7920F64632E6}" presName="root" presStyleCnt="0">
        <dgm:presLayoutVars>
          <dgm:dir/>
          <dgm:resizeHandles val="exact"/>
        </dgm:presLayoutVars>
      </dgm:prSet>
      <dgm:spPr/>
    </dgm:pt>
    <dgm:pt modelId="{CAE2720B-DA9F-46A7-92C3-21C926B93E32}" type="pres">
      <dgm:prSet presAssocID="{66A10418-0AEE-4697-B973-6FB032F0C4F8}" presName="compNode" presStyleCnt="0"/>
      <dgm:spPr/>
    </dgm:pt>
    <dgm:pt modelId="{864CDFBF-51B8-452B-91A6-2FAC1D0A542F}" type="pres">
      <dgm:prSet presAssocID="{66A10418-0AEE-4697-B973-6FB032F0C4F8}" presName="bgRect" presStyleLbl="bgShp" presStyleIdx="0" presStyleCnt="3"/>
      <dgm:spPr/>
    </dgm:pt>
    <dgm:pt modelId="{FCBEC6A3-8AD8-46B1-8A8B-BA9AED761F12}" type="pres">
      <dgm:prSet presAssocID="{66A10418-0AEE-4697-B973-6FB032F0C4F8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grammer"/>
        </a:ext>
      </dgm:extLst>
    </dgm:pt>
    <dgm:pt modelId="{6403C408-0EB5-42AD-B712-B1BFC9B50A8D}" type="pres">
      <dgm:prSet presAssocID="{66A10418-0AEE-4697-B973-6FB032F0C4F8}" presName="spaceRect" presStyleCnt="0"/>
      <dgm:spPr/>
    </dgm:pt>
    <dgm:pt modelId="{19290B2E-6B85-4C4C-996F-D95EEE51A33F}" type="pres">
      <dgm:prSet presAssocID="{66A10418-0AEE-4697-B973-6FB032F0C4F8}" presName="parTx" presStyleLbl="revTx" presStyleIdx="0" presStyleCnt="6">
        <dgm:presLayoutVars>
          <dgm:chMax val="0"/>
          <dgm:chPref val="0"/>
        </dgm:presLayoutVars>
      </dgm:prSet>
      <dgm:spPr/>
    </dgm:pt>
    <dgm:pt modelId="{F7FACE1D-D436-4B4A-979B-420F5981A034}" type="pres">
      <dgm:prSet presAssocID="{66A10418-0AEE-4697-B973-6FB032F0C4F8}" presName="desTx" presStyleLbl="revTx" presStyleIdx="1" presStyleCnt="6">
        <dgm:presLayoutVars/>
      </dgm:prSet>
      <dgm:spPr/>
    </dgm:pt>
    <dgm:pt modelId="{D62AAE60-E83D-45D7-AE23-61A01F74A7EA}" type="pres">
      <dgm:prSet presAssocID="{FB1A2D9D-5BD0-4EF8-971B-EE79C7DCCA4A}" presName="sibTrans" presStyleCnt="0"/>
      <dgm:spPr/>
    </dgm:pt>
    <dgm:pt modelId="{6BA94187-7DDF-4E72-AC13-D4B42950E9AF}" type="pres">
      <dgm:prSet presAssocID="{67FE4D03-01EF-4685-B30E-DA959006E665}" presName="compNode" presStyleCnt="0"/>
      <dgm:spPr/>
    </dgm:pt>
    <dgm:pt modelId="{26BDF9D2-C286-44EE-B2B4-752789269CAA}" type="pres">
      <dgm:prSet presAssocID="{67FE4D03-01EF-4685-B30E-DA959006E665}" presName="bgRect" presStyleLbl="bgShp" presStyleIdx="1" presStyleCnt="3"/>
      <dgm:spPr/>
    </dgm:pt>
    <dgm:pt modelId="{B8F95FC1-872A-44FD-89FD-F56FFACACF37}" type="pres">
      <dgm:prSet presAssocID="{67FE4D03-01EF-4685-B30E-DA959006E665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E6658845-89B3-4572-9EE2-666FE527B667}" type="pres">
      <dgm:prSet presAssocID="{67FE4D03-01EF-4685-B30E-DA959006E665}" presName="spaceRect" presStyleCnt="0"/>
      <dgm:spPr/>
    </dgm:pt>
    <dgm:pt modelId="{A9D42016-4A31-497D-AEAE-DDA1EDC1509E}" type="pres">
      <dgm:prSet presAssocID="{67FE4D03-01EF-4685-B30E-DA959006E665}" presName="parTx" presStyleLbl="revTx" presStyleIdx="2" presStyleCnt="6">
        <dgm:presLayoutVars>
          <dgm:chMax val="0"/>
          <dgm:chPref val="0"/>
        </dgm:presLayoutVars>
      </dgm:prSet>
      <dgm:spPr/>
    </dgm:pt>
    <dgm:pt modelId="{FF311976-83CA-4816-9D08-731D4BC5E7B3}" type="pres">
      <dgm:prSet presAssocID="{67FE4D03-01EF-4685-B30E-DA959006E665}" presName="desTx" presStyleLbl="revTx" presStyleIdx="3" presStyleCnt="6">
        <dgm:presLayoutVars/>
      </dgm:prSet>
      <dgm:spPr/>
    </dgm:pt>
    <dgm:pt modelId="{CF8ADF0F-417E-475F-97AB-D58E88E97FBA}" type="pres">
      <dgm:prSet presAssocID="{E8EC4FFE-4254-46E9-B054-E2DE6D6C6920}" presName="sibTrans" presStyleCnt="0"/>
      <dgm:spPr/>
    </dgm:pt>
    <dgm:pt modelId="{FC6D9093-C4C7-478C-AC1C-0A89A870FFF2}" type="pres">
      <dgm:prSet presAssocID="{2418E032-A0C6-4832-8F87-83894FC5FECC}" presName="compNode" presStyleCnt="0"/>
      <dgm:spPr/>
    </dgm:pt>
    <dgm:pt modelId="{7E8C19A7-DA79-4FB9-8450-C94A9E5BA90F}" type="pres">
      <dgm:prSet presAssocID="{2418E032-A0C6-4832-8F87-83894FC5FECC}" presName="bgRect" presStyleLbl="bgShp" presStyleIdx="2" presStyleCnt="3"/>
      <dgm:spPr/>
    </dgm:pt>
    <dgm:pt modelId="{C7F8924B-E8E8-4FDC-B695-EB8C805B3972}" type="pres">
      <dgm:prSet presAssocID="{2418E032-A0C6-4832-8F87-83894FC5FECC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646F5F79-6E5B-440D-A0F6-F629150740E2}" type="pres">
      <dgm:prSet presAssocID="{2418E032-A0C6-4832-8F87-83894FC5FECC}" presName="spaceRect" presStyleCnt="0"/>
      <dgm:spPr/>
    </dgm:pt>
    <dgm:pt modelId="{E2630183-C90A-4FF4-BF87-27FDA8677166}" type="pres">
      <dgm:prSet presAssocID="{2418E032-A0C6-4832-8F87-83894FC5FECC}" presName="parTx" presStyleLbl="revTx" presStyleIdx="4" presStyleCnt="6">
        <dgm:presLayoutVars>
          <dgm:chMax val="0"/>
          <dgm:chPref val="0"/>
        </dgm:presLayoutVars>
      </dgm:prSet>
      <dgm:spPr/>
    </dgm:pt>
    <dgm:pt modelId="{118AF3D8-41F1-41D8-A664-8D12718DA89D}" type="pres">
      <dgm:prSet presAssocID="{2418E032-A0C6-4832-8F87-83894FC5FECC}" presName="desTx" presStyleLbl="revTx" presStyleIdx="5" presStyleCnt="6">
        <dgm:presLayoutVars/>
      </dgm:prSet>
      <dgm:spPr/>
    </dgm:pt>
  </dgm:ptLst>
  <dgm:cxnLst>
    <dgm:cxn modelId="{78CFC807-9DD7-4E98-A132-73D319DD15E9}" type="presOf" srcId="{66A10418-0AEE-4697-B973-6FB032F0C4F8}" destId="{19290B2E-6B85-4C4C-996F-D95EEE51A33F}" srcOrd="0" destOrd="0" presId="urn:microsoft.com/office/officeart/2018/2/layout/IconVerticalSolidList"/>
    <dgm:cxn modelId="{4C1FF009-AAD4-4B45-908B-32D75DFFDA7D}" srcId="{DD67610C-CA95-4077-88A8-7920F64632E6}" destId="{67FE4D03-01EF-4685-B30E-DA959006E665}" srcOrd="1" destOrd="0" parTransId="{86FAF93F-2B54-41CD-945B-49D759FB139E}" sibTransId="{E8EC4FFE-4254-46E9-B054-E2DE6D6C6920}"/>
    <dgm:cxn modelId="{DBF8E929-0965-4161-B673-99916FC956DB}" type="presOf" srcId="{AB02152C-986E-4F98-A733-D8ACED9BD41E}" destId="{FF311976-83CA-4816-9D08-731D4BC5E7B3}" srcOrd="0" destOrd="0" presId="urn:microsoft.com/office/officeart/2018/2/layout/IconVerticalSolidList"/>
    <dgm:cxn modelId="{61F9BD3E-BF10-4C7D-AA46-5E6E560D3270}" srcId="{2418E032-A0C6-4832-8F87-83894FC5FECC}" destId="{86D460D3-2085-40D9-B75E-17702EAE666F}" srcOrd="0" destOrd="0" parTransId="{5CF60F59-070C-4394-85DD-403BFFB70C14}" sibTransId="{1E2603FB-A066-4616-9883-F9D1A6202836}"/>
    <dgm:cxn modelId="{A143216F-D9D9-4DD4-B11F-3A4CDF241B59}" type="presOf" srcId="{2418E032-A0C6-4832-8F87-83894FC5FECC}" destId="{E2630183-C90A-4FF4-BF87-27FDA8677166}" srcOrd="0" destOrd="0" presId="urn:microsoft.com/office/officeart/2018/2/layout/IconVerticalSolidList"/>
    <dgm:cxn modelId="{D5B9B453-1CFB-4598-A40B-124963A23725}" type="presOf" srcId="{67FE4D03-01EF-4685-B30E-DA959006E665}" destId="{A9D42016-4A31-497D-AEAE-DDA1EDC1509E}" srcOrd="0" destOrd="0" presId="urn:microsoft.com/office/officeart/2018/2/layout/IconVerticalSolidList"/>
    <dgm:cxn modelId="{3482F57D-6639-4EC7-ADA6-075B6A0636DD}" srcId="{DD67610C-CA95-4077-88A8-7920F64632E6}" destId="{2418E032-A0C6-4832-8F87-83894FC5FECC}" srcOrd="2" destOrd="0" parTransId="{D6EE3A3A-98A9-41FD-9DA6-AAAE1C9B763F}" sibTransId="{D5629189-CB3F-4494-BFBC-75F270F1BDF8}"/>
    <dgm:cxn modelId="{A4686C91-57A9-4045-A3EA-05F6E41B660E}" srcId="{66A10418-0AEE-4697-B973-6FB032F0C4F8}" destId="{977695FE-D597-4BFE-940D-DA73AE29F5E2}" srcOrd="0" destOrd="0" parTransId="{D9A32C06-A576-48B4-9E98-E48406826FB3}" sibTransId="{C2595DDA-3A2F-4FF6-869B-A0E1654AB454}"/>
    <dgm:cxn modelId="{950ED8A9-0764-4192-86AB-51F9909A8BD5}" type="presOf" srcId="{977695FE-D597-4BFE-940D-DA73AE29F5E2}" destId="{F7FACE1D-D436-4B4A-979B-420F5981A034}" srcOrd="0" destOrd="0" presId="urn:microsoft.com/office/officeart/2018/2/layout/IconVerticalSolidList"/>
    <dgm:cxn modelId="{0C7EA7C3-C44A-4B89-9907-05970E9BDB27}" srcId="{DD67610C-CA95-4077-88A8-7920F64632E6}" destId="{66A10418-0AEE-4697-B973-6FB032F0C4F8}" srcOrd="0" destOrd="0" parTransId="{D934DA3D-3517-4E44-B52B-7103FF0C19C4}" sibTransId="{FB1A2D9D-5BD0-4EF8-971B-EE79C7DCCA4A}"/>
    <dgm:cxn modelId="{938C25CF-0FCE-4017-BE57-7258B3DE37EE}" type="presOf" srcId="{DD67610C-CA95-4077-88A8-7920F64632E6}" destId="{55BE9330-8878-4BE8-B203-D26C7C7A5250}" srcOrd="0" destOrd="0" presId="urn:microsoft.com/office/officeart/2018/2/layout/IconVerticalSolidList"/>
    <dgm:cxn modelId="{E4D116EE-6EB8-492A-8001-2B095B51AF03}" type="presOf" srcId="{86D460D3-2085-40D9-B75E-17702EAE666F}" destId="{118AF3D8-41F1-41D8-A664-8D12718DA89D}" srcOrd="0" destOrd="0" presId="urn:microsoft.com/office/officeart/2018/2/layout/IconVerticalSolidList"/>
    <dgm:cxn modelId="{AFD68FF8-6048-4844-874F-D8D51906696F}" srcId="{67FE4D03-01EF-4685-B30E-DA959006E665}" destId="{AB02152C-986E-4F98-A733-D8ACED9BD41E}" srcOrd="0" destOrd="0" parTransId="{007CFAD7-3428-4A6A-AFE6-C985F1E11A07}" sibTransId="{0D2934C9-E806-4828-BD47-21C66C12989F}"/>
    <dgm:cxn modelId="{894047E2-88EE-4F45-A3E4-975E06B618E9}" type="presParOf" srcId="{55BE9330-8878-4BE8-B203-D26C7C7A5250}" destId="{CAE2720B-DA9F-46A7-92C3-21C926B93E32}" srcOrd="0" destOrd="0" presId="urn:microsoft.com/office/officeart/2018/2/layout/IconVerticalSolidList"/>
    <dgm:cxn modelId="{B763F5EA-10E5-4336-9844-3C9DE08A909C}" type="presParOf" srcId="{CAE2720B-DA9F-46A7-92C3-21C926B93E32}" destId="{864CDFBF-51B8-452B-91A6-2FAC1D0A542F}" srcOrd="0" destOrd="0" presId="urn:microsoft.com/office/officeart/2018/2/layout/IconVerticalSolidList"/>
    <dgm:cxn modelId="{9230F038-D297-4EA2-AC0B-DE39BEED7C62}" type="presParOf" srcId="{CAE2720B-DA9F-46A7-92C3-21C926B93E32}" destId="{FCBEC6A3-8AD8-46B1-8A8B-BA9AED761F12}" srcOrd="1" destOrd="0" presId="urn:microsoft.com/office/officeart/2018/2/layout/IconVerticalSolidList"/>
    <dgm:cxn modelId="{0628112B-4B6E-4D39-B663-D03FEC98AF1A}" type="presParOf" srcId="{CAE2720B-DA9F-46A7-92C3-21C926B93E32}" destId="{6403C408-0EB5-42AD-B712-B1BFC9B50A8D}" srcOrd="2" destOrd="0" presId="urn:microsoft.com/office/officeart/2018/2/layout/IconVerticalSolidList"/>
    <dgm:cxn modelId="{BD631A83-F7B9-476E-B6C0-59046965C155}" type="presParOf" srcId="{CAE2720B-DA9F-46A7-92C3-21C926B93E32}" destId="{19290B2E-6B85-4C4C-996F-D95EEE51A33F}" srcOrd="3" destOrd="0" presId="urn:microsoft.com/office/officeart/2018/2/layout/IconVerticalSolidList"/>
    <dgm:cxn modelId="{A4AA658A-E27A-459B-97E0-2581D790E339}" type="presParOf" srcId="{CAE2720B-DA9F-46A7-92C3-21C926B93E32}" destId="{F7FACE1D-D436-4B4A-979B-420F5981A034}" srcOrd="4" destOrd="0" presId="urn:microsoft.com/office/officeart/2018/2/layout/IconVerticalSolidList"/>
    <dgm:cxn modelId="{0465DD47-862F-49CB-8DBF-07B7B5DE2E3B}" type="presParOf" srcId="{55BE9330-8878-4BE8-B203-D26C7C7A5250}" destId="{D62AAE60-E83D-45D7-AE23-61A01F74A7EA}" srcOrd="1" destOrd="0" presId="urn:microsoft.com/office/officeart/2018/2/layout/IconVerticalSolidList"/>
    <dgm:cxn modelId="{8A10D03B-281F-4A89-AF02-8E717C32AADD}" type="presParOf" srcId="{55BE9330-8878-4BE8-B203-D26C7C7A5250}" destId="{6BA94187-7DDF-4E72-AC13-D4B42950E9AF}" srcOrd="2" destOrd="0" presId="urn:microsoft.com/office/officeart/2018/2/layout/IconVerticalSolidList"/>
    <dgm:cxn modelId="{0EAAB3E5-3180-4ECA-9F77-1D3E5D99D0B7}" type="presParOf" srcId="{6BA94187-7DDF-4E72-AC13-D4B42950E9AF}" destId="{26BDF9D2-C286-44EE-B2B4-752789269CAA}" srcOrd="0" destOrd="0" presId="urn:microsoft.com/office/officeart/2018/2/layout/IconVerticalSolidList"/>
    <dgm:cxn modelId="{D0C7B58E-9144-45AA-8971-174E42CAAF1A}" type="presParOf" srcId="{6BA94187-7DDF-4E72-AC13-D4B42950E9AF}" destId="{B8F95FC1-872A-44FD-89FD-F56FFACACF37}" srcOrd="1" destOrd="0" presId="urn:microsoft.com/office/officeart/2018/2/layout/IconVerticalSolidList"/>
    <dgm:cxn modelId="{3790BD98-8329-47F2-BA1C-5F7CD687B311}" type="presParOf" srcId="{6BA94187-7DDF-4E72-AC13-D4B42950E9AF}" destId="{E6658845-89B3-4572-9EE2-666FE527B667}" srcOrd="2" destOrd="0" presId="urn:microsoft.com/office/officeart/2018/2/layout/IconVerticalSolidList"/>
    <dgm:cxn modelId="{C7C491C0-0A95-4DB3-9EE6-0F7F6623B5B5}" type="presParOf" srcId="{6BA94187-7DDF-4E72-AC13-D4B42950E9AF}" destId="{A9D42016-4A31-497D-AEAE-DDA1EDC1509E}" srcOrd="3" destOrd="0" presId="urn:microsoft.com/office/officeart/2018/2/layout/IconVerticalSolidList"/>
    <dgm:cxn modelId="{68CCFF43-8848-4664-9864-BE6A8EFC663F}" type="presParOf" srcId="{6BA94187-7DDF-4E72-AC13-D4B42950E9AF}" destId="{FF311976-83CA-4816-9D08-731D4BC5E7B3}" srcOrd="4" destOrd="0" presId="urn:microsoft.com/office/officeart/2018/2/layout/IconVerticalSolidList"/>
    <dgm:cxn modelId="{C8A3C565-55A7-47CE-AD3B-A5A798B865F9}" type="presParOf" srcId="{55BE9330-8878-4BE8-B203-D26C7C7A5250}" destId="{CF8ADF0F-417E-475F-97AB-D58E88E97FBA}" srcOrd="3" destOrd="0" presId="urn:microsoft.com/office/officeart/2018/2/layout/IconVerticalSolidList"/>
    <dgm:cxn modelId="{FD04D641-5C70-4FB6-9CC2-E95C20319C9A}" type="presParOf" srcId="{55BE9330-8878-4BE8-B203-D26C7C7A5250}" destId="{FC6D9093-C4C7-478C-AC1C-0A89A870FFF2}" srcOrd="4" destOrd="0" presId="urn:microsoft.com/office/officeart/2018/2/layout/IconVerticalSolidList"/>
    <dgm:cxn modelId="{3718ED4E-3A37-4F34-AF73-69D2776C00D6}" type="presParOf" srcId="{FC6D9093-C4C7-478C-AC1C-0A89A870FFF2}" destId="{7E8C19A7-DA79-4FB9-8450-C94A9E5BA90F}" srcOrd="0" destOrd="0" presId="urn:microsoft.com/office/officeart/2018/2/layout/IconVerticalSolidList"/>
    <dgm:cxn modelId="{F31AE9EF-F66F-4BBA-8B15-44BCAF0EB98D}" type="presParOf" srcId="{FC6D9093-C4C7-478C-AC1C-0A89A870FFF2}" destId="{C7F8924B-E8E8-4FDC-B695-EB8C805B3972}" srcOrd="1" destOrd="0" presId="urn:microsoft.com/office/officeart/2018/2/layout/IconVerticalSolidList"/>
    <dgm:cxn modelId="{7010F70C-4A04-4662-BDAB-3105A3C501A2}" type="presParOf" srcId="{FC6D9093-C4C7-478C-AC1C-0A89A870FFF2}" destId="{646F5F79-6E5B-440D-A0F6-F629150740E2}" srcOrd="2" destOrd="0" presId="urn:microsoft.com/office/officeart/2018/2/layout/IconVerticalSolidList"/>
    <dgm:cxn modelId="{7E71BDC0-2DA7-4F2E-AEFB-4BFB03EA1716}" type="presParOf" srcId="{FC6D9093-C4C7-478C-AC1C-0A89A870FFF2}" destId="{E2630183-C90A-4FF4-BF87-27FDA8677166}" srcOrd="3" destOrd="0" presId="urn:microsoft.com/office/officeart/2018/2/layout/IconVerticalSolidList"/>
    <dgm:cxn modelId="{976D5E15-9016-4AB5-9BA8-E2B58893BBFB}" type="presParOf" srcId="{FC6D9093-C4C7-478C-AC1C-0A89A870FFF2}" destId="{118AF3D8-41F1-41D8-A664-8D12718DA89D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950BF6-7C14-43E0-B8F9-C83AAD4FFF74}">
      <dsp:nvSpPr>
        <dsp:cNvPr id="0" name=""/>
        <dsp:cNvSpPr/>
      </dsp:nvSpPr>
      <dsp:spPr>
        <a:xfrm>
          <a:off x="0" y="988500"/>
          <a:ext cx="6900512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A533D7-AAF7-44DC-A702-6A74BF97EB00}">
      <dsp:nvSpPr>
        <dsp:cNvPr id="0" name=""/>
        <dsp:cNvSpPr/>
      </dsp:nvSpPr>
      <dsp:spPr>
        <a:xfrm>
          <a:off x="345025" y="796620"/>
          <a:ext cx="4830358" cy="3837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576" tIns="0" rIns="182576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Public sector bodies process enormous volumes of data</a:t>
          </a:r>
        </a:p>
      </dsp:txBody>
      <dsp:txXfrm>
        <a:off x="363759" y="815354"/>
        <a:ext cx="4792890" cy="346292"/>
      </dsp:txXfrm>
    </dsp:sp>
    <dsp:sp modelId="{B73857CD-05BC-4AD7-8944-F33E3B3FCC8E}">
      <dsp:nvSpPr>
        <dsp:cNvPr id="0" name=""/>
        <dsp:cNvSpPr/>
      </dsp:nvSpPr>
      <dsp:spPr>
        <a:xfrm>
          <a:off x="0" y="1578180"/>
          <a:ext cx="6900512" cy="7371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1610903"/>
              <a:satOff val="-4623"/>
              <a:lumOff val="-740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5556" tIns="270764" rIns="535556" bIns="92456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kern="1200"/>
            <a:t>Orgs. Must demonstrate what happens to personal data as it moves through their systems</a:t>
          </a:r>
        </a:p>
      </dsp:txBody>
      <dsp:txXfrm>
        <a:off x="0" y="1578180"/>
        <a:ext cx="6900512" cy="737100"/>
      </dsp:txXfrm>
    </dsp:sp>
    <dsp:sp modelId="{C3C8DFE1-419E-4A30-9C4D-DC19CD2D219A}">
      <dsp:nvSpPr>
        <dsp:cNvPr id="0" name=""/>
        <dsp:cNvSpPr/>
      </dsp:nvSpPr>
      <dsp:spPr>
        <a:xfrm>
          <a:off x="345025" y="1386300"/>
          <a:ext cx="4830358" cy="383760"/>
        </a:xfrm>
        <a:prstGeom prst="roundRect">
          <a:avLst/>
        </a:prstGeom>
        <a:solidFill>
          <a:schemeClr val="accent2">
            <a:hueOff val="1610903"/>
            <a:satOff val="-4623"/>
            <a:lumOff val="-740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576" tIns="0" rIns="182576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Data Protection Act 2018 - UK GDPR accountability principle </a:t>
          </a:r>
        </a:p>
      </dsp:txBody>
      <dsp:txXfrm>
        <a:off x="363759" y="1405034"/>
        <a:ext cx="4792890" cy="346292"/>
      </dsp:txXfrm>
    </dsp:sp>
    <dsp:sp modelId="{F5C43DC1-1EA1-495B-83E4-2904023A9D94}">
      <dsp:nvSpPr>
        <dsp:cNvPr id="0" name=""/>
        <dsp:cNvSpPr/>
      </dsp:nvSpPr>
      <dsp:spPr>
        <a:xfrm>
          <a:off x="0" y="2577360"/>
          <a:ext cx="6900512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3221807"/>
              <a:satOff val="-9246"/>
              <a:lumOff val="-1480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A5F705-7DDF-47BD-8108-407EC767FA87}">
      <dsp:nvSpPr>
        <dsp:cNvPr id="0" name=""/>
        <dsp:cNvSpPr/>
      </dsp:nvSpPr>
      <dsp:spPr>
        <a:xfrm>
          <a:off x="345025" y="2385480"/>
          <a:ext cx="4830358" cy="383760"/>
        </a:xfrm>
        <a:prstGeom prst="round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576" tIns="0" rIns="182576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Currently written manually</a:t>
          </a:r>
          <a:endParaRPr lang="en-US" sz="1300" kern="1200"/>
        </a:p>
      </dsp:txBody>
      <dsp:txXfrm>
        <a:off x="363759" y="2404214"/>
        <a:ext cx="4792890" cy="346292"/>
      </dsp:txXfrm>
    </dsp:sp>
    <dsp:sp modelId="{2361E251-458D-4440-9B82-DBF92EC13036}">
      <dsp:nvSpPr>
        <dsp:cNvPr id="0" name=""/>
        <dsp:cNvSpPr/>
      </dsp:nvSpPr>
      <dsp:spPr>
        <a:xfrm>
          <a:off x="0" y="3167040"/>
          <a:ext cx="6900512" cy="5528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4832710"/>
              <a:satOff val="-13870"/>
              <a:lumOff val="-2220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5556" tIns="270764" rIns="535556" bIns="92456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/>
            <a:t>Documentation generated from code stays accurate as the code changes</a:t>
          </a:r>
          <a:endParaRPr lang="en-US" sz="1300" kern="1200"/>
        </a:p>
      </dsp:txBody>
      <dsp:txXfrm>
        <a:off x="0" y="3167040"/>
        <a:ext cx="6900512" cy="552825"/>
      </dsp:txXfrm>
    </dsp:sp>
    <dsp:sp modelId="{31D5D3D6-EDCF-4D5F-B6CE-D14B9363261D}">
      <dsp:nvSpPr>
        <dsp:cNvPr id="0" name=""/>
        <dsp:cNvSpPr/>
      </dsp:nvSpPr>
      <dsp:spPr>
        <a:xfrm>
          <a:off x="345025" y="2975160"/>
          <a:ext cx="4830358" cy="383760"/>
        </a:xfrm>
        <a:prstGeom prst="roundRect">
          <a:avLst/>
        </a:prstGeom>
        <a:solidFill>
          <a:schemeClr val="accent2">
            <a:hueOff val="4832710"/>
            <a:satOff val="-13870"/>
            <a:lumOff val="-222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576" tIns="0" rIns="182576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Guiding principle: </a:t>
          </a:r>
          <a:r>
            <a:rPr lang="en-GB" sz="1300" b="1" kern="1200"/>
            <a:t>The code is the source of truth </a:t>
          </a:r>
          <a:endParaRPr lang="en-US" sz="1300" kern="1200"/>
        </a:p>
      </dsp:txBody>
      <dsp:txXfrm>
        <a:off x="363759" y="2993894"/>
        <a:ext cx="4792890" cy="346292"/>
      </dsp:txXfrm>
    </dsp:sp>
    <dsp:sp modelId="{20C69AD7-F638-4868-94C7-14DFC2F56E98}">
      <dsp:nvSpPr>
        <dsp:cNvPr id="0" name=""/>
        <dsp:cNvSpPr/>
      </dsp:nvSpPr>
      <dsp:spPr>
        <a:xfrm>
          <a:off x="0" y="3981945"/>
          <a:ext cx="6900512" cy="7575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5556" tIns="270764" rIns="535556" bIns="92456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/>
            <a:t>Data Engineers</a:t>
          </a:r>
          <a:endParaRPr lang="en-US" sz="1300" kern="120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/>
            <a:t>Data Protection Officers/Auditors</a:t>
          </a:r>
          <a:endParaRPr lang="en-US" sz="1300" kern="1200"/>
        </a:p>
      </dsp:txBody>
      <dsp:txXfrm>
        <a:off x="0" y="3981945"/>
        <a:ext cx="6900512" cy="757575"/>
      </dsp:txXfrm>
    </dsp:sp>
    <dsp:sp modelId="{76ECE535-0D1E-4BA8-AC4E-BA07D3A93E47}">
      <dsp:nvSpPr>
        <dsp:cNvPr id="0" name=""/>
        <dsp:cNvSpPr/>
      </dsp:nvSpPr>
      <dsp:spPr>
        <a:xfrm>
          <a:off x="345025" y="3790065"/>
          <a:ext cx="4830358" cy="383760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576" tIns="0" rIns="182576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Two audiences:</a:t>
          </a:r>
          <a:endParaRPr lang="en-US" sz="1300" kern="1200"/>
        </a:p>
      </dsp:txBody>
      <dsp:txXfrm>
        <a:off x="363759" y="3808799"/>
        <a:ext cx="4792890" cy="34629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8183D6-F2AB-4165-A921-FD94A7240270}">
      <dsp:nvSpPr>
        <dsp:cNvPr id="0" name=""/>
        <dsp:cNvSpPr/>
      </dsp:nvSpPr>
      <dsp:spPr>
        <a:xfrm>
          <a:off x="0" y="127875"/>
          <a:ext cx="6900512" cy="192699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 dirty="0"/>
            <a:t>“No existing tool generates compliance-grade, code-level data-flow documentation for Python data pipelines.”</a:t>
          </a:r>
          <a:endParaRPr lang="en-US" sz="2700" kern="1200" dirty="0"/>
        </a:p>
      </dsp:txBody>
      <dsp:txXfrm>
        <a:off x="94068" y="221943"/>
        <a:ext cx="6712376" cy="1738854"/>
      </dsp:txXfrm>
    </dsp:sp>
    <dsp:sp modelId="{FD451EB3-4909-4ECC-8209-016AE46BE6E9}">
      <dsp:nvSpPr>
        <dsp:cNvPr id="0" name=""/>
        <dsp:cNvSpPr/>
      </dsp:nvSpPr>
      <dsp:spPr>
        <a:xfrm>
          <a:off x="0" y="2054865"/>
          <a:ext cx="6900512" cy="33533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9091" tIns="34290" rIns="192024" bIns="34290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kern="1200" dirty="0"/>
            <a:t>Manual documentation becomes inaccurate as pipelines evolve</a:t>
          </a:r>
          <a:endParaRPr lang="en-US" sz="21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kern="1200"/>
            <a:t>Existing tools don’t fill the gap:</a:t>
          </a:r>
          <a:endParaRPr lang="en-US" sz="2100" kern="1200"/>
        </a:p>
        <a:p>
          <a:pPr marL="457200" lvl="2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kern="1200"/>
            <a:t>SQLGlot — SQL only, not Python.</a:t>
          </a:r>
          <a:endParaRPr lang="en-US" sz="2100" kern="1200"/>
        </a:p>
        <a:p>
          <a:pPr marL="457200" lvl="2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kern="1200"/>
            <a:t>Databricks Unity Catalog — sees tables, not the Python logic in between.</a:t>
          </a:r>
          <a:endParaRPr lang="en-US" sz="2100" kern="1200"/>
        </a:p>
        <a:p>
          <a:pPr marL="457200" lvl="2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kern="1200"/>
            <a:t>Security scanners (Bandit, Semgrep, CodeQL, Pysa) — produce warnings, not a map of where data goes.</a:t>
          </a:r>
          <a:endParaRPr lang="en-US" sz="2100" kern="120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kern="1200"/>
            <a:t>The gap: a trustworthy map of where data goes, straight from Python code.</a:t>
          </a:r>
          <a:endParaRPr lang="en-US" sz="2100" kern="1200"/>
        </a:p>
      </dsp:txBody>
      <dsp:txXfrm>
        <a:off x="0" y="2054865"/>
        <a:ext cx="6900512" cy="335339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3D8877-553C-46E9-A2FD-39C30A66A8A7}">
      <dsp:nvSpPr>
        <dsp:cNvPr id="0" name=""/>
        <dsp:cNvSpPr/>
      </dsp:nvSpPr>
      <dsp:spPr>
        <a:xfrm>
          <a:off x="0" y="992736"/>
          <a:ext cx="6364224" cy="81081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 dirty="0"/>
            <a:t>Automated compliance evidence</a:t>
          </a:r>
        </a:p>
      </dsp:txBody>
      <dsp:txXfrm>
        <a:off x="39580" y="1032316"/>
        <a:ext cx="6285064" cy="731650"/>
      </dsp:txXfrm>
    </dsp:sp>
    <dsp:sp modelId="{09689CBC-8A46-45CB-A758-B8005B1C4CEA}">
      <dsp:nvSpPr>
        <dsp:cNvPr id="0" name=""/>
        <dsp:cNvSpPr/>
      </dsp:nvSpPr>
      <dsp:spPr>
        <a:xfrm>
          <a:off x="0" y="1898586"/>
          <a:ext cx="6364224" cy="810810"/>
        </a:xfrm>
        <a:prstGeom prst="roundRect">
          <a:avLst/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 dirty="0"/>
            <a:t>Visibility for engineers</a:t>
          </a:r>
        </a:p>
      </dsp:txBody>
      <dsp:txXfrm>
        <a:off x="39580" y="1938166"/>
        <a:ext cx="6285064" cy="731650"/>
      </dsp:txXfrm>
    </dsp:sp>
    <dsp:sp modelId="{74931C30-EE43-4A6A-8CF1-96BD6F68DB3D}">
      <dsp:nvSpPr>
        <dsp:cNvPr id="0" name=""/>
        <dsp:cNvSpPr/>
      </dsp:nvSpPr>
      <dsp:spPr>
        <a:xfrm>
          <a:off x="0" y="2804436"/>
          <a:ext cx="6364224" cy="810810"/>
        </a:xfrm>
        <a:prstGeom prst="roundRect">
          <a:avLst/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 dirty="0"/>
            <a:t>Risk-catching</a:t>
          </a:r>
        </a:p>
      </dsp:txBody>
      <dsp:txXfrm>
        <a:off x="39580" y="2844016"/>
        <a:ext cx="6285064" cy="731650"/>
      </dsp:txXfrm>
    </dsp:sp>
    <dsp:sp modelId="{B10A6256-F315-412A-922C-E21880B977F6}">
      <dsp:nvSpPr>
        <dsp:cNvPr id="0" name=""/>
        <dsp:cNvSpPr/>
      </dsp:nvSpPr>
      <dsp:spPr>
        <a:xfrm>
          <a:off x="0" y="3710286"/>
          <a:ext cx="6364224" cy="810810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Transferable beyond DVLA</a:t>
          </a:r>
        </a:p>
      </dsp:txBody>
      <dsp:txXfrm>
        <a:off x="39580" y="3749866"/>
        <a:ext cx="6285064" cy="73165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4CDFBF-51B8-452B-91A6-2FAC1D0A542F}">
      <dsp:nvSpPr>
        <dsp:cNvPr id="0" name=""/>
        <dsp:cNvSpPr/>
      </dsp:nvSpPr>
      <dsp:spPr>
        <a:xfrm>
          <a:off x="0" y="3364"/>
          <a:ext cx="6364224" cy="157345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BEC6A3-8AD8-46B1-8A8B-BA9AED761F12}">
      <dsp:nvSpPr>
        <dsp:cNvPr id="0" name=""/>
        <dsp:cNvSpPr/>
      </dsp:nvSpPr>
      <dsp:spPr>
        <a:xfrm>
          <a:off x="475971" y="357392"/>
          <a:ext cx="865401" cy="86540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290B2E-6B85-4C4C-996F-D95EEE51A33F}">
      <dsp:nvSpPr>
        <dsp:cNvPr id="0" name=""/>
        <dsp:cNvSpPr/>
      </dsp:nvSpPr>
      <dsp:spPr>
        <a:xfrm>
          <a:off x="1817343" y="3364"/>
          <a:ext cx="2863900" cy="1573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524" tIns="166524" rIns="166524" bIns="16652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Python is dynamic</a:t>
          </a:r>
        </a:p>
      </dsp:txBody>
      <dsp:txXfrm>
        <a:off x="1817343" y="3364"/>
        <a:ext cx="2863900" cy="1573457"/>
      </dsp:txXfrm>
    </dsp:sp>
    <dsp:sp modelId="{F7FACE1D-D436-4B4A-979B-420F5981A034}">
      <dsp:nvSpPr>
        <dsp:cNvPr id="0" name=""/>
        <dsp:cNvSpPr/>
      </dsp:nvSpPr>
      <dsp:spPr>
        <a:xfrm>
          <a:off x="4681244" y="3364"/>
          <a:ext cx="1681202" cy="1573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524" tIns="166524" rIns="166524" bIns="166524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Imports/variables/datatypes etc. that are decided at runtime </a:t>
          </a:r>
        </a:p>
      </dsp:txBody>
      <dsp:txXfrm>
        <a:off x="4681244" y="3364"/>
        <a:ext cx="1681202" cy="1573457"/>
      </dsp:txXfrm>
    </dsp:sp>
    <dsp:sp modelId="{26BDF9D2-C286-44EE-B2B4-752789269CAA}">
      <dsp:nvSpPr>
        <dsp:cNvPr id="0" name=""/>
        <dsp:cNvSpPr/>
      </dsp:nvSpPr>
      <dsp:spPr>
        <a:xfrm>
          <a:off x="0" y="1970187"/>
          <a:ext cx="6364224" cy="157345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F95FC1-872A-44FD-89FD-F56FFACACF37}">
      <dsp:nvSpPr>
        <dsp:cNvPr id="0" name=""/>
        <dsp:cNvSpPr/>
      </dsp:nvSpPr>
      <dsp:spPr>
        <a:xfrm>
          <a:off x="475971" y="2324215"/>
          <a:ext cx="865401" cy="86540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D42016-4A31-497D-AEAE-DDA1EDC1509E}">
      <dsp:nvSpPr>
        <dsp:cNvPr id="0" name=""/>
        <dsp:cNvSpPr/>
      </dsp:nvSpPr>
      <dsp:spPr>
        <a:xfrm>
          <a:off x="1817343" y="1970187"/>
          <a:ext cx="2863900" cy="1573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524" tIns="166524" rIns="166524" bIns="16652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Interprocedural analysis is hard</a:t>
          </a:r>
        </a:p>
      </dsp:txBody>
      <dsp:txXfrm>
        <a:off x="1817343" y="1970187"/>
        <a:ext cx="2863900" cy="1573457"/>
      </dsp:txXfrm>
    </dsp:sp>
    <dsp:sp modelId="{FF311976-83CA-4816-9D08-731D4BC5E7B3}">
      <dsp:nvSpPr>
        <dsp:cNvPr id="0" name=""/>
        <dsp:cNvSpPr/>
      </dsp:nvSpPr>
      <dsp:spPr>
        <a:xfrm>
          <a:off x="4681244" y="1970187"/>
          <a:ext cx="1681202" cy="1573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524" tIns="166524" rIns="166524" bIns="166524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Time limitations</a:t>
          </a:r>
        </a:p>
      </dsp:txBody>
      <dsp:txXfrm>
        <a:off x="4681244" y="1970187"/>
        <a:ext cx="1681202" cy="1573457"/>
      </dsp:txXfrm>
    </dsp:sp>
    <dsp:sp modelId="{7E8C19A7-DA79-4FB9-8450-C94A9E5BA90F}">
      <dsp:nvSpPr>
        <dsp:cNvPr id="0" name=""/>
        <dsp:cNvSpPr/>
      </dsp:nvSpPr>
      <dsp:spPr>
        <a:xfrm>
          <a:off x="0" y="3937009"/>
          <a:ext cx="6364224" cy="157345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F8924B-E8E8-4FDC-B695-EB8C805B3972}">
      <dsp:nvSpPr>
        <dsp:cNvPr id="0" name=""/>
        <dsp:cNvSpPr/>
      </dsp:nvSpPr>
      <dsp:spPr>
        <a:xfrm>
          <a:off x="475971" y="4291037"/>
          <a:ext cx="865401" cy="86540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630183-C90A-4FF4-BF87-27FDA8677166}">
      <dsp:nvSpPr>
        <dsp:cNvPr id="0" name=""/>
        <dsp:cNvSpPr/>
      </dsp:nvSpPr>
      <dsp:spPr>
        <a:xfrm>
          <a:off x="1817343" y="3937009"/>
          <a:ext cx="2863900" cy="1573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524" tIns="166524" rIns="166524" bIns="16652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Benchmark dependence</a:t>
          </a:r>
        </a:p>
      </dsp:txBody>
      <dsp:txXfrm>
        <a:off x="1817343" y="3937009"/>
        <a:ext cx="2863900" cy="1573457"/>
      </dsp:txXfrm>
    </dsp:sp>
    <dsp:sp modelId="{118AF3D8-41F1-41D8-A664-8D12718DA89D}">
      <dsp:nvSpPr>
        <dsp:cNvPr id="0" name=""/>
        <dsp:cNvSpPr/>
      </dsp:nvSpPr>
      <dsp:spPr>
        <a:xfrm>
          <a:off x="4681244" y="3937009"/>
          <a:ext cx="1681202" cy="1573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524" tIns="166524" rIns="166524" bIns="166524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Test and DVLA-specific pipelines only</a:t>
          </a:r>
        </a:p>
      </dsp:txBody>
      <dsp:txXfrm>
        <a:off x="4681244" y="3937009"/>
        <a:ext cx="1681202" cy="15734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18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13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12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CA5D39-23DF-4C22-AFE6-47DBB4BDFCDF}" type="datetimeFigureOut">
              <a:rPr lang="en-GB" smtClean="0"/>
              <a:t>10/09/2026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39577C-78F5-422B-AF99-34A3DB1DB3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0624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B39577C-78F5-422B-AF99-34A3DB1DB3A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83328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B0964F-08A7-A898-1616-4E9BFB6427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0F0F5E-5A0D-A7E6-A180-D22F1ECB9E8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FA676E-6CE1-8F3D-11CB-71932CD467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27A40E-BF0C-49F0-8BD9-625DB9C469C3}" type="datetimeFigureOut">
              <a:rPr lang="en-GB" smtClean="0"/>
              <a:t>10/09/2026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8877AF-4612-257F-F09B-4F67F0AFD8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4BA854-1CCB-73F4-5BF6-EA6AC876D7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76120-5633-4DEE-B597-2CA097E1F9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09180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DDC95E-733B-C027-8F08-E0281DA57B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A913C7-BD7D-D19A-C056-639626AAF5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E38500-0C05-AA1B-1C36-9F8E71DA5A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27A40E-BF0C-49F0-8BD9-625DB9C469C3}" type="datetimeFigureOut">
              <a:rPr lang="en-GB" smtClean="0"/>
              <a:t>10/09/2026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761475-4094-D963-9D02-B684E51116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FFE144-BE51-2694-640D-90B6A1D69D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76120-5633-4DEE-B597-2CA097E1F9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40307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4690D4-F7EB-4BE3-15F3-FD6FC4AB29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A7B2B0-F46C-25DE-AB89-62F6E3D592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F0999A-31B6-0090-B136-9B6C5229F7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27A40E-BF0C-49F0-8BD9-625DB9C469C3}" type="datetimeFigureOut">
              <a:rPr lang="en-GB" smtClean="0"/>
              <a:t>10/09/2026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05B774-7847-87F2-A015-2F47E4A811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479F39-8C8C-C7A7-C60E-90E85F083C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76120-5633-4DEE-B597-2CA097E1F9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05323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599A5D-8823-55F8-AC9C-AE86E19CFE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8D563D-EE68-A9C0-467F-C5B54BAA7B7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4881C9-6A3C-F492-CB39-1FE304FF85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6D4EBE-548F-B5CB-4ECA-C0EE725533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27A40E-BF0C-49F0-8BD9-625DB9C469C3}" type="datetimeFigureOut">
              <a:rPr lang="en-GB" smtClean="0"/>
              <a:t>10/09/2026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DCD1E2-F7B3-FC03-536A-A73E3B44EA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B6805D-A2FE-B100-677F-488C0BE33E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76120-5633-4DEE-B597-2CA097E1F9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92890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D6C113-ACE6-0DF9-CF08-CDABF9764A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7806B7-5F43-E1B6-08CC-0278ACCE7B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34C0C29-CC6C-BA58-7168-7BF891D88A4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D2541EF-A2DE-B0A0-4BBF-A19274E32A7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74AB8D4-2285-8573-EE93-DFA2962189F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51CA158-B054-95CC-0B23-367A01088C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27A40E-BF0C-49F0-8BD9-625DB9C469C3}" type="datetimeFigureOut">
              <a:rPr lang="en-GB" smtClean="0"/>
              <a:t>10/09/2026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4AD8798-C1F0-D640-52A9-98FDC87A3C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79093B-AE0B-570D-BE4C-D541F032DF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76120-5633-4DEE-B597-2CA097E1F9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08033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48F1EE-47D5-24AE-12E8-DA2DBBBFEF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69C35F-4C57-96BE-7DBB-CFA5772D87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27A40E-BF0C-49F0-8BD9-625DB9C469C3}" type="datetimeFigureOut">
              <a:rPr lang="en-GB" smtClean="0"/>
              <a:t>10/09/2026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670D17C-BDE7-B0B0-B121-E01C352782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0A20023-5C96-9338-30E5-CEE9E02D2B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76120-5633-4DEE-B597-2CA097E1F9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45833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7AAAFFB-DE44-7DAD-F89E-5B05E80ECD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27A40E-BF0C-49F0-8BD9-625DB9C469C3}" type="datetimeFigureOut">
              <a:rPr lang="en-GB" smtClean="0"/>
              <a:t>10/09/2026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4649907-E799-D418-4714-A876E41562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DB3EA0-51FB-9CC8-01A0-4609F92E9C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76120-5633-4DEE-B597-2CA097E1F9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04431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C0B6F4-1C26-516E-FEEC-EC126BC4D5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0DAA83-9027-E713-F4D0-5E9046E532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F0A36E-CB10-D300-67D2-9142DC6261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CE4318-613C-63A0-3619-4E6F78EB0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27A40E-BF0C-49F0-8BD9-625DB9C469C3}" type="datetimeFigureOut">
              <a:rPr lang="en-GB" smtClean="0"/>
              <a:t>10/09/2026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84B1F6-A220-7D69-3F09-2F059C5AA9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62FE07-549E-DDAC-A875-85EBE5C87E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76120-5633-4DEE-B597-2CA097E1F9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9024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60E4D8-BA3B-69F6-3DB0-061794707F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103920F-525A-084C-0143-C55B55E8C15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5E2A88-95BC-5AAA-1ACF-83E42F6EAB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23EAC9-C61A-FAEF-70C0-B734D9D36B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27A40E-BF0C-49F0-8BD9-625DB9C469C3}" type="datetimeFigureOut">
              <a:rPr lang="en-GB" smtClean="0"/>
              <a:t>10/09/2026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59E631-80EF-99CE-0C4C-94685C2D7A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14FF45-D6D6-E06C-203F-52A3E5162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76120-5633-4DEE-B597-2CA097E1F9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96425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81C589-EDF5-FF20-C5C8-EEE83A05E4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E678404-9F03-D4C7-E621-D8A928BBBE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7C37CE-490B-4898-9409-07573E68C8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27A40E-BF0C-49F0-8BD9-625DB9C469C3}" type="datetimeFigureOut">
              <a:rPr lang="en-GB" smtClean="0"/>
              <a:t>10/09/2026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0B143C-007D-18AF-6A0F-2E4439E9D5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90E3C1-D5F8-2743-6225-723EFDD78C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76120-5633-4DEE-B597-2CA097E1F9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38238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F6E22F0-6A9E-D0CC-D4DA-FC86F6D6C5F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D1A85E2-B1B3-2F5C-ADE2-CF617C93B7A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1971B2-6246-3CAD-DDB2-76A45BBCF5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27A40E-BF0C-49F0-8BD9-625DB9C469C3}" type="datetimeFigureOut">
              <a:rPr lang="en-GB" smtClean="0"/>
              <a:t>10/09/2026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80A443-BB0A-1421-35F1-FEDAF203C5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B55847-F280-5EB3-66AA-FBEA7790B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76120-5633-4DEE-B597-2CA097E1F9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27959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57B0C35-51E0-9C8E-B6BD-F017528C76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7D766B6-4DA0-8952-42C5-0D7BDB908F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8FBA04-6867-DABB-6C14-BDA9CE3950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F27A40E-BF0C-49F0-8BD9-625DB9C469C3}" type="datetimeFigureOut">
              <a:rPr lang="en-GB" smtClean="0"/>
              <a:t>10/09/2026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18F4-00B9-789C-AE1D-8BAB781E2CE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D2CC13-2E89-854E-A69D-8EF4679E71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1B76120-5633-4DEE-B597-2CA097E1F9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39345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databricks.com/aws/en/data-governance/unity-catalog/data-lineage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26C77A-BC1B-D0CF-C2C2-B09C88071D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97762" y="640080"/>
            <a:ext cx="6251110" cy="3566160"/>
          </a:xfrm>
        </p:spPr>
        <p:txBody>
          <a:bodyPr anchor="b">
            <a:normAutofit/>
          </a:bodyPr>
          <a:lstStyle/>
          <a:p>
            <a:pPr algn="l"/>
            <a:r>
              <a:rPr lang="en-US" sz="4600" b="1"/>
              <a:t>Code Is the Source of Truth: A Static Analysis Tool for Data Flow Documentation of Python Data Pipelines</a:t>
            </a:r>
            <a:endParaRPr lang="en-GB" sz="4600" b="1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F9A6C7F-809F-8139-9A85-A105BA2449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97760" y="4636008"/>
            <a:ext cx="6251111" cy="1572768"/>
          </a:xfrm>
        </p:spPr>
        <p:txBody>
          <a:bodyPr>
            <a:normAutofit/>
          </a:bodyPr>
          <a:lstStyle/>
          <a:p>
            <a:pPr algn="l"/>
            <a:r>
              <a:rPr lang="en-US" dirty="0"/>
              <a:t>Omar Mohammed Qassem — 2316700</a:t>
            </a:r>
            <a:endParaRPr lang="en-US"/>
          </a:p>
          <a:p>
            <a:pPr algn="l"/>
            <a:r>
              <a:rPr lang="en-US" dirty="0"/>
              <a:t>Driver and Vehicle Licensing Agency (DVLA)</a:t>
            </a:r>
            <a:endParaRPr lang="en-GB"/>
          </a:p>
        </p:txBody>
      </p:sp>
      <p:pic>
        <p:nvPicPr>
          <p:cNvPr id="5" name="Picture 4" descr="Computer script on a screen">
            <a:extLst>
              <a:ext uri="{FF2B5EF4-FFF2-40B4-BE49-F238E27FC236}">
                <a16:creationId xmlns:a16="http://schemas.microsoft.com/office/drawing/2014/main" id="{C5B78496-B502-686D-4A6F-DB3A139C22A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448" r="47221" b="-1"/>
          <a:stretch>
            <a:fillRect/>
          </a:stretch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4409267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563791 w 4243589"/>
              <a:gd name="csY1" fmla="*/ 0 h 18288"/>
              <a:gd name="csX2" fmla="*/ 1042710 w 4243589"/>
              <a:gd name="csY2" fmla="*/ 0 h 18288"/>
              <a:gd name="csX3" fmla="*/ 1564066 w 4243589"/>
              <a:gd name="csY3" fmla="*/ 0 h 18288"/>
              <a:gd name="csX4" fmla="*/ 2212729 w 4243589"/>
              <a:gd name="csY4" fmla="*/ 0 h 18288"/>
              <a:gd name="csX5" fmla="*/ 2776520 w 4243589"/>
              <a:gd name="csY5" fmla="*/ 0 h 18288"/>
              <a:gd name="csX6" fmla="*/ 3297875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637362 w 4243589"/>
              <a:gd name="csY9" fmla="*/ 18288 h 18288"/>
              <a:gd name="csX10" fmla="*/ 3116007 w 4243589"/>
              <a:gd name="csY10" fmla="*/ 18288 h 18288"/>
              <a:gd name="csX11" fmla="*/ 2424908 w 4243589"/>
              <a:gd name="csY11" fmla="*/ 18288 h 18288"/>
              <a:gd name="csX12" fmla="*/ 1861117 w 4243589"/>
              <a:gd name="csY12" fmla="*/ 18288 h 18288"/>
              <a:gd name="csX13" fmla="*/ 1382198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6312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FC270C-210D-00BE-BA33-9199602EE8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US" sz="5400" b="1"/>
              <a:t>Research context </a:t>
            </a:r>
            <a:endParaRPr lang="en-GB" sz="5400" b="1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68F07A83-6FBF-FCD7-F8EE-978C3DE229F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9187154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507657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8521DE-C3E8-A179-2382-0E842ED973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US" sz="5400" b="1"/>
              <a:t>Research Problem</a:t>
            </a:r>
            <a:endParaRPr lang="en-GB" sz="5400" b="1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E787454-B193-66FF-E741-59B99E0ED9C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50405048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030207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8521DE-C3E8-A179-2382-0E842ED973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 b="1">
                <a:solidFill>
                  <a:srgbClr val="FFFFFF"/>
                </a:solidFill>
              </a:rPr>
              <a:t>Research Aim &amp; Objectives</a:t>
            </a:r>
            <a:endParaRPr lang="en-GB" b="1">
              <a:solidFill>
                <a:srgbClr val="FFFFFF"/>
              </a:solidFill>
            </a:endParaRPr>
          </a:p>
        </p:txBody>
      </p:sp>
      <p:sp>
        <p:nvSpPr>
          <p:cNvPr id="19" name="Arc 18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690D6-C1C4-C80A-04BC-3ADCE4B614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800" b="1"/>
              <a:t>Aim</a:t>
            </a:r>
          </a:p>
          <a:p>
            <a:r>
              <a:rPr lang="en-GB" sz="1800"/>
              <a:t>Design, develop and evaluate a static-analysis tool that parses Python (Pandas &amp; PySpark), maps its data flow, identifies sources and sinks, and presents data-flow documentation via an interactive dashboard, supporting compliance and visibility.</a:t>
            </a:r>
          </a:p>
          <a:p>
            <a:pPr marL="0" indent="0">
              <a:buNone/>
            </a:pPr>
            <a:r>
              <a:rPr lang="en-GB" sz="1800" b="1"/>
              <a:t>Objectives</a:t>
            </a:r>
          </a:p>
          <a:p>
            <a:r>
              <a:rPr lang="en-GB" sz="1800"/>
              <a:t>Critically analyse existing static/taint analysis and data-lineage techniques</a:t>
            </a:r>
          </a:p>
          <a:p>
            <a:r>
              <a:rPr lang="en-GB" sz="1800"/>
              <a:t>Design an architecture that produces a data-flow graph, with a source/sink catalogue and route tracing.</a:t>
            </a:r>
          </a:p>
          <a:p>
            <a:r>
              <a:rPr lang="en-GB" sz="1800"/>
              <a:t>Develop an MVP tracing data flows source-to-sink, across functions and modules, presented via a dashboard.</a:t>
            </a:r>
          </a:p>
          <a:p>
            <a:r>
              <a:rPr lang="en-GB" sz="1800"/>
              <a:t>Evaluate detection accuracy and performance against a benchmark of pipelines with known data flows.</a:t>
            </a:r>
          </a:p>
          <a:p>
            <a:r>
              <a:rPr lang="en-GB" sz="1800"/>
              <a:t>Stretch: track sanitisation steps (masking, hashing, encryption) between sources and sinks.</a:t>
            </a:r>
          </a:p>
        </p:txBody>
      </p:sp>
    </p:spTree>
    <p:extLst>
      <p:ext uri="{BB962C8B-B14F-4D97-AF65-F5344CB8AC3E}">
        <p14:creationId xmlns:p14="http://schemas.microsoft.com/office/powerpoint/2010/main" val="40216552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D3D025-3DD6-5053-E677-36222CED92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 b="1">
                <a:solidFill>
                  <a:srgbClr val="FFFFFF"/>
                </a:solidFill>
              </a:rPr>
              <a:t>Literature Review </a:t>
            </a:r>
            <a:endParaRPr lang="en-GB" b="1">
              <a:solidFill>
                <a:srgbClr val="FFFFFF"/>
              </a:solidFill>
            </a:endParaRPr>
          </a:p>
        </p:txBody>
      </p:sp>
      <p:sp>
        <p:nvSpPr>
          <p:cNvPr id="26" name="Arc 25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041F59-662B-6088-200D-0AF5484445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400" b="1"/>
              <a:t>Foundations well established:</a:t>
            </a:r>
          </a:p>
          <a:p>
            <a:r>
              <a:rPr lang="en-GB" sz="1400"/>
              <a:t>Data-flow analysis - tracking how data moves through a program (Kildall, 1973).</a:t>
            </a:r>
          </a:p>
          <a:p>
            <a:r>
              <a:rPr lang="en-GB" sz="1400"/>
              <a:t>AST-based analysis - parse code into an Abstract Syntax Tree, map paths, trace variable origins (Aho et al.).</a:t>
            </a:r>
          </a:p>
          <a:p>
            <a:r>
              <a:rPr lang="en-GB" sz="1400"/>
              <a:t>IFDS framework - interprocedural analysis - tracing routes between functions (Reps, Horwitz &amp; Sagiv).</a:t>
            </a:r>
          </a:p>
          <a:p>
            <a:pPr marL="0" indent="0">
              <a:buNone/>
            </a:pPr>
            <a:r>
              <a:rPr lang="en-GB" sz="1400" b="1"/>
              <a:t>Flow security &amp; taint analysis:</a:t>
            </a:r>
          </a:p>
          <a:p>
            <a:r>
              <a:rPr lang="en-GB" sz="1400"/>
              <a:t>Denning’s secure information-flow model.</a:t>
            </a:r>
          </a:p>
          <a:p>
            <a:r>
              <a:rPr lang="en-GB" sz="1400"/>
              <a:t>Taint analysis follows data from sources to sinks, tracking any sanitiser in between (Schwartz et al.).</a:t>
            </a:r>
          </a:p>
          <a:p>
            <a:pPr lvl="1"/>
            <a:r>
              <a:rPr lang="en-GB" sz="1400"/>
              <a:t>Very similar to proposed tool</a:t>
            </a:r>
          </a:p>
        </p:txBody>
      </p:sp>
    </p:spTree>
    <p:extLst>
      <p:ext uri="{BB962C8B-B14F-4D97-AF65-F5344CB8AC3E}">
        <p14:creationId xmlns:p14="http://schemas.microsoft.com/office/powerpoint/2010/main" val="2047276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D3D025-3DD6-5053-E677-36222CED92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 b="1">
                <a:solidFill>
                  <a:srgbClr val="FFFFFF"/>
                </a:solidFill>
              </a:rPr>
              <a:t>Literature Review</a:t>
            </a:r>
            <a:endParaRPr lang="en-GB" b="1">
              <a:solidFill>
                <a:srgbClr val="FFFFFF"/>
              </a:solidFill>
            </a:endParaRPr>
          </a:p>
        </p:txBody>
      </p:sp>
      <p:sp>
        <p:nvSpPr>
          <p:cNvPr id="19" name="Arc 18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041F59-662B-6088-200D-0AF5484445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200" b="1" dirty="0"/>
              <a:t>Applying this to Python is hard:</a:t>
            </a:r>
          </a:p>
          <a:p>
            <a:r>
              <a:rPr lang="en-GB" sz="2200" dirty="0" err="1"/>
              <a:t>PoTo</a:t>
            </a:r>
            <a:r>
              <a:rPr lang="en-GB" sz="2200" dirty="0"/>
              <a:t> (points-to) and </a:t>
            </a:r>
            <a:r>
              <a:rPr lang="en-GB" sz="2200" dirty="0" err="1"/>
              <a:t>PyCG</a:t>
            </a:r>
            <a:r>
              <a:rPr lang="en-GB" sz="2200" dirty="0"/>
              <a:t> (call-graph) help follow data across function calls.</a:t>
            </a:r>
          </a:p>
          <a:p>
            <a:r>
              <a:rPr lang="en-GB" sz="2200" dirty="0"/>
              <a:t>Industry tools: </a:t>
            </a:r>
            <a:r>
              <a:rPr lang="en-GB" sz="2200" dirty="0" err="1"/>
              <a:t>CodeQL</a:t>
            </a:r>
            <a:r>
              <a:rPr lang="en-GB" sz="2200" dirty="0"/>
              <a:t>, Bandit, </a:t>
            </a:r>
            <a:r>
              <a:rPr lang="en-GB" sz="2200" dirty="0" err="1"/>
              <a:t>Semgrep</a:t>
            </a:r>
            <a:r>
              <a:rPr lang="en-GB" sz="2200" dirty="0"/>
              <a:t>, Meta </a:t>
            </a:r>
            <a:r>
              <a:rPr lang="en-GB" sz="2200" dirty="0" err="1"/>
              <a:t>Pysa</a:t>
            </a:r>
            <a:r>
              <a:rPr lang="en-GB" sz="2200" dirty="0"/>
              <a:t>, </a:t>
            </a:r>
            <a:r>
              <a:rPr lang="en-GB" sz="2200" dirty="0" err="1"/>
              <a:t>PyT</a:t>
            </a:r>
            <a:r>
              <a:rPr lang="en-GB" sz="2200" dirty="0"/>
              <a:t>, </a:t>
            </a:r>
            <a:r>
              <a:rPr lang="en-GB" sz="2200" dirty="0" err="1"/>
              <a:t>PyFlow</a:t>
            </a:r>
            <a:r>
              <a:rPr lang="en-GB" sz="2200" dirty="0"/>
              <a:t>.</a:t>
            </a:r>
          </a:p>
          <a:p>
            <a:r>
              <a:rPr lang="en-GB" sz="2200" dirty="0"/>
              <a:t>These produce warnings, not documentation of where data goes.</a:t>
            </a:r>
          </a:p>
          <a:p>
            <a:pPr marL="0" indent="0">
              <a:buNone/>
            </a:pPr>
            <a:r>
              <a:rPr lang="en-GB" sz="2200" b="1" dirty="0"/>
              <a:t>Data lineage (the field related to the aim):</a:t>
            </a:r>
          </a:p>
          <a:p>
            <a:r>
              <a:rPr lang="en-GB" sz="2200" dirty="0"/>
              <a:t>Provenance theory (Cheney et al.), fine-grained data-science provenance (Chapman et al.), a GDPR provenance model (</a:t>
            </a:r>
            <a:r>
              <a:rPr lang="en-GB" sz="2200" dirty="0" err="1"/>
              <a:t>Ujcich</a:t>
            </a:r>
            <a:r>
              <a:rPr lang="en-GB" sz="2200" dirty="0"/>
              <a:t> et al.).</a:t>
            </a:r>
          </a:p>
          <a:p>
            <a:r>
              <a:rPr lang="en-GB" sz="2200" dirty="0"/>
              <a:t>Unity Catalo, </a:t>
            </a:r>
            <a:r>
              <a:rPr lang="en-GB" sz="2200" dirty="0" err="1"/>
              <a:t>SQLGlot</a:t>
            </a:r>
            <a:endParaRPr lang="en-GB" sz="2200" dirty="0"/>
          </a:p>
          <a:p>
            <a:pPr marL="0" indent="0">
              <a:buNone/>
            </a:pPr>
            <a:r>
              <a:rPr lang="en-GB" sz="2200" b="1" u="sng" dirty="0"/>
              <a:t>The gap: no tool produces compliance-ready, code-level data-flow documentation for Python pipelines.</a:t>
            </a:r>
          </a:p>
        </p:txBody>
      </p:sp>
    </p:spTree>
    <p:extLst>
      <p:ext uri="{BB962C8B-B14F-4D97-AF65-F5344CB8AC3E}">
        <p14:creationId xmlns:p14="http://schemas.microsoft.com/office/powerpoint/2010/main" val="30662026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D2F92F-42E2-D5F4-388C-F1F61E3D25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 sz="2100" b="1">
                <a:solidFill>
                  <a:srgbClr val="FFFFFF"/>
                </a:solidFill>
              </a:rPr>
              <a:t>Research/Development Methodologies</a:t>
            </a:r>
            <a:endParaRPr lang="en-GB" sz="2100" b="1">
              <a:solidFill>
                <a:srgbClr val="FFFFFF"/>
              </a:solidFill>
            </a:endParaRPr>
          </a:p>
        </p:txBody>
      </p:sp>
      <p:sp>
        <p:nvSpPr>
          <p:cNvPr id="19" name="Arc 18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7E67D2-F916-DA99-A415-E8FD3B37D5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500" b="1"/>
              <a:t>Research strategy (Saunders’ “research onion”):</a:t>
            </a:r>
          </a:p>
          <a:p>
            <a:r>
              <a:rPr lang="en-GB" sz="1500"/>
              <a:t>Software Development strategy - main output is working, evaluated software.</a:t>
            </a:r>
          </a:p>
          <a:p>
            <a:r>
              <a:rPr lang="en-GB" sz="1500"/>
              <a:t>Positivist / deductive - build on previous techniques and measure objectively.</a:t>
            </a:r>
          </a:p>
          <a:p>
            <a:r>
              <a:rPr lang="en-GB" sz="1500"/>
              <a:t>Quantitative &amp; cross-sectional - numeric results, evaluated at a point in time.</a:t>
            </a:r>
          </a:p>
          <a:p>
            <a:pPr marL="0" indent="0">
              <a:buNone/>
            </a:pPr>
            <a:r>
              <a:rPr lang="en-GB" sz="1500" b="1"/>
              <a:t>How it processes code:</a:t>
            </a:r>
          </a:p>
          <a:p>
            <a:r>
              <a:rPr lang="en-GB" sz="1500"/>
              <a:t>Parse Python &gt; build an AST (built-in ast module).</a:t>
            </a:r>
          </a:p>
          <a:p>
            <a:r>
              <a:rPr lang="en-GB" sz="1500"/>
              <a:t>Walk AST to find variables, calls, imports, I/O &amp; build a data flow graph with networkx.</a:t>
            </a:r>
          </a:p>
          <a:p>
            <a:r>
              <a:rPr lang="en-GB" sz="1500"/>
              <a:t>Match against a configurable source/sink catalogue (Pandas &amp; PySpark).</a:t>
            </a:r>
          </a:p>
          <a:p>
            <a:r>
              <a:rPr lang="en-GB" sz="1500"/>
              <a:t>Trace routes between sources &amp; sinks, within and between functions.</a:t>
            </a:r>
          </a:p>
          <a:p>
            <a:pPr marL="0" indent="0">
              <a:buNone/>
            </a:pPr>
            <a:r>
              <a:rPr lang="en-GB" sz="1500" b="1"/>
              <a:t>Data &amp; success criteria:</a:t>
            </a:r>
          </a:p>
          <a:p>
            <a:r>
              <a:rPr lang="en-GB" sz="1500"/>
              <a:t>Real DVLA code &amp; bespoke test pipelines, locked down dev/test, using test data. Correct answers recorded in advance.</a:t>
            </a:r>
          </a:p>
          <a:p>
            <a:r>
              <a:rPr lang="en-GB" sz="1500"/>
              <a:t>Measured by precision, recall, F1 &amp; timing.</a:t>
            </a:r>
          </a:p>
        </p:txBody>
      </p:sp>
    </p:spTree>
    <p:extLst>
      <p:ext uri="{BB962C8B-B14F-4D97-AF65-F5344CB8AC3E}">
        <p14:creationId xmlns:p14="http://schemas.microsoft.com/office/powerpoint/2010/main" val="1452713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4D84C3-5F79-47B6-8C4A-4FD9CE8139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 sz="2400" b="1">
                <a:solidFill>
                  <a:srgbClr val="FFFFFF"/>
                </a:solidFill>
              </a:rPr>
              <a:t>Resources/Materials</a:t>
            </a:r>
            <a:endParaRPr lang="en-GB" sz="2400" b="1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917F88-D4A4-2D06-B12B-1116ECF965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b="1"/>
              <a:t>Software / libraries:</a:t>
            </a:r>
          </a:p>
          <a:p>
            <a:r>
              <a:rPr lang="en-GB" sz="2400"/>
              <a:t>Python 3.x (ast) - </a:t>
            </a:r>
            <a:r>
              <a:rPr lang="en-GB" sz="2400" err="1"/>
              <a:t>networkx</a:t>
            </a:r>
            <a:r>
              <a:rPr lang="en-GB" sz="2400"/>
              <a:t> - Pandas &amp; </a:t>
            </a:r>
            <a:r>
              <a:rPr lang="en-GB" sz="2400" err="1"/>
              <a:t>PySpark</a:t>
            </a:r>
            <a:r>
              <a:rPr lang="en-GB" sz="2400"/>
              <a:t> - Databricks App SDK (dashboard) - Git/GitHub - </a:t>
            </a:r>
            <a:r>
              <a:rPr lang="en-GB" sz="2400" err="1"/>
              <a:t>SQLGlot</a:t>
            </a:r>
            <a:r>
              <a:rPr lang="en-GB" sz="2400"/>
              <a:t>.</a:t>
            </a:r>
          </a:p>
          <a:p>
            <a:pPr marL="0" indent="0">
              <a:buNone/>
            </a:pPr>
            <a:r>
              <a:rPr lang="en-GB" sz="2400" b="1"/>
              <a:t>Hardware / cloud:</a:t>
            </a:r>
          </a:p>
          <a:p>
            <a:r>
              <a:rPr lang="en-GB" sz="2400"/>
              <a:t>DVLA developer laptop.</a:t>
            </a:r>
          </a:p>
          <a:p>
            <a:r>
              <a:rPr lang="en-GB" sz="2400"/>
              <a:t>DVLA Databricks - non-prod dev/test workspaces using employee access.</a:t>
            </a:r>
          </a:p>
          <a:p>
            <a:r>
              <a:rPr lang="en-GB" sz="2400"/>
              <a:t>No dedicated hardware, GPU or paid cloud.</a:t>
            </a:r>
          </a:p>
          <a:p>
            <a:pPr marL="0" indent="0">
              <a:buNone/>
            </a:pPr>
            <a:r>
              <a:rPr lang="en-GB" sz="2400" b="1"/>
              <a:t>Finance:</a:t>
            </a:r>
          </a:p>
          <a:p>
            <a:r>
              <a:rPr lang="en-GB" sz="2400"/>
              <a:t>Total monetary cost: £0</a:t>
            </a:r>
          </a:p>
          <a:p>
            <a:r>
              <a:rPr lang="en-GB" sz="2400"/>
              <a:t>Time: ~150 hours over seven months, plus ~20% (~30h) contingency.</a:t>
            </a:r>
          </a:p>
        </p:txBody>
      </p:sp>
    </p:spTree>
    <p:extLst>
      <p:ext uri="{BB962C8B-B14F-4D97-AF65-F5344CB8AC3E}">
        <p14:creationId xmlns:p14="http://schemas.microsoft.com/office/powerpoint/2010/main" val="26443969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83E2A9-495E-B06B-3229-E0ADBA6707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 b="1">
                <a:solidFill>
                  <a:srgbClr val="FFFFFF"/>
                </a:solidFill>
              </a:rPr>
              <a:t>Project Plan</a:t>
            </a:r>
            <a:endParaRPr lang="en-GB" b="1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7F0523-5361-1D29-BBA0-EAEA4BFE05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300" b="1" dirty="0"/>
              <a:t>Timeframe: Jan 2027 &gt; July 2027 (~7 months, ~150 hours, part-time).</a:t>
            </a:r>
          </a:p>
          <a:p>
            <a:pPr marL="0" indent="0">
              <a:buNone/>
            </a:pPr>
            <a:r>
              <a:rPr lang="en-GB" sz="1300" b="1" dirty="0"/>
              <a:t>Scope (</a:t>
            </a:r>
            <a:r>
              <a:rPr lang="en-GB" sz="1300" b="1" dirty="0" err="1"/>
              <a:t>MoSCoW</a:t>
            </a:r>
            <a:r>
              <a:rPr lang="en-GB" sz="1300" b="1" dirty="0"/>
              <a:t>):</a:t>
            </a:r>
          </a:p>
          <a:p>
            <a:pPr lvl="1"/>
            <a:r>
              <a:rPr lang="en-GB" sz="1300" b="1" dirty="0"/>
              <a:t>Must</a:t>
            </a:r>
            <a:r>
              <a:rPr lang="en-GB" sz="1300" dirty="0"/>
              <a:t> (MVP): AST parsing, source/sink catalogue, route tracing within &amp; between functions, basic dashboard, benchmarking &amp; evaluation.</a:t>
            </a:r>
          </a:p>
          <a:p>
            <a:pPr lvl="1"/>
            <a:r>
              <a:rPr lang="en-GB" sz="1300" b="1" dirty="0"/>
              <a:t>Should</a:t>
            </a:r>
            <a:r>
              <a:rPr lang="en-GB" sz="1300" dirty="0"/>
              <a:t>: fuller Pandas/</a:t>
            </a:r>
            <a:r>
              <a:rPr lang="en-GB" sz="1300" dirty="0" err="1"/>
              <a:t>PySpark</a:t>
            </a:r>
            <a:r>
              <a:rPr lang="en-GB" sz="1300" dirty="0"/>
              <a:t> coverage, better visualisations, fuller benchmark.</a:t>
            </a:r>
          </a:p>
          <a:p>
            <a:pPr lvl="1"/>
            <a:r>
              <a:rPr lang="en-GB" sz="1300" b="1" dirty="0"/>
              <a:t>Could</a:t>
            </a:r>
            <a:r>
              <a:rPr lang="en-GB" sz="1300" dirty="0"/>
              <a:t>: detail protection steps (masking/hashing) before a sink.</a:t>
            </a:r>
          </a:p>
          <a:p>
            <a:pPr lvl="1"/>
            <a:r>
              <a:rPr lang="en-GB" sz="1300" b="1" dirty="0"/>
              <a:t>Won’t</a:t>
            </a:r>
            <a:r>
              <a:rPr lang="en-GB" sz="1300" dirty="0"/>
              <a:t>: full Python support, dynamic analysis. </a:t>
            </a:r>
          </a:p>
          <a:p>
            <a:pPr lvl="1"/>
            <a:r>
              <a:rPr lang="en-GB" sz="1300" b="1" dirty="0"/>
              <a:t>Stretch</a:t>
            </a:r>
            <a:r>
              <a:rPr lang="en-GB" sz="1300" dirty="0"/>
              <a:t>: Track sanitisation steps</a:t>
            </a:r>
          </a:p>
          <a:p>
            <a:pPr marL="0" indent="0">
              <a:buNone/>
            </a:pPr>
            <a:r>
              <a:rPr lang="en-GB" sz="1300" b="1" dirty="0"/>
              <a:t>Timeline &amp; milestones:</a:t>
            </a:r>
          </a:p>
          <a:p>
            <a:pPr lvl="1"/>
            <a:r>
              <a:rPr lang="en-GB" sz="1300" b="1" dirty="0"/>
              <a:t>Jan to Feb</a:t>
            </a:r>
            <a:r>
              <a:rPr lang="en-GB" sz="1300" dirty="0"/>
              <a:t>: setup &amp; literature review.</a:t>
            </a:r>
          </a:p>
          <a:p>
            <a:pPr lvl="1"/>
            <a:r>
              <a:rPr lang="en-GB" sz="1300" b="1" dirty="0"/>
              <a:t>Feb</a:t>
            </a:r>
            <a:r>
              <a:rPr lang="en-GB" sz="1300" dirty="0"/>
              <a:t>: requirements &amp; design.</a:t>
            </a:r>
          </a:p>
          <a:p>
            <a:pPr lvl="1"/>
            <a:r>
              <a:rPr lang="en-GB" sz="1300" b="1" dirty="0"/>
              <a:t>Mar to Apr</a:t>
            </a:r>
            <a:r>
              <a:rPr lang="en-GB" sz="1300" dirty="0"/>
              <a:t>: build MVP (all Musts &amp; hopefully </a:t>
            </a:r>
            <a:r>
              <a:rPr lang="en-GB" sz="1300" dirty="0" err="1"/>
              <a:t>Shoulds</a:t>
            </a:r>
            <a:r>
              <a:rPr lang="en-GB" sz="1300" dirty="0"/>
              <a:t>).</a:t>
            </a:r>
          </a:p>
          <a:p>
            <a:pPr lvl="1"/>
            <a:r>
              <a:rPr lang="en-GB" sz="1300" b="1" dirty="0"/>
              <a:t>Apr to May</a:t>
            </a:r>
            <a:r>
              <a:rPr lang="en-GB" sz="1300" dirty="0"/>
              <a:t>: benchmark &amp; evaluation.</a:t>
            </a:r>
          </a:p>
          <a:p>
            <a:pPr lvl="1"/>
            <a:r>
              <a:rPr lang="en-GB" sz="1300" b="1" dirty="0"/>
              <a:t>June</a:t>
            </a:r>
            <a:r>
              <a:rPr lang="en-GB" sz="1300" dirty="0"/>
              <a:t>: stretch features (if time allows). </a:t>
            </a:r>
          </a:p>
          <a:p>
            <a:pPr lvl="1"/>
            <a:r>
              <a:rPr lang="en-GB" sz="1300" b="1" dirty="0"/>
              <a:t>July</a:t>
            </a:r>
            <a:r>
              <a:rPr lang="en-GB" sz="1300" dirty="0"/>
              <a:t>: write-up &amp; submission of report</a:t>
            </a:r>
          </a:p>
        </p:txBody>
      </p:sp>
    </p:spTree>
    <p:extLst>
      <p:ext uri="{BB962C8B-B14F-4D97-AF65-F5344CB8AC3E}">
        <p14:creationId xmlns:p14="http://schemas.microsoft.com/office/powerpoint/2010/main" val="24891001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4DE0B9-B5D3-7164-FEDA-BE55F5FADE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US" sz="4000" b="1"/>
              <a:t>Impact</a:t>
            </a:r>
            <a:endParaRPr lang="en-GB" sz="4000" b="1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1744FDC-7EA7-5B35-7ADF-33C7F1C2A22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78920803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43809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D828A20-84EF-334D-6632-CB2C61C4B4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A3181A-F5C0-ABFA-2A05-B6B270B52C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US" sz="4000" b="1"/>
              <a:t>Limitations</a:t>
            </a:r>
            <a:endParaRPr lang="en-GB" sz="4000" b="1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E7BA4D1-734A-4B19-43AE-F8CDE82B50B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68388073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066632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6F856B-C942-69B3-D0E7-AAB8C052E9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References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251694-5F10-AEC2-3E07-58A4A51C9D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en-US" dirty="0"/>
              <a:t>- [1] G. A. </a:t>
            </a:r>
            <a:r>
              <a:rPr lang="en-US" dirty="0" err="1"/>
              <a:t>Kildall</a:t>
            </a:r>
            <a:r>
              <a:rPr lang="en-US" dirty="0"/>
              <a:t>, "A Unified Approach to Global Program Optimization," POPL, 1973, pp. 194–206. doi:10.1145/512927.512945.</a:t>
            </a:r>
            <a:endParaRPr lang="en-GB" dirty="0"/>
          </a:p>
          <a:p>
            <a:r>
              <a:rPr lang="en-US" dirty="0"/>
              <a:t>- [2] D. E. Denning, "A Lattice Model of Secure Information Flow," ACM, 19(5):236–243, 1976. doi:10.1145/360051.360056.</a:t>
            </a:r>
            <a:endParaRPr lang="en-GB" dirty="0"/>
          </a:p>
          <a:p>
            <a:r>
              <a:rPr lang="en-US" dirty="0"/>
              <a:t>- [3] D. E. Denning and P. J. Denning, "Certification of Programs for Secure Information Flow," ACM, 20(7):504–513, 1977. doi:10.1145/359636.359712.</a:t>
            </a:r>
            <a:endParaRPr lang="en-GB" dirty="0"/>
          </a:p>
          <a:p>
            <a:r>
              <a:rPr lang="en-US" dirty="0"/>
              <a:t>- [4] T. Reps, S. Horwitz, and M. Sagiv, "Precise </a:t>
            </a:r>
            <a:r>
              <a:rPr lang="en-US" dirty="0" err="1"/>
              <a:t>Interprocedural</a:t>
            </a:r>
            <a:r>
              <a:rPr lang="en-US" dirty="0"/>
              <a:t> Dataflow Analysis via Graph Reachability", 1995, pp. 49–61. doi:10.1145/199448.199462.</a:t>
            </a:r>
            <a:endParaRPr lang="en-GB" dirty="0"/>
          </a:p>
          <a:p>
            <a:r>
              <a:rPr lang="en-US" dirty="0"/>
              <a:t>- [5] A. V. Aho, M. S. Lam, R. Sethi, and J. D. Ullman, “Compilers: Principles, Techniques, and Tools”, 2nd ed. Pearson/Addison-Wesley, 2006. ISBN 978-0321486813.</a:t>
            </a:r>
            <a:endParaRPr lang="en-GB" dirty="0"/>
          </a:p>
          <a:p>
            <a:r>
              <a:rPr lang="en-US" dirty="0"/>
              <a:t>- [6] E. J. Schwartz, T. Avgerinos, and D. Brumley, "All You Ever Wanted to Know About Dynamic Taint Analysis and Forward Symbolic Execution...," IEEE S&amp;P, 2010, pp. 317–331. </a:t>
            </a:r>
            <a:endParaRPr lang="en-GB" dirty="0"/>
          </a:p>
          <a:p>
            <a:r>
              <a:rPr lang="en-US" dirty="0"/>
              <a:t>- [7] A. </a:t>
            </a:r>
            <a:r>
              <a:rPr lang="en-US" dirty="0" err="1"/>
              <a:t>Sabelfeld</a:t>
            </a:r>
            <a:r>
              <a:rPr lang="en-US" dirty="0"/>
              <a:t> and A. C. Myers, "Language-Based Information-Flow Security," IEEE J. Sel. Areas Commun., 21(1):5–19, 2003. DOI 10.1109/JSAC.2002.806121.</a:t>
            </a:r>
            <a:endParaRPr lang="en-GB" dirty="0"/>
          </a:p>
          <a:p>
            <a:r>
              <a:rPr lang="nl-NL" dirty="0"/>
              <a:t>- [8] T. Mao et al., "</a:t>
            </a:r>
            <a:r>
              <a:rPr lang="nl-NL" dirty="0" err="1"/>
              <a:t>SQLGlot</a:t>
            </a:r>
            <a:r>
              <a:rPr lang="nl-NL" dirty="0"/>
              <a:t>," GitHub. https://github.com/tobymao/sqlglot </a:t>
            </a:r>
            <a:endParaRPr lang="en-GB" dirty="0"/>
          </a:p>
          <a:p>
            <a:r>
              <a:rPr lang="nl-NL" dirty="0"/>
              <a:t>- [9] I. Rak-</a:t>
            </a:r>
            <a:r>
              <a:rPr lang="nl-NL" dirty="0" err="1"/>
              <a:t>amnouykit</a:t>
            </a:r>
            <a:r>
              <a:rPr lang="nl-NL" dirty="0"/>
              <a:t>, A. Milanova, G. </a:t>
            </a:r>
            <a:r>
              <a:rPr lang="nl-NL" dirty="0" err="1"/>
              <a:t>Baudart</a:t>
            </a:r>
            <a:r>
              <a:rPr lang="nl-NL" dirty="0"/>
              <a:t>, M. </a:t>
            </a:r>
            <a:r>
              <a:rPr lang="nl-NL" dirty="0" err="1"/>
              <a:t>Hirzel</a:t>
            </a:r>
            <a:r>
              <a:rPr lang="nl-NL" dirty="0"/>
              <a:t>, </a:t>
            </a:r>
            <a:r>
              <a:rPr lang="nl-NL" dirty="0" err="1"/>
              <a:t>and</a:t>
            </a:r>
            <a:r>
              <a:rPr lang="nl-NL" dirty="0"/>
              <a:t> J. Dolby, "</a:t>
            </a:r>
            <a:r>
              <a:rPr lang="nl-NL" dirty="0" err="1"/>
              <a:t>PoTo</a:t>
            </a:r>
            <a:r>
              <a:rPr lang="nl-NL" dirty="0"/>
              <a:t>: A </a:t>
            </a:r>
            <a:r>
              <a:rPr lang="nl-NL" dirty="0" err="1"/>
              <a:t>Hybrid</a:t>
            </a:r>
            <a:r>
              <a:rPr lang="nl-NL" dirty="0"/>
              <a:t> </a:t>
            </a:r>
            <a:r>
              <a:rPr lang="nl-NL" dirty="0" err="1"/>
              <a:t>Andersen's</a:t>
            </a:r>
            <a:r>
              <a:rPr lang="nl-NL" dirty="0"/>
              <a:t> Points-</a:t>
            </a:r>
            <a:r>
              <a:rPr lang="nl-NL" dirty="0" err="1"/>
              <a:t>To</a:t>
            </a:r>
            <a:r>
              <a:rPr lang="nl-NL" dirty="0"/>
              <a:t> Analysis </a:t>
            </a:r>
            <a:r>
              <a:rPr lang="nl-NL" dirty="0" err="1"/>
              <a:t>for</a:t>
            </a:r>
            <a:r>
              <a:rPr lang="nl-NL" dirty="0"/>
              <a:t> Python," ECOOP, </a:t>
            </a:r>
            <a:r>
              <a:rPr lang="nl-NL" dirty="0" err="1"/>
              <a:t>LIPIcs</a:t>
            </a:r>
            <a:r>
              <a:rPr lang="nl-NL" dirty="0"/>
              <a:t> 333, pp. 27:1–27:29, 2025. </a:t>
            </a:r>
            <a:r>
              <a:rPr lang="nl-NL" dirty="0" err="1"/>
              <a:t>doi</a:t>
            </a:r>
            <a:r>
              <a:rPr lang="nl-NL" dirty="0"/>
              <a:t>: 10.48550/arXiv.2409.03918.</a:t>
            </a:r>
            <a:endParaRPr lang="en-GB" dirty="0"/>
          </a:p>
          <a:p>
            <a:r>
              <a:rPr lang="nl-NL" dirty="0"/>
              <a:t>- [10] V. </a:t>
            </a:r>
            <a:r>
              <a:rPr lang="nl-NL" dirty="0" err="1"/>
              <a:t>Salis</a:t>
            </a:r>
            <a:r>
              <a:rPr lang="nl-NL" dirty="0"/>
              <a:t>, T. </a:t>
            </a:r>
            <a:r>
              <a:rPr lang="nl-NL" dirty="0" err="1"/>
              <a:t>Sotiropoulos</a:t>
            </a:r>
            <a:r>
              <a:rPr lang="nl-NL" dirty="0"/>
              <a:t>, P. </a:t>
            </a:r>
            <a:r>
              <a:rPr lang="nl-NL" dirty="0" err="1"/>
              <a:t>Louridas</a:t>
            </a:r>
            <a:r>
              <a:rPr lang="nl-NL" dirty="0"/>
              <a:t>, D. </a:t>
            </a:r>
            <a:r>
              <a:rPr lang="nl-NL" dirty="0" err="1"/>
              <a:t>Spinellis</a:t>
            </a:r>
            <a:r>
              <a:rPr lang="nl-NL" dirty="0"/>
              <a:t>, </a:t>
            </a:r>
            <a:r>
              <a:rPr lang="nl-NL" dirty="0" err="1"/>
              <a:t>and</a:t>
            </a:r>
            <a:r>
              <a:rPr lang="nl-NL" dirty="0"/>
              <a:t> D. </a:t>
            </a:r>
            <a:r>
              <a:rPr lang="nl-NL" dirty="0" err="1"/>
              <a:t>Mitropoulos</a:t>
            </a:r>
            <a:r>
              <a:rPr lang="nl-NL" dirty="0"/>
              <a:t>, "</a:t>
            </a:r>
            <a:r>
              <a:rPr lang="nl-NL" dirty="0" err="1"/>
              <a:t>PyCG</a:t>
            </a:r>
            <a:r>
              <a:rPr lang="nl-NL" dirty="0"/>
              <a:t>: Practical Call </a:t>
            </a:r>
            <a:r>
              <a:rPr lang="nl-NL" dirty="0" err="1"/>
              <a:t>Graph</a:t>
            </a:r>
            <a:r>
              <a:rPr lang="nl-NL" dirty="0"/>
              <a:t> </a:t>
            </a:r>
            <a:r>
              <a:rPr lang="nl-NL" dirty="0" err="1"/>
              <a:t>Generation</a:t>
            </a:r>
            <a:r>
              <a:rPr lang="nl-NL" dirty="0"/>
              <a:t> in Python," ICSE, 2021, pp. 1646–1657. doi:10.1109/ICSE43902.2021.00146. </a:t>
            </a:r>
            <a:endParaRPr lang="en-GB" dirty="0"/>
          </a:p>
          <a:p>
            <a:r>
              <a:rPr lang="nl-NL" dirty="0"/>
              <a:t>- [11] P. </a:t>
            </a:r>
            <a:r>
              <a:rPr lang="nl-NL" dirty="0" err="1"/>
              <a:t>Avgustinov</a:t>
            </a:r>
            <a:r>
              <a:rPr lang="nl-NL" dirty="0"/>
              <a:t>, O. de Moor, M. </a:t>
            </a:r>
            <a:r>
              <a:rPr lang="nl-NL" dirty="0" err="1"/>
              <a:t>Peyton</a:t>
            </a:r>
            <a:r>
              <a:rPr lang="nl-NL" dirty="0"/>
              <a:t> Jones, </a:t>
            </a:r>
            <a:r>
              <a:rPr lang="nl-NL" dirty="0" err="1"/>
              <a:t>and</a:t>
            </a:r>
            <a:r>
              <a:rPr lang="nl-NL" dirty="0"/>
              <a:t> M. </a:t>
            </a:r>
            <a:r>
              <a:rPr lang="nl-NL" dirty="0" err="1"/>
              <a:t>Schäfer</a:t>
            </a:r>
            <a:r>
              <a:rPr lang="nl-NL" dirty="0"/>
              <a:t>, "QL: Object-</a:t>
            </a:r>
            <a:r>
              <a:rPr lang="nl-NL" dirty="0" err="1"/>
              <a:t>oriented</a:t>
            </a:r>
            <a:r>
              <a:rPr lang="nl-NL" dirty="0"/>
              <a:t> </a:t>
            </a:r>
            <a:r>
              <a:rPr lang="nl-NL" dirty="0" err="1"/>
              <a:t>Queries</a:t>
            </a:r>
            <a:r>
              <a:rPr lang="nl-NL" dirty="0"/>
              <a:t> on </a:t>
            </a:r>
            <a:r>
              <a:rPr lang="nl-NL" dirty="0" err="1"/>
              <a:t>Relational</a:t>
            </a:r>
            <a:r>
              <a:rPr lang="nl-NL" dirty="0"/>
              <a:t> Data," ECOOP, </a:t>
            </a:r>
            <a:r>
              <a:rPr lang="nl-NL" dirty="0" err="1"/>
              <a:t>LIPIcs</a:t>
            </a:r>
            <a:r>
              <a:rPr lang="nl-NL" dirty="0"/>
              <a:t> 56, pp. 2:1–2:25, 2016. doi:10.4230/LIPIcs.ECOOP.2016.2. </a:t>
            </a:r>
            <a:endParaRPr lang="en-GB" dirty="0"/>
          </a:p>
          <a:p>
            <a:r>
              <a:rPr lang="en-US" dirty="0"/>
              <a:t>- [12] UK Government, Data Protection Act 2018, c. 12. https://www.legislation.gov.uk/ukpga/2018/12</a:t>
            </a:r>
            <a:endParaRPr lang="en-GB" dirty="0"/>
          </a:p>
          <a:p>
            <a:r>
              <a:rPr lang="en-US" dirty="0"/>
              <a:t>- [13] </a:t>
            </a:r>
            <a:r>
              <a:rPr lang="en-US" dirty="0" err="1"/>
              <a:t>PyCQA</a:t>
            </a:r>
            <a:r>
              <a:rPr lang="en-US" dirty="0"/>
              <a:t>, "Bandit," GitHub. https://github.com/PyCQA/bandit </a:t>
            </a:r>
            <a:endParaRPr lang="en-GB" dirty="0"/>
          </a:p>
          <a:p>
            <a:r>
              <a:rPr lang="en-US" dirty="0"/>
              <a:t>- [14] </a:t>
            </a:r>
            <a:r>
              <a:rPr lang="en-US" dirty="0" err="1"/>
              <a:t>Semgrep</a:t>
            </a:r>
            <a:r>
              <a:rPr lang="en-US" dirty="0"/>
              <a:t>, "Taint Mode — Overview," docs. https://semgrep.dev/docs/writing-rules/data-flow/taint-mode/overview </a:t>
            </a:r>
            <a:endParaRPr lang="en-GB" dirty="0"/>
          </a:p>
          <a:p>
            <a:r>
              <a:rPr lang="it-IT" dirty="0"/>
              <a:t>- [15] Meta/</a:t>
            </a:r>
            <a:r>
              <a:rPr lang="it-IT" dirty="0" err="1"/>
              <a:t>Pyre</a:t>
            </a:r>
            <a:r>
              <a:rPr lang="it-IT" dirty="0"/>
              <a:t>, "</a:t>
            </a:r>
            <a:r>
              <a:rPr lang="it-IT" dirty="0" err="1"/>
              <a:t>Pysa</a:t>
            </a:r>
            <a:r>
              <a:rPr lang="it-IT" dirty="0"/>
              <a:t>," </a:t>
            </a:r>
            <a:r>
              <a:rPr lang="it-IT" dirty="0" err="1"/>
              <a:t>docs</a:t>
            </a:r>
            <a:r>
              <a:rPr lang="it-IT" dirty="0"/>
              <a:t>. https://pyre-check.org/docs/pysa-basics/ </a:t>
            </a:r>
            <a:endParaRPr lang="en-GB" dirty="0"/>
          </a:p>
          <a:p>
            <a:r>
              <a:rPr lang="en-US" dirty="0"/>
              <a:t>- [16] S. Micheelsen and B. Thalmann, "</a:t>
            </a:r>
            <a:r>
              <a:rPr lang="en-US" dirty="0" err="1"/>
              <a:t>PyT</a:t>
            </a:r>
            <a:r>
              <a:rPr lang="en-US" dirty="0"/>
              <a:t> — A Static Analysis Tool...," MSc thesis, Aalborg Univ., 2016. https://projekter.aau.dk/projekter/files/239563289/final.pdf</a:t>
            </a:r>
            <a:endParaRPr lang="en-GB" dirty="0"/>
          </a:p>
          <a:p>
            <a:r>
              <a:rPr lang="en-US" dirty="0"/>
              <a:t>- [17] Z. Gu, H. Yan, and P. Yao, "</a:t>
            </a:r>
            <a:r>
              <a:rPr lang="en-US" dirty="0" err="1"/>
              <a:t>PyFlow</a:t>
            </a:r>
            <a:r>
              <a:rPr lang="en-US" dirty="0"/>
              <a:t>: An Inter-procedural Static Analysis Framework for Python," arXiv:2608.07026, 2026. https://arxiv.org/abs/2608.07026 </a:t>
            </a:r>
            <a:endParaRPr lang="en-GB" dirty="0"/>
          </a:p>
          <a:p>
            <a:r>
              <a:rPr lang="en-US" dirty="0"/>
              <a:t>- [18] J. Cheney, L. </a:t>
            </a:r>
            <a:r>
              <a:rPr lang="en-US" dirty="0" err="1"/>
              <a:t>Chiticariu</a:t>
            </a:r>
            <a:r>
              <a:rPr lang="en-US" dirty="0"/>
              <a:t>, and W.-C. Tan, "Provenance in Databases: Why, How, and Where," Found. Trends Databases, 1(4):379–474, 2009. doi:10.1561/1900000006. </a:t>
            </a:r>
            <a:endParaRPr lang="en-GB" dirty="0"/>
          </a:p>
          <a:p>
            <a:r>
              <a:rPr lang="en-US" dirty="0"/>
              <a:t>- [19] A. Chapman et al., "Capturing and Querying Fine-grained Provenance of Preprocessing Pipelines in Data Science," PVLDB, 14(4):507–520, 2021. </a:t>
            </a:r>
            <a:endParaRPr lang="en-GB" dirty="0"/>
          </a:p>
          <a:p>
            <a:r>
              <a:rPr lang="en-US" dirty="0"/>
              <a:t>- [20] B. E. </a:t>
            </a:r>
            <a:r>
              <a:rPr lang="en-US" dirty="0" err="1"/>
              <a:t>Ujcich</a:t>
            </a:r>
            <a:r>
              <a:rPr lang="en-US" dirty="0"/>
              <a:t>, A. Bates, and W. H. Sanders, "A Provenance Model for the EU GDPR," IPAW, LNCS 11017, pp. 45–57, 2018. doi:10.1007/978-3-319-98379-0_4. </a:t>
            </a:r>
            <a:endParaRPr lang="en-GB" dirty="0"/>
          </a:p>
          <a:p>
            <a:r>
              <a:rPr lang="en-US" dirty="0"/>
              <a:t>- [21] Databricks, "Data Lineage in Unity Catalog," docs. </a:t>
            </a:r>
            <a:r>
              <a:rPr lang="en-US" u="sng" dirty="0">
                <a:hlinkClick r:id="rId2"/>
              </a:rPr>
              <a:t>https://docs.databricks.com/aws/en/data-governance/unity-catalog/data-lineage.html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9483266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1743</Words>
  <Application>Microsoft Office PowerPoint</Application>
  <PresentationFormat>Widescreen</PresentationFormat>
  <Paragraphs>121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Aptos Display</vt:lpstr>
      <vt:lpstr>Arial</vt:lpstr>
      <vt:lpstr>Calibri</vt:lpstr>
      <vt:lpstr>Office Theme</vt:lpstr>
      <vt:lpstr>Code Is the Source of Truth: A Static Analysis Tool for Data Flow Documentation of Python Data Pipelines</vt:lpstr>
      <vt:lpstr>Research context </vt:lpstr>
      <vt:lpstr>Research Problem</vt:lpstr>
      <vt:lpstr>Research Aim &amp; Objectives</vt:lpstr>
      <vt:lpstr>Literature Review </vt:lpstr>
      <vt:lpstr>Literature Review</vt:lpstr>
      <vt:lpstr>Research/Development Methodologies</vt:lpstr>
      <vt:lpstr>Resources/Materials</vt:lpstr>
      <vt:lpstr>Project Plan</vt:lpstr>
      <vt:lpstr>Impact</vt:lpstr>
      <vt:lpstr>Limitations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Omar Qassem</dc:creator>
  <cp:lastModifiedBy>Omar Qassem</cp:lastModifiedBy>
  <cp:revision>1</cp:revision>
  <dcterms:created xsi:type="dcterms:W3CDTF">2026-09-10T09:23:28Z</dcterms:created>
  <dcterms:modified xsi:type="dcterms:W3CDTF">2026-09-10T10:00:19Z</dcterms:modified>
</cp:coreProperties>
</file>